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"/>
  </p:notesMasterIdLst>
  <p:sldIdLst>
    <p:sldId id="268" r:id="rId3"/>
    <p:sldId id="279" r:id="rId5"/>
    <p:sldId id="256" r:id="rId6"/>
    <p:sldId id="259" r:id="rId7"/>
    <p:sldId id="260" r:id="rId8"/>
    <p:sldId id="264" r:id="rId9"/>
    <p:sldId id="261" r:id="rId10"/>
    <p:sldId id="280" r:id="rId11"/>
    <p:sldId id="281" r:id="rId12"/>
    <p:sldId id="267" r:id="rId13"/>
    <p:sldId id="273" r:id="rId14"/>
    <p:sldId id="266" r:id="rId15"/>
    <p:sldId id="294" r:id="rId16"/>
    <p:sldId id="295" r:id="rId17"/>
    <p:sldId id="296" r:id="rId18"/>
    <p:sldId id="282" r:id="rId19"/>
    <p:sldId id="272" r:id="rId20"/>
    <p:sldId id="258" r:id="rId21"/>
    <p:sldId id="274" r:id="rId22"/>
  </p:sldIdLst>
  <p:sldSz cx="9144000" cy="5143500" type="screen16x9"/>
  <p:notesSz cx="6858000" cy="9144000"/>
  <p:embeddedFontLst>
    <p:embeddedFont>
      <p:font typeface="Open Sans" panose="020B0606030504020204"/>
      <p:regular r:id="rId26"/>
    </p:embeddedFont>
    <p:embeddedFont>
      <p:font typeface="Vibur" panose="03000603000000000000"/>
      <p:regular r:id="rId27"/>
    </p:embeddedFont>
    <p:embeddedFont>
      <p:font typeface="Bebas Neue" panose="020B0606020202050201"/>
      <p:regular r:id="rId28"/>
    </p:embeddedFont>
    <p:embeddedFont>
      <p:font typeface="Patrick Hand" panose="00000500000000000000" pitchFamily="2" charset="0"/>
      <p:regular r:id="rId29"/>
    </p:embeddedFont>
    <p:embeddedFont>
      <p:font typeface="Wingdings 2" panose="05020102010507070707" pitchFamily="18" charset="2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78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3061" autoAdjust="0"/>
  </p:normalViewPr>
  <p:slideViewPr>
    <p:cSldViewPr snapToGrid="0" showGuides="1">
      <p:cViewPr varScale="1">
        <p:scale>
          <a:sx n="82" d="100"/>
          <a:sy n="82" d="100"/>
        </p:scale>
        <p:origin x="856" y="40"/>
      </p:cViewPr>
      <p:guideLst>
        <p:guide orient="horz" pos="1620"/>
        <p:guide pos="2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e1d838b627_4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e1d838b627_4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e1d838b627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e1d838b627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e1d838b627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6" name="Google Shape;1656;ge1d838b627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e1d838b627_4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2" name="Google Shape;2342;ge1d838b627_4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e1d838b627_4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" name="Google Shape;2530;ge1d838b627_4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e1d838b627_4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e1d838b627_4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e1d838b627_4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e1d838b627_4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Optional 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e1d838b627_4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e1d838b627_4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10" name="Google Shape;10;p2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624400" y="2447550"/>
            <a:ext cx="5806500" cy="15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2624400" y="3937025"/>
            <a:ext cx="5806500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" name="Google Shape;33;p2"/>
          <p:cNvSpPr/>
          <p:nvPr/>
        </p:nvSpPr>
        <p:spPr>
          <a:xfrm>
            <a:off x="2365600" y="267700"/>
            <a:ext cx="360000" cy="33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_ONLY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4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296" name="Google Shape;296;p14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7" name="Google Shape;31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8" name="Google Shape;318;p14"/>
          <p:cNvSpPr/>
          <p:nvPr/>
        </p:nvSpPr>
        <p:spPr>
          <a:xfrm>
            <a:off x="261450" y="264600"/>
            <a:ext cx="611100" cy="5754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9" name="Google Shape;319;p14"/>
          <p:cNvSpPr/>
          <p:nvPr/>
        </p:nvSpPr>
        <p:spPr>
          <a:xfrm>
            <a:off x="8272700" y="4304100"/>
            <a:ext cx="611100" cy="572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20" name="Google Shape;320;p14"/>
          <p:cNvGrpSpPr/>
          <p:nvPr/>
        </p:nvGrpSpPr>
        <p:grpSpPr>
          <a:xfrm>
            <a:off x="94957" y="3807551"/>
            <a:ext cx="777584" cy="1067683"/>
            <a:chOff x="9453432" y="1362981"/>
            <a:chExt cx="686790" cy="943017"/>
          </a:xfrm>
        </p:grpSpPr>
        <p:sp>
          <p:nvSpPr>
            <p:cNvPr id="321" name="Google Shape;321;p14"/>
            <p:cNvSpPr/>
            <p:nvPr/>
          </p:nvSpPr>
          <p:spPr>
            <a:xfrm>
              <a:off x="9553576" y="1418529"/>
              <a:ext cx="260399" cy="295997"/>
            </a:xfrm>
            <a:custGeom>
              <a:avLst/>
              <a:gdLst/>
              <a:ahLst/>
              <a:cxnLst/>
              <a:rect l="l" t="t" r="r" b="b"/>
              <a:pathLst>
                <a:path w="3994" h="4540" extrusionOk="0">
                  <a:moveTo>
                    <a:pt x="2148" y="1"/>
                  </a:moveTo>
                  <a:cubicBezTo>
                    <a:pt x="2138" y="1"/>
                    <a:pt x="2128" y="1"/>
                    <a:pt x="2118" y="1"/>
                  </a:cubicBezTo>
                  <a:cubicBezTo>
                    <a:pt x="1729" y="13"/>
                    <a:pt x="1383" y="157"/>
                    <a:pt x="1090" y="429"/>
                  </a:cubicBezTo>
                  <a:cubicBezTo>
                    <a:pt x="208" y="1251"/>
                    <a:pt x="1" y="3091"/>
                    <a:pt x="101" y="4540"/>
                  </a:cubicBezTo>
                  <a:lnTo>
                    <a:pt x="273" y="4517"/>
                  </a:lnTo>
                  <a:cubicBezTo>
                    <a:pt x="176" y="3101"/>
                    <a:pt x="371" y="1308"/>
                    <a:pt x="1212" y="523"/>
                  </a:cubicBezTo>
                  <a:cubicBezTo>
                    <a:pt x="1468" y="284"/>
                    <a:pt x="1769" y="159"/>
                    <a:pt x="2109" y="148"/>
                  </a:cubicBezTo>
                  <a:cubicBezTo>
                    <a:pt x="2116" y="148"/>
                    <a:pt x="2124" y="148"/>
                    <a:pt x="2131" y="148"/>
                  </a:cubicBezTo>
                  <a:cubicBezTo>
                    <a:pt x="3592" y="148"/>
                    <a:pt x="3819" y="4275"/>
                    <a:pt x="3822" y="4317"/>
                  </a:cubicBezTo>
                  <a:lnTo>
                    <a:pt x="3993" y="4297"/>
                  </a:lnTo>
                  <a:cubicBezTo>
                    <a:pt x="3985" y="4121"/>
                    <a:pt x="3758" y="1"/>
                    <a:pt x="2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9604756" y="1362981"/>
              <a:ext cx="269135" cy="344569"/>
            </a:xfrm>
            <a:custGeom>
              <a:avLst/>
              <a:gdLst/>
              <a:ahLst/>
              <a:cxnLst/>
              <a:rect l="l" t="t" r="r" b="b"/>
              <a:pathLst>
                <a:path w="4128" h="5285" extrusionOk="0">
                  <a:moveTo>
                    <a:pt x="1805" y="0"/>
                  </a:moveTo>
                  <a:cubicBezTo>
                    <a:pt x="1796" y="0"/>
                    <a:pt x="1786" y="0"/>
                    <a:pt x="1776" y="1"/>
                  </a:cubicBezTo>
                  <a:cubicBezTo>
                    <a:pt x="1387" y="15"/>
                    <a:pt x="1056" y="182"/>
                    <a:pt x="796" y="498"/>
                  </a:cubicBezTo>
                  <a:cubicBezTo>
                    <a:pt x="4" y="1456"/>
                    <a:pt x="1" y="3599"/>
                    <a:pt x="261" y="5284"/>
                  </a:cubicBezTo>
                  <a:lnTo>
                    <a:pt x="432" y="5258"/>
                  </a:lnTo>
                  <a:cubicBezTo>
                    <a:pt x="176" y="3609"/>
                    <a:pt x="173" y="1521"/>
                    <a:pt x="928" y="608"/>
                  </a:cubicBezTo>
                  <a:cubicBezTo>
                    <a:pt x="1157" y="331"/>
                    <a:pt x="1444" y="184"/>
                    <a:pt x="1782" y="172"/>
                  </a:cubicBezTo>
                  <a:cubicBezTo>
                    <a:pt x="1790" y="172"/>
                    <a:pt x="1797" y="172"/>
                    <a:pt x="1805" y="172"/>
                  </a:cubicBezTo>
                  <a:cubicBezTo>
                    <a:pt x="3266" y="172"/>
                    <a:pt x="3950" y="4977"/>
                    <a:pt x="3957" y="5025"/>
                  </a:cubicBezTo>
                  <a:lnTo>
                    <a:pt x="4127" y="5001"/>
                  </a:lnTo>
                  <a:cubicBezTo>
                    <a:pt x="4099" y="4796"/>
                    <a:pt x="3414" y="0"/>
                    <a:pt x="1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9453432" y="1658586"/>
              <a:ext cx="572890" cy="647411"/>
            </a:xfrm>
            <a:custGeom>
              <a:avLst/>
              <a:gdLst/>
              <a:ahLst/>
              <a:cxnLst/>
              <a:rect l="l" t="t" r="r" b="b"/>
              <a:pathLst>
                <a:path w="8787" h="9930" extrusionOk="0">
                  <a:moveTo>
                    <a:pt x="1159" y="0"/>
                  </a:moveTo>
                  <a:lnTo>
                    <a:pt x="1" y="9929"/>
                  </a:lnTo>
                  <a:lnTo>
                    <a:pt x="8786" y="9929"/>
                  </a:lnTo>
                  <a:lnTo>
                    <a:pt x="1732" y="11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9566354" y="1659303"/>
              <a:ext cx="573868" cy="646694"/>
            </a:xfrm>
            <a:custGeom>
              <a:avLst/>
              <a:gdLst/>
              <a:ahLst/>
              <a:cxnLst/>
              <a:rect l="l" t="t" r="r" b="b"/>
              <a:pathLst>
                <a:path w="8802" h="9919" extrusionOk="0">
                  <a:moveTo>
                    <a:pt x="0" y="0"/>
                  </a:moveTo>
                  <a:lnTo>
                    <a:pt x="17" y="9918"/>
                  </a:lnTo>
                  <a:lnTo>
                    <a:pt x="8801" y="991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9640354" y="1775746"/>
              <a:ext cx="300756" cy="395944"/>
            </a:xfrm>
            <a:custGeom>
              <a:avLst/>
              <a:gdLst/>
              <a:ahLst/>
              <a:cxnLst/>
              <a:rect l="l" t="t" r="r" b="b"/>
              <a:pathLst>
                <a:path w="4613" h="6073" extrusionOk="0">
                  <a:moveTo>
                    <a:pt x="774" y="0"/>
                  </a:moveTo>
                  <a:lnTo>
                    <a:pt x="1749" y="2779"/>
                  </a:lnTo>
                  <a:lnTo>
                    <a:pt x="1" y="4727"/>
                  </a:lnTo>
                  <a:lnTo>
                    <a:pt x="2087" y="3738"/>
                  </a:lnTo>
                  <a:lnTo>
                    <a:pt x="3840" y="6073"/>
                  </a:lnTo>
                  <a:lnTo>
                    <a:pt x="3066" y="3294"/>
                  </a:lnTo>
                  <a:lnTo>
                    <a:pt x="4613" y="1862"/>
                  </a:lnTo>
                  <a:lnTo>
                    <a:pt x="2354" y="238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6" name="Google Shape;326;p14"/>
          <p:cNvSpPr/>
          <p:nvPr/>
        </p:nvSpPr>
        <p:spPr>
          <a:xfrm rot="10800000" flipH="1">
            <a:off x="8272700" y="264600"/>
            <a:ext cx="360000" cy="33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CUSTOM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6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381" name="Google Shape;381;p16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4581321" y="3821600"/>
            <a:ext cx="37335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1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04" name="Google Shape;404;p16"/>
          <p:cNvSpPr/>
          <p:nvPr/>
        </p:nvSpPr>
        <p:spPr>
          <a:xfrm>
            <a:off x="251550" y="3720450"/>
            <a:ext cx="627600" cy="572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BLANK_1_1_1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0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496" name="Google Shape;496;p20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20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" name="Google Shape;499;p20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17" name="Google Shape;517;p20"/>
          <p:cNvSpPr txBox="1">
            <a:spLocks noGrp="1"/>
          </p:cNvSpPr>
          <p:nvPr>
            <p:ph type="subTitle" idx="1"/>
          </p:nvPr>
        </p:nvSpPr>
        <p:spPr>
          <a:xfrm>
            <a:off x="2096750" y="16760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20"/>
          <p:cNvSpPr txBox="1">
            <a:spLocks noGrp="1"/>
          </p:cNvSpPr>
          <p:nvPr>
            <p:ph type="subTitle" idx="2"/>
          </p:nvPr>
        </p:nvSpPr>
        <p:spPr>
          <a:xfrm>
            <a:off x="2096750" y="2821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20"/>
          <p:cNvSpPr txBox="1">
            <a:spLocks noGrp="1"/>
          </p:cNvSpPr>
          <p:nvPr>
            <p:ph type="subTitle" idx="3"/>
          </p:nvPr>
        </p:nvSpPr>
        <p:spPr>
          <a:xfrm>
            <a:off x="2096750" y="39668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20"/>
          <p:cNvSpPr txBox="1">
            <a:spLocks noGrp="1"/>
          </p:cNvSpPr>
          <p:nvPr>
            <p:ph type="subTitle" idx="4"/>
          </p:nvPr>
        </p:nvSpPr>
        <p:spPr>
          <a:xfrm>
            <a:off x="4741750" y="2821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20"/>
          <p:cNvSpPr txBox="1">
            <a:spLocks noGrp="1"/>
          </p:cNvSpPr>
          <p:nvPr>
            <p:ph type="subTitle" idx="5"/>
          </p:nvPr>
        </p:nvSpPr>
        <p:spPr>
          <a:xfrm>
            <a:off x="4741748" y="16760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20"/>
          <p:cNvSpPr txBox="1">
            <a:spLocks noGrp="1"/>
          </p:cNvSpPr>
          <p:nvPr>
            <p:ph type="subTitle" idx="6"/>
          </p:nvPr>
        </p:nvSpPr>
        <p:spPr>
          <a:xfrm>
            <a:off x="4741748" y="39668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24" name="Google Shape;524;p20"/>
          <p:cNvSpPr txBox="1">
            <a:spLocks noGrp="1"/>
          </p:cNvSpPr>
          <p:nvPr>
            <p:ph type="subTitle" idx="7"/>
          </p:nvPr>
        </p:nvSpPr>
        <p:spPr>
          <a:xfrm>
            <a:off x="2096753" y="1436550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525" name="Google Shape;525;p20"/>
          <p:cNvSpPr txBox="1">
            <a:spLocks noGrp="1"/>
          </p:cNvSpPr>
          <p:nvPr>
            <p:ph type="subTitle" idx="8"/>
          </p:nvPr>
        </p:nvSpPr>
        <p:spPr>
          <a:xfrm>
            <a:off x="2096747" y="2581975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526" name="Google Shape;526;p20"/>
          <p:cNvSpPr txBox="1">
            <a:spLocks noGrp="1"/>
          </p:cNvSpPr>
          <p:nvPr>
            <p:ph type="subTitle" idx="9"/>
          </p:nvPr>
        </p:nvSpPr>
        <p:spPr>
          <a:xfrm>
            <a:off x="4741748" y="1436550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527" name="Google Shape;527;p20"/>
          <p:cNvSpPr txBox="1">
            <a:spLocks noGrp="1"/>
          </p:cNvSpPr>
          <p:nvPr>
            <p:ph type="subTitle" idx="13"/>
          </p:nvPr>
        </p:nvSpPr>
        <p:spPr>
          <a:xfrm>
            <a:off x="2096753" y="3727400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528" name="Google Shape;528;p20"/>
          <p:cNvSpPr txBox="1">
            <a:spLocks noGrp="1"/>
          </p:cNvSpPr>
          <p:nvPr>
            <p:ph type="subTitle" idx="14"/>
          </p:nvPr>
        </p:nvSpPr>
        <p:spPr>
          <a:xfrm>
            <a:off x="4741753" y="2581975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529" name="Google Shape;529;p20"/>
          <p:cNvSpPr txBox="1">
            <a:spLocks noGrp="1"/>
          </p:cNvSpPr>
          <p:nvPr>
            <p:ph type="subTitle" idx="15"/>
          </p:nvPr>
        </p:nvSpPr>
        <p:spPr>
          <a:xfrm>
            <a:off x="4741753" y="3727400"/>
            <a:ext cx="2305500" cy="3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530" name="Google Shape;530;p20"/>
          <p:cNvSpPr/>
          <p:nvPr/>
        </p:nvSpPr>
        <p:spPr>
          <a:xfrm rot="10800000" flipH="1">
            <a:off x="256675" y="4303475"/>
            <a:ext cx="617400" cy="578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1" name="Google Shape;531;p20"/>
          <p:cNvSpPr/>
          <p:nvPr/>
        </p:nvSpPr>
        <p:spPr>
          <a:xfrm rot="10800000" flipH="1">
            <a:off x="8521625" y="1997250"/>
            <a:ext cx="360000" cy="3378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BLANK_1_1_1_1_1_1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21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534" name="Google Shape;534;p21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21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21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21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21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21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21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21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21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21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21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21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21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21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21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55" name="Google Shape;555;p21"/>
          <p:cNvSpPr txBox="1">
            <a:spLocks noGrp="1"/>
          </p:cNvSpPr>
          <p:nvPr>
            <p:ph type="title" hasCustomPrompt="1"/>
          </p:nvPr>
        </p:nvSpPr>
        <p:spPr>
          <a:xfrm>
            <a:off x="4344775" y="1152601"/>
            <a:ext cx="40860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56" name="Google Shape;556;p21"/>
          <p:cNvSpPr txBox="1">
            <a:spLocks noGrp="1"/>
          </p:cNvSpPr>
          <p:nvPr>
            <p:ph type="subTitle" idx="1"/>
          </p:nvPr>
        </p:nvSpPr>
        <p:spPr>
          <a:xfrm>
            <a:off x="4344775" y="1907483"/>
            <a:ext cx="4086000" cy="30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7" name="Google Shape;557;p21"/>
          <p:cNvSpPr txBox="1">
            <a:spLocks noGrp="1"/>
          </p:cNvSpPr>
          <p:nvPr>
            <p:ph type="title" idx="2" hasCustomPrompt="1"/>
          </p:nvPr>
        </p:nvSpPr>
        <p:spPr>
          <a:xfrm>
            <a:off x="4344775" y="2926796"/>
            <a:ext cx="4086000" cy="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58" name="Google Shape;558;p21"/>
          <p:cNvSpPr txBox="1">
            <a:spLocks noGrp="1"/>
          </p:cNvSpPr>
          <p:nvPr>
            <p:ph type="subTitle" idx="3"/>
          </p:nvPr>
        </p:nvSpPr>
        <p:spPr>
          <a:xfrm>
            <a:off x="4344775" y="3681599"/>
            <a:ext cx="4086000" cy="30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21"/>
          <p:cNvSpPr/>
          <p:nvPr/>
        </p:nvSpPr>
        <p:spPr>
          <a:xfrm>
            <a:off x="8278935" y="2009975"/>
            <a:ext cx="627600" cy="572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0" name="Google Shape;560;p21"/>
          <p:cNvSpPr/>
          <p:nvPr/>
        </p:nvSpPr>
        <p:spPr>
          <a:xfrm rot="10800000" flipH="1">
            <a:off x="249750" y="1084775"/>
            <a:ext cx="360000" cy="3378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LANK_1_1_1_1_1_1_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23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593" name="Google Shape;593;p23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14" name="Google Shape;614;p23"/>
          <p:cNvSpPr/>
          <p:nvPr/>
        </p:nvSpPr>
        <p:spPr>
          <a:xfrm>
            <a:off x="7039950" y="2578950"/>
            <a:ext cx="1848900" cy="2025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5" name="Google Shape;615;p23"/>
          <p:cNvSpPr/>
          <p:nvPr/>
        </p:nvSpPr>
        <p:spPr>
          <a:xfrm>
            <a:off x="8276800" y="1829700"/>
            <a:ext cx="612000" cy="572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6" name="Google Shape;616;p23"/>
          <p:cNvSpPr/>
          <p:nvPr/>
        </p:nvSpPr>
        <p:spPr>
          <a:xfrm rot="10800000" flipH="1">
            <a:off x="511560" y="1080158"/>
            <a:ext cx="360000" cy="337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17" name="Google Shape;617;p23"/>
          <p:cNvGrpSpPr/>
          <p:nvPr/>
        </p:nvGrpSpPr>
        <p:grpSpPr>
          <a:xfrm>
            <a:off x="7386939" y="1988427"/>
            <a:ext cx="1256355" cy="2615563"/>
            <a:chOff x="3336825" y="357700"/>
            <a:chExt cx="628775" cy="1309025"/>
          </a:xfrm>
        </p:grpSpPr>
        <p:sp>
          <p:nvSpPr>
            <p:cNvPr id="618" name="Google Shape;618;p23"/>
            <p:cNvSpPr/>
            <p:nvPr/>
          </p:nvSpPr>
          <p:spPr>
            <a:xfrm>
              <a:off x="3418075" y="781275"/>
              <a:ext cx="102750" cy="101075"/>
            </a:xfrm>
            <a:custGeom>
              <a:avLst/>
              <a:gdLst/>
              <a:ahLst/>
              <a:cxnLst/>
              <a:rect l="l" t="t" r="r" b="b"/>
              <a:pathLst>
                <a:path w="4110" h="4043" extrusionOk="0">
                  <a:moveTo>
                    <a:pt x="1763" y="0"/>
                  </a:moveTo>
                  <a:cubicBezTo>
                    <a:pt x="458" y="0"/>
                    <a:pt x="0" y="1896"/>
                    <a:pt x="12" y="3719"/>
                  </a:cubicBezTo>
                  <a:lnTo>
                    <a:pt x="636" y="3735"/>
                  </a:lnTo>
                  <a:cubicBezTo>
                    <a:pt x="626" y="2069"/>
                    <a:pt x="645" y="189"/>
                    <a:pt x="1804" y="189"/>
                  </a:cubicBezTo>
                  <a:cubicBezTo>
                    <a:pt x="1841" y="189"/>
                    <a:pt x="1880" y="191"/>
                    <a:pt x="1920" y="195"/>
                  </a:cubicBezTo>
                  <a:cubicBezTo>
                    <a:pt x="3004" y="304"/>
                    <a:pt x="3283" y="3002"/>
                    <a:pt x="3469" y="4034"/>
                  </a:cubicBezTo>
                  <a:lnTo>
                    <a:pt x="4110" y="4043"/>
                  </a:lnTo>
                  <a:cubicBezTo>
                    <a:pt x="4081" y="3885"/>
                    <a:pt x="3397" y="157"/>
                    <a:pt x="1906" y="7"/>
                  </a:cubicBezTo>
                  <a:cubicBezTo>
                    <a:pt x="1857" y="3"/>
                    <a:pt x="1810" y="0"/>
                    <a:pt x="1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3384400" y="869675"/>
              <a:ext cx="149700" cy="148500"/>
            </a:xfrm>
            <a:custGeom>
              <a:avLst/>
              <a:gdLst/>
              <a:ahLst/>
              <a:cxnLst/>
              <a:rect l="l" t="t" r="r" b="b"/>
              <a:pathLst>
                <a:path w="5988" h="5940" extrusionOk="0">
                  <a:moveTo>
                    <a:pt x="537" y="1"/>
                  </a:moveTo>
                  <a:lnTo>
                    <a:pt x="0" y="5939"/>
                  </a:lnTo>
                  <a:lnTo>
                    <a:pt x="5837" y="5746"/>
                  </a:lnTo>
                  <a:lnTo>
                    <a:pt x="5987" y="432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3466325" y="786650"/>
              <a:ext cx="158450" cy="100900"/>
            </a:xfrm>
            <a:custGeom>
              <a:avLst/>
              <a:gdLst/>
              <a:ahLst/>
              <a:cxnLst/>
              <a:rect l="l" t="t" r="r" b="b"/>
              <a:pathLst>
                <a:path w="6338" h="4036" extrusionOk="0">
                  <a:moveTo>
                    <a:pt x="93" y="1"/>
                  </a:moveTo>
                  <a:lnTo>
                    <a:pt x="1" y="142"/>
                  </a:lnTo>
                  <a:cubicBezTo>
                    <a:pt x="1165" y="1569"/>
                    <a:pt x="4395" y="3784"/>
                    <a:pt x="4948" y="3943"/>
                  </a:cubicBezTo>
                  <a:cubicBezTo>
                    <a:pt x="5133" y="3996"/>
                    <a:pt x="5356" y="4035"/>
                    <a:pt x="5565" y="4035"/>
                  </a:cubicBezTo>
                  <a:cubicBezTo>
                    <a:pt x="5979" y="4035"/>
                    <a:pt x="6337" y="3879"/>
                    <a:pt x="6232" y="3361"/>
                  </a:cubicBezTo>
                  <a:cubicBezTo>
                    <a:pt x="6102" y="2726"/>
                    <a:pt x="93" y="1"/>
                    <a:pt x="93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3466325" y="787450"/>
              <a:ext cx="158800" cy="103325"/>
            </a:xfrm>
            <a:custGeom>
              <a:avLst/>
              <a:gdLst/>
              <a:ahLst/>
              <a:cxnLst/>
              <a:rect l="l" t="t" r="r" b="b"/>
              <a:pathLst>
                <a:path w="6352" h="4133" extrusionOk="0">
                  <a:moveTo>
                    <a:pt x="73" y="1"/>
                  </a:moveTo>
                  <a:lnTo>
                    <a:pt x="1" y="110"/>
                  </a:lnTo>
                  <a:cubicBezTo>
                    <a:pt x="1164" y="1537"/>
                    <a:pt x="4354" y="3913"/>
                    <a:pt x="4909" y="4072"/>
                  </a:cubicBezTo>
                  <a:cubicBezTo>
                    <a:pt x="5043" y="4110"/>
                    <a:pt x="5199" y="4132"/>
                    <a:pt x="5357" y="4132"/>
                  </a:cubicBezTo>
                  <a:cubicBezTo>
                    <a:pt x="5849" y="4132"/>
                    <a:pt x="6352" y="3918"/>
                    <a:pt x="6232" y="3329"/>
                  </a:cubicBezTo>
                  <a:cubicBezTo>
                    <a:pt x="6220" y="3273"/>
                    <a:pt x="6161" y="3200"/>
                    <a:pt x="6065" y="3113"/>
                  </a:cubicBezTo>
                  <a:cubicBezTo>
                    <a:pt x="5916" y="3301"/>
                    <a:pt x="5698" y="3383"/>
                    <a:pt x="5433" y="3383"/>
                  </a:cubicBezTo>
                  <a:cubicBezTo>
                    <a:pt x="3881" y="3383"/>
                    <a:pt x="697" y="604"/>
                    <a:pt x="73" y="1"/>
                  </a:cubicBezTo>
                  <a:close/>
                </a:path>
              </a:pathLst>
            </a:custGeom>
            <a:solidFill>
              <a:srgbClr val="66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3510325" y="357700"/>
              <a:ext cx="376550" cy="383425"/>
            </a:xfrm>
            <a:custGeom>
              <a:avLst/>
              <a:gdLst/>
              <a:ahLst/>
              <a:cxnLst/>
              <a:rect l="l" t="t" r="r" b="b"/>
              <a:pathLst>
                <a:path w="15062" h="15337" extrusionOk="0">
                  <a:moveTo>
                    <a:pt x="7265" y="0"/>
                  </a:moveTo>
                  <a:cubicBezTo>
                    <a:pt x="5376" y="0"/>
                    <a:pt x="4267" y="1662"/>
                    <a:pt x="4267" y="1662"/>
                  </a:cubicBezTo>
                  <a:cubicBezTo>
                    <a:pt x="4267" y="1662"/>
                    <a:pt x="4081" y="1608"/>
                    <a:pt x="3783" y="1608"/>
                  </a:cubicBezTo>
                  <a:cubicBezTo>
                    <a:pt x="3204" y="1608"/>
                    <a:pt x="2202" y="1814"/>
                    <a:pt x="1323" y="3026"/>
                  </a:cubicBezTo>
                  <a:cubicBezTo>
                    <a:pt x="1" y="4851"/>
                    <a:pt x="1206" y="8008"/>
                    <a:pt x="3049" y="10166"/>
                  </a:cubicBezTo>
                  <a:cubicBezTo>
                    <a:pt x="3049" y="10166"/>
                    <a:pt x="3418" y="15336"/>
                    <a:pt x="8450" y="15336"/>
                  </a:cubicBezTo>
                  <a:cubicBezTo>
                    <a:pt x="8914" y="15336"/>
                    <a:pt x="9417" y="15292"/>
                    <a:pt x="9964" y="15196"/>
                  </a:cubicBezTo>
                  <a:cubicBezTo>
                    <a:pt x="15062" y="14301"/>
                    <a:pt x="14557" y="11216"/>
                    <a:pt x="14557" y="11216"/>
                  </a:cubicBezTo>
                  <a:lnTo>
                    <a:pt x="14557" y="11216"/>
                  </a:lnTo>
                  <a:cubicBezTo>
                    <a:pt x="14557" y="11216"/>
                    <a:pt x="14425" y="11840"/>
                    <a:pt x="13801" y="12061"/>
                  </a:cubicBezTo>
                  <a:cubicBezTo>
                    <a:pt x="13719" y="12091"/>
                    <a:pt x="13622" y="12107"/>
                    <a:pt x="13517" y="12107"/>
                  </a:cubicBezTo>
                  <a:cubicBezTo>
                    <a:pt x="12825" y="12107"/>
                    <a:pt x="11752" y="11384"/>
                    <a:pt x="11769" y="8746"/>
                  </a:cubicBezTo>
                  <a:cubicBezTo>
                    <a:pt x="11788" y="5643"/>
                    <a:pt x="10969" y="1089"/>
                    <a:pt x="8431" y="206"/>
                  </a:cubicBezTo>
                  <a:cubicBezTo>
                    <a:pt x="8015" y="61"/>
                    <a:pt x="7626" y="0"/>
                    <a:pt x="7265" y="0"/>
                  </a:cubicBezTo>
                  <a:close/>
                </a:path>
              </a:pathLst>
            </a:custGeom>
            <a:solidFill>
              <a:srgbClr val="4C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3529750" y="373825"/>
              <a:ext cx="357125" cy="367300"/>
            </a:xfrm>
            <a:custGeom>
              <a:avLst/>
              <a:gdLst/>
              <a:ahLst/>
              <a:cxnLst/>
              <a:rect l="l" t="t" r="r" b="b"/>
              <a:pathLst>
                <a:path w="14285" h="14692" extrusionOk="0">
                  <a:moveTo>
                    <a:pt x="8452" y="0"/>
                  </a:moveTo>
                  <a:lnTo>
                    <a:pt x="8452" y="0"/>
                  </a:lnTo>
                  <a:cubicBezTo>
                    <a:pt x="9070" y="1604"/>
                    <a:pt x="6031" y="4827"/>
                    <a:pt x="2064" y="4827"/>
                  </a:cubicBezTo>
                  <a:cubicBezTo>
                    <a:pt x="1398" y="4827"/>
                    <a:pt x="706" y="4736"/>
                    <a:pt x="0" y="4532"/>
                  </a:cubicBezTo>
                  <a:lnTo>
                    <a:pt x="0" y="4532"/>
                  </a:lnTo>
                  <a:cubicBezTo>
                    <a:pt x="92" y="6180"/>
                    <a:pt x="1036" y="8074"/>
                    <a:pt x="2272" y="9521"/>
                  </a:cubicBezTo>
                  <a:cubicBezTo>
                    <a:pt x="2272" y="9521"/>
                    <a:pt x="2641" y="14691"/>
                    <a:pt x="7672" y="14691"/>
                  </a:cubicBezTo>
                  <a:cubicBezTo>
                    <a:pt x="8136" y="14691"/>
                    <a:pt x="8639" y="14647"/>
                    <a:pt x="9185" y="14551"/>
                  </a:cubicBezTo>
                  <a:cubicBezTo>
                    <a:pt x="14285" y="13656"/>
                    <a:pt x="13780" y="10571"/>
                    <a:pt x="13780" y="10571"/>
                  </a:cubicBezTo>
                  <a:lnTo>
                    <a:pt x="13780" y="10571"/>
                  </a:lnTo>
                  <a:cubicBezTo>
                    <a:pt x="13780" y="10571"/>
                    <a:pt x="13648" y="11195"/>
                    <a:pt x="13024" y="11416"/>
                  </a:cubicBezTo>
                  <a:cubicBezTo>
                    <a:pt x="12942" y="11446"/>
                    <a:pt x="12845" y="11462"/>
                    <a:pt x="12740" y="11462"/>
                  </a:cubicBezTo>
                  <a:cubicBezTo>
                    <a:pt x="12048" y="11462"/>
                    <a:pt x="10975" y="10739"/>
                    <a:pt x="10992" y="8101"/>
                  </a:cubicBezTo>
                  <a:cubicBezTo>
                    <a:pt x="11008" y="5351"/>
                    <a:pt x="10367" y="1468"/>
                    <a:pt x="8452" y="0"/>
                  </a:cubicBezTo>
                  <a:close/>
                </a:path>
              </a:pathLst>
            </a:custGeom>
            <a:solidFill>
              <a:srgbClr val="3A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3680050" y="542150"/>
              <a:ext cx="63025" cy="125600"/>
            </a:xfrm>
            <a:custGeom>
              <a:avLst/>
              <a:gdLst/>
              <a:ahLst/>
              <a:cxnLst/>
              <a:rect l="l" t="t" r="r" b="b"/>
              <a:pathLst>
                <a:path w="2521" h="5024" extrusionOk="0">
                  <a:moveTo>
                    <a:pt x="1635" y="0"/>
                  </a:moveTo>
                  <a:lnTo>
                    <a:pt x="0" y="2485"/>
                  </a:lnTo>
                  <a:lnTo>
                    <a:pt x="333" y="5023"/>
                  </a:lnTo>
                  <a:lnTo>
                    <a:pt x="2521" y="4547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3739250" y="917000"/>
              <a:ext cx="161575" cy="741925"/>
            </a:xfrm>
            <a:custGeom>
              <a:avLst/>
              <a:gdLst/>
              <a:ahLst/>
              <a:cxnLst/>
              <a:rect l="l" t="t" r="r" b="b"/>
              <a:pathLst>
                <a:path w="6463" h="29677" extrusionOk="0">
                  <a:moveTo>
                    <a:pt x="5443" y="1"/>
                  </a:moveTo>
                  <a:cubicBezTo>
                    <a:pt x="3960" y="1"/>
                    <a:pt x="0" y="4196"/>
                    <a:pt x="0" y="4196"/>
                  </a:cubicBezTo>
                  <a:lnTo>
                    <a:pt x="2422" y="29677"/>
                  </a:lnTo>
                  <a:lnTo>
                    <a:pt x="2713" y="29677"/>
                  </a:lnTo>
                  <a:cubicBezTo>
                    <a:pt x="2713" y="29677"/>
                    <a:pt x="6462" y="2433"/>
                    <a:pt x="5959" y="425"/>
                  </a:cubicBezTo>
                  <a:cubicBezTo>
                    <a:pt x="5884" y="127"/>
                    <a:pt x="5701" y="1"/>
                    <a:pt x="5443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3739275" y="917000"/>
              <a:ext cx="155550" cy="741925"/>
            </a:xfrm>
            <a:custGeom>
              <a:avLst/>
              <a:gdLst/>
              <a:ahLst/>
              <a:cxnLst/>
              <a:rect l="l" t="t" r="r" b="b"/>
              <a:pathLst>
                <a:path w="6222" h="29677" extrusionOk="0">
                  <a:moveTo>
                    <a:pt x="5442" y="1"/>
                  </a:moveTo>
                  <a:cubicBezTo>
                    <a:pt x="3959" y="1"/>
                    <a:pt x="0" y="4196"/>
                    <a:pt x="0" y="4196"/>
                  </a:cubicBezTo>
                  <a:lnTo>
                    <a:pt x="1312" y="18014"/>
                  </a:lnTo>
                  <a:lnTo>
                    <a:pt x="2359" y="17636"/>
                  </a:lnTo>
                  <a:lnTo>
                    <a:pt x="2558" y="29677"/>
                  </a:lnTo>
                  <a:lnTo>
                    <a:pt x="2570" y="29677"/>
                  </a:lnTo>
                  <a:lnTo>
                    <a:pt x="2874" y="17460"/>
                  </a:lnTo>
                  <a:lnTo>
                    <a:pt x="4392" y="16870"/>
                  </a:lnTo>
                  <a:cubicBezTo>
                    <a:pt x="5313" y="9496"/>
                    <a:pt x="6222" y="1480"/>
                    <a:pt x="5958" y="425"/>
                  </a:cubicBezTo>
                  <a:cubicBezTo>
                    <a:pt x="5883" y="127"/>
                    <a:pt x="5700" y="1"/>
                    <a:pt x="5442" y="1"/>
                  </a:cubicBezTo>
                  <a:close/>
                </a:path>
              </a:pathLst>
            </a:custGeom>
            <a:solidFill>
              <a:srgbClr val="6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3677850" y="732925"/>
              <a:ext cx="253025" cy="625550"/>
            </a:xfrm>
            <a:custGeom>
              <a:avLst/>
              <a:gdLst/>
              <a:ahLst/>
              <a:cxnLst/>
              <a:rect l="l" t="t" r="r" b="b"/>
              <a:pathLst>
                <a:path w="10121" h="250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426" y="2643"/>
                    <a:pt x="1899" y="5074"/>
                  </a:cubicBezTo>
                  <a:cubicBezTo>
                    <a:pt x="1373" y="7507"/>
                    <a:pt x="118" y="10608"/>
                    <a:pt x="2499" y="25022"/>
                  </a:cubicBezTo>
                  <a:lnTo>
                    <a:pt x="8255" y="22378"/>
                  </a:lnTo>
                  <a:cubicBezTo>
                    <a:pt x="8255" y="22378"/>
                    <a:pt x="10120" y="8986"/>
                    <a:pt x="8903" y="6308"/>
                  </a:cubicBezTo>
                  <a:cubicBezTo>
                    <a:pt x="7406" y="3011"/>
                    <a:pt x="4955" y="4687"/>
                    <a:pt x="4471" y="2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3677850" y="732925"/>
              <a:ext cx="253025" cy="568650"/>
            </a:xfrm>
            <a:custGeom>
              <a:avLst/>
              <a:gdLst/>
              <a:ahLst/>
              <a:cxnLst/>
              <a:rect l="l" t="t" r="r" b="b"/>
              <a:pathLst>
                <a:path w="10121" h="227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426" y="2643"/>
                    <a:pt x="1899" y="5074"/>
                  </a:cubicBezTo>
                  <a:cubicBezTo>
                    <a:pt x="1761" y="5714"/>
                    <a:pt x="1572" y="6401"/>
                    <a:pt x="1413" y="7327"/>
                  </a:cubicBezTo>
                  <a:cubicBezTo>
                    <a:pt x="2004" y="6815"/>
                    <a:pt x="2634" y="6532"/>
                    <a:pt x="3282" y="6532"/>
                  </a:cubicBezTo>
                  <a:cubicBezTo>
                    <a:pt x="6122" y="6532"/>
                    <a:pt x="8207" y="11928"/>
                    <a:pt x="7939" y="18585"/>
                  </a:cubicBezTo>
                  <a:cubicBezTo>
                    <a:pt x="7880" y="20047"/>
                    <a:pt x="7712" y="21448"/>
                    <a:pt x="7456" y="22745"/>
                  </a:cubicBezTo>
                  <a:lnTo>
                    <a:pt x="8255" y="22378"/>
                  </a:lnTo>
                  <a:cubicBezTo>
                    <a:pt x="8255" y="22378"/>
                    <a:pt x="10120" y="8986"/>
                    <a:pt x="8903" y="6308"/>
                  </a:cubicBezTo>
                  <a:cubicBezTo>
                    <a:pt x="7406" y="3011"/>
                    <a:pt x="4955" y="4687"/>
                    <a:pt x="4471" y="2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3768025" y="879700"/>
              <a:ext cx="124650" cy="188775"/>
            </a:xfrm>
            <a:custGeom>
              <a:avLst/>
              <a:gdLst/>
              <a:ahLst/>
              <a:cxnLst/>
              <a:rect l="l" t="t" r="r" b="b"/>
              <a:pathLst>
                <a:path w="4986" h="7551" extrusionOk="0">
                  <a:moveTo>
                    <a:pt x="3735" y="0"/>
                  </a:moveTo>
                  <a:lnTo>
                    <a:pt x="0" y="556"/>
                  </a:lnTo>
                  <a:lnTo>
                    <a:pt x="776" y="7551"/>
                  </a:lnTo>
                  <a:lnTo>
                    <a:pt x="4985" y="6364"/>
                  </a:lnTo>
                  <a:lnTo>
                    <a:pt x="3735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3591450" y="669950"/>
              <a:ext cx="98625" cy="217775"/>
            </a:xfrm>
            <a:custGeom>
              <a:avLst/>
              <a:gdLst/>
              <a:ahLst/>
              <a:cxnLst/>
              <a:rect l="l" t="t" r="r" b="b"/>
              <a:pathLst>
                <a:path w="3945" h="8711" extrusionOk="0">
                  <a:moveTo>
                    <a:pt x="3339" y="0"/>
                  </a:moveTo>
                  <a:cubicBezTo>
                    <a:pt x="3292" y="0"/>
                    <a:pt x="3241" y="13"/>
                    <a:pt x="3184" y="40"/>
                  </a:cubicBezTo>
                  <a:cubicBezTo>
                    <a:pt x="2403" y="417"/>
                    <a:pt x="734" y="5428"/>
                    <a:pt x="94" y="8169"/>
                  </a:cubicBezTo>
                  <a:cubicBezTo>
                    <a:pt x="0" y="8569"/>
                    <a:pt x="300" y="8710"/>
                    <a:pt x="607" y="8710"/>
                  </a:cubicBezTo>
                  <a:cubicBezTo>
                    <a:pt x="819" y="8710"/>
                    <a:pt x="1035" y="8643"/>
                    <a:pt x="1129" y="8547"/>
                  </a:cubicBezTo>
                  <a:cubicBezTo>
                    <a:pt x="1359" y="8311"/>
                    <a:pt x="3228" y="3793"/>
                    <a:pt x="3389" y="3316"/>
                  </a:cubicBezTo>
                  <a:cubicBezTo>
                    <a:pt x="3795" y="2121"/>
                    <a:pt x="3944" y="0"/>
                    <a:pt x="3339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3582475" y="669975"/>
              <a:ext cx="107925" cy="219500"/>
            </a:xfrm>
            <a:custGeom>
              <a:avLst/>
              <a:gdLst/>
              <a:ahLst/>
              <a:cxnLst/>
              <a:rect l="l" t="t" r="r" b="b"/>
              <a:pathLst>
                <a:path w="4317" h="8780" extrusionOk="0">
                  <a:moveTo>
                    <a:pt x="3697" y="0"/>
                  </a:moveTo>
                  <a:cubicBezTo>
                    <a:pt x="3670" y="0"/>
                    <a:pt x="3642" y="5"/>
                    <a:pt x="3612" y="13"/>
                  </a:cubicBezTo>
                  <a:cubicBezTo>
                    <a:pt x="3777" y="692"/>
                    <a:pt x="3618" y="2043"/>
                    <a:pt x="3324" y="2910"/>
                  </a:cubicBezTo>
                  <a:cubicBezTo>
                    <a:pt x="3163" y="3386"/>
                    <a:pt x="1271" y="7642"/>
                    <a:pt x="1041" y="7879"/>
                  </a:cubicBezTo>
                  <a:cubicBezTo>
                    <a:pt x="972" y="7949"/>
                    <a:pt x="718" y="8037"/>
                    <a:pt x="455" y="8037"/>
                  </a:cubicBezTo>
                  <a:cubicBezTo>
                    <a:pt x="294" y="8037"/>
                    <a:pt x="129" y="8004"/>
                    <a:pt x="1" y="7914"/>
                  </a:cubicBezTo>
                  <a:lnTo>
                    <a:pt x="1" y="7914"/>
                  </a:lnTo>
                  <a:cubicBezTo>
                    <a:pt x="89" y="8587"/>
                    <a:pt x="460" y="8779"/>
                    <a:pt x="814" y="8779"/>
                  </a:cubicBezTo>
                  <a:cubicBezTo>
                    <a:pt x="1108" y="8779"/>
                    <a:pt x="1391" y="8646"/>
                    <a:pt x="1488" y="8546"/>
                  </a:cubicBezTo>
                  <a:cubicBezTo>
                    <a:pt x="1718" y="8310"/>
                    <a:pt x="3736" y="3870"/>
                    <a:pt x="3898" y="3394"/>
                  </a:cubicBezTo>
                  <a:cubicBezTo>
                    <a:pt x="4304" y="2196"/>
                    <a:pt x="4316" y="0"/>
                    <a:pt x="3697" y="0"/>
                  </a:cubicBezTo>
                  <a:close/>
                </a:path>
              </a:pathLst>
            </a:custGeom>
            <a:solidFill>
              <a:srgbClr val="66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3646350" y="649100"/>
              <a:ext cx="150525" cy="198300"/>
            </a:xfrm>
            <a:custGeom>
              <a:avLst/>
              <a:gdLst/>
              <a:ahLst/>
              <a:cxnLst/>
              <a:rect l="l" t="t" r="r" b="b"/>
              <a:pathLst>
                <a:path w="6021" h="7932" extrusionOk="0">
                  <a:moveTo>
                    <a:pt x="5002" y="0"/>
                  </a:moveTo>
                  <a:cubicBezTo>
                    <a:pt x="3751" y="0"/>
                    <a:pt x="1041" y="482"/>
                    <a:pt x="924" y="956"/>
                  </a:cubicBezTo>
                  <a:cubicBezTo>
                    <a:pt x="472" y="2791"/>
                    <a:pt x="1" y="7264"/>
                    <a:pt x="222" y="7758"/>
                  </a:cubicBezTo>
                  <a:cubicBezTo>
                    <a:pt x="278" y="7882"/>
                    <a:pt x="634" y="7932"/>
                    <a:pt x="1141" y="7932"/>
                  </a:cubicBezTo>
                  <a:cubicBezTo>
                    <a:pt x="2658" y="7932"/>
                    <a:pt x="5524" y="7485"/>
                    <a:pt x="5725" y="7230"/>
                  </a:cubicBezTo>
                  <a:cubicBezTo>
                    <a:pt x="5946" y="6948"/>
                    <a:pt x="6021" y="710"/>
                    <a:pt x="5615" y="110"/>
                  </a:cubicBezTo>
                  <a:cubicBezTo>
                    <a:pt x="5563" y="34"/>
                    <a:pt x="5333" y="0"/>
                    <a:pt x="5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" name="Google Shape;633;p23"/>
            <p:cNvSpPr/>
            <p:nvPr/>
          </p:nvSpPr>
          <p:spPr>
            <a:xfrm>
              <a:off x="3652475" y="650450"/>
              <a:ext cx="147925" cy="197225"/>
            </a:xfrm>
            <a:custGeom>
              <a:avLst/>
              <a:gdLst/>
              <a:ahLst/>
              <a:cxnLst/>
              <a:rect l="l" t="t" r="r" b="b"/>
              <a:pathLst>
                <a:path w="5917" h="7889" extrusionOk="0">
                  <a:moveTo>
                    <a:pt x="5243" y="0"/>
                  </a:moveTo>
                  <a:cubicBezTo>
                    <a:pt x="4494" y="0"/>
                    <a:pt x="3894" y="5819"/>
                    <a:pt x="3133" y="6871"/>
                  </a:cubicBezTo>
                  <a:cubicBezTo>
                    <a:pt x="2969" y="7099"/>
                    <a:pt x="1567" y="7640"/>
                    <a:pt x="1" y="7732"/>
                  </a:cubicBezTo>
                  <a:cubicBezTo>
                    <a:pt x="105" y="7843"/>
                    <a:pt x="500" y="7889"/>
                    <a:pt x="1036" y="7889"/>
                  </a:cubicBezTo>
                  <a:cubicBezTo>
                    <a:pt x="2604" y="7889"/>
                    <a:pt x="5376" y="7503"/>
                    <a:pt x="5571" y="7254"/>
                  </a:cubicBezTo>
                  <a:cubicBezTo>
                    <a:pt x="5792" y="6972"/>
                    <a:pt x="5917" y="542"/>
                    <a:pt x="5370" y="56"/>
                  </a:cubicBezTo>
                  <a:cubicBezTo>
                    <a:pt x="5327" y="19"/>
                    <a:pt x="5285" y="0"/>
                    <a:pt x="5243" y="0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" name="Google Shape;634;p23"/>
            <p:cNvSpPr/>
            <p:nvPr/>
          </p:nvSpPr>
          <p:spPr>
            <a:xfrm>
              <a:off x="3643775" y="648650"/>
              <a:ext cx="120775" cy="156875"/>
            </a:xfrm>
            <a:custGeom>
              <a:avLst/>
              <a:gdLst/>
              <a:ahLst/>
              <a:cxnLst/>
              <a:rect l="l" t="t" r="r" b="b"/>
              <a:pathLst>
                <a:path w="4831" h="6275" extrusionOk="0">
                  <a:moveTo>
                    <a:pt x="4360" y="1"/>
                  </a:moveTo>
                  <a:cubicBezTo>
                    <a:pt x="3769" y="1"/>
                    <a:pt x="2687" y="93"/>
                    <a:pt x="1486" y="646"/>
                  </a:cubicBezTo>
                  <a:cubicBezTo>
                    <a:pt x="1486" y="646"/>
                    <a:pt x="1" y="6168"/>
                    <a:pt x="1856" y="6273"/>
                  </a:cubicBezTo>
                  <a:cubicBezTo>
                    <a:pt x="1872" y="6274"/>
                    <a:pt x="1887" y="6274"/>
                    <a:pt x="1902" y="6274"/>
                  </a:cubicBezTo>
                  <a:cubicBezTo>
                    <a:pt x="3731" y="6274"/>
                    <a:pt x="4830" y="24"/>
                    <a:pt x="4830" y="24"/>
                  </a:cubicBezTo>
                  <a:cubicBezTo>
                    <a:pt x="4830" y="24"/>
                    <a:pt x="4658" y="1"/>
                    <a:pt x="4360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3641725" y="663250"/>
              <a:ext cx="70200" cy="143150"/>
            </a:xfrm>
            <a:custGeom>
              <a:avLst/>
              <a:gdLst/>
              <a:ahLst/>
              <a:cxnLst/>
              <a:rect l="l" t="t" r="r" b="b"/>
              <a:pathLst>
                <a:path w="2808" h="5726" extrusionOk="0">
                  <a:moveTo>
                    <a:pt x="1709" y="0"/>
                  </a:moveTo>
                  <a:lnTo>
                    <a:pt x="1709" y="0"/>
                  </a:lnTo>
                  <a:cubicBezTo>
                    <a:pt x="1663" y="22"/>
                    <a:pt x="1615" y="40"/>
                    <a:pt x="1568" y="61"/>
                  </a:cubicBezTo>
                  <a:cubicBezTo>
                    <a:pt x="1568" y="61"/>
                    <a:pt x="1" y="5619"/>
                    <a:pt x="1857" y="5725"/>
                  </a:cubicBezTo>
                  <a:cubicBezTo>
                    <a:pt x="1869" y="5725"/>
                    <a:pt x="1882" y="5726"/>
                    <a:pt x="1895" y="5726"/>
                  </a:cubicBezTo>
                  <a:cubicBezTo>
                    <a:pt x="2198" y="5726"/>
                    <a:pt x="2550" y="5528"/>
                    <a:pt x="2808" y="5256"/>
                  </a:cubicBezTo>
                  <a:lnTo>
                    <a:pt x="2808" y="5256"/>
                  </a:lnTo>
                  <a:cubicBezTo>
                    <a:pt x="2600" y="5429"/>
                    <a:pt x="2381" y="5532"/>
                    <a:pt x="2149" y="5532"/>
                  </a:cubicBezTo>
                  <a:cubicBezTo>
                    <a:pt x="2134" y="5532"/>
                    <a:pt x="2119" y="5531"/>
                    <a:pt x="2104" y="5530"/>
                  </a:cubicBezTo>
                  <a:lnTo>
                    <a:pt x="2105" y="5530"/>
                  </a:lnTo>
                  <a:cubicBezTo>
                    <a:pt x="393" y="5433"/>
                    <a:pt x="1523" y="731"/>
                    <a:pt x="1709" y="0"/>
                  </a:cubicBezTo>
                  <a:close/>
                </a:path>
              </a:pathLst>
            </a:custGeom>
            <a:solidFill>
              <a:srgbClr val="66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3730125" y="757150"/>
              <a:ext cx="58400" cy="116000"/>
            </a:xfrm>
            <a:custGeom>
              <a:avLst/>
              <a:gdLst/>
              <a:ahLst/>
              <a:cxnLst/>
              <a:rect l="l" t="t" r="r" b="b"/>
              <a:pathLst>
                <a:path w="2336" h="4640" extrusionOk="0">
                  <a:moveTo>
                    <a:pt x="961" y="0"/>
                  </a:moveTo>
                  <a:lnTo>
                    <a:pt x="961" y="0"/>
                  </a:lnTo>
                  <a:cubicBezTo>
                    <a:pt x="0" y="1677"/>
                    <a:pt x="1525" y="4130"/>
                    <a:pt x="1994" y="4639"/>
                  </a:cubicBezTo>
                  <a:lnTo>
                    <a:pt x="2336" y="4400"/>
                  </a:lnTo>
                  <a:cubicBezTo>
                    <a:pt x="397" y="2030"/>
                    <a:pt x="848" y="372"/>
                    <a:pt x="1106" y="155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3730525" y="755800"/>
              <a:ext cx="66425" cy="64225"/>
            </a:xfrm>
            <a:custGeom>
              <a:avLst/>
              <a:gdLst/>
              <a:ahLst/>
              <a:cxnLst/>
              <a:rect l="l" t="t" r="r" b="b"/>
              <a:pathLst>
                <a:path w="2657" h="2569" extrusionOk="0">
                  <a:moveTo>
                    <a:pt x="658" y="1"/>
                  </a:moveTo>
                  <a:lnTo>
                    <a:pt x="658" y="1"/>
                  </a:lnTo>
                  <a:cubicBezTo>
                    <a:pt x="1" y="616"/>
                    <a:pt x="1748" y="2251"/>
                    <a:pt x="2458" y="2569"/>
                  </a:cubicBezTo>
                  <a:lnTo>
                    <a:pt x="2656" y="2194"/>
                  </a:lnTo>
                  <a:cubicBezTo>
                    <a:pt x="447" y="1241"/>
                    <a:pt x="550" y="47"/>
                    <a:pt x="857" y="47"/>
                  </a:cubicBezTo>
                  <a:cubicBezTo>
                    <a:pt x="858" y="47"/>
                    <a:pt x="859" y="47"/>
                    <a:pt x="859" y="47"/>
                  </a:cubicBezTo>
                  <a:lnTo>
                    <a:pt x="6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3735575" y="651375"/>
              <a:ext cx="65150" cy="219550"/>
            </a:xfrm>
            <a:custGeom>
              <a:avLst/>
              <a:gdLst/>
              <a:ahLst/>
              <a:cxnLst/>
              <a:rect l="l" t="t" r="r" b="b"/>
              <a:pathLst>
                <a:path w="2606" h="8782" extrusionOk="0">
                  <a:moveTo>
                    <a:pt x="2011" y="1"/>
                  </a:moveTo>
                  <a:cubicBezTo>
                    <a:pt x="1950" y="1"/>
                    <a:pt x="1883" y="26"/>
                    <a:pt x="1809" y="80"/>
                  </a:cubicBezTo>
                  <a:cubicBezTo>
                    <a:pt x="1097" y="602"/>
                    <a:pt x="231" y="5658"/>
                    <a:pt x="24" y="8365"/>
                  </a:cubicBezTo>
                  <a:lnTo>
                    <a:pt x="24" y="8363"/>
                  </a:lnTo>
                  <a:lnTo>
                    <a:pt x="24" y="8363"/>
                  </a:lnTo>
                  <a:cubicBezTo>
                    <a:pt x="1" y="8673"/>
                    <a:pt x="191" y="8782"/>
                    <a:pt x="420" y="8782"/>
                  </a:cubicBezTo>
                  <a:cubicBezTo>
                    <a:pt x="684" y="8782"/>
                    <a:pt x="1000" y="8638"/>
                    <a:pt x="1102" y="8493"/>
                  </a:cubicBezTo>
                  <a:cubicBezTo>
                    <a:pt x="1292" y="8221"/>
                    <a:pt x="2314" y="3522"/>
                    <a:pt x="2400" y="3041"/>
                  </a:cubicBezTo>
                  <a:cubicBezTo>
                    <a:pt x="2606" y="1874"/>
                    <a:pt x="2539" y="1"/>
                    <a:pt x="2011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3735575" y="652775"/>
              <a:ext cx="69825" cy="218150"/>
            </a:xfrm>
            <a:custGeom>
              <a:avLst/>
              <a:gdLst/>
              <a:ahLst/>
              <a:cxnLst/>
              <a:rect l="l" t="t" r="r" b="b"/>
              <a:pathLst>
                <a:path w="2793" h="8726" extrusionOk="0">
                  <a:moveTo>
                    <a:pt x="2163" y="0"/>
                  </a:moveTo>
                  <a:lnTo>
                    <a:pt x="2163" y="0"/>
                  </a:lnTo>
                  <a:cubicBezTo>
                    <a:pt x="2793" y="2188"/>
                    <a:pt x="974" y="7714"/>
                    <a:pt x="824" y="7926"/>
                  </a:cubicBezTo>
                  <a:cubicBezTo>
                    <a:pt x="723" y="8071"/>
                    <a:pt x="408" y="8214"/>
                    <a:pt x="144" y="8214"/>
                  </a:cubicBezTo>
                  <a:cubicBezTo>
                    <a:pt x="106" y="8214"/>
                    <a:pt x="69" y="8211"/>
                    <a:pt x="33" y="8204"/>
                  </a:cubicBezTo>
                  <a:cubicBezTo>
                    <a:pt x="30" y="8239"/>
                    <a:pt x="27" y="8274"/>
                    <a:pt x="24" y="8307"/>
                  </a:cubicBezTo>
                  <a:cubicBezTo>
                    <a:pt x="1" y="8617"/>
                    <a:pt x="191" y="8726"/>
                    <a:pt x="420" y="8726"/>
                  </a:cubicBezTo>
                  <a:cubicBezTo>
                    <a:pt x="684" y="8726"/>
                    <a:pt x="1000" y="8582"/>
                    <a:pt x="1102" y="8437"/>
                  </a:cubicBezTo>
                  <a:cubicBezTo>
                    <a:pt x="1292" y="8165"/>
                    <a:pt x="2433" y="3527"/>
                    <a:pt x="2518" y="3046"/>
                  </a:cubicBezTo>
                  <a:cubicBezTo>
                    <a:pt x="2704" y="1992"/>
                    <a:pt x="2590" y="321"/>
                    <a:pt x="2163" y="0"/>
                  </a:cubicBezTo>
                  <a:close/>
                </a:path>
              </a:pathLst>
            </a:custGeom>
            <a:solidFill>
              <a:srgbClr val="66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3590875" y="812750"/>
              <a:ext cx="182125" cy="56225"/>
            </a:xfrm>
            <a:custGeom>
              <a:avLst/>
              <a:gdLst/>
              <a:ahLst/>
              <a:cxnLst/>
              <a:rect l="l" t="t" r="r" b="b"/>
              <a:pathLst>
                <a:path w="7285" h="2249" extrusionOk="0">
                  <a:moveTo>
                    <a:pt x="38" y="0"/>
                  </a:moveTo>
                  <a:lnTo>
                    <a:pt x="0" y="167"/>
                  </a:lnTo>
                  <a:cubicBezTo>
                    <a:pt x="1623" y="1150"/>
                    <a:pt x="5411" y="2248"/>
                    <a:pt x="6067" y="2248"/>
                  </a:cubicBezTo>
                  <a:cubicBezTo>
                    <a:pt x="6077" y="2248"/>
                    <a:pt x="6087" y="2248"/>
                    <a:pt x="6096" y="2247"/>
                  </a:cubicBezTo>
                  <a:cubicBezTo>
                    <a:pt x="6653" y="2209"/>
                    <a:pt x="7284" y="2030"/>
                    <a:pt x="6833" y="1346"/>
                  </a:cubicBezTo>
                  <a:cubicBezTo>
                    <a:pt x="6468" y="79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3590875" y="813575"/>
              <a:ext cx="178975" cy="57850"/>
            </a:xfrm>
            <a:custGeom>
              <a:avLst/>
              <a:gdLst/>
              <a:ahLst/>
              <a:cxnLst/>
              <a:rect l="l" t="t" r="r" b="b"/>
              <a:pathLst>
                <a:path w="7159" h="2314" extrusionOk="0">
                  <a:moveTo>
                    <a:pt x="30" y="1"/>
                  </a:moveTo>
                  <a:lnTo>
                    <a:pt x="0" y="134"/>
                  </a:lnTo>
                  <a:cubicBezTo>
                    <a:pt x="1626" y="1118"/>
                    <a:pt x="5417" y="2313"/>
                    <a:pt x="6065" y="2313"/>
                  </a:cubicBezTo>
                  <a:cubicBezTo>
                    <a:pt x="6075" y="2313"/>
                    <a:pt x="6084" y="2313"/>
                    <a:pt x="6093" y="2312"/>
                  </a:cubicBezTo>
                  <a:cubicBezTo>
                    <a:pt x="6649" y="2275"/>
                    <a:pt x="7158" y="2038"/>
                    <a:pt x="7028" y="1351"/>
                  </a:cubicBezTo>
                  <a:cubicBezTo>
                    <a:pt x="7023" y="1322"/>
                    <a:pt x="6835" y="1120"/>
                    <a:pt x="6798" y="1095"/>
                  </a:cubicBezTo>
                  <a:cubicBezTo>
                    <a:pt x="6737" y="1405"/>
                    <a:pt x="6265" y="1697"/>
                    <a:pt x="5878" y="1729"/>
                  </a:cubicBezTo>
                  <a:cubicBezTo>
                    <a:pt x="5866" y="1730"/>
                    <a:pt x="5853" y="1730"/>
                    <a:pt x="5838" y="1730"/>
                  </a:cubicBezTo>
                  <a:cubicBezTo>
                    <a:pt x="5232" y="1730"/>
                    <a:pt x="2080" y="885"/>
                    <a:pt x="30" y="1"/>
                  </a:cubicBezTo>
                  <a:close/>
                </a:path>
              </a:pathLst>
            </a:custGeom>
            <a:solidFill>
              <a:srgbClr val="66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3763350" y="860800"/>
              <a:ext cx="56250" cy="175975"/>
            </a:xfrm>
            <a:custGeom>
              <a:avLst/>
              <a:gdLst/>
              <a:ahLst/>
              <a:cxnLst/>
              <a:rect l="l" t="t" r="r" b="b"/>
              <a:pathLst>
                <a:path w="2250" h="7039" extrusionOk="0">
                  <a:moveTo>
                    <a:pt x="853" y="1"/>
                  </a:moveTo>
                  <a:lnTo>
                    <a:pt x="0" y="149"/>
                  </a:lnTo>
                  <a:lnTo>
                    <a:pt x="892" y="7038"/>
                  </a:lnTo>
                  <a:lnTo>
                    <a:pt x="2249" y="6695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3780275" y="839400"/>
              <a:ext cx="185325" cy="188775"/>
            </a:xfrm>
            <a:custGeom>
              <a:avLst/>
              <a:gdLst/>
              <a:ahLst/>
              <a:cxnLst/>
              <a:rect l="l" t="t" r="r" b="b"/>
              <a:pathLst>
                <a:path w="7413" h="7551" extrusionOk="0">
                  <a:moveTo>
                    <a:pt x="4087" y="0"/>
                  </a:moveTo>
                  <a:lnTo>
                    <a:pt x="1" y="895"/>
                  </a:lnTo>
                  <a:lnTo>
                    <a:pt x="1572" y="7551"/>
                  </a:lnTo>
                  <a:lnTo>
                    <a:pt x="7412" y="5793"/>
                  </a:lnTo>
                  <a:lnTo>
                    <a:pt x="4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3749725" y="748725"/>
              <a:ext cx="101200" cy="101850"/>
            </a:xfrm>
            <a:custGeom>
              <a:avLst/>
              <a:gdLst/>
              <a:ahLst/>
              <a:cxnLst/>
              <a:rect l="l" t="t" r="r" b="b"/>
              <a:pathLst>
                <a:path w="4048" h="4074" extrusionOk="0">
                  <a:moveTo>
                    <a:pt x="48" y="1"/>
                  </a:moveTo>
                  <a:lnTo>
                    <a:pt x="0" y="174"/>
                  </a:lnTo>
                  <a:cubicBezTo>
                    <a:pt x="354" y="193"/>
                    <a:pt x="2124" y="974"/>
                    <a:pt x="3639" y="4074"/>
                  </a:cubicBezTo>
                  <a:lnTo>
                    <a:pt x="4047" y="3941"/>
                  </a:lnTo>
                  <a:cubicBezTo>
                    <a:pt x="3662" y="3125"/>
                    <a:pt x="2004" y="578"/>
                    <a:pt x="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3777375" y="818125"/>
              <a:ext cx="63725" cy="152875"/>
            </a:xfrm>
            <a:custGeom>
              <a:avLst/>
              <a:gdLst/>
              <a:ahLst/>
              <a:cxnLst/>
              <a:rect l="l" t="t" r="r" b="b"/>
              <a:pathLst>
                <a:path w="2549" h="6115" extrusionOk="0">
                  <a:moveTo>
                    <a:pt x="441" y="1"/>
                  </a:moveTo>
                  <a:lnTo>
                    <a:pt x="0" y="320"/>
                  </a:lnTo>
                  <a:lnTo>
                    <a:pt x="1570" y="6115"/>
                  </a:lnTo>
                  <a:lnTo>
                    <a:pt x="2548" y="5515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3786325" y="773725"/>
              <a:ext cx="152500" cy="182300"/>
            </a:xfrm>
            <a:custGeom>
              <a:avLst/>
              <a:gdLst/>
              <a:ahLst/>
              <a:cxnLst/>
              <a:rect l="l" t="t" r="r" b="b"/>
              <a:pathLst>
                <a:path w="6100" h="7292" extrusionOk="0">
                  <a:moveTo>
                    <a:pt x="2101" y="0"/>
                  </a:moveTo>
                  <a:lnTo>
                    <a:pt x="0" y="1836"/>
                  </a:lnTo>
                  <a:lnTo>
                    <a:pt x="2190" y="7291"/>
                  </a:lnTo>
                  <a:lnTo>
                    <a:pt x="6100" y="4927"/>
                  </a:lnTo>
                  <a:lnTo>
                    <a:pt x="21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3495675" y="878875"/>
              <a:ext cx="49375" cy="213675"/>
            </a:xfrm>
            <a:custGeom>
              <a:avLst/>
              <a:gdLst/>
              <a:ahLst/>
              <a:cxnLst/>
              <a:rect l="l" t="t" r="r" b="b"/>
              <a:pathLst>
                <a:path w="1975" h="8547" extrusionOk="0">
                  <a:moveTo>
                    <a:pt x="90" y="0"/>
                  </a:moveTo>
                  <a:lnTo>
                    <a:pt x="0" y="8547"/>
                  </a:lnTo>
                  <a:lnTo>
                    <a:pt x="0" y="8547"/>
                  </a:lnTo>
                  <a:lnTo>
                    <a:pt x="1975" y="8171"/>
                  </a:lnTo>
                  <a:lnTo>
                    <a:pt x="1526" y="64"/>
                  </a:lnTo>
                  <a:lnTo>
                    <a:pt x="915" y="643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3336825" y="868050"/>
              <a:ext cx="161125" cy="224500"/>
            </a:xfrm>
            <a:custGeom>
              <a:avLst/>
              <a:gdLst/>
              <a:ahLst/>
              <a:cxnLst/>
              <a:rect l="l" t="t" r="r" b="b"/>
              <a:pathLst>
                <a:path w="6445" h="8980" extrusionOk="0">
                  <a:moveTo>
                    <a:pt x="994" y="1"/>
                  </a:moveTo>
                  <a:lnTo>
                    <a:pt x="0" y="7922"/>
                  </a:lnTo>
                  <a:lnTo>
                    <a:pt x="6354" y="8980"/>
                  </a:lnTo>
                  <a:lnTo>
                    <a:pt x="6444" y="433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3749250" y="1644225"/>
              <a:ext cx="59950" cy="22500"/>
            </a:xfrm>
            <a:custGeom>
              <a:avLst/>
              <a:gdLst/>
              <a:ahLst/>
              <a:cxnLst/>
              <a:rect l="l" t="t" r="r" b="b"/>
              <a:pathLst>
                <a:path w="2398" h="900" extrusionOk="0">
                  <a:moveTo>
                    <a:pt x="1879" y="0"/>
                  </a:moveTo>
                  <a:cubicBezTo>
                    <a:pt x="1608" y="0"/>
                    <a:pt x="0" y="899"/>
                    <a:pt x="0" y="899"/>
                  </a:cubicBezTo>
                  <a:lnTo>
                    <a:pt x="2398" y="899"/>
                  </a:lnTo>
                  <a:cubicBezTo>
                    <a:pt x="2398" y="899"/>
                    <a:pt x="2317" y="0"/>
                    <a:pt x="1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" name="Google Shape;650;p23"/>
            <p:cNvSpPr/>
            <p:nvPr/>
          </p:nvSpPr>
          <p:spPr>
            <a:xfrm>
              <a:off x="3799475" y="1645600"/>
              <a:ext cx="40400" cy="21125"/>
            </a:xfrm>
            <a:custGeom>
              <a:avLst/>
              <a:gdLst/>
              <a:ahLst/>
              <a:cxnLst/>
              <a:rect l="l" t="t" r="r" b="b"/>
              <a:pathLst>
                <a:path w="1616" h="845" extrusionOk="0">
                  <a:moveTo>
                    <a:pt x="364" y="1"/>
                  </a:moveTo>
                  <a:cubicBezTo>
                    <a:pt x="0" y="1"/>
                    <a:pt x="17" y="844"/>
                    <a:pt x="17" y="844"/>
                  </a:cubicBezTo>
                  <a:lnTo>
                    <a:pt x="1616" y="844"/>
                  </a:lnTo>
                  <a:cubicBezTo>
                    <a:pt x="1616" y="844"/>
                    <a:pt x="589" y="1"/>
                    <a:pt x="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3817400" y="825400"/>
              <a:ext cx="72875" cy="69850"/>
            </a:xfrm>
            <a:custGeom>
              <a:avLst/>
              <a:gdLst/>
              <a:ahLst/>
              <a:cxnLst/>
              <a:rect l="l" t="t" r="r" b="b"/>
              <a:pathLst>
                <a:path w="2915" h="2794" extrusionOk="0">
                  <a:moveTo>
                    <a:pt x="1248" y="366"/>
                  </a:moveTo>
                  <a:cubicBezTo>
                    <a:pt x="1604" y="366"/>
                    <a:pt x="1989" y="595"/>
                    <a:pt x="2220" y="980"/>
                  </a:cubicBezTo>
                  <a:cubicBezTo>
                    <a:pt x="2534" y="1500"/>
                    <a:pt x="2447" y="2108"/>
                    <a:pt x="2025" y="2339"/>
                  </a:cubicBezTo>
                  <a:cubicBezTo>
                    <a:pt x="1915" y="2400"/>
                    <a:pt x="1793" y="2428"/>
                    <a:pt x="1667" y="2428"/>
                  </a:cubicBezTo>
                  <a:cubicBezTo>
                    <a:pt x="1311" y="2428"/>
                    <a:pt x="926" y="2200"/>
                    <a:pt x="694" y="1815"/>
                  </a:cubicBezTo>
                  <a:cubicBezTo>
                    <a:pt x="381" y="1295"/>
                    <a:pt x="469" y="686"/>
                    <a:pt x="890" y="455"/>
                  </a:cubicBezTo>
                  <a:cubicBezTo>
                    <a:pt x="1000" y="395"/>
                    <a:pt x="1122" y="366"/>
                    <a:pt x="1248" y="366"/>
                  </a:cubicBezTo>
                  <a:close/>
                  <a:moveTo>
                    <a:pt x="1173" y="1"/>
                  </a:moveTo>
                  <a:cubicBezTo>
                    <a:pt x="1003" y="1"/>
                    <a:pt x="839" y="39"/>
                    <a:pt x="690" y="121"/>
                  </a:cubicBezTo>
                  <a:cubicBezTo>
                    <a:pt x="119" y="434"/>
                    <a:pt x="1" y="1258"/>
                    <a:pt x="425" y="1963"/>
                  </a:cubicBezTo>
                  <a:cubicBezTo>
                    <a:pt x="738" y="2484"/>
                    <a:pt x="1260" y="2793"/>
                    <a:pt x="1741" y="2793"/>
                  </a:cubicBezTo>
                  <a:cubicBezTo>
                    <a:pt x="1911" y="2793"/>
                    <a:pt x="2076" y="2755"/>
                    <a:pt x="2225" y="2673"/>
                  </a:cubicBezTo>
                  <a:cubicBezTo>
                    <a:pt x="2796" y="2361"/>
                    <a:pt x="2914" y="1536"/>
                    <a:pt x="2490" y="832"/>
                  </a:cubicBezTo>
                  <a:cubicBezTo>
                    <a:pt x="2177" y="311"/>
                    <a:pt x="1655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3743850" y="748325"/>
              <a:ext cx="93275" cy="36225"/>
            </a:xfrm>
            <a:custGeom>
              <a:avLst/>
              <a:gdLst/>
              <a:ahLst/>
              <a:cxnLst/>
              <a:rect l="l" t="t" r="r" b="b"/>
              <a:pathLst>
                <a:path w="3731" h="1449" extrusionOk="0">
                  <a:moveTo>
                    <a:pt x="1237" y="1"/>
                  </a:moveTo>
                  <a:cubicBezTo>
                    <a:pt x="878" y="1"/>
                    <a:pt x="502" y="86"/>
                    <a:pt x="125" y="300"/>
                  </a:cubicBezTo>
                  <a:cubicBezTo>
                    <a:pt x="76" y="340"/>
                    <a:pt x="0" y="476"/>
                    <a:pt x="54" y="476"/>
                  </a:cubicBezTo>
                  <a:cubicBezTo>
                    <a:pt x="63" y="476"/>
                    <a:pt x="76" y="473"/>
                    <a:pt x="92" y="464"/>
                  </a:cubicBezTo>
                  <a:cubicBezTo>
                    <a:pt x="92" y="464"/>
                    <a:pt x="522" y="198"/>
                    <a:pt x="1162" y="198"/>
                  </a:cubicBezTo>
                  <a:cubicBezTo>
                    <a:pt x="1786" y="198"/>
                    <a:pt x="2610" y="451"/>
                    <a:pt x="3430" y="1449"/>
                  </a:cubicBezTo>
                  <a:lnTo>
                    <a:pt x="3730" y="1238"/>
                  </a:lnTo>
                  <a:cubicBezTo>
                    <a:pt x="3730" y="1238"/>
                    <a:pt x="2608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3659450" y="542150"/>
              <a:ext cx="122875" cy="200775"/>
            </a:xfrm>
            <a:custGeom>
              <a:avLst/>
              <a:gdLst/>
              <a:ahLst/>
              <a:cxnLst/>
              <a:rect l="l" t="t" r="r" b="b"/>
              <a:pathLst>
                <a:path w="4915" h="8031" extrusionOk="0">
                  <a:moveTo>
                    <a:pt x="2459" y="0"/>
                  </a:moveTo>
                  <a:lnTo>
                    <a:pt x="826" y="2485"/>
                  </a:lnTo>
                  <a:lnTo>
                    <a:pt x="1128" y="4790"/>
                  </a:lnTo>
                  <a:cubicBezTo>
                    <a:pt x="1085" y="4808"/>
                    <a:pt x="1042" y="4827"/>
                    <a:pt x="1000" y="4844"/>
                  </a:cubicBezTo>
                  <a:cubicBezTo>
                    <a:pt x="954" y="4866"/>
                    <a:pt x="907" y="4884"/>
                    <a:pt x="860" y="4905"/>
                  </a:cubicBezTo>
                  <a:cubicBezTo>
                    <a:pt x="644" y="4992"/>
                    <a:pt x="490" y="5084"/>
                    <a:pt x="428" y="5176"/>
                  </a:cubicBezTo>
                  <a:cubicBezTo>
                    <a:pt x="332" y="5236"/>
                    <a:pt x="224" y="5362"/>
                    <a:pt x="107" y="5540"/>
                  </a:cubicBezTo>
                  <a:cubicBezTo>
                    <a:pt x="0" y="6897"/>
                    <a:pt x="248" y="8030"/>
                    <a:pt x="1074" y="8030"/>
                  </a:cubicBezTo>
                  <a:cubicBezTo>
                    <a:pt x="3713" y="8030"/>
                    <a:pt x="3976" y="4861"/>
                    <a:pt x="4914" y="4311"/>
                  </a:cubicBezTo>
                  <a:cubicBezTo>
                    <a:pt x="4805" y="4289"/>
                    <a:pt x="4654" y="4279"/>
                    <a:pt x="4472" y="4279"/>
                  </a:cubicBezTo>
                  <a:cubicBezTo>
                    <a:pt x="4389" y="4279"/>
                    <a:pt x="4299" y="4281"/>
                    <a:pt x="4203" y="4285"/>
                  </a:cubicBezTo>
                  <a:lnTo>
                    <a:pt x="4203" y="4284"/>
                  </a:lnTo>
                  <a:cubicBezTo>
                    <a:pt x="4203" y="4284"/>
                    <a:pt x="4030" y="4261"/>
                    <a:pt x="3733" y="4261"/>
                  </a:cubicBezTo>
                  <a:cubicBezTo>
                    <a:pt x="3607" y="4261"/>
                    <a:pt x="3459" y="4265"/>
                    <a:pt x="3293" y="4277"/>
                  </a:cubicBezTo>
                  <a:lnTo>
                    <a:pt x="2459" y="0"/>
                  </a:ln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3563275" y="441900"/>
              <a:ext cx="167350" cy="228250"/>
            </a:xfrm>
            <a:custGeom>
              <a:avLst/>
              <a:gdLst/>
              <a:ahLst/>
              <a:cxnLst/>
              <a:rect l="l" t="t" r="r" b="b"/>
              <a:pathLst>
                <a:path w="6694" h="9130" extrusionOk="0">
                  <a:moveTo>
                    <a:pt x="2935" y="0"/>
                  </a:moveTo>
                  <a:cubicBezTo>
                    <a:pt x="668" y="0"/>
                    <a:pt x="1" y="1808"/>
                    <a:pt x="318" y="4106"/>
                  </a:cubicBezTo>
                  <a:cubicBezTo>
                    <a:pt x="555" y="5825"/>
                    <a:pt x="1612" y="7831"/>
                    <a:pt x="3809" y="9129"/>
                  </a:cubicBezTo>
                  <a:cubicBezTo>
                    <a:pt x="3809" y="9129"/>
                    <a:pt x="6693" y="7085"/>
                    <a:pt x="6683" y="4655"/>
                  </a:cubicBezTo>
                  <a:cubicBezTo>
                    <a:pt x="6675" y="2781"/>
                    <a:pt x="5548" y="109"/>
                    <a:pt x="3127" y="5"/>
                  </a:cubicBezTo>
                  <a:cubicBezTo>
                    <a:pt x="3062" y="2"/>
                    <a:pt x="2997" y="0"/>
                    <a:pt x="2935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3594000" y="424625"/>
              <a:ext cx="162700" cy="169550"/>
            </a:xfrm>
            <a:custGeom>
              <a:avLst/>
              <a:gdLst/>
              <a:ahLst/>
              <a:cxnLst/>
              <a:rect l="l" t="t" r="r" b="b"/>
              <a:pathLst>
                <a:path w="6508" h="6782" extrusionOk="0">
                  <a:moveTo>
                    <a:pt x="2662" y="0"/>
                  </a:moveTo>
                  <a:cubicBezTo>
                    <a:pt x="1205" y="0"/>
                    <a:pt x="1" y="677"/>
                    <a:pt x="905" y="695"/>
                  </a:cubicBezTo>
                  <a:cubicBezTo>
                    <a:pt x="2541" y="725"/>
                    <a:pt x="3415" y="4521"/>
                    <a:pt x="4546" y="6781"/>
                  </a:cubicBezTo>
                  <a:cubicBezTo>
                    <a:pt x="4546" y="6781"/>
                    <a:pt x="6508" y="4441"/>
                    <a:pt x="5709" y="2034"/>
                  </a:cubicBezTo>
                  <a:cubicBezTo>
                    <a:pt x="5182" y="443"/>
                    <a:pt x="3839" y="0"/>
                    <a:pt x="2662" y="0"/>
                  </a:cubicBezTo>
                  <a:close/>
                </a:path>
              </a:pathLst>
            </a:custGeom>
            <a:solidFill>
              <a:srgbClr val="3A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" name="Google Shape;656;p23"/>
            <p:cNvSpPr/>
            <p:nvPr/>
          </p:nvSpPr>
          <p:spPr>
            <a:xfrm>
              <a:off x="3710075" y="533525"/>
              <a:ext cx="48850" cy="60325"/>
            </a:xfrm>
            <a:custGeom>
              <a:avLst/>
              <a:gdLst/>
              <a:ahLst/>
              <a:cxnLst/>
              <a:rect l="l" t="t" r="r" b="b"/>
              <a:pathLst>
                <a:path w="1954" h="2413" extrusionOk="0">
                  <a:moveTo>
                    <a:pt x="1259" y="0"/>
                  </a:moveTo>
                  <a:cubicBezTo>
                    <a:pt x="964" y="0"/>
                    <a:pt x="642" y="112"/>
                    <a:pt x="445" y="314"/>
                  </a:cubicBezTo>
                  <a:cubicBezTo>
                    <a:pt x="0" y="769"/>
                    <a:pt x="98" y="2412"/>
                    <a:pt x="98" y="2412"/>
                  </a:cubicBezTo>
                  <a:cubicBezTo>
                    <a:pt x="1027" y="2148"/>
                    <a:pt x="1917" y="1267"/>
                    <a:pt x="1940" y="566"/>
                  </a:cubicBezTo>
                  <a:cubicBezTo>
                    <a:pt x="1954" y="175"/>
                    <a:pt x="1628" y="0"/>
                    <a:pt x="1259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3719025" y="543350"/>
              <a:ext cx="29225" cy="36575"/>
            </a:xfrm>
            <a:custGeom>
              <a:avLst/>
              <a:gdLst/>
              <a:ahLst/>
              <a:cxnLst/>
              <a:rect l="l" t="t" r="r" b="b"/>
              <a:pathLst>
                <a:path w="1169" h="1463" extrusionOk="0">
                  <a:moveTo>
                    <a:pt x="754" y="0"/>
                  </a:moveTo>
                  <a:cubicBezTo>
                    <a:pt x="578" y="0"/>
                    <a:pt x="385" y="68"/>
                    <a:pt x="267" y="190"/>
                  </a:cubicBezTo>
                  <a:cubicBezTo>
                    <a:pt x="0" y="466"/>
                    <a:pt x="58" y="1462"/>
                    <a:pt x="58" y="1462"/>
                  </a:cubicBezTo>
                  <a:cubicBezTo>
                    <a:pt x="615" y="1302"/>
                    <a:pt x="1147" y="768"/>
                    <a:pt x="1161" y="342"/>
                  </a:cubicBezTo>
                  <a:cubicBezTo>
                    <a:pt x="1169" y="106"/>
                    <a:pt x="974" y="0"/>
                    <a:pt x="754" y="0"/>
                  </a:cubicBezTo>
                  <a:close/>
                </a:path>
              </a:pathLst>
            </a:custGeom>
            <a:solidFill>
              <a:srgbClr val="60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3718250" y="559500"/>
              <a:ext cx="19000" cy="23775"/>
            </a:xfrm>
            <a:custGeom>
              <a:avLst/>
              <a:gdLst/>
              <a:ahLst/>
              <a:cxnLst/>
              <a:rect l="l" t="t" r="r" b="b"/>
              <a:pathLst>
                <a:path w="760" h="951" extrusionOk="0">
                  <a:moveTo>
                    <a:pt x="490" y="0"/>
                  </a:moveTo>
                  <a:cubicBezTo>
                    <a:pt x="376" y="0"/>
                    <a:pt x="251" y="44"/>
                    <a:pt x="173" y="124"/>
                  </a:cubicBezTo>
                  <a:cubicBezTo>
                    <a:pt x="0" y="304"/>
                    <a:pt x="38" y="950"/>
                    <a:pt x="38" y="950"/>
                  </a:cubicBezTo>
                  <a:cubicBezTo>
                    <a:pt x="399" y="846"/>
                    <a:pt x="745" y="499"/>
                    <a:pt x="755" y="223"/>
                  </a:cubicBezTo>
                  <a:cubicBezTo>
                    <a:pt x="760" y="69"/>
                    <a:pt x="634" y="0"/>
                    <a:pt x="490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3587750" y="408875"/>
              <a:ext cx="120700" cy="48925"/>
            </a:xfrm>
            <a:custGeom>
              <a:avLst/>
              <a:gdLst/>
              <a:ahLst/>
              <a:cxnLst/>
              <a:rect l="l" t="t" r="r" b="b"/>
              <a:pathLst>
                <a:path w="4828" h="1957" extrusionOk="0">
                  <a:moveTo>
                    <a:pt x="2511" y="0"/>
                  </a:moveTo>
                  <a:cubicBezTo>
                    <a:pt x="1305" y="0"/>
                    <a:pt x="23" y="731"/>
                    <a:pt x="7" y="1220"/>
                  </a:cubicBezTo>
                  <a:cubicBezTo>
                    <a:pt x="1" y="1403"/>
                    <a:pt x="128" y="1438"/>
                    <a:pt x="343" y="1438"/>
                  </a:cubicBezTo>
                  <a:cubicBezTo>
                    <a:pt x="474" y="1438"/>
                    <a:pt x="637" y="1425"/>
                    <a:pt x="821" y="1425"/>
                  </a:cubicBezTo>
                  <a:cubicBezTo>
                    <a:pt x="1167" y="1425"/>
                    <a:pt x="1590" y="1469"/>
                    <a:pt x="2024" y="1724"/>
                  </a:cubicBezTo>
                  <a:cubicBezTo>
                    <a:pt x="2303" y="1888"/>
                    <a:pt x="2702" y="1956"/>
                    <a:pt x="3111" y="1956"/>
                  </a:cubicBezTo>
                  <a:cubicBezTo>
                    <a:pt x="3935" y="1956"/>
                    <a:pt x="4799" y="1678"/>
                    <a:pt x="4810" y="1343"/>
                  </a:cubicBezTo>
                  <a:cubicBezTo>
                    <a:pt x="4827" y="842"/>
                    <a:pt x="3831" y="39"/>
                    <a:pt x="2600" y="2"/>
                  </a:cubicBezTo>
                  <a:cubicBezTo>
                    <a:pt x="2571" y="1"/>
                    <a:pt x="2541" y="0"/>
                    <a:pt x="2511" y="0"/>
                  </a:cubicBezTo>
                  <a:close/>
                </a:path>
              </a:pathLst>
            </a:custGeom>
            <a:solidFill>
              <a:srgbClr val="4C2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" name="Google Shape;660;p23"/>
            <p:cNvSpPr/>
            <p:nvPr/>
          </p:nvSpPr>
          <p:spPr>
            <a:xfrm>
              <a:off x="3371925" y="907225"/>
              <a:ext cx="102975" cy="112825"/>
            </a:xfrm>
            <a:custGeom>
              <a:avLst/>
              <a:gdLst/>
              <a:ahLst/>
              <a:cxnLst/>
              <a:rect l="l" t="t" r="r" b="b"/>
              <a:pathLst>
                <a:path w="4119" h="4513" extrusionOk="0">
                  <a:moveTo>
                    <a:pt x="2060" y="1"/>
                  </a:moveTo>
                  <a:cubicBezTo>
                    <a:pt x="923" y="1"/>
                    <a:pt x="1" y="1010"/>
                    <a:pt x="1" y="2256"/>
                  </a:cubicBezTo>
                  <a:cubicBezTo>
                    <a:pt x="1" y="3502"/>
                    <a:pt x="923" y="4512"/>
                    <a:pt x="2060" y="4512"/>
                  </a:cubicBezTo>
                  <a:cubicBezTo>
                    <a:pt x="3197" y="4512"/>
                    <a:pt x="4119" y="3502"/>
                    <a:pt x="4119" y="2256"/>
                  </a:cubicBezTo>
                  <a:cubicBezTo>
                    <a:pt x="4119" y="1010"/>
                    <a:pt x="3197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" name="Google Shape;661;p23"/>
            <p:cNvSpPr/>
            <p:nvPr/>
          </p:nvSpPr>
          <p:spPr>
            <a:xfrm>
              <a:off x="3400575" y="936750"/>
              <a:ext cx="47575" cy="58600"/>
            </a:xfrm>
            <a:custGeom>
              <a:avLst/>
              <a:gdLst/>
              <a:ahLst/>
              <a:cxnLst/>
              <a:rect l="l" t="t" r="r" b="b"/>
              <a:pathLst>
                <a:path w="1903" h="2344" extrusionOk="0">
                  <a:moveTo>
                    <a:pt x="0" y="1"/>
                  </a:moveTo>
                  <a:lnTo>
                    <a:pt x="683" y="2343"/>
                  </a:lnTo>
                  <a:lnTo>
                    <a:pt x="1902" y="2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3812075" y="932250"/>
              <a:ext cx="153525" cy="95925"/>
            </a:xfrm>
            <a:custGeom>
              <a:avLst/>
              <a:gdLst/>
              <a:ahLst/>
              <a:cxnLst/>
              <a:rect l="l" t="t" r="r" b="b"/>
              <a:pathLst>
                <a:path w="6141" h="3837" extrusionOk="0">
                  <a:moveTo>
                    <a:pt x="4947" y="1"/>
                  </a:moveTo>
                  <a:lnTo>
                    <a:pt x="1" y="2566"/>
                  </a:lnTo>
                  <a:lnTo>
                    <a:pt x="300" y="3837"/>
                  </a:lnTo>
                  <a:lnTo>
                    <a:pt x="6140" y="2079"/>
                  </a:lnTo>
                  <a:lnTo>
                    <a:pt x="49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3610300" y="570175"/>
              <a:ext cx="23750" cy="23025"/>
            </a:xfrm>
            <a:custGeom>
              <a:avLst/>
              <a:gdLst/>
              <a:ahLst/>
              <a:cxnLst/>
              <a:rect l="l" t="t" r="r" b="b"/>
              <a:pathLst>
                <a:path w="950" h="921" extrusionOk="0">
                  <a:moveTo>
                    <a:pt x="570" y="1"/>
                  </a:moveTo>
                  <a:cubicBezTo>
                    <a:pt x="536" y="1"/>
                    <a:pt x="505" y="16"/>
                    <a:pt x="477" y="52"/>
                  </a:cubicBezTo>
                  <a:cubicBezTo>
                    <a:pt x="232" y="370"/>
                    <a:pt x="0" y="920"/>
                    <a:pt x="537" y="920"/>
                  </a:cubicBezTo>
                  <a:cubicBezTo>
                    <a:pt x="626" y="920"/>
                    <a:pt x="738" y="905"/>
                    <a:pt x="874" y="870"/>
                  </a:cubicBezTo>
                  <a:cubicBezTo>
                    <a:pt x="907" y="861"/>
                    <a:pt x="931" y="842"/>
                    <a:pt x="950" y="818"/>
                  </a:cubicBezTo>
                  <a:lnTo>
                    <a:pt x="950" y="818"/>
                  </a:lnTo>
                  <a:cubicBezTo>
                    <a:pt x="878" y="830"/>
                    <a:pt x="815" y="836"/>
                    <a:pt x="760" y="836"/>
                  </a:cubicBezTo>
                  <a:cubicBezTo>
                    <a:pt x="256" y="836"/>
                    <a:pt x="430" y="353"/>
                    <a:pt x="657" y="29"/>
                  </a:cubicBezTo>
                  <a:cubicBezTo>
                    <a:pt x="627" y="11"/>
                    <a:pt x="598" y="1"/>
                    <a:pt x="570" y="1"/>
                  </a:cubicBezTo>
                  <a:close/>
                </a:path>
              </a:pathLst>
            </a:custGeom>
            <a:solidFill>
              <a:srgbClr val="60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3637725" y="518775"/>
              <a:ext cx="27650" cy="36100"/>
            </a:xfrm>
            <a:custGeom>
              <a:avLst/>
              <a:gdLst/>
              <a:ahLst/>
              <a:cxnLst/>
              <a:rect l="l" t="t" r="r" b="b"/>
              <a:pathLst>
                <a:path w="1106" h="1444" extrusionOk="0">
                  <a:moveTo>
                    <a:pt x="462" y="1"/>
                  </a:moveTo>
                  <a:cubicBezTo>
                    <a:pt x="453" y="1"/>
                    <a:pt x="444" y="1"/>
                    <a:pt x="434" y="2"/>
                  </a:cubicBezTo>
                  <a:cubicBezTo>
                    <a:pt x="164" y="23"/>
                    <a:pt x="1" y="366"/>
                    <a:pt x="70" y="765"/>
                  </a:cubicBezTo>
                  <a:lnTo>
                    <a:pt x="68" y="765"/>
                  </a:lnTo>
                  <a:cubicBezTo>
                    <a:pt x="134" y="1147"/>
                    <a:pt x="389" y="1443"/>
                    <a:pt x="647" y="1443"/>
                  </a:cubicBezTo>
                  <a:cubicBezTo>
                    <a:pt x="656" y="1443"/>
                    <a:pt x="665" y="1443"/>
                    <a:pt x="674" y="1442"/>
                  </a:cubicBezTo>
                  <a:cubicBezTo>
                    <a:pt x="941" y="1421"/>
                    <a:pt x="1106" y="1085"/>
                    <a:pt x="1041" y="687"/>
                  </a:cubicBezTo>
                  <a:cubicBezTo>
                    <a:pt x="978" y="301"/>
                    <a:pt x="723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" name="Google Shape;665;p23"/>
            <p:cNvSpPr/>
            <p:nvPr/>
          </p:nvSpPr>
          <p:spPr>
            <a:xfrm>
              <a:off x="3583225" y="532425"/>
              <a:ext cx="25725" cy="33750"/>
            </a:xfrm>
            <a:custGeom>
              <a:avLst/>
              <a:gdLst/>
              <a:ahLst/>
              <a:cxnLst/>
              <a:rect l="l" t="t" r="r" b="b"/>
              <a:pathLst>
                <a:path w="1029" h="1350" extrusionOk="0">
                  <a:moveTo>
                    <a:pt x="386" y="1"/>
                  </a:moveTo>
                  <a:cubicBezTo>
                    <a:pt x="377" y="1"/>
                    <a:pt x="367" y="1"/>
                    <a:pt x="358" y="2"/>
                  </a:cubicBezTo>
                  <a:cubicBezTo>
                    <a:pt x="120" y="24"/>
                    <a:pt x="0" y="345"/>
                    <a:pt x="88" y="719"/>
                  </a:cubicBezTo>
                  <a:cubicBezTo>
                    <a:pt x="173" y="1076"/>
                    <a:pt x="418" y="1350"/>
                    <a:pt x="646" y="1350"/>
                  </a:cubicBezTo>
                  <a:cubicBezTo>
                    <a:pt x="654" y="1350"/>
                    <a:pt x="662" y="1349"/>
                    <a:pt x="671" y="1349"/>
                  </a:cubicBezTo>
                  <a:cubicBezTo>
                    <a:pt x="907" y="1327"/>
                    <a:pt x="1029" y="1010"/>
                    <a:pt x="943" y="638"/>
                  </a:cubicBezTo>
                  <a:cubicBezTo>
                    <a:pt x="861" y="279"/>
                    <a:pt x="615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3633450" y="516300"/>
              <a:ext cx="42500" cy="15525"/>
            </a:xfrm>
            <a:custGeom>
              <a:avLst/>
              <a:gdLst/>
              <a:ahLst/>
              <a:cxnLst/>
              <a:rect l="l" t="t" r="r" b="b"/>
              <a:pathLst>
                <a:path w="1700" h="621" extrusionOk="0">
                  <a:moveTo>
                    <a:pt x="615" y="1"/>
                  </a:moveTo>
                  <a:cubicBezTo>
                    <a:pt x="72" y="1"/>
                    <a:pt x="0" y="315"/>
                    <a:pt x="0" y="315"/>
                  </a:cubicBezTo>
                  <a:cubicBezTo>
                    <a:pt x="145" y="258"/>
                    <a:pt x="319" y="231"/>
                    <a:pt x="501" y="231"/>
                  </a:cubicBezTo>
                  <a:cubicBezTo>
                    <a:pt x="926" y="231"/>
                    <a:pt x="1402" y="376"/>
                    <a:pt x="1700" y="621"/>
                  </a:cubicBezTo>
                  <a:cubicBezTo>
                    <a:pt x="1700" y="621"/>
                    <a:pt x="1310" y="57"/>
                    <a:pt x="756" y="7"/>
                  </a:cubicBezTo>
                  <a:cubicBezTo>
                    <a:pt x="706" y="3"/>
                    <a:pt x="659" y="1"/>
                    <a:pt x="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3615200" y="488925"/>
              <a:ext cx="75000" cy="29375"/>
            </a:xfrm>
            <a:custGeom>
              <a:avLst/>
              <a:gdLst/>
              <a:ahLst/>
              <a:cxnLst/>
              <a:rect l="l" t="t" r="r" b="b"/>
              <a:pathLst>
                <a:path w="3000" h="1175" extrusionOk="0">
                  <a:moveTo>
                    <a:pt x="1040" y="0"/>
                  </a:moveTo>
                  <a:cubicBezTo>
                    <a:pt x="147" y="0"/>
                    <a:pt x="1" y="524"/>
                    <a:pt x="1" y="524"/>
                  </a:cubicBezTo>
                  <a:cubicBezTo>
                    <a:pt x="233" y="442"/>
                    <a:pt x="503" y="404"/>
                    <a:pt x="787" y="404"/>
                  </a:cubicBezTo>
                  <a:cubicBezTo>
                    <a:pt x="1572" y="404"/>
                    <a:pt x="2467" y="697"/>
                    <a:pt x="2999" y="1175"/>
                  </a:cubicBezTo>
                  <a:cubicBezTo>
                    <a:pt x="2999" y="1175"/>
                    <a:pt x="2361" y="144"/>
                    <a:pt x="1376" y="22"/>
                  </a:cubicBezTo>
                  <a:cubicBezTo>
                    <a:pt x="1254" y="7"/>
                    <a:pt x="1142" y="0"/>
                    <a:pt x="1040" y="0"/>
                  </a:cubicBezTo>
                  <a:close/>
                </a:path>
              </a:pathLst>
            </a:custGeom>
            <a:solidFill>
              <a:srgbClr val="5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3579325" y="529700"/>
              <a:ext cx="26700" cy="19925"/>
            </a:xfrm>
            <a:custGeom>
              <a:avLst/>
              <a:gdLst/>
              <a:ahLst/>
              <a:cxnLst/>
              <a:rect l="l" t="t" r="r" b="b"/>
              <a:pathLst>
                <a:path w="1068" h="797" extrusionOk="0">
                  <a:moveTo>
                    <a:pt x="659" y="1"/>
                  </a:moveTo>
                  <a:cubicBezTo>
                    <a:pt x="556" y="1"/>
                    <a:pt x="437" y="22"/>
                    <a:pt x="307" y="83"/>
                  </a:cubicBezTo>
                  <a:cubicBezTo>
                    <a:pt x="0" y="225"/>
                    <a:pt x="34" y="797"/>
                    <a:pt x="34" y="797"/>
                  </a:cubicBezTo>
                  <a:cubicBezTo>
                    <a:pt x="132" y="425"/>
                    <a:pt x="562" y="124"/>
                    <a:pt x="989" y="124"/>
                  </a:cubicBezTo>
                  <a:cubicBezTo>
                    <a:pt x="1015" y="124"/>
                    <a:pt x="1041" y="125"/>
                    <a:pt x="1067" y="128"/>
                  </a:cubicBezTo>
                  <a:cubicBezTo>
                    <a:pt x="1067" y="128"/>
                    <a:pt x="910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23"/>
            <p:cNvSpPr/>
            <p:nvPr/>
          </p:nvSpPr>
          <p:spPr>
            <a:xfrm>
              <a:off x="3560875" y="499200"/>
              <a:ext cx="43250" cy="34625"/>
            </a:xfrm>
            <a:custGeom>
              <a:avLst/>
              <a:gdLst/>
              <a:ahLst/>
              <a:cxnLst/>
              <a:rect l="l" t="t" r="r" b="b"/>
              <a:pathLst>
                <a:path w="1730" h="1385" extrusionOk="0">
                  <a:moveTo>
                    <a:pt x="1231" y="0"/>
                  </a:moveTo>
                  <a:cubicBezTo>
                    <a:pt x="1014" y="0"/>
                    <a:pt x="744" y="53"/>
                    <a:pt x="460" y="235"/>
                  </a:cubicBezTo>
                  <a:cubicBezTo>
                    <a:pt x="0" y="530"/>
                    <a:pt x="237" y="1384"/>
                    <a:pt x="237" y="1384"/>
                  </a:cubicBezTo>
                  <a:lnTo>
                    <a:pt x="237" y="1383"/>
                  </a:lnTo>
                  <a:cubicBezTo>
                    <a:pt x="282" y="761"/>
                    <a:pt x="971" y="158"/>
                    <a:pt x="1729" y="100"/>
                  </a:cubicBezTo>
                  <a:cubicBezTo>
                    <a:pt x="1729" y="100"/>
                    <a:pt x="1530" y="0"/>
                    <a:pt x="1231" y="0"/>
                  </a:cubicBezTo>
                  <a:close/>
                </a:path>
              </a:pathLst>
            </a:custGeom>
            <a:solidFill>
              <a:srgbClr val="5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" name="Google Shape;670;p23"/>
            <p:cNvSpPr/>
            <p:nvPr/>
          </p:nvSpPr>
          <p:spPr>
            <a:xfrm>
              <a:off x="3617900" y="600300"/>
              <a:ext cx="46875" cy="36175"/>
            </a:xfrm>
            <a:custGeom>
              <a:avLst/>
              <a:gdLst/>
              <a:ahLst/>
              <a:cxnLst/>
              <a:rect l="l" t="t" r="r" b="b"/>
              <a:pathLst>
                <a:path w="1875" h="1447" extrusionOk="0">
                  <a:moveTo>
                    <a:pt x="1747" y="0"/>
                  </a:moveTo>
                  <a:lnTo>
                    <a:pt x="0" y="474"/>
                  </a:lnTo>
                  <a:cubicBezTo>
                    <a:pt x="0" y="474"/>
                    <a:pt x="480" y="1446"/>
                    <a:pt x="1072" y="1446"/>
                  </a:cubicBezTo>
                  <a:cubicBezTo>
                    <a:pt x="1097" y="1446"/>
                    <a:pt x="1122" y="1444"/>
                    <a:pt x="1148" y="1441"/>
                  </a:cubicBezTo>
                  <a:cubicBezTo>
                    <a:pt x="1874" y="1338"/>
                    <a:pt x="1747" y="1"/>
                    <a:pt x="1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" name="Google Shape;671;p23"/>
            <p:cNvSpPr/>
            <p:nvPr/>
          </p:nvSpPr>
          <p:spPr>
            <a:xfrm>
              <a:off x="3625425" y="603100"/>
              <a:ext cx="34225" cy="17825"/>
            </a:xfrm>
            <a:custGeom>
              <a:avLst/>
              <a:gdLst/>
              <a:ahLst/>
              <a:cxnLst/>
              <a:rect l="l" t="t" r="r" b="b"/>
              <a:pathLst>
                <a:path w="1369" h="713" extrusionOk="0">
                  <a:moveTo>
                    <a:pt x="1349" y="1"/>
                  </a:moveTo>
                  <a:lnTo>
                    <a:pt x="0" y="366"/>
                  </a:lnTo>
                  <a:cubicBezTo>
                    <a:pt x="0" y="366"/>
                    <a:pt x="83" y="535"/>
                    <a:pt x="219" y="713"/>
                  </a:cubicBezTo>
                  <a:lnTo>
                    <a:pt x="1342" y="429"/>
                  </a:lnTo>
                  <a:cubicBezTo>
                    <a:pt x="1368" y="199"/>
                    <a:pt x="1349" y="1"/>
                    <a:pt x="1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" name="Google Shape;672;p23"/>
            <p:cNvSpPr/>
            <p:nvPr/>
          </p:nvSpPr>
          <p:spPr>
            <a:xfrm>
              <a:off x="3581500" y="802050"/>
              <a:ext cx="49475" cy="25200"/>
            </a:xfrm>
            <a:custGeom>
              <a:avLst/>
              <a:gdLst/>
              <a:ahLst/>
              <a:cxnLst/>
              <a:rect l="l" t="t" r="r" b="b"/>
              <a:pathLst>
                <a:path w="1979" h="1008" extrusionOk="0">
                  <a:moveTo>
                    <a:pt x="199" y="1"/>
                  </a:moveTo>
                  <a:cubicBezTo>
                    <a:pt x="182" y="1"/>
                    <a:pt x="168" y="3"/>
                    <a:pt x="159" y="8"/>
                  </a:cubicBezTo>
                  <a:cubicBezTo>
                    <a:pt x="1" y="93"/>
                    <a:pt x="79" y="835"/>
                    <a:pt x="324" y="955"/>
                  </a:cubicBezTo>
                  <a:cubicBezTo>
                    <a:pt x="403" y="994"/>
                    <a:pt x="510" y="1008"/>
                    <a:pt x="635" y="1008"/>
                  </a:cubicBezTo>
                  <a:cubicBezTo>
                    <a:pt x="919" y="1008"/>
                    <a:pt x="1297" y="938"/>
                    <a:pt x="1651" y="938"/>
                  </a:cubicBezTo>
                  <a:cubicBezTo>
                    <a:pt x="1764" y="938"/>
                    <a:pt x="1875" y="945"/>
                    <a:pt x="1979" y="964"/>
                  </a:cubicBezTo>
                  <a:lnTo>
                    <a:pt x="1828" y="632"/>
                  </a:lnTo>
                  <a:cubicBezTo>
                    <a:pt x="1828" y="632"/>
                    <a:pt x="485" y="1"/>
                    <a:pt x="199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" name="Google Shape;673;p23"/>
            <p:cNvSpPr/>
            <p:nvPr/>
          </p:nvSpPr>
          <p:spPr>
            <a:xfrm>
              <a:off x="3590325" y="785850"/>
              <a:ext cx="23575" cy="26650"/>
            </a:xfrm>
            <a:custGeom>
              <a:avLst/>
              <a:gdLst/>
              <a:ahLst/>
              <a:cxnLst/>
              <a:rect l="l" t="t" r="r" b="b"/>
              <a:pathLst>
                <a:path w="943" h="1066" extrusionOk="0">
                  <a:moveTo>
                    <a:pt x="98" y="0"/>
                  </a:moveTo>
                  <a:cubicBezTo>
                    <a:pt x="36" y="0"/>
                    <a:pt x="0" y="127"/>
                    <a:pt x="113" y="380"/>
                  </a:cubicBezTo>
                  <a:cubicBezTo>
                    <a:pt x="259" y="709"/>
                    <a:pt x="389" y="760"/>
                    <a:pt x="285" y="902"/>
                  </a:cubicBezTo>
                  <a:cubicBezTo>
                    <a:pt x="212" y="1002"/>
                    <a:pt x="532" y="1065"/>
                    <a:pt x="740" y="1065"/>
                  </a:cubicBezTo>
                  <a:cubicBezTo>
                    <a:pt x="860" y="1065"/>
                    <a:pt x="943" y="1044"/>
                    <a:pt x="891" y="997"/>
                  </a:cubicBezTo>
                  <a:cubicBezTo>
                    <a:pt x="598" y="732"/>
                    <a:pt x="246" y="134"/>
                    <a:pt x="158" y="34"/>
                  </a:cubicBezTo>
                  <a:cubicBezTo>
                    <a:pt x="138" y="11"/>
                    <a:pt x="117" y="0"/>
                    <a:pt x="98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" name="Google Shape;674;p23"/>
            <p:cNvSpPr/>
            <p:nvPr/>
          </p:nvSpPr>
          <p:spPr>
            <a:xfrm>
              <a:off x="3562150" y="794300"/>
              <a:ext cx="30375" cy="16075"/>
            </a:xfrm>
            <a:custGeom>
              <a:avLst/>
              <a:gdLst/>
              <a:ahLst/>
              <a:cxnLst/>
              <a:rect l="l" t="t" r="r" b="b"/>
              <a:pathLst>
                <a:path w="1215" h="643" extrusionOk="0">
                  <a:moveTo>
                    <a:pt x="79" y="0"/>
                  </a:moveTo>
                  <a:cubicBezTo>
                    <a:pt x="57" y="0"/>
                    <a:pt x="43" y="5"/>
                    <a:pt x="39" y="15"/>
                  </a:cubicBezTo>
                  <a:cubicBezTo>
                    <a:pt x="0" y="118"/>
                    <a:pt x="755" y="485"/>
                    <a:pt x="1073" y="642"/>
                  </a:cubicBezTo>
                  <a:lnTo>
                    <a:pt x="1214" y="401"/>
                  </a:lnTo>
                  <a:cubicBezTo>
                    <a:pt x="1214" y="401"/>
                    <a:pt x="286" y="0"/>
                    <a:pt x="79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" name="Google Shape;675;p23"/>
            <p:cNvSpPr/>
            <p:nvPr/>
          </p:nvSpPr>
          <p:spPr>
            <a:xfrm>
              <a:off x="3561225" y="807875"/>
              <a:ext cx="29750" cy="9250"/>
            </a:xfrm>
            <a:custGeom>
              <a:avLst/>
              <a:gdLst/>
              <a:ahLst/>
              <a:cxnLst/>
              <a:rect l="l" t="t" r="r" b="b"/>
              <a:pathLst>
                <a:path w="1190" h="370" extrusionOk="0">
                  <a:moveTo>
                    <a:pt x="182" y="0"/>
                  </a:moveTo>
                  <a:cubicBezTo>
                    <a:pt x="89" y="0"/>
                    <a:pt x="28" y="10"/>
                    <a:pt x="23" y="33"/>
                  </a:cubicBezTo>
                  <a:cubicBezTo>
                    <a:pt x="0" y="140"/>
                    <a:pt x="767" y="300"/>
                    <a:pt x="1090" y="370"/>
                  </a:cubicBezTo>
                  <a:lnTo>
                    <a:pt x="1190" y="110"/>
                  </a:lnTo>
                  <a:cubicBezTo>
                    <a:pt x="1190" y="110"/>
                    <a:pt x="501" y="0"/>
                    <a:pt x="182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" name="Google Shape;676;p23"/>
            <p:cNvSpPr/>
            <p:nvPr/>
          </p:nvSpPr>
          <p:spPr>
            <a:xfrm>
              <a:off x="3567275" y="820025"/>
              <a:ext cx="28625" cy="7050"/>
            </a:xfrm>
            <a:custGeom>
              <a:avLst/>
              <a:gdLst/>
              <a:ahLst/>
              <a:cxnLst/>
              <a:rect l="l" t="t" r="r" b="b"/>
              <a:pathLst>
                <a:path w="1145" h="282" extrusionOk="0">
                  <a:moveTo>
                    <a:pt x="1144" y="1"/>
                  </a:moveTo>
                  <a:cubicBezTo>
                    <a:pt x="1144" y="1"/>
                    <a:pt x="0" y="79"/>
                    <a:pt x="2" y="189"/>
                  </a:cubicBezTo>
                  <a:cubicBezTo>
                    <a:pt x="4" y="269"/>
                    <a:pt x="417" y="282"/>
                    <a:pt x="768" y="282"/>
                  </a:cubicBezTo>
                  <a:cubicBezTo>
                    <a:pt x="897" y="282"/>
                    <a:pt x="1019" y="280"/>
                    <a:pt x="1108" y="279"/>
                  </a:cubicBezTo>
                  <a:lnTo>
                    <a:pt x="1144" y="1"/>
                  </a:ln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" name="Google Shape;677;p23"/>
            <p:cNvSpPr/>
            <p:nvPr/>
          </p:nvSpPr>
          <p:spPr>
            <a:xfrm>
              <a:off x="3444425" y="779175"/>
              <a:ext cx="48700" cy="27850"/>
            </a:xfrm>
            <a:custGeom>
              <a:avLst/>
              <a:gdLst/>
              <a:ahLst/>
              <a:cxnLst/>
              <a:rect l="l" t="t" r="r" b="b"/>
              <a:pathLst>
                <a:path w="1948" h="1114" extrusionOk="0">
                  <a:moveTo>
                    <a:pt x="192" y="0"/>
                  </a:moveTo>
                  <a:cubicBezTo>
                    <a:pt x="178" y="0"/>
                    <a:pt x="167" y="2"/>
                    <a:pt x="159" y="6"/>
                  </a:cubicBezTo>
                  <a:cubicBezTo>
                    <a:pt x="0" y="91"/>
                    <a:pt x="78" y="833"/>
                    <a:pt x="323" y="954"/>
                  </a:cubicBezTo>
                  <a:cubicBezTo>
                    <a:pt x="638" y="1109"/>
                    <a:pt x="1337" y="1011"/>
                    <a:pt x="1912" y="1114"/>
                  </a:cubicBezTo>
                  <a:lnTo>
                    <a:pt x="1947" y="752"/>
                  </a:lnTo>
                  <a:cubicBezTo>
                    <a:pt x="1947" y="752"/>
                    <a:pt x="473" y="0"/>
                    <a:pt x="192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" name="Google Shape;678;p23"/>
            <p:cNvSpPr/>
            <p:nvPr/>
          </p:nvSpPr>
          <p:spPr>
            <a:xfrm>
              <a:off x="3453225" y="762950"/>
              <a:ext cx="27600" cy="29600"/>
            </a:xfrm>
            <a:custGeom>
              <a:avLst/>
              <a:gdLst/>
              <a:ahLst/>
              <a:cxnLst/>
              <a:rect l="l" t="t" r="r" b="b"/>
              <a:pathLst>
                <a:path w="1104" h="1184" extrusionOk="0">
                  <a:moveTo>
                    <a:pt x="98" y="0"/>
                  </a:moveTo>
                  <a:cubicBezTo>
                    <a:pt x="36" y="0"/>
                    <a:pt x="1" y="127"/>
                    <a:pt x="114" y="380"/>
                  </a:cubicBezTo>
                  <a:cubicBezTo>
                    <a:pt x="259" y="710"/>
                    <a:pt x="390" y="759"/>
                    <a:pt x="285" y="902"/>
                  </a:cubicBezTo>
                  <a:cubicBezTo>
                    <a:pt x="195" y="1025"/>
                    <a:pt x="821" y="1184"/>
                    <a:pt x="1024" y="1184"/>
                  </a:cubicBezTo>
                  <a:cubicBezTo>
                    <a:pt x="1079" y="1184"/>
                    <a:pt x="1103" y="1172"/>
                    <a:pt x="1073" y="1144"/>
                  </a:cubicBezTo>
                  <a:cubicBezTo>
                    <a:pt x="780" y="879"/>
                    <a:pt x="246" y="133"/>
                    <a:pt x="159" y="35"/>
                  </a:cubicBezTo>
                  <a:cubicBezTo>
                    <a:pt x="138" y="12"/>
                    <a:pt x="117" y="0"/>
                    <a:pt x="98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" name="Google Shape;679;p23"/>
            <p:cNvSpPr/>
            <p:nvPr/>
          </p:nvSpPr>
          <p:spPr>
            <a:xfrm>
              <a:off x="3425025" y="771375"/>
              <a:ext cx="30400" cy="16100"/>
            </a:xfrm>
            <a:custGeom>
              <a:avLst/>
              <a:gdLst/>
              <a:ahLst/>
              <a:cxnLst/>
              <a:rect l="l" t="t" r="r" b="b"/>
              <a:pathLst>
                <a:path w="1216" h="644" extrusionOk="0">
                  <a:moveTo>
                    <a:pt x="80" y="1"/>
                  </a:moveTo>
                  <a:cubicBezTo>
                    <a:pt x="58" y="1"/>
                    <a:pt x="44" y="5"/>
                    <a:pt x="41" y="15"/>
                  </a:cubicBezTo>
                  <a:cubicBezTo>
                    <a:pt x="0" y="118"/>
                    <a:pt x="756" y="485"/>
                    <a:pt x="1073" y="644"/>
                  </a:cubicBezTo>
                  <a:lnTo>
                    <a:pt x="1215" y="402"/>
                  </a:lnTo>
                  <a:cubicBezTo>
                    <a:pt x="1215" y="402"/>
                    <a:pt x="285" y="1"/>
                    <a:pt x="80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3"/>
            <p:cNvSpPr/>
            <p:nvPr/>
          </p:nvSpPr>
          <p:spPr>
            <a:xfrm>
              <a:off x="3424125" y="784975"/>
              <a:ext cx="29750" cy="9225"/>
            </a:xfrm>
            <a:custGeom>
              <a:avLst/>
              <a:gdLst/>
              <a:ahLst/>
              <a:cxnLst/>
              <a:rect l="l" t="t" r="r" b="b"/>
              <a:pathLst>
                <a:path w="1190" h="369" extrusionOk="0">
                  <a:moveTo>
                    <a:pt x="184" y="0"/>
                  </a:moveTo>
                  <a:cubicBezTo>
                    <a:pt x="91" y="0"/>
                    <a:pt x="28" y="9"/>
                    <a:pt x="23" y="34"/>
                  </a:cubicBezTo>
                  <a:cubicBezTo>
                    <a:pt x="1" y="139"/>
                    <a:pt x="767" y="299"/>
                    <a:pt x="1090" y="369"/>
                  </a:cubicBezTo>
                  <a:lnTo>
                    <a:pt x="1190" y="109"/>
                  </a:lnTo>
                  <a:cubicBezTo>
                    <a:pt x="1190" y="109"/>
                    <a:pt x="505" y="0"/>
                    <a:pt x="184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3"/>
            <p:cNvSpPr/>
            <p:nvPr/>
          </p:nvSpPr>
          <p:spPr>
            <a:xfrm>
              <a:off x="3430175" y="797125"/>
              <a:ext cx="28625" cy="7050"/>
            </a:xfrm>
            <a:custGeom>
              <a:avLst/>
              <a:gdLst/>
              <a:ahLst/>
              <a:cxnLst/>
              <a:rect l="l" t="t" r="r" b="b"/>
              <a:pathLst>
                <a:path w="1145" h="282" extrusionOk="0">
                  <a:moveTo>
                    <a:pt x="1145" y="0"/>
                  </a:moveTo>
                  <a:cubicBezTo>
                    <a:pt x="1144" y="0"/>
                    <a:pt x="0" y="79"/>
                    <a:pt x="3" y="188"/>
                  </a:cubicBezTo>
                  <a:cubicBezTo>
                    <a:pt x="4" y="268"/>
                    <a:pt x="409" y="281"/>
                    <a:pt x="757" y="281"/>
                  </a:cubicBezTo>
                  <a:cubicBezTo>
                    <a:pt x="890" y="281"/>
                    <a:pt x="1016" y="279"/>
                    <a:pt x="1107" y="278"/>
                  </a:cubicBezTo>
                  <a:lnTo>
                    <a:pt x="1145" y="0"/>
                  </a:ln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3"/>
            <p:cNvSpPr/>
            <p:nvPr/>
          </p:nvSpPr>
          <p:spPr>
            <a:xfrm>
              <a:off x="3383300" y="775750"/>
              <a:ext cx="100750" cy="109025"/>
            </a:xfrm>
            <a:custGeom>
              <a:avLst/>
              <a:gdLst/>
              <a:ahLst/>
              <a:cxnLst/>
              <a:rect l="l" t="t" r="r" b="b"/>
              <a:pathLst>
                <a:path w="4030" h="4361" extrusionOk="0">
                  <a:moveTo>
                    <a:pt x="2297" y="1"/>
                  </a:moveTo>
                  <a:cubicBezTo>
                    <a:pt x="1011" y="1"/>
                    <a:pt x="427" y="2078"/>
                    <a:pt x="1" y="4016"/>
                  </a:cubicBezTo>
                  <a:lnTo>
                    <a:pt x="621" y="4034"/>
                  </a:lnTo>
                  <a:cubicBezTo>
                    <a:pt x="1010" y="2263"/>
                    <a:pt x="1150" y="202"/>
                    <a:pt x="2289" y="202"/>
                  </a:cubicBezTo>
                  <a:cubicBezTo>
                    <a:pt x="2325" y="202"/>
                    <a:pt x="2362" y="204"/>
                    <a:pt x="2400" y="208"/>
                  </a:cubicBezTo>
                  <a:cubicBezTo>
                    <a:pt x="3459" y="323"/>
                    <a:pt x="3445" y="3255"/>
                    <a:pt x="3382" y="4351"/>
                  </a:cubicBezTo>
                  <a:lnTo>
                    <a:pt x="4020" y="4361"/>
                  </a:lnTo>
                  <a:cubicBezTo>
                    <a:pt x="4030" y="4193"/>
                    <a:pt x="3886" y="167"/>
                    <a:pt x="2431" y="8"/>
                  </a:cubicBezTo>
                  <a:cubicBezTo>
                    <a:pt x="2385" y="3"/>
                    <a:pt x="2341" y="1"/>
                    <a:pt x="2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3" name="Google Shape;683;p23"/>
          <p:cNvSpPr/>
          <p:nvPr/>
        </p:nvSpPr>
        <p:spPr>
          <a:xfrm>
            <a:off x="259575" y="268875"/>
            <a:ext cx="612000" cy="572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4" name="Google Shape;684;p23"/>
          <p:cNvSpPr/>
          <p:nvPr/>
        </p:nvSpPr>
        <p:spPr>
          <a:xfrm>
            <a:off x="878304" y="3727050"/>
            <a:ext cx="612000" cy="5727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7659750" y="503775"/>
            <a:ext cx="360000" cy="337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86" name="Google Shape;686;p23"/>
          <p:cNvGrpSpPr/>
          <p:nvPr/>
        </p:nvGrpSpPr>
        <p:grpSpPr>
          <a:xfrm flipH="1">
            <a:off x="247664" y="3910634"/>
            <a:ext cx="1153801" cy="972110"/>
            <a:chOff x="-1714551" y="4042078"/>
            <a:chExt cx="967142" cy="814845"/>
          </a:xfrm>
        </p:grpSpPr>
        <p:sp>
          <p:nvSpPr>
            <p:cNvPr id="687" name="Google Shape;687;p23"/>
            <p:cNvSpPr/>
            <p:nvPr/>
          </p:nvSpPr>
          <p:spPr>
            <a:xfrm>
              <a:off x="-1115535" y="4076153"/>
              <a:ext cx="197436" cy="155807"/>
            </a:xfrm>
            <a:custGeom>
              <a:avLst/>
              <a:gdLst/>
              <a:ahLst/>
              <a:cxnLst/>
              <a:rect l="l" t="t" r="r" b="b"/>
              <a:pathLst>
                <a:path w="4444" h="3507" extrusionOk="0">
                  <a:moveTo>
                    <a:pt x="2333" y="1"/>
                  </a:moveTo>
                  <a:cubicBezTo>
                    <a:pt x="1887" y="1"/>
                    <a:pt x="1496" y="126"/>
                    <a:pt x="1168" y="375"/>
                  </a:cubicBezTo>
                  <a:cubicBezTo>
                    <a:pt x="475" y="901"/>
                    <a:pt x="71" y="1977"/>
                    <a:pt x="1" y="3488"/>
                  </a:cubicBezTo>
                  <a:lnTo>
                    <a:pt x="204" y="3506"/>
                  </a:lnTo>
                  <a:cubicBezTo>
                    <a:pt x="272" y="2045"/>
                    <a:pt x="652" y="1011"/>
                    <a:pt x="1305" y="516"/>
                  </a:cubicBezTo>
                  <a:cubicBezTo>
                    <a:pt x="1597" y="294"/>
                    <a:pt x="1947" y="182"/>
                    <a:pt x="2345" y="182"/>
                  </a:cubicBezTo>
                  <a:cubicBezTo>
                    <a:pt x="2417" y="182"/>
                    <a:pt x="2490" y="185"/>
                    <a:pt x="2564" y="193"/>
                  </a:cubicBezTo>
                  <a:cubicBezTo>
                    <a:pt x="4114" y="339"/>
                    <a:pt x="4239" y="3418"/>
                    <a:pt x="4240" y="3450"/>
                  </a:cubicBezTo>
                  <a:lnTo>
                    <a:pt x="4444" y="3454"/>
                  </a:lnTo>
                  <a:cubicBezTo>
                    <a:pt x="4439" y="3321"/>
                    <a:pt x="4311" y="178"/>
                    <a:pt x="2575" y="13"/>
                  </a:cubicBezTo>
                  <a:cubicBezTo>
                    <a:pt x="2492" y="5"/>
                    <a:pt x="2412" y="1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3"/>
            <p:cNvSpPr/>
            <p:nvPr/>
          </p:nvSpPr>
          <p:spPr>
            <a:xfrm>
              <a:off x="-1150811" y="4042078"/>
              <a:ext cx="253192" cy="202989"/>
            </a:xfrm>
            <a:custGeom>
              <a:avLst/>
              <a:gdLst/>
              <a:ahLst/>
              <a:cxnLst/>
              <a:rect l="l" t="t" r="r" b="b"/>
              <a:pathLst>
                <a:path w="5699" h="4569" extrusionOk="0">
                  <a:moveTo>
                    <a:pt x="3227" y="1"/>
                  </a:moveTo>
                  <a:cubicBezTo>
                    <a:pt x="2665" y="1"/>
                    <a:pt x="2163" y="164"/>
                    <a:pt x="1729" y="489"/>
                  </a:cubicBezTo>
                  <a:cubicBezTo>
                    <a:pt x="814" y="1174"/>
                    <a:pt x="216" y="2576"/>
                    <a:pt x="0" y="4544"/>
                  </a:cubicBezTo>
                  <a:lnTo>
                    <a:pt x="255" y="4568"/>
                  </a:lnTo>
                  <a:cubicBezTo>
                    <a:pt x="463" y="2664"/>
                    <a:pt x="1028" y="1317"/>
                    <a:pt x="1889" y="672"/>
                  </a:cubicBezTo>
                  <a:cubicBezTo>
                    <a:pt x="2277" y="383"/>
                    <a:pt x="2728" y="237"/>
                    <a:pt x="3231" y="237"/>
                  </a:cubicBezTo>
                  <a:cubicBezTo>
                    <a:pt x="3320" y="237"/>
                    <a:pt x="3410" y="241"/>
                    <a:pt x="3501" y="250"/>
                  </a:cubicBezTo>
                  <a:cubicBezTo>
                    <a:pt x="5437" y="443"/>
                    <a:pt x="5335" y="4454"/>
                    <a:pt x="5334" y="4494"/>
                  </a:cubicBezTo>
                  <a:lnTo>
                    <a:pt x="5589" y="4501"/>
                  </a:lnTo>
                  <a:cubicBezTo>
                    <a:pt x="5594" y="4327"/>
                    <a:pt x="5698" y="231"/>
                    <a:pt x="3529" y="16"/>
                  </a:cubicBezTo>
                  <a:cubicBezTo>
                    <a:pt x="3426" y="6"/>
                    <a:pt x="3326" y="1"/>
                    <a:pt x="3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-1503743" y="4192731"/>
              <a:ext cx="219294" cy="181975"/>
            </a:xfrm>
            <a:custGeom>
              <a:avLst/>
              <a:gdLst/>
              <a:ahLst/>
              <a:cxnLst/>
              <a:rect l="l" t="t" r="r" b="b"/>
              <a:pathLst>
                <a:path w="4936" h="4096" extrusionOk="0">
                  <a:moveTo>
                    <a:pt x="2593" y="1"/>
                  </a:moveTo>
                  <a:cubicBezTo>
                    <a:pt x="2096" y="1"/>
                    <a:pt x="1662" y="147"/>
                    <a:pt x="1297" y="438"/>
                  </a:cubicBezTo>
                  <a:cubicBezTo>
                    <a:pt x="528" y="1052"/>
                    <a:pt x="80" y="2310"/>
                    <a:pt x="1" y="4073"/>
                  </a:cubicBezTo>
                  <a:lnTo>
                    <a:pt x="227" y="4096"/>
                  </a:lnTo>
                  <a:cubicBezTo>
                    <a:pt x="303" y="2388"/>
                    <a:pt x="725" y="1180"/>
                    <a:pt x="1449" y="603"/>
                  </a:cubicBezTo>
                  <a:cubicBezTo>
                    <a:pt x="1775" y="343"/>
                    <a:pt x="2164" y="212"/>
                    <a:pt x="2609" y="212"/>
                  </a:cubicBezTo>
                  <a:cubicBezTo>
                    <a:pt x="2687" y="212"/>
                    <a:pt x="2767" y="216"/>
                    <a:pt x="2849" y="224"/>
                  </a:cubicBezTo>
                  <a:cubicBezTo>
                    <a:pt x="4570" y="397"/>
                    <a:pt x="4709" y="3993"/>
                    <a:pt x="4710" y="4028"/>
                  </a:cubicBezTo>
                  <a:lnTo>
                    <a:pt x="4936" y="4035"/>
                  </a:lnTo>
                  <a:cubicBezTo>
                    <a:pt x="4931" y="3879"/>
                    <a:pt x="4789" y="207"/>
                    <a:pt x="2860" y="14"/>
                  </a:cubicBezTo>
                  <a:cubicBezTo>
                    <a:pt x="2769" y="5"/>
                    <a:pt x="2680" y="1"/>
                    <a:pt x="25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-1599662" y="4156478"/>
              <a:ext cx="281182" cy="237021"/>
            </a:xfrm>
            <a:custGeom>
              <a:avLst/>
              <a:gdLst/>
              <a:ahLst/>
              <a:cxnLst/>
              <a:rect l="l" t="t" r="r" b="b"/>
              <a:pathLst>
                <a:path w="6329" h="5335" extrusionOk="0">
                  <a:moveTo>
                    <a:pt x="3583" y="0"/>
                  </a:moveTo>
                  <a:cubicBezTo>
                    <a:pt x="2959" y="0"/>
                    <a:pt x="2402" y="191"/>
                    <a:pt x="1920" y="570"/>
                  </a:cubicBezTo>
                  <a:cubicBezTo>
                    <a:pt x="904" y="1370"/>
                    <a:pt x="240" y="3007"/>
                    <a:pt x="0" y="5306"/>
                  </a:cubicBezTo>
                  <a:lnTo>
                    <a:pt x="282" y="5335"/>
                  </a:lnTo>
                  <a:cubicBezTo>
                    <a:pt x="514" y="3110"/>
                    <a:pt x="1142" y="1537"/>
                    <a:pt x="2099" y="784"/>
                  </a:cubicBezTo>
                  <a:cubicBezTo>
                    <a:pt x="2529" y="446"/>
                    <a:pt x="3028" y="275"/>
                    <a:pt x="3587" y="275"/>
                  </a:cubicBezTo>
                  <a:cubicBezTo>
                    <a:pt x="3686" y="275"/>
                    <a:pt x="3786" y="281"/>
                    <a:pt x="3889" y="291"/>
                  </a:cubicBezTo>
                  <a:cubicBezTo>
                    <a:pt x="6038" y="516"/>
                    <a:pt x="5925" y="5201"/>
                    <a:pt x="5924" y="5248"/>
                  </a:cubicBezTo>
                  <a:lnTo>
                    <a:pt x="6208" y="5256"/>
                  </a:lnTo>
                  <a:cubicBezTo>
                    <a:pt x="6214" y="5053"/>
                    <a:pt x="6329" y="270"/>
                    <a:pt x="3918" y="18"/>
                  </a:cubicBezTo>
                  <a:cubicBezTo>
                    <a:pt x="3804" y="6"/>
                    <a:pt x="3693" y="0"/>
                    <a:pt x="3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-1684296" y="4342452"/>
              <a:ext cx="481950" cy="514470"/>
            </a:xfrm>
            <a:custGeom>
              <a:avLst/>
              <a:gdLst/>
              <a:ahLst/>
              <a:cxnLst/>
              <a:rect l="l" t="t" r="r" b="b"/>
              <a:pathLst>
                <a:path w="10848" h="11580" extrusionOk="0">
                  <a:moveTo>
                    <a:pt x="1696" y="1"/>
                  </a:moveTo>
                  <a:lnTo>
                    <a:pt x="1" y="11579"/>
                  </a:lnTo>
                  <a:lnTo>
                    <a:pt x="10848" y="11579"/>
                  </a:lnTo>
                  <a:lnTo>
                    <a:pt x="94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-1714551" y="4342452"/>
              <a:ext cx="400692" cy="514470"/>
            </a:xfrm>
            <a:custGeom>
              <a:avLst/>
              <a:gdLst/>
              <a:ahLst/>
              <a:cxnLst/>
              <a:rect l="l" t="t" r="r" b="b"/>
              <a:pathLst>
                <a:path w="9019" h="11580" extrusionOk="0">
                  <a:moveTo>
                    <a:pt x="1592" y="1"/>
                  </a:moveTo>
                  <a:lnTo>
                    <a:pt x="1" y="11579"/>
                  </a:lnTo>
                  <a:lnTo>
                    <a:pt x="9019" y="11579"/>
                  </a:lnTo>
                  <a:lnTo>
                    <a:pt x="88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-986296" y="4199440"/>
              <a:ext cx="238887" cy="657483"/>
            </a:xfrm>
            <a:custGeom>
              <a:avLst/>
              <a:gdLst/>
              <a:ahLst/>
              <a:cxnLst/>
              <a:rect l="l" t="t" r="r" b="b"/>
              <a:pathLst>
                <a:path w="5377" h="14799" extrusionOk="0">
                  <a:moveTo>
                    <a:pt x="1092" y="1"/>
                  </a:moveTo>
                  <a:lnTo>
                    <a:pt x="1" y="14798"/>
                  </a:lnTo>
                  <a:lnTo>
                    <a:pt x="5377" y="14798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-1300531" y="4199440"/>
              <a:ext cx="470621" cy="657483"/>
            </a:xfrm>
            <a:custGeom>
              <a:avLst/>
              <a:gdLst/>
              <a:ahLst/>
              <a:cxnLst/>
              <a:rect l="l" t="t" r="r" b="b"/>
              <a:pathLst>
                <a:path w="10593" h="14799" extrusionOk="0">
                  <a:moveTo>
                    <a:pt x="2062" y="1"/>
                  </a:moveTo>
                  <a:lnTo>
                    <a:pt x="1" y="14798"/>
                  </a:lnTo>
                  <a:lnTo>
                    <a:pt x="10593" y="14798"/>
                  </a:lnTo>
                  <a:lnTo>
                    <a:pt x="91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-1243309" y="4321837"/>
              <a:ext cx="399092" cy="386653"/>
            </a:xfrm>
            <a:custGeom>
              <a:avLst/>
              <a:gdLst/>
              <a:ahLst/>
              <a:cxnLst/>
              <a:rect l="l" t="t" r="r" b="b"/>
              <a:pathLst>
                <a:path w="8983" h="8703" extrusionOk="0">
                  <a:moveTo>
                    <a:pt x="390" y="1"/>
                  </a:moveTo>
                  <a:lnTo>
                    <a:pt x="0" y="2798"/>
                  </a:lnTo>
                  <a:lnTo>
                    <a:pt x="8982" y="8702"/>
                  </a:lnTo>
                  <a:lnTo>
                    <a:pt x="8266" y="1255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-1300531" y="4721952"/>
              <a:ext cx="390473" cy="134971"/>
            </a:xfrm>
            <a:custGeom>
              <a:avLst/>
              <a:gdLst/>
              <a:ahLst/>
              <a:cxnLst/>
              <a:rect l="l" t="t" r="r" b="b"/>
              <a:pathLst>
                <a:path w="8789" h="3038" extrusionOk="0">
                  <a:moveTo>
                    <a:pt x="424" y="1"/>
                  </a:moveTo>
                  <a:lnTo>
                    <a:pt x="1" y="3037"/>
                  </a:lnTo>
                  <a:lnTo>
                    <a:pt x="8789" y="303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-1629917" y="4406427"/>
              <a:ext cx="256036" cy="364217"/>
            </a:xfrm>
            <a:custGeom>
              <a:avLst/>
              <a:gdLst/>
              <a:ahLst/>
              <a:cxnLst/>
              <a:rect l="l" t="t" r="r" b="b"/>
              <a:pathLst>
                <a:path w="5763" h="8198" extrusionOk="0">
                  <a:moveTo>
                    <a:pt x="3227" y="0"/>
                  </a:moveTo>
                  <a:cubicBezTo>
                    <a:pt x="1894" y="0"/>
                    <a:pt x="621" y="1605"/>
                    <a:pt x="319" y="3737"/>
                  </a:cubicBezTo>
                  <a:cubicBezTo>
                    <a:pt x="0" y="5991"/>
                    <a:pt x="889" y="7982"/>
                    <a:pt x="2303" y="8182"/>
                  </a:cubicBezTo>
                  <a:cubicBezTo>
                    <a:pt x="2380" y="8193"/>
                    <a:pt x="2458" y="8198"/>
                    <a:pt x="2535" y="8198"/>
                  </a:cubicBezTo>
                  <a:cubicBezTo>
                    <a:pt x="3869" y="8198"/>
                    <a:pt x="5141" y="6593"/>
                    <a:pt x="5443" y="4462"/>
                  </a:cubicBezTo>
                  <a:cubicBezTo>
                    <a:pt x="5762" y="2208"/>
                    <a:pt x="4874" y="217"/>
                    <a:pt x="3459" y="17"/>
                  </a:cubicBezTo>
                  <a:cubicBezTo>
                    <a:pt x="3382" y="6"/>
                    <a:pt x="3304" y="0"/>
                    <a:pt x="3227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LANK_1_1_1_1_1_1_1_1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24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700" name="Google Shape;700;p24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21" name="Google Shape;721;p24"/>
          <p:cNvSpPr/>
          <p:nvPr/>
        </p:nvSpPr>
        <p:spPr>
          <a:xfrm>
            <a:off x="255200" y="3729050"/>
            <a:ext cx="1233600" cy="1147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2" name="Google Shape;722;p24"/>
          <p:cNvSpPr/>
          <p:nvPr/>
        </p:nvSpPr>
        <p:spPr>
          <a:xfrm>
            <a:off x="861210" y="3022115"/>
            <a:ext cx="627600" cy="572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3" name="Google Shape;723;p24"/>
          <p:cNvSpPr/>
          <p:nvPr/>
        </p:nvSpPr>
        <p:spPr>
          <a:xfrm rot="10800000" flipH="1">
            <a:off x="529010" y="497960"/>
            <a:ext cx="360000" cy="337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4" name="Google Shape;724;p24"/>
          <p:cNvSpPr/>
          <p:nvPr/>
        </p:nvSpPr>
        <p:spPr>
          <a:xfrm>
            <a:off x="8278935" y="263060"/>
            <a:ext cx="627600" cy="5727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5" name="Google Shape;725;p24"/>
          <p:cNvSpPr/>
          <p:nvPr/>
        </p:nvSpPr>
        <p:spPr>
          <a:xfrm rot="10800000" flipH="1">
            <a:off x="7656260" y="263050"/>
            <a:ext cx="360000" cy="33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6" name="Google Shape;726;p24"/>
          <p:cNvSpPr/>
          <p:nvPr/>
        </p:nvSpPr>
        <p:spPr>
          <a:xfrm>
            <a:off x="7656252" y="3723575"/>
            <a:ext cx="1231200" cy="115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27" name="Google Shape;727;p24"/>
          <p:cNvGrpSpPr/>
          <p:nvPr/>
        </p:nvGrpSpPr>
        <p:grpSpPr>
          <a:xfrm flipH="1">
            <a:off x="1046220" y="3230257"/>
            <a:ext cx="2147844" cy="1646593"/>
            <a:chOff x="2271700" y="3062675"/>
            <a:chExt cx="983400" cy="753900"/>
          </a:xfrm>
        </p:grpSpPr>
        <p:sp>
          <p:nvSpPr>
            <p:cNvPr id="728" name="Google Shape;728;p24"/>
            <p:cNvSpPr/>
            <p:nvPr/>
          </p:nvSpPr>
          <p:spPr>
            <a:xfrm>
              <a:off x="2326450" y="3635175"/>
              <a:ext cx="81175" cy="67350"/>
            </a:xfrm>
            <a:custGeom>
              <a:avLst/>
              <a:gdLst/>
              <a:ahLst/>
              <a:cxnLst/>
              <a:rect l="l" t="t" r="r" b="b"/>
              <a:pathLst>
                <a:path w="3247" h="2694" extrusionOk="0">
                  <a:moveTo>
                    <a:pt x="2085" y="0"/>
                  </a:moveTo>
                  <a:cubicBezTo>
                    <a:pt x="2083" y="0"/>
                    <a:pt x="2080" y="0"/>
                    <a:pt x="2078" y="0"/>
                  </a:cubicBezTo>
                  <a:lnTo>
                    <a:pt x="2078" y="1"/>
                  </a:lnTo>
                  <a:cubicBezTo>
                    <a:pt x="910" y="11"/>
                    <a:pt x="0" y="2634"/>
                    <a:pt x="0" y="2634"/>
                  </a:cubicBezTo>
                  <a:lnTo>
                    <a:pt x="435" y="2636"/>
                  </a:lnTo>
                  <a:cubicBezTo>
                    <a:pt x="435" y="2636"/>
                    <a:pt x="1196" y="126"/>
                    <a:pt x="2039" y="126"/>
                  </a:cubicBezTo>
                  <a:cubicBezTo>
                    <a:pt x="2042" y="126"/>
                    <a:pt x="2044" y="126"/>
                    <a:pt x="2047" y="126"/>
                  </a:cubicBezTo>
                  <a:cubicBezTo>
                    <a:pt x="2895" y="144"/>
                    <a:pt x="2567" y="2694"/>
                    <a:pt x="2567" y="2694"/>
                  </a:cubicBezTo>
                  <a:lnTo>
                    <a:pt x="2864" y="2659"/>
                  </a:lnTo>
                  <a:cubicBezTo>
                    <a:pt x="2864" y="2659"/>
                    <a:pt x="3246" y="0"/>
                    <a:pt x="2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271700" y="3684975"/>
              <a:ext cx="169075" cy="130575"/>
            </a:xfrm>
            <a:custGeom>
              <a:avLst/>
              <a:gdLst/>
              <a:ahLst/>
              <a:cxnLst/>
              <a:rect l="l" t="t" r="r" b="b"/>
              <a:pathLst>
                <a:path w="6763" h="5223" extrusionOk="0">
                  <a:moveTo>
                    <a:pt x="1643" y="0"/>
                  </a:moveTo>
                  <a:lnTo>
                    <a:pt x="0" y="5223"/>
                  </a:lnTo>
                  <a:lnTo>
                    <a:pt x="6528" y="5223"/>
                  </a:lnTo>
                  <a:lnTo>
                    <a:pt x="6763" y="310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2383650" y="3690625"/>
              <a:ext cx="57125" cy="124925"/>
            </a:xfrm>
            <a:custGeom>
              <a:avLst/>
              <a:gdLst/>
              <a:ahLst/>
              <a:cxnLst/>
              <a:rect l="l" t="t" r="r" b="b"/>
              <a:pathLst>
                <a:path w="2285" h="4997" extrusionOk="0">
                  <a:moveTo>
                    <a:pt x="890" y="0"/>
                  </a:moveTo>
                  <a:lnTo>
                    <a:pt x="0" y="4997"/>
                  </a:lnTo>
                  <a:lnTo>
                    <a:pt x="2050" y="4997"/>
                  </a:lnTo>
                  <a:lnTo>
                    <a:pt x="2285" y="84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2383650" y="3690625"/>
              <a:ext cx="57125" cy="124925"/>
            </a:xfrm>
            <a:custGeom>
              <a:avLst/>
              <a:gdLst/>
              <a:ahLst/>
              <a:cxnLst/>
              <a:rect l="l" t="t" r="r" b="b"/>
              <a:pathLst>
                <a:path w="2285" h="4997" extrusionOk="0">
                  <a:moveTo>
                    <a:pt x="890" y="0"/>
                  </a:moveTo>
                  <a:lnTo>
                    <a:pt x="0" y="4997"/>
                  </a:lnTo>
                  <a:lnTo>
                    <a:pt x="2050" y="4997"/>
                  </a:lnTo>
                  <a:lnTo>
                    <a:pt x="2285" y="84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2995925" y="3127225"/>
              <a:ext cx="56525" cy="24575"/>
            </a:xfrm>
            <a:custGeom>
              <a:avLst/>
              <a:gdLst/>
              <a:ahLst/>
              <a:cxnLst/>
              <a:rect l="l" t="t" r="r" b="b"/>
              <a:pathLst>
                <a:path w="2261" h="983" extrusionOk="0">
                  <a:moveTo>
                    <a:pt x="1203" y="0"/>
                  </a:moveTo>
                  <a:cubicBezTo>
                    <a:pt x="1055" y="0"/>
                    <a:pt x="735" y="123"/>
                    <a:pt x="168" y="368"/>
                  </a:cubicBezTo>
                  <a:cubicBezTo>
                    <a:pt x="0" y="441"/>
                    <a:pt x="216" y="962"/>
                    <a:pt x="381" y="982"/>
                  </a:cubicBezTo>
                  <a:cubicBezTo>
                    <a:pt x="384" y="983"/>
                    <a:pt x="387" y="983"/>
                    <a:pt x="391" y="983"/>
                  </a:cubicBezTo>
                  <a:cubicBezTo>
                    <a:pt x="560" y="983"/>
                    <a:pt x="940" y="496"/>
                    <a:pt x="1164" y="408"/>
                  </a:cubicBezTo>
                  <a:cubicBezTo>
                    <a:pt x="1174" y="404"/>
                    <a:pt x="1185" y="402"/>
                    <a:pt x="1199" y="402"/>
                  </a:cubicBezTo>
                  <a:cubicBezTo>
                    <a:pt x="1348" y="402"/>
                    <a:pt x="1726" y="608"/>
                    <a:pt x="1958" y="672"/>
                  </a:cubicBezTo>
                  <a:cubicBezTo>
                    <a:pt x="1984" y="679"/>
                    <a:pt x="2008" y="682"/>
                    <a:pt x="2030" y="682"/>
                  </a:cubicBezTo>
                  <a:cubicBezTo>
                    <a:pt x="2221" y="682"/>
                    <a:pt x="2260" y="437"/>
                    <a:pt x="2226" y="369"/>
                  </a:cubicBezTo>
                  <a:cubicBezTo>
                    <a:pt x="2177" y="271"/>
                    <a:pt x="1363" y="22"/>
                    <a:pt x="1233" y="2"/>
                  </a:cubicBezTo>
                  <a:cubicBezTo>
                    <a:pt x="1224" y="1"/>
                    <a:pt x="1214" y="0"/>
                    <a:pt x="1203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2995925" y="3112500"/>
              <a:ext cx="55075" cy="29750"/>
            </a:xfrm>
            <a:custGeom>
              <a:avLst/>
              <a:gdLst/>
              <a:ahLst/>
              <a:cxnLst/>
              <a:rect l="l" t="t" r="r" b="b"/>
              <a:pathLst>
                <a:path w="2203" h="1190" extrusionOk="0">
                  <a:moveTo>
                    <a:pt x="1295" y="1"/>
                  </a:moveTo>
                  <a:cubicBezTo>
                    <a:pt x="1182" y="1"/>
                    <a:pt x="1092" y="4"/>
                    <a:pt x="1056" y="9"/>
                  </a:cubicBezTo>
                  <a:cubicBezTo>
                    <a:pt x="924" y="27"/>
                    <a:pt x="648" y="235"/>
                    <a:pt x="138" y="660"/>
                  </a:cubicBezTo>
                  <a:cubicBezTo>
                    <a:pt x="1" y="773"/>
                    <a:pt x="331" y="1190"/>
                    <a:pt x="501" y="1190"/>
                  </a:cubicBezTo>
                  <a:cubicBezTo>
                    <a:pt x="506" y="1190"/>
                    <a:pt x="511" y="1189"/>
                    <a:pt x="515" y="1189"/>
                  </a:cubicBezTo>
                  <a:cubicBezTo>
                    <a:pt x="679" y="1162"/>
                    <a:pt x="912" y="567"/>
                    <a:pt x="1105" y="417"/>
                  </a:cubicBezTo>
                  <a:cubicBezTo>
                    <a:pt x="1130" y="397"/>
                    <a:pt x="1180" y="390"/>
                    <a:pt x="1246" y="390"/>
                  </a:cubicBezTo>
                  <a:cubicBezTo>
                    <a:pt x="1429" y="390"/>
                    <a:pt x="1729" y="445"/>
                    <a:pt x="1924" y="445"/>
                  </a:cubicBezTo>
                  <a:cubicBezTo>
                    <a:pt x="1930" y="445"/>
                    <a:pt x="1935" y="445"/>
                    <a:pt x="1941" y="445"/>
                  </a:cubicBezTo>
                  <a:cubicBezTo>
                    <a:pt x="2202" y="441"/>
                    <a:pt x="2170" y="140"/>
                    <a:pt x="2112" y="80"/>
                  </a:cubicBezTo>
                  <a:cubicBezTo>
                    <a:pt x="2058" y="21"/>
                    <a:pt x="1595" y="1"/>
                    <a:pt x="1295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2974700" y="3502975"/>
              <a:ext cx="158950" cy="84525"/>
            </a:xfrm>
            <a:custGeom>
              <a:avLst/>
              <a:gdLst/>
              <a:ahLst/>
              <a:cxnLst/>
              <a:rect l="l" t="t" r="r" b="b"/>
              <a:pathLst>
                <a:path w="6358" h="3381" extrusionOk="0">
                  <a:moveTo>
                    <a:pt x="5595" y="1"/>
                  </a:moveTo>
                  <a:cubicBezTo>
                    <a:pt x="4071" y="1"/>
                    <a:pt x="0" y="2253"/>
                    <a:pt x="223" y="3127"/>
                  </a:cubicBezTo>
                  <a:cubicBezTo>
                    <a:pt x="268" y="3303"/>
                    <a:pt x="452" y="3380"/>
                    <a:pt x="729" y="3380"/>
                  </a:cubicBezTo>
                  <a:cubicBezTo>
                    <a:pt x="2212" y="3380"/>
                    <a:pt x="6357" y="1184"/>
                    <a:pt x="6148" y="295"/>
                  </a:cubicBezTo>
                  <a:cubicBezTo>
                    <a:pt x="6100" y="89"/>
                    <a:pt x="5898" y="1"/>
                    <a:pt x="5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3081350" y="3595800"/>
              <a:ext cx="47575" cy="40675"/>
            </a:xfrm>
            <a:custGeom>
              <a:avLst/>
              <a:gdLst/>
              <a:ahLst/>
              <a:cxnLst/>
              <a:rect l="l" t="t" r="r" b="b"/>
              <a:pathLst>
                <a:path w="1903" h="1627" extrusionOk="0">
                  <a:moveTo>
                    <a:pt x="1" y="1"/>
                  </a:moveTo>
                  <a:lnTo>
                    <a:pt x="484" y="1626"/>
                  </a:lnTo>
                  <a:cubicBezTo>
                    <a:pt x="484" y="1626"/>
                    <a:pt x="1903" y="1545"/>
                    <a:pt x="1770" y="901"/>
                  </a:cubicBezTo>
                  <a:cubicBezTo>
                    <a:pt x="1645" y="288"/>
                    <a:pt x="924" y="155"/>
                    <a:pt x="1" y="1"/>
                  </a:cubicBezTo>
                  <a:close/>
                </a:path>
              </a:pathLst>
            </a:custGeom>
            <a:solidFill>
              <a:srgbClr val="AA5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3007975" y="3489350"/>
              <a:ext cx="103875" cy="147125"/>
            </a:xfrm>
            <a:custGeom>
              <a:avLst/>
              <a:gdLst/>
              <a:ahLst/>
              <a:cxnLst/>
              <a:rect l="l" t="t" r="r" b="b"/>
              <a:pathLst>
                <a:path w="4155" h="5885" extrusionOk="0">
                  <a:moveTo>
                    <a:pt x="1337" y="0"/>
                  </a:moveTo>
                  <a:lnTo>
                    <a:pt x="0" y="552"/>
                  </a:lnTo>
                  <a:cubicBezTo>
                    <a:pt x="0" y="552"/>
                    <a:pt x="2631" y="5884"/>
                    <a:pt x="3419" y="5884"/>
                  </a:cubicBezTo>
                  <a:cubicBezTo>
                    <a:pt x="3419" y="5884"/>
                    <a:pt x="3419" y="5884"/>
                    <a:pt x="3419" y="5884"/>
                  </a:cubicBezTo>
                  <a:cubicBezTo>
                    <a:pt x="4155" y="5883"/>
                    <a:pt x="1338" y="0"/>
                    <a:pt x="1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3020200" y="3470075"/>
              <a:ext cx="51800" cy="18750"/>
            </a:xfrm>
            <a:custGeom>
              <a:avLst/>
              <a:gdLst/>
              <a:ahLst/>
              <a:cxnLst/>
              <a:rect l="l" t="t" r="r" b="b"/>
              <a:pathLst>
                <a:path w="2072" h="750" extrusionOk="0">
                  <a:moveTo>
                    <a:pt x="1382" y="1"/>
                  </a:moveTo>
                  <a:cubicBezTo>
                    <a:pt x="1123" y="1"/>
                    <a:pt x="709" y="229"/>
                    <a:pt x="0" y="665"/>
                  </a:cubicBezTo>
                  <a:lnTo>
                    <a:pt x="4" y="750"/>
                  </a:lnTo>
                  <a:cubicBezTo>
                    <a:pt x="4" y="750"/>
                    <a:pt x="2071" y="516"/>
                    <a:pt x="1597" y="79"/>
                  </a:cubicBezTo>
                  <a:cubicBezTo>
                    <a:pt x="1539" y="27"/>
                    <a:pt x="1470" y="1"/>
                    <a:pt x="1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2970700" y="3487200"/>
              <a:ext cx="51650" cy="18675"/>
            </a:xfrm>
            <a:custGeom>
              <a:avLst/>
              <a:gdLst/>
              <a:ahLst/>
              <a:cxnLst/>
              <a:rect l="l" t="t" r="r" b="b"/>
              <a:pathLst>
                <a:path w="2066" h="747" extrusionOk="0">
                  <a:moveTo>
                    <a:pt x="2061" y="1"/>
                  </a:moveTo>
                  <a:cubicBezTo>
                    <a:pt x="2061" y="1"/>
                    <a:pt x="0" y="233"/>
                    <a:pt x="477" y="668"/>
                  </a:cubicBezTo>
                  <a:cubicBezTo>
                    <a:pt x="535" y="720"/>
                    <a:pt x="604" y="746"/>
                    <a:pt x="692" y="746"/>
                  </a:cubicBezTo>
                  <a:cubicBezTo>
                    <a:pt x="950" y="746"/>
                    <a:pt x="1362" y="520"/>
                    <a:pt x="2066" y="85"/>
                  </a:cubicBezTo>
                  <a:lnTo>
                    <a:pt x="20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3017025" y="3483875"/>
              <a:ext cx="9325" cy="8000"/>
            </a:xfrm>
            <a:custGeom>
              <a:avLst/>
              <a:gdLst/>
              <a:ahLst/>
              <a:cxnLst/>
              <a:rect l="l" t="t" r="r" b="b"/>
              <a:pathLst>
                <a:path w="373" h="320" extrusionOk="0">
                  <a:moveTo>
                    <a:pt x="185" y="1"/>
                  </a:moveTo>
                  <a:cubicBezTo>
                    <a:pt x="92" y="1"/>
                    <a:pt x="14" y="63"/>
                    <a:pt x="7" y="146"/>
                  </a:cubicBezTo>
                  <a:cubicBezTo>
                    <a:pt x="0" y="233"/>
                    <a:pt x="76" y="311"/>
                    <a:pt x="174" y="319"/>
                  </a:cubicBezTo>
                  <a:cubicBezTo>
                    <a:pt x="179" y="319"/>
                    <a:pt x="184" y="319"/>
                    <a:pt x="188" y="319"/>
                  </a:cubicBezTo>
                  <a:cubicBezTo>
                    <a:pt x="282" y="319"/>
                    <a:pt x="359" y="257"/>
                    <a:pt x="366" y="174"/>
                  </a:cubicBezTo>
                  <a:cubicBezTo>
                    <a:pt x="373" y="87"/>
                    <a:pt x="298" y="9"/>
                    <a:pt x="199" y="1"/>
                  </a:cubicBezTo>
                  <a:cubicBezTo>
                    <a:pt x="194" y="1"/>
                    <a:pt x="189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3037975" y="3509825"/>
              <a:ext cx="23250" cy="39625"/>
            </a:xfrm>
            <a:custGeom>
              <a:avLst/>
              <a:gdLst/>
              <a:ahLst/>
              <a:cxnLst/>
              <a:rect l="l" t="t" r="r" b="b"/>
              <a:pathLst>
                <a:path w="930" h="1585" extrusionOk="0">
                  <a:moveTo>
                    <a:pt x="127" y="0"/>
                  </a:moveTo>
                  <a:cubicBezTo>
                    <a:pt x="119" y="0"/>
                    <a:pt x="111" y="2"/>
                    <a:pt x="105" y="5"/>
                  </a:cubicBezTo>
                  <a:cubicBezTo>
                    <a:pt x="1" y="53"/>
                    <a:pt x="78" y="444"/>
                    <a:pt x="278" y="878"/>
                  </a:cubicBezTo>
                  <a:cubicBezTo>
                    <a:pt x="464" y="1284"/>
                    <a:pt x="690" y="1584"/>
                    <a:pt x="803" y="1584"/>
                  </a:cubicBezTo>
                  <a:cubicBezTo>
                    <a:pt x="811" y="1584"/>
                    <a:pt x="818" y="1582"/>
                    <a:pt x="825" y="1579"/>
                  </a:cubicBezTo>
                  <a:cubicBezTo>
                    <a:pt x="929" y="1532"/>
                    <a:pt x="852" y="1142"/>
                    <a:pt x="653" y="706"/>
                  </a:cubicBezTo>
                  <a:cubicBezTo>
                    <a:pt x="466" y="301"/>
                    <a:pt x="240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2537850" y="3493925"/>
              <a:ext cx="111125" cy="90175"/>
            </a:xfrm>
            <a:custGeom>
              <a:avLst/>
              <a:gdLst/>
              <a:ahLst/>
              <a:cxnLst/>
              <a:rect l="l" t="t" r="r" b="b"/>
              <a:pathLst>
                <a:path w="4445" h="3607" extrusionOk="0">
                  <a:moveTo>
                    <a:pt x="2088" y="0"/>
                  </a:moveTo>
                  <a:cubicBezTo>
                    <a:pt x="1995" y="0"/>
                    <a:pt x="1898" y="10"/>
                    <a:pt x="1799" y="30"/>
                  </a:cubicBezTo>
                  <a:cubicBezTo>
                    <a:pt x="1" y="394"/>
                    <a:pt x="13" y="3606"/>
                    <a:pt x="13" y="3606"/>
                  </a:cubicBezTo>
                  <a:lnTo>
                    <a:pt x="685" y="3477"/>
                  </a:lnTo>
                  <a:cubicBezTo>
                    <a:pt x="685" y="3477"/>
                    <a:pt x="503" y="416"/>
                    <a:pt x="1819" y="181"/>
                  </a:cubicBezTo>
                  <a:cubicBezTo>
                    <a:pt x="1870" y="172"/>
                    <a:pt x="1919" y="167"/>
                    <a:pt x="1969" y="167"/>
                  </a:cubicBezTo>
                  <a:cubicBezTo>
                    <a:pt x="3202" y="167"/>
                    <a:pt x="4006" y="2899"/>
                    <a:pt x="4006" y="2899"/>
                  </a:cubicBezTo>
                  <a:lnTo>
                    <a:pt x="4444" y="2771"/>
                  </a:lnTo>
                  <a:cubicBezTo>
                    <a:pt x="4444" y="2771"/>
                    <a:pt x="3689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3015700" y="3062675"/>
              <a:ext cx="150550" cy="154300"/>
            </a:xfrm>
            <a:custGeom>
              <a:avLst/>
              <a:gdLst/>
              <a:ahLst/>
              <a:cxnLst/>
              <a:rect l="l" t="t" r="r" b="b"/>
              <a:pathLst>
                <a:path w="6022" h="6172" extrusionOk="0">
                  <a:moveTo>
                    <a:pt x="2542" y="0"/>
                  </a:moveTo>
                  <a:lnTo>
                    <a:pt x="1674" y="38"/>
                  </a:lnTo>
                  <a:lnTo>
                    <a:pt x="1" y="2937"/>
                  </a:lnTo>
                  <a:lnTo>
                    <a:pt x="1561" y="5472"/>
                  </a:lnTo>
                  <a:lnTo>
                    <a:pt x="3599" y="5133"/>
                  </a:lnTo>
                  <a:lnTo>
                    <a:pt x="5558" y="6171"/>
                  </a:lnTo>
                  <a:lnTo>
                    <a:pt x="6022" y="5739"/>
                  </a:lnTo>
                  <a:lnTo>
                    <a:pt x="2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2911350" y="3550900"/>
              <a:ext cx="243850" cy="264650"/>
            </a:xfrm>
            <a:custGeom>
              <a:avLst/>
              <a:gdLst/>
              <a:ahLst/>
              <a:cxnLst/>
              <a:rect l="l" t="t" r="r" b="b"/>
              <a:pathLst>
                <a:path w="9754" h="10586" extrusionOk="0">
                  <a:moveTo>
                    <a:pt x="75" y="0"/>
                  </a:moveTo>
                  <a:lnTo>
                    <a:pt x="1" y="10586"/>
                  </a:lnTo>
                  <a:lnTo>
                    <a:pt x="9754" y="10586"/>
                  </a:lnTo>
                  <a:lnTo>
                    <a:pt x="8849" y="68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2911350" y="3550900"/>
              <a:ext cx="243850" cy="264650"/>
            </a:xfrm>
            <a:custGeom>
              <a:avLst/>
              <a:gdLst/>
              <a:ahLst/>
              <a:cxnLst/>
              <a:rect l="l" t="t" r="r" b="b"/>
              <a:pathLst>
                <a:path w="9754" h="10586" extrusionOk="0">
                  <a:moveTo>
                    <a:pt x="75" y="0"/>
                  </a:moveTo>
                  <a:lnTo>
                    <a:pt x="1" y="10586"/>
                  </a:lnTo>
                  <a:lnTo>
                    <a:pt x="9754" y="10586"/>
                  </a:lnTo>
                  <a:lnTo>
                    <a:pt x="9288" y="5480"/>
                  </a:lnTo>
                  <a:lnTo>
                    <a:pt x="7292" y="4920"/>
                  </a:lnTo>
                  <a:lnTo>
                    <a:pt x="4315" y="32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2488050" y="3476775"/>
              <a:ext cx="115850" cy="116700"/>
            </a:xfrm>
            <a:custGeom>
              <a:avLst/>
              <a:gdLst/>
              <a:ahLst/>
              <a:cxnLst/>
              <a:rect l="l" t="t" r="r" b="b"/>
              <a:pathLst>
                <a:path w="4634" h="4668" extrusionOk="0">
                  <a:moveTo>
                    <a:pt x="2950" y="0"/>
                  </a:moveTo>
                  <a:cubicBezTo>
                    <a:pt x="2856" y="0"/>
                    <a:pt x="2757" y="13"/>
                    <a:pt x="2653" y="39"/>
                  </a:cubicBezTo>
                  <a:cubicBezTo>
                    <a:pt x="766" y="510"/>
                    <a:pt x="1" y="4667"/>
                    <a:pt x="1" y="4667"/>
                  </a:cubicBezTo>
                  <a:lnTo>
                    <a:pt x="703" y="4500"/>
                  </a:lnTo>
                  <a:cubicBezTo>
                    <a:pt x="703" y="4500"/>
                    <a:pt x="1263" y="538"/>
                    <a:pt x="2637" y="233"/>
                  </a:cubicBezTo>
                  <a:cubicBezTo>
                    <a:pt x="2690" y="221"/>
                    <a:pt x="2741" y="215"/>
                    <a:pt x="2790" y="215"/>
                  </a:cubicBezTo>
                  <a:cubicBezTo>
                    <a:pt x="4023" y="215"/>
                    <a:pt x="4164" y="3752"/>
                    <a:pt x="4164" y="3752"/>
                  </a:cubicBezTo>
                  <a:lnTo>
                    <a:pt x="4634" y="3587"/>
                  </a:lnTo>
                  <a:cubicBezTo>
                    <a:pt x="4634" y="3587"/>
                    <a:pt x="4549" y="0"/>
                    <a:pt x="2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3003625" y="3608050"/>
              <a:ext cx="128125" cy="89175"/>
            </a:xfrm>
            <a:custGeom>
              <a:avLst/>
              <a:gdLst/>
              <a:ahLst/>
              <a:cxnLst/>
              <a:rect l="l" t="t" r="r" b="b"/>
              <a:pathLst>
                <a:path w="5125" h="3567" extrusionOk="0">
                  <a:moveTo>
                    <a:pt x="1976" y="0"/>
                  </a:moveTo>
                  <a:cubicBezTo>
                    <a:pt x="1882" y="0"/>
                    <a:pt x="1788" y="10"/>
                    <a:pt x="1695" y="30"/>
                  </a:cubicBezTo>
                  <a:cubicBezTo>
                    <a:pt x="1" y="389"/>
                    <a:pt x="933" y="3566"/>
                    <a:pt x="933" y="3566"/>
                  </a:cubicBezTo>
                  <a:lnTo>
                    <a:pt x="1568" y="3439"/>
                  </a:lnTo>
                  <a:cubicBezTo>
                    <a:pt x="1568" y="3439"/>
                    <a:pt x="509" y="411"/>
                    <a:pt x="1759" y="178"/>
                  </a:cubicBezTo>
                  <a:cubicBezTo>
                    <a:pt x="1806" y="169"/>
                    <a:pt x="1855" y="165"/>
                    <a:pt x="1904" y="165"/>
                  </a:cubicBezTo>
                  <a:cubicBezTo>
                    <a:pt x="3137" y="165"/>
                    <a:pt x="4723" y="2867"/>
                    <a:pt x="4723" y="2867"/>
                  </a:cubicBezTo>
                  <a:lnTo>
                    <a:pt x="5125" y="2740"/>
                  </a:lnTo>
                  <a:cubicBezTo>
                    <a:pt x="5125" y="2740"/>
                    <a:pt x="3575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2981150" y="3657100"/>
              <a:ext cx="243875" cy="158450"/>
            </a:xfrm>
            <a:custGeom>
              <a:avLst/>
              <a:gdLst/>
              <a:ahLst/>
              <a:cxnLst/>
              <a:rect l="l" t="t" r="r" b="b"/>
              <a:pathLst>
                <a:path w="9755" h="6338" extrusionOk="0">
                  <a:moveTo>
                    <a:pt x="8380" y="0"/>
                  </a:moveTo>
                  <a:lnTo>
                    <a:pt x="75" y="1412"/>
                  </a:lnTo>
                  <a:lnTo>
                    <a:pt x="1" y="6338"/>
                  </a:lnTo>
                  <a:lnTo>
                    <a:pt x="9755" y="6338"/>
                  </a:lnTo>
                  <a:lnTo>
                    <a:pt x="83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4"/>
            <p:cNvSpPr/>
            <p:nvPr/>
          </p:nvSpPr>
          <p:spPr>
            <a:xfrm>
              <a:off x="2981150" y="3665225"/>
              <a:ext cx="243875" cy="150325"/>
            </a:xfrm>
            <a:custGeom>
              <a:avLst/>
              <a:gdLst/>
              <a:ahLst/>
              <a:cxnLst/>
              <a:rect l="l" t="t" r="r" b="b"/>
              <a:pathLst>
                <a:path w="9755" h="6013" extrusionOk="0">
                  <a:moveTo>
                    <a:pt x="6466" y="1"/>
                  </a:moveTo>
                  <a:lnTo>
                    <a:pt x="75" y="1087"/>
                  </a:lnTo>
                  <a:lnTo>
                    <a:pt x="1" y="6013"/>
                  </a:lnTo>
                  <a:lnTo>
                    <a:pt x="9755" y="6013"/>
                  </a:lnTo>
                  <a:lnTo>
                    <a:pt x="9330" y="4054"/>
                  </a:lnTo>
                  <a:lnTo>
                    <a:pt x="6466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4"/>
            <p:cNvSpPr/>
            <p:nvPr/>
          </p:nvSpPr>
          <p:spPr>
            <a:xfrm>
              <a:off x="2453000" y="3547575"/>
              <a:ext cx="267050" cy="267975"/>
            </a:xfrm>
            <a:custGeom>
              <a:avLst/>
              <a:gdLst/>
              <a:ahLst/>
              <a:cxnLst/>
              <a:rect l="l" t="t" r="r" b="b"/>
              <a:pathLst>
                <a:path w="10682" h="10719" extrusionOk="0">
                  <a:moveTo>
                    <a:pt x="6678" y="1"/>
                  </a:moveTo>
                  <a:lnTo>
                    <a:pt x="1" y="10719"/>
                  </a:lnTo>
                  <a:lnTo>
                    <a:pt x="10681" y="10719"/>
                  </a:lnTo>
                  <a:lnTo>
                    <a:pt x="91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2390550" y="3547575"/>
              <a:ext cx="267050" cy="267975"/>
            </a:xfrm>
            <a:custGeom>
              <a:avLst/>
              <a:gdLst/>
              <a:ahLst/>
              <a:cxnLst/>
              <a:rect l="l" t="t" r="r" b="b"/>
              <a:pathLst>
                <a:path w="10682" h="10719" extrusionOk="0">
                  <a:moveTo>
                    <a:pt x="9176" y="1"/>
                  </a:moveTo>
                  <a:lnTo>
                    <a:pt x="1825" y="1422"/>
                  </a:lnTo>
                  <a:lnTo>
                    <a:pt x="1" y="10719"/>
                  </a:lnTo>
                  <a:lnTo>
                    <a:pt x="10681" y="10719"/>
                  </a:lnTo>
                  <a:lnTo>
                    <a:pt x="91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4"/>
            <p:cNvSpPr/>
            <p:nvPr/>
          </p:nvSpPr>
          <p:spPr>
            <a:xfrm>
              <a:off x="2950025" y="3757500"/>
              <a:ext cx="294375" cy="58050"/>
            </a:xfrm>
            <a:custGeom>
              <a:avLst/>
              <a:gdLst/>
              <a:ahLst/>
              <a:cxnLst/>
              <a:rect l="l" t="t" r="r" b="b"/>
              <a:pathLst>
                <a:path w="11775" h="2322" extrusionOk="0">
                  <a:moveTo>
                    <a:pt x="2459" y="1"/>
                  </a:moveTo>
                  <a:lnTo>
                    <a:pt x="0" y="2322"/>
                  </a:lnTo>
                  <a:lnTo>
                    <a:pt x="11717" y="2322"/>
                  </a:lnTo>
                  <a:lnTo>
                    <a:pt x="11774" y="2039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4"/>
            <p:cNvSpPr/>
            <p:nvPr/>
          </p:nvSpPr>
          <p:spPr>
            <a:xfrm>
              <a:off x="2950025" y="3757500"/>
              <a:ext cx="205925" cy="58050"/>
            </a:xfrm>
            <a:custGeom>
              <a:avLst/>
              <a:gdLst/>
              <a:ahLst/>
              <a:cxnLst/>
              <a:rect l="l" t="t" r="r" b="b"/>
              <a:pathLst>
                <a:path w="8237" h="2322" extrusionOk="0">
                  <a:moveTo>
                    <a:pt x="2459" y="1"/>
                  </a:moveTo>
                  <a:lnTo>
                    <a:pt x="0" y="2322"/>
                  </a:lnTo>
                  <a:lnTo>
                    <a:pt x="8236" y="2322"/>
                  </a:lnTo>
                  <a:cubicBezTo>
                    <a:pt x="7361" y="2069"/>
                    <a:pt x="6803" y="1688"/>
                    <a:pt x="6803" y="1262"/>
                  </a:cubicBezTo>
                  <a:cubicBezTo>
                    <a:pt x="6803" y="1162"/>
                    <a:pt x="6836" y="1064"/>
                    <a:pt x="6894" y="970"/>
                  </a:cubicBezTo>
                  <a:lnTo>
                    <a:pt x="2459" y="1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4"/>
            <p:cNvSpPr/>
            <p:nvPr/>
          </p:nvSpPr>
          <p:spPr>
            <a:xfrm>
              <a:off x="2524025" y="3757500"/>
              <a:ext cx="291550" cy="58050"/>
            </a:xfrm>
            <a:custGeom>
              <a:avLst/>
              <a:gdLst/>
              <a:ahLst/>
              <a:cxnLst/>
              <a:rect l="l" t="t" r="r" b="b"/>
              <a:pathLst>
                <a:path w="11662" h="2322" extrusionOk="0">
                  <a:moveTo>
                    <a:pt x="9228" y="1"/>
                  </a:moveTo>
                  <a:lnTo>
                    <a:pt x="1" y="2039"/>
                  </a:lnTo>
                  <a:lnTo>
                    <a:pt x="58" y="2322"/>
                  </a:lnTo>
                  <a:lnTo>
                    <a:pt x="11661" y="2322"/>
                  </a:lnTo>
                  <a:lnTo>
                    <a:pt x="9228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2617475" y="3757500"/>
              <a:ext cx="198125" cy="58050"/>
            </a:xfrm>
            <a:custGeom>
              <a:avLst/>
              <a:gdLst/>
              <a:ahLst/>
              <a:cxnLst/>
              <a:rect l="l" t="t" r="r" b="b"/>
              <a:pathLst>
                <a:path w="7925" h="2322" extrusionOk="0">
                  <a:moveTo>
                    <a:pt x="5490" y="1"/>
                  </a:moveTo>
                  <a:lnTo>
                    <a:pt x="750" y="1047"/>
                  </a:lnTo>
                  <a:cubicBezTo>
                    <a:pt x="750" y="1055"/>
                    <a:pt x="752" y="1063"/>
                    <a:pt x="752" y="1071"/>
                  </a:cubicBezTo>
                  <a:cubicBezTo>
                    <a:pt x="752" y="1532"/>
                    <a:pt x="473" y="1960"/>
                    <a:pt x="0" y="2322"/>
                  </a:cubicBezTo>
                  <a:lnTo>
                    <a:pt x="7925" y="2322"/>
                  </a:lnTo>
                  <a:lnTo>
                    <a:pt x="5490" y="1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2669800" y="3700900"/>
              <a:ext cx="428800" cy="114650"/>
            </a:xfrm>
            <a:custGeom>
              <a:avLst/>
              <a:gdLst/>
              <a:ahLst/>
              <a:cxnLst/>
              <a:rect l="l" t="t" r="r" b="b"/>
              <a:pathLst>
                <a:path w="17152" h="4586" extrusionOk="0">
                  <a:moveTo>
                    <a:pt x="11888" y="1"/>
                  </a:moveTo>
                  <a:lnTo>
                    <a:pt x="4529" y="510"/>
                  </a:lnTo>
                  <a:lnTo>
                    <a:pt x="0" y="2038"/>
                  </a:lnTo>
                  <a:lnTo>
                    <a:pt x="793" y="4586"/>
                  </a:lnTo>
                  <a:lnTo>
                    <a:pt x="16360" y="4586"/>
                  </a:lnTo>
                  <a:lnTo>
                    <a:pt x="17152" y="1698"/>
                  </a:lnTo>
                  <a:lnTo>
                    <a:pt x="118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2681900" y="3700900"/>
              <a:ext cx="402100" cy="114650"/>
            </a:xfrm>
            <a:custGeom>
              <a:avLst/>
              <a:gdLst/>
              <a:ahLst/>
              <a:cxnLst/>
              <a:rect l="l" t="t" r="r" b="b"/>
              <a:pathLst>
                <a:path w="16084" h="4586" extrusionOk="0">
                  <a:moveTo>
                    <a:pt x="11404" y="1"/>
                  </a:moveTo>
                  <a:lnTo>
                    <a:pt x="4045" y="510"/>
                  </a:lnTo>
                  <a:lnTo>
                    <a:pt x="2309" y="1096"/>
                  </a:lnTo>
                  <a:cubicBezTo>
                    <a:pt x="3761" y="1561"/>
                    <a:pt x="5016" y="2465"/>
                    <a:pt x="4909" y="3113"/>
                  </a:cubicBezTo>
                  <a:cubicBezTo>
                    <a:pt x="4825" y="3613"/>
                    <a:pt x="3618" y="3898"/>
                    <a:pt x="2287" y="3898"/>
                  </a:cubicBezTo>
                  <a:cubicBezTo>
                    <a:pt x="1808" y="3898"/>
                    <a:pt x="1313" y="3861"/>
                    <a:pt x="849" y="3784"/>
                  </a:cubicBezTo>
                  <a:cubicBezTo>
                    <a:pt x="552" y="3735"/>
                    <a:pt x="269" y="3670"/>
                    <a:pt x="0" y="3595"/>
                  </a:cubicBezTo>
                  <a:lnTo>
                    <a:pt x="0" y="3595"/>
                  </a:lnTo>
                  <a:lnTo>
                    <a:pt x="309" y="4586"/>
                  </a:lnTo>
                  <a:lnTo>
                    <a:pt x="15875" y="4586"/>
                  </a:lnTo>
                  <a:lnTo>
                    <a:pt x="16084" y="3827"/>
                  </a:lnTo>
                  <a:lnTo>
                    <a:pt x="16084" y="3827"/>
                  </a:lnTo>
                  <a:cubicBezTo>
                    <a:pt x="16063" y="3830"/>
                    <a:pt x="16043" y="3833"/>
                    <a:pt x="16022" y="3834"/>
                  </a:cubicBezTo>
                  <a:lnTo>
                    <a:pt x="16022" y="3835"/>
                  </a:lnTo>
                  <a:cubicBezTo>
                    <a:pt x="15670" y="3872"/>
                    <a:pt x="15326" y="3889"/>
                    <a:pt x="14997" y="3889"/>
                  </a:cubicBezTo>
                  <a:cubicBezTo>
                    <a:pt x="13251" y="3889"/>
                    <a:pt x="11910" y="3397"/>
                    <a:pt x="11833" y="2653"/>
                  </a:cubicBezTo>
                  <a:cubicBezTo>
                    <a:pt x="11763" y="1979"/>
                    <a:pt x="12751" y="1295"/>
                    <a:pt x="14206" y="904"/>
                  </a:cubicBezTo>
                  <a:lnTo>
                    <a:pt x="11404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2753600" y="3380150"/>
              <a:ext cx="268075" cy="368075"/>
            </a:xfrm>
            <a:custGeom>
              <a:avLst/>
              <a:gdLst/>
              <a:ahLst/>
              <a:cxnLst/>
              <a:rect l="l" t="t" r="r" b="b"/>
              <a:pathLst>
                <a:path w="10723" h="14723" extrusionOk="0">
                  <a:moveTo>
                    <a:pt x="5523" y="0"/>
                  </a:moveTo>
                  <a:cubicBezTo>
                    <a:pt x="5523" y="0"/>
                    <a:pt x="1687" y="4113"/>
                    <a:pt x="32" y="5913"/>
                  </a:cubicBezTo>
                  <a:cubicBezTo>
                    <a:pt x="375" y="9088"/>
                    <a:pt x="1592" y="11868"/>
                    <a:pt x="1" y="13736"/>
                  </a:cubicBezTo>
                  <a:cubicBezTo>
                    <a:pt x="1" y="13736"/>
                    <a:pt x="2341" y="14722"/>
                    <a:pt x="5390" y="14722"/>
                  </a:cubicBezTo>
                  <a:cubicBezTo>
                    <a:pt x="7045" y="14722"/>
                    <a:pt x="8910" y="14432"/>
                    <a:pt x="10722" y="13535"/>
                  </a:cubicBezTo>
                  <a:cubicBezTo>
                    <a:pt x="7819" y="10133"/>
                    <a:pt x="7324" y="4122"/>
                    <a:pt x="5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2753600" y="3501050"/>
              <a:ext cx="268075" cy="247175"/>
            </a:xfrm>
            <a:custGeom>
              <a:avLst/>
              <a:gdLst/>
              <a:ahLst/>
              <a:cxnLst/>
              <a:rect l="l" t="t" r="r" b="b"/>
              <a:pathLst>
                <a:path w="10723" h="9887" extrusionOk="0">
                  <a:moveTo>
                    <a:pt x="7037" y="1"/>
                  </a:moveTo>
                  <a:lnTo>
                    <a:pt x="7037" y="1"/>
                  </a:lnTo>
                  <a:cubicBezTo>
                    <a:pt x="8407" y="5333"/>
                    <a:pt x="7531" y="9493"/>
                    <a:pt x="4516" y="9493"/>
                  </a:cubicBezTo>
                  <a:cubicBezTo>
                    <a:pt x="4454" y="9493"/>
                    <a:pt x="4392" y="9491"/>
                    <a:pt x="4328" y="9488"/>
                  </a:cubicBezTo>
                  <a:cubicBezTo>
                    <a:pt x="2731" y="9397"/>
                    <a:pt x="1473" y="7220"/>
                    <a:pt x="623" y="4641"/>
                  </a:cubicBezTo>
                  <a:lnTo>
                    <a:pt x="623" y="4641"/>
                  </a:lnTo>
                  <a:cubicBezTo>
                    <a:pt x="899" y="6317"/>
                    <a:pt x="960" y="7774"/>
                    <a:pt x="1" y="8900"/>
                  </a:cubicBezTo>
                  <a:cubicBezTo>
                    <a:pt x="1" y="8900"/>
                    <a:pt x="2341" y="9886"/>
                    <a:pt x="5391" y="9886"/>
                  </a:cubicBezTo>
                  <a:cubicBezTo>
                    <a:pt x="7046" y="9886"/>
                    <a:pt x="8910" y="9596"/>
                    <a:pt x="10722" y="8699"/>
                  </a:cubicBezTo>
                  <a:cubicBezTo>
                    <a:pt x="9749" y="7559"/>
                    <a:pt x="7683" y="1069"/>
                    <a:pt x="7037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2623450" y="3542450"/>
              <a:ext cx="126100" cy="217775"/>
            </a:xfrm>
            <a:custGeom>
              <a:avLst/>
              <a:gdLst/>
              <a:ahLst/>
              <a:cxnLst/>
              <a:rect l="l" t="t" r="r" b="b"/>
              <a:pathLst>
                <a:path w="5044" h="8711" extrusionOk="0">
                  <a:moveTo>
                    <a:pt x="5043" y="0"/>
                  </a:moveTo>
                  <a:lnTo>
                    <a:pt x="0" y="8700"/>
                  </a:lnTo>
                  <a:lnTo>
                    <a:pt x="343" y="8710"/>
                  </a:lnTo>
                  <a:lnTo>
                    <a:pt x="4909" y="2839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2678125" y="3542400"/>
              <a:ext cx="71425" cy="157875"/>
            </a:xfrm>
            <a:custGeom>
              <a:avLst/>
              <a:gdLst/>
              <a:ahLst/>
              <a:cxnLst/>
              <a:rect l="l" t="t" r="r" b="b"/>
              <a:pathLst>
                <a:path w="2857" h="6315" extrusionOk="0">
                  <a:moveTo>
                    <a:pt x="2856" y="1"/>
                  </a:moveTo>
                  <a:lnTo>
                    <a:pt x="1" y="4928"/>
                  </a:lnTo>
                  <a:cubicBezTo>
                    <a:pt x="46" y="5353"/>
                    <a:pt x="52" y="5821"/>
                    <a:pt x="20" y="6314"/>
                  </a:cubicBezTo>
                  <a:lnTo>
                    <a:pt x="2722" y="2841"/>
                  </a:lnTo>
                  <a:lnTo>
                    <a:pt x="2856" y="1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2915475" y="3169800"/>
              <a:ext cx="71875" cy="277800"/>
            </a:xfrm>
            <a:custGeom>
              <a:avLst/>
              <a:gdLst/>
              <a:ahLst/>
              <a:cxnLst/>
              <a:rect l="l" t="t" r="r" b="b"/>
              <a:pathLst>
                <a:path w="2875" h="11112" extrusionOk="0">
                  <a:moveTo>
                    <a:pt x="2874" y="0"/>
                  </a:moveTo>
                  <a:lnTo>
                    <a:pt x="2508" y="127"/>
                  </a:lnTo>
                  <a:lnTo>
                    <a:pt x="0" y="8092"/>
                  </a:lnTo>
                  <a:lnTo>
                    <a:pt x="992" y="11111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2915475" y="3287625"/>
              <a:ext cx="46875" cy="159975"/>
            </a:xfrm>
            <a:custGeom>
              <a:avLst/>
              <a:gdLst/>
              <a:ahLst/>
              <a:cxnLst/>
              <a:rect l="l" t="t" r="r" b="b"/>
              <a:pathLst>
                <a:path w="1875" h="6399" extrusionOk="0">
                  <a:moveTo>
                    <a:pt x="1064" y="0"/>
                  </a:moveTo>
                  <a:lnTo>
                    <a:pt x="0" y="3379"/>
                  </a:lnTo>
                  <a:lnTo>
                    <a:pt x="992" y="6398"/>
                  </a:lnTo>
                  <a:lnTo>
                    <a:pt x="1875" y="1191"/>
                  </a:lnTo>
                  <a:cubicBezTo>
                    <a:pt x="1562" y="934"/>
                    <a:pt x="1285" y="523"/>
                    <a:pt x="1064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2701175" y="3512225"/>
              <a:ext cx="102950" cy="176875"/>
            </a:xfrm>
            <a:custGeom>
              <a:avLst/>
              <a:gdLst/>
              <a:ahLst/>
              <a:cxnLst/>
              <a:rect l="l" t="t" r="r" b="b"/>
              <a:pathLst>
                <a:path w="4118" h="7075" extrusionOk="0">
                  <a:moveTo>
                    <a:pt x="3092" y="0"/>
                  </a:moveTo>
                  <a:cubicBezTo>
                    <a:pt x="3023" y="0"/>
                    <a:pt x="2948" y="19"/>
                    <a:pt x="2865" y="59"/>
                  </a:cubicBezTo>
                  <a:cubicBezTo>
                    <a:pt x="1563" y="689"/>
                    <a:pt x="0" y="3832"/>
                    <a:pt x="0" y="3832"/>
                  </a:cubicBezTo>
                  <a:lnTo>
                    <a:pt x="1104" y="7075"/>
                  </a:lnTo>
                  <a:lnTo>
                    <a:pt x="3756" y="4107"/>
                  </a:lnTo>
                  <a:cubicBezTo>
                    <a:pt x="3756" y="4107"/>
                    <a:pt x="4117" y="0"/>
                    <a:pt x="3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2716025" y="3635000"/>
              <a:ext cx="67425" cy="54100"/>
            </a:xfrm>
            <a:custGeom>
              <a:avLst/>
              <a:gdLst/>
              <a:ahLst/>
              <a:cxnLst/>
              <a:rect l="l" t="t" r="r" b="b"/>
              <a:pathLst>
                <a:path w="2697" h="2164" extrusionOk="0">
                  <a:moveTo>
                    <a:pt x="2696" y="0"/>
                  </a:moveTo>
                  <a:lnTo>
                    <a:pt x="2696" y="0"/>
                  </a:lnTo>
                  <a:cubicBezTo>
                    <a:pt x="1788" y="563"/>
                    <a:pt x="1121" y="501"/>
                    <a:pt x="0" y="667"/>
                  </a:cubicBezTo>
                  <a:lnTo>
                    <a:pt x="510" y="2164"/>
                  </a:lnTo>
                  <a:lnTo>
                    <a:pt x="2696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2873400" y="3317325"/>
              <a:ext cx="114450" cy="235000"/>
            </a:xfrm>
            <a:custGeom>
              <a:avLst/>
              <a:gdLst/>
              <a:ahLst/>
              <a:cxnLst/>
              <a:rect l="l" t="t" r="r" b="b"/>
              <a:pathLst>
                <a:path w="4578" h="9400" extrusionOk="0">
                  <a:moveTo>
                    <a:pt x="1744" y="0"/>
                  </a:moveTo>
                  <a:cubicBezTo>
                    <a:pt x="1744" y="0"/>
                    <a:pt x="731" y="2431"/>
                    <a:pt x="352" y="3937"/>
                  </a:cubicBezTo>
                  <a:cubicBezTo>
                    <a:pt x="1" y="5335"/>
                    <a:pt x="2386" y="9399"/>
                    <a:pt x="2386" y="9399"/>
                  </a:cubicBezTo>
                  <a:lnTo>
                    <a:pt x="4578" y="447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4"/>
            <p:cNvSpPr/>
            <p:nvPr/>
          </p:nvSpPr>
          <p:spPr>
            <a:xfrm>
              <a:off x="2933225" y="3394850"/>
              <a:ext cx="54625" cy="146050"/>
            </a:xfrm>
            <a:custGeom>
              <a:avLst/>
              <a:gdLst/>
              <a:ahLst/>
              <a:cxnLst/>
              <a:rect l="l" t="t" r="r" b="b"/>
              <a:pathLst>
                <a:path w="2185" h="5842" extrusionOk="0">
                  <a:moveTo>
                    <a:pt x="1313" y="1"/>
                  </a:moveTo>
                  <a:lnTo>
                    <a:pt x="1313" y="1"/>
                  </a:lnTo>
                  <a:cubicBezTo>
                    <a:pt x="1324" y="324"/>
                    <a:pt x="1388" y="669"/>
                    <a:pt x="1298" y="999"/>
                  </a:cubicBezTo>
                  <a:cubicBezTo>
                    <a:pt x="213" y="5030"/>
                    <a:pt x="1" y="5618"/>
                    <a:pt x="196" y="5841"/>
                  </a:cubicBezTo>
                  <a:lnTo>
                    <a:pt x="2185" y="1377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4"/>
            <p:cNvSpPr/>
            <p:nvPr/>
          </p:nvSpPr>
          <p:spPr>
            <a:xfrm>
              <a:off x="2760750" y="3389550"/>
              <a:ext cx="123275" cy="159925"/>
            </a:xfrm>
            <a:custGeom>
              <a:avLst/>
              <a:gdLst/>
              <a:ahLst/>
              <a:cxnLst/>
              <a:rect l="l" t="t" r="r" b="b"/>
              <a:pathLst>
                <a:path w="4931" h="6397" extrusionOk="0">
                  <a:moveTo>
                    <a:pt x="4887" y="0"/>
                  </a:moveTo>
                  <a:cubicBezTo>
                    <a:pt x="3961" y="993"/>
                    <a:pt x="1422" y="3718"/>
                    <a:pt x="0" y="5260"/>
                  </a:cubicBezTo>
                  <a:cubicBezTo>
                    <a:pt x="484" y="5972"/>
                    <a:pt x="1109" y="6396"/>
                    <a:pt x="1798" y="6396"/>
                  </a:cubicBezTo>
                  <a:cubicBezTo>
                    <a:pt x="1853" y="6396"/>
                    <a:pt x="1910" y="6394"/>
                    <a:pt x="1966" y="6388"/>
                  </a:cubicBezTo>
                  <a:cubicBezTo>
                    <a:pt x="3603" y="6225"/>
                    <a:pt x="4930" y="3750"/>
                    <a:pt x="4930" y="861"/>
                  </a:cubicBezTo>
                  <a:cubicBezTo>
                    <a:pt x="4930" y="566"/>
                    <a:pt x="4913" y="280"/>
                    <a:pt x="488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4"/>
            <p:cNvSpPr/>
            <p:nvPr/>
          </p:nvSpPr>
          <p:spPr>
            <a:xfrm>
              <a:off x="2760725" y="3389550"/>
              <a:ext cx="123300" cy="159925"/>
            </a:xfrm>
            <a:custGeom>
              <a:avLst/>
              <a:gdLst/>
              <a:ahLst/>
              <a:cxnLst/>
              <a:rect l="l" t="t" r="r" b="b"/>
              <a:pathLst>
                <a:path w="4932" h="6397" extrusionOk="0">
                  <a:moveTo>
                    <a:pt x="4887" y="0"/>
                  </a:moveTo>
                  <a:cubicBezTo>
                    <a:pt x="4887" y="0"/>
                    <a:pt x="4887" y="1"/>
                    <a:pt x="4887" y="1"/>
                  </a:cubicBezTo>
                  <a:lnTo>
                    <a:pt x="4887" y="1"/>
                  </a:lnTo>
                  <a:cubicBezTo>
                    <a:pt x="4887" y="1"/>
                    <a:pt x="4888" y="0"/>
                    <a:pt x="4888" y="0"/>
                  </a:cubicBezTo>
                  <a:close/>
                  <a:moveTo>
                    <a:pt x="4887" y="1"/>
                  </a:moveTo>
                  <a:lnTo>
                    <a:pt x="4887" y="1"/>
                  </a:lnTo>
                  <a:cubicBezTo>
                    <a:pt x="4884" y="3"/>
                    <a:pt x="4881" y="7"/>
                    <a:pt x="4879" y="9"/>
                  </a:cubicBezTo>
                  <a:cubicBezTo>
                    <a:pt x="4885" y="136"/>
                    <a:pt x="4889" y="265"/>
                    <a:pt x="4889" y="395"/>
                  </a:cubicBezTo>
                  <a:cubicBezTo>
                    <a:pt x="4889" y="3284"/>
                    <a:pt x="3562" y="5758"/>
                    <a:pt x="1925" y="5922"/>
                  </a:cubicBezTo>
                  <a:cubicBezTo>
                    <a:pt x="1868" y="5928"/>
                    <a:pt x="1811" y="5930"/>
                    <a:pt x="1755" y="5930"/>
                  </a:cubicBezTo>
                  <a:cubicBezTo>
                    <a:pt x="1163" y="5930"/>
                    <a:pt x="619" y="5616"/>
                    <a:pt x="170" y="5077"/>
                  </a:cubicBezTo>
                  <a:cubicBezTo>
                    <a:pt x="113" y="5138"/>
                    <a:pt x="55" y="5202"/>
                    <a:pt x="0" y="5260"/>
                  </a:cubicBezTo>
                  <a:cubicBezTo>
                    <a:pt x="485" y="5972"/>
                    <a:pt x="1109" y="6396"/>
                    <a:pt x="1798" y="6396"/>
                  </a:cubicBezTo>
                  <a:cubicBezTo>
                    <a:pt x="1854" y="6396"/>
                    <a:pt x="1911" y="6394"/>
                    <a:pt x="1967" y="6388"/>
                  </a:cubicBezTo>
                  <a:cubicBezTo>
                    <a:pt x="3604" y="6225"/>
                    <a:pt x="4931" y="3750"/>
                    <a:pt x="4931" y="861"/>
                  </a:cubicBezTo>
                  <a:cubicBezTo>
                    <a:pt x="4931" y="566"/>
                    <a:pt x="4914" y="281"/>
                    <a:pt x="4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2722650" y="3383750"/>
              <a:ext cx="167875" cy="186375"/>
            </a:xfrm>
            <a:custGeom>
              <a:avLst/>
              <a:gdLst/>
              <a:ahLst/>
              <a:cxnLst/>
              <a:rect l="l" t="t" r="r" b="b"/>
              <a:pathLst>
                <a:path w="6715" h="7455" extrusionOk="0">
                  <a:moveTo>
                    <a:pt x="6627" y="0"/>
                  </a:moveTo>
                  <a:cubicBezTo>
                    <a:pt x="6540" y="93"/>
                    <a:pt x="6414" y="228"/>
                    <a:pt x="6258" y="396"/>
                  </a:cubicBezTo>
                  <a:cubicBezTo>
                    <a:pt x="6210" y="447"/>
                    <a:pt x="6159" y="502"/>
                    <a:pt x="6106" y="559"/>
                  </a:cubicBezTo>
                  <a:cubicBezTo>
                    <a:pt x="6017" y="654"/>
                    <a:pt x="5922" y="756"/>
                    <a:pt x="5819" y="866"/>
                  </a:cubicBezTo>
                  <a:cubicBezTo>
                    <a:pt x="5728" y="964"/>
                    <a:pt x="5632" y="1068"/>
                    <a:pt x="5530" y="1176"/>
                  </a:cubicBezTo>
                  <a:cubicBezTo>
                    <a:pt x="5431" y="1283"/>
                    <a:pt x="5328" y="1393"/>
                    <a:pt x="5222" y="1508"/>
                  </a:cubicBezTo>
                  <a:cubicBezTo>
                    <a:pt x="5180" y="1553"/>
                    <a:pt x="5137" y="1598"/>
                    <a:pt x="5094" y="1644"/>
                  </a:cubicBezTo>
                  <a:cubicBezTo>
                    <a:pt x="5009" y="1737"/>
                    <a:pt x="4923" y="1829"/>
                    <a:pt x="4834" y="1925"/>
                  </a:cubicBezTo>
                  <a:cubicBezTo>
                    <a:pt x="4831" y="1927"/>
                    <a:pt x="4829" y="1931"/>
                    <a:pt x="4826" y="1933"/>
                  </a:cubicBezTo>
                  <a:cubicBezTo>
                    <a:pt x="4738" y="2028"/>
                    <a:pt x="4646" y="2126"/>
                    <a:pt x="4555" y="2224"/>
                  </a:cubicBezTo>
                  <a:cubicBezTo>
                    <a:pt x="4524" y="2257"/>
                    <a:pt x="4494" y="2291"/>
                    <a:pt x="4462" y="2324"/>
                  </a:cubicBezTo>
                  <a:cubicBezTo>
                    <a:pt x="4366" y="2427"/>
                    <a:pt x="4270" y="2530"/>
                    <a:pt x="4173" y="2636"/>
                  </a:cubicBezTo>
                  <a:cubicBezTo>
                    <a:pt x="4156" y="2654"/>
                    <a:pt x="4138" y="2672"/>
                    <a:pt x="4121" y="2690"/>
                  </a:cubicBezTo>
                  <a:cubicBezTo>
                    <a:pt x="3905" y="2923"/>
                    <a:pt x="3687" y="3159"/>
                    <a:pt x="3468" y="3393"/>
                  </a:cubicBezTo>
                  <a:cubicBezTo>
                    <a:pt x="3450" y="3412"/>
                    <a:pt x="3432" y="3432"/>
                    <a:pt x="3415" y="3451"/>
                  </a:cubicBezTo>
                  <a:cubicBezTo>
                    <a:pt x="2606" y="4322"/>
                    <a:pt x="1818" y="5173"/>
                    <a:pt x="1270" y="5769"/>
                  </a:cubicBezTo>
                  <a:cubicBezTo>
                    <a:pt x="814" y="6235"/>
                    <a:pt x="367" y="6872"/>
                    <a:pt x="0" y="7455"/>
                  </a:cubicBezTo>
                  <a:cubicBezTo>
                    <a:pt x="955" y="7129"/>
                    <a:pt x="2025" y="6608"/>
                    <a:pt x="3092" y="5917"/>
                  </a:cubicBezTo>
                  <a:cubicBezTo>
                    <a:pt x="5928" y="4079"/>
                    <a:pt x="6681" y="2196"/>
                    <a:pt x="6708" y="945"/>
                  </a:cubicBezTo>
                  <a:lnTo>
                    <a:pt x="6709" y="945"/>
                  </a:lnTo>
                  <a:cubicBezTo>
                    <a:pt x="6715" y="662"/>
                    <a:pt x="6686" y="341"/>
                    <a:pt x="6627" y="0"/>
                  </a:cubicBez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2512850" y="3141650"/>
              <a:ext cx="413850" cy="334300"/>
            </a:xfrm>
            <a:custGeom>
              <a:avLst/>
              <a:gdLst/>
              <a:ahLst/>
              <a:cxnLst/>
              <a:rect l="l" t="t" r="r" b="b"/>
              <a:pathLst>
                <a:path w="16554" h="13372" extrusionOk="0">
                  <a:moveTo>
                    <a:pt x="9992" y="1"/>
                  </a:moveTo>
                  <a:cubicBezTo>
                    <a:pt x="9135" y="1"/>
                    <a:pt x="8543" y="602"/>
                    <a:pt x="8543" y="602"/>
                  </a:cubicBezTo>
                  <a:cubicBezTo>
                    <a:pt x="8543" y="602"/>
                    <a:pt x="7973" y="462"/>
                    <a:pt x="7248" y="462"/>
                  </a:cubicBezTo>
                  <a:cubicBezTo>
                    <a:pt x="6685" y="462"/>
                    <a:pt x="6029" y="547"/>
                    <a:pt x="5475" y="846"/>
                  </a:cubicBezTo>
                  <a:cubicBezTo>
                    <a:pt x="4209" y="1532"/>
                    <a:pt x="4513" y="2617"/>
                    <a:pt x="4513" y="2617"/>
                  </a:cubicBezTo>
                  <a:cubicBezTo>
                    <a:pt x="4513" y="2617"/>
                    <a:pt x="1426" y="3711"/>
                    <a:pt x="674" y="5812"/>
                  </a:cubicBezTo>
                  <a:cubicBezTo>
                    <a:pt x="0" y="7694"/>
                    <a:pt x="1619" y="10093"/>
                    <a:pt x="2995" y="10093"/>
                  </a:cubicBezTo>
                  <a:cubicBezTo>
                    <a:pt x="3155" y="10093"/>
                    <a:pt x="3311" y="10060"/>
                    <a:pt x="3460" y="9992"/>
                  </a:cubicBezTo>
                  <a:lnTo>
                    <a:pt x="3460" y="9992"/>
                  </a:lnTo>
                  <a:cubicBezTo>
                    <a:pt x="3456" y="11557"/>
                    <a:pt x="6356" y="13372"/>
                    <a:pt x="9457" y="13372"/>
                  </a:cubicBezTo>
                  <a:cubicBezTo>
                    <a:pt x="10528" y="13372"/>
                    <a:pt x="11622" y="13156"/>
                    <a:pt x="12629" y="12638"/>
                  </a:cubicBezTo>
                  <a:cubicBezTo>
                    <a:pt x="16553" y="10623"/>
                    <a:pt x="15591" y="5706"/>
                    <a:pt x="14551" y="4189"/>
                  </a:cubicBezTo>
                  <a:cubicBezTo>
                    <a:pt x="13974" y="3348"/>
                    <a:pt x="13382" y="3161"/>
                    <a:pt x="12969" y="3161"/>
                  </a:cubicBezTo>
                  <a:cubicBezTo>
                    <a:pt x="12637" y="3161"/>
                    <a:pt x="12420" y="3282"/>
                    <a:pt x="12420" y="3282"/>
                  </a:cubicBezTo>
                  <a:cubicBezTo>
                    <a:pt x="12420" y="3282"/>
                    <a:pt x="13064" y="2070"/>
                    <a:pt x="11484" y="645"/>
                  </a:cubicBezTo>
                  <a:cubicBezTo>
                    <a:pt x="10946" y="161"/>
                    <a:pt x="10434" y="1"/>
                    <a:pt x="9992" y="1"/>
                  </a:cubicBezTo>
                  <a:close/>
                </a:path>
              </a:pathLst>
            </a:custGeom>
            <a:solidFill>
              <a:srgbClr val="844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2530925" y="3141650"/>
              <a:ext cx="395775" cy="334300"/>
            </a:xfrm>
            <a:custGeom>
              <a:avLst/>
              <a:gdLst/>
              <a:ahLst/>
              <a:cxnLst/>
              <a:rect l="l" t="t" r="r" b="b"/>
              <a:pathLst>
                <a:path w="15831" h="13372" extrusionOk="0">
                  <a:moveTo>
                    <a:pt x="9268" y="0"/>
                  </a:moveTo>
                  <a:cubicBezTo>
                    <a:pt x="8412" y="0"/>
                    <a:pt x="7820" y="601"/>
                    <a:pt x="7820" y="601"/>
                  </a:cubicBezTo>
                  <a:cubicBezTo>
                    <a:pt x="7820" y="601"/>
                    <a:pt x="7764" y="588"/>
                    <a:pt x="7671" y="570"/>
                  </a:cubicBezTo>
                  <a:lnTo>
                    <a:pt x="7671" y="570"/>
                  </a:lnTo>
                  <a:cubicBezTo>
                    <a:pt x="8707" y="1103"/>
                    <a:pt x="8061" y="3177"/>
                    <a:pt x="7038" y="3332"/>
                  </a:cubicBezTo>
                  <a:cubicBezTo>
                    <a:pt x="1532" y="4172"/>
                    <a:pt x="5569" y="8034"/>
                    <a:pt x="1580" y="8034"/>
                  </a:cubicBezTo>
                  <a:cubicBezTo>
                    <a:pt x="1037" y="8034"/>
                    <a:pt x="508" y="7993"/>
                    <a:pt x="0" y="7916"/>
                  </a:cubicBezTo>
                  <a:lnTo>
                    <a:pt x="0" y="7916"/>
                  </a:lnTo>
                  <a:cubicBezTo>
                    <a:pt x="416" y="9113"/>
                    <a:pt x="1393" y="10092"/>
                    <a:pt x="2272" y="10092"/>
                  </a:cubicBezTo>
                  <a:cubicBezTo>
                    <a:pt x="2431" y="10092"/>
                    <a:pt x="2588" y="10060"/>
                    <a:pt x="2737" y="9990"/>
                  </a:cubicBezTo>
                  <a:lnTo>
                    <a:pt x="2737" y="9990"/>
                  </a:lnTo>
                  <a:cubicBezTo>
                    <a:pt x="2733" y="11557"/>
                    <a:pt x="5634" y="13372"/>
                    <a:pt x="8735" y="13372"/>
                  </a:cubicBezTo>
                  <a:cubicBezTo>
                    <a:pt x="9805" y="13372"/>
                    <a:pt x="10899" y="13156"/>
                    <a:pt x="11906" y="12638"/>
                  </a:cubicBezTo>
                  <a:cubicBezTo>
                    <a:pt x="15830" y="10622"/>
                    <a:pt x="14868" y="5705"/>
                    <a:pt x="13828" y="4189"/>
                  </a:cubicBezTo>
                  <a:cubicBezTo>
                    <a:pt x="13251" y="3348"/>
                    <a:pt x="12659" y="3161"/>
                    <a:pt x="12246" y="3161"/>
                  </a:cubicBezTo>
                  <a:cubicBezTo>
                    <a:pt x="11914" y="3161"/>
                    <a:pt x="11697" y="3282"/>
                    <a:pt x="11697" y="3282"/>
                  </a:cubicBezTo>
                  <a:cubicBezTo>
                    <a:pt x="11697" y="3282"/>
                    <a:pt x="12341" y="2070"/>
                    <a:pt x="10761" y="645"/>
                  </a:cubicBezTo>
                  <a:cubicBezTo>
                    <a:pt x="10223" y="160"/>
                    <a:pt x="9710" y="0"/>
                    <a:pt x="9268" y="0"/>
                  </a:cubicBezTo>
                  <a:close/>
                </a:path>
              </a:pathLst>
            </a:custGeom>
            <a:solidFill>
              <a:srgbClr val="75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2613275" y="3246450"/>
              <a:ext cx="284875" cy="269050"/>
            </a:xfrm>
            <a:custGeom>
              <a:avLst/>
              <a:gdLst/>
              <a:ahLst/>
              <a:cxnLst/>
              <a:rect l="l" t="t" r="r" b="b"/>
              <a:pathLst>
                <a:path w="11395" h="10762" extrusionOk="0">
                  <a:moveTo>
                    <a:pt x="4896" y="0"/>
                  </a:moveTo>
                  <a:cubicBezTo>
                    <a:pt x="1741" y="0"/>
                    <a:pt x="0" y="2856"/>
                    <a:pt x="602" y="6268"/>
                  </a:cubicBezTo>
                  <a:cubicBezTo>
                    <a:pt x="961" y="8301"/>
                    <a:pt x="2171" y="10761"/>
                    <a:pt x="4719" y="10761"/>
                  </a:cubicBezTo>
                  <a:cubicBezTo>
                    <a:pt x="5293" y="10761"/>
                    <a:pt x="5936" y="10636"/>
                    <a:pt x="6652" y="10353"/>
                  </a:cubicBezTo>
                  <a:cubicBezTo>
                    <a:pt x="8437" y="9647"/>
                    <a:pt x="10795" y="7518"/>
                    <a:pt x="11098" y="5380"/>
                  </a:cubicBezTo>
                  <a:cubicBezTo>
                    <a:pt x="11395" y="3291"/>
                    <a:pt x="8785" y="338"/>
                    <a:pt x="5405" y="24"/>
                  </a:cubicBezTo>
                  <a:cubicBezTo>
                    <a:pt x="5231" y="8"/>
                    <a:pt x="5062" y="0"/>
                    <a:pt x="4896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2683600" y="3216400"/>
              <a:ext cx="219325" cy="151300"/>
            </a:xfrm>
            <a:custGeom>
              <a:avLst/>
              <a:gdLst/>
              <a:ahLst/>
              <a:cxnLst/>
              <a:rect l="l" t="t" r="r" b="b"/>
              <a:pathLst>
                <a:path w="8773" h="6052" extrusionOk="0">
                  <a:moveTo>
                    <a:pt x="5134" y="1"/>
                  </a:moveTo>
                  <a:cubicBezTo>
                    <a:pt x="2908" y="1"/>
                    <a:pt x="1" y="1225"/>
                    <a:pt x="1" y="1225"/>
                  </a:cubicBezTo>
                  <a:cubicBezTo>
                    <a:pt x="5412" y="2020"/>
                    <a:pt x="5893" y="5256"/>
                    <a:pt x="6895" y="6051"/>
                  </a:cubicBezTo>
                  <a:cubicBezTo>
                    <a:pt x="6895" y="6051"/>
                    <a:pt x="8773" y="2837"/>
                    <a:pt x="7295" y="806"/>
                  </a:cubicBezTo>
                  <a:cubicBezTo>
                    <a:pt x="6861" y="211"/>
                    <a:pt x="6056" y="1"/>
                    <a:pt x="5134" y="1"/>
                  </a:cubicBezTo>
                  <a:close/>
                </a:path>
              </a:pathLst>
            </a:custGeom>
            <a:solidFill>
              <a:srgbClr val="75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2837125" y="3304850"/>
              <a:ext cx="56300" cy="72675"/>
            </a:xfrm>
            <a:custGeom>
              <a:avLst/>
              <a:gdLst/>
              <a:ahLst/>
              <a:cxnLst/>
              <a:rect l="l" t="t" r="r" b="b"/>
              <a:pathLst>
                <a:path w="2252" h="2907" extrusionOk="0">
                  <a:moveTo>
                    <a:pt x="1117" y="1"/>
                  </a:moveTo>
                  <a:cubicBezTo>
                    <a:pt x="361" y="1"/>
                    <a:pt x="1" y="1328"/>
                    <a:pt x="606" y="2419"/>
                  </a:cubicBezTo>
                  <a:cubicBezTo>
                    <a:pt x="743" y="2667"/>
                    <a:pt x="1066" y="2907"/>
                    <a:pt x="1359" y="2907"/>
                  </a:cubicBezTo>
                  <a:cubicBezTo>
                    <a:pt x="1503" y="2907"/>
                    <a:pt x="1640" y="2848"/>
                    <a:pt x="1744" y="2704"/>
                  </a:cubicBezTo>
                  <a:cubicBezTo>
                    <a:pt x="2059" y="2266"/>
                    <a:pt x="2251" y="334"/>
                    <a:pt x="1345" y="39"/>
                  </a:cubicBezTo>
                  <a:cubicBezTo>
                    <a:pt x="1266" y="13"/>
                    <a:pt x="1190" y="1"/>
                    <a:pt x="1117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2847950" y="3318700"/>
              <a:ext cx="35025" cy="45225"/>
            </a:xfrm>
            <a:custGeom>
              <a:avLst/>
              <a:gdLst/>
              <a:ahLst/>
              <a:cxnLst/>
              <a:rect l="l" t="t" r="r" b="b"/>
              <a:pathLst>
                <a:path w="1401" h="1809" extrusionOk="0">
                  <a:moveTo>
                    <a:pt x="696" y="1"/>
                  </a:moveTo>
                  <a:cubicBezTo>
                    <a:pt x="225" y="1"/>
                    <a:pt x="0" y="827"/>
                    <a:pt x="378" y="1506"/>
                  </a:cubicBezTo>
                  <a:cubicBezTo>
                    <a:pt x="463" y="1659"/>
                    <a:pt x="664" y="1809"/>
                    <a:pt x="846" y="1809"/>
                  </a:cubicBezTo>
                  <a:cubicBezTo>
                    <a:pt x="935" y="1809"/>
                    <a:pt x="1020" y="1772"/>
                    <a:pt x="1085" y="1683"/>
                  </a:cubicBezTo>
                  <a:cubicBezTo>
                    <a:pt x="1281" y="1411"/>
                    <a:pt x="1400" y="208"/>
                    <a:pt x="837" y="24"/>
                  </a:cubicBezTo>
                  <a:cubicBezTo>
                    <a:pt x="788" y="8"/>
                    <a:pt x="741" y="1"/>
                    <a:pt x="696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2854950" y="3338825"/>
              <a:ext cx="22300" cy="28775"/>
            </a:xfrm>
            <a:custGeom>
              <a:avLst/>
              <a:gdLst/>
              <a:ahLst/>
              <a:cxnLst/>
              <a:rect l="l" t="t" r="r" b="b"/>
              <a:pathLst>
                <a:path w="892" h="1151" extrusionOk="0">
                  <a:moveTo>
                    <a:pt x="443" y="0"/>
                  </a:moveTo>
                  <a:cubicBezTo>
                    <a:pt x="144" y="0"/>
                    <a:pt x="1" y="526"/>
                    <a:pt x="241" y="958"/>
                  </a:cubicBezTo>
                  <a:cubicBezTo>
                    <a:pt x="295" y="1056"/>
                    <a:pt x="423" y="1151"/>
                    <a:pt x="539" y="1151"/>
                  </a:cubicBezTo>
                  <a:cubicBezTo>
                    <a:pt x="596" y="1151"/>
                    <a:pt x="650" y="1128"/>
                    <a:pt x="692" y="1071"/>
                  </a:cubicBezTo>
                  <a:cubicBezTo>
                    <a:pt x="816" y="897"/>
                    <a:pt x="892" y="132"/>
                    <a:pt x="533" y="15"/>
                  </a:cubicBezTo>
                  <a:cubicBezTo>
                    <a:pt x="502" y="5"/>
                    <a:pt x="472" y="0"/>
                    <a:pt x="443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3136725" y="3170225"/>
              <a:ext cx="25675" cy="25625"/>
            </a:xfrm>
            <a:custGeom>
              <a:avLst/>
              <a:gdLst/>
              <a:ahLst/>
              <a:cxnLst/>
              <a:rect l="l" t="t" r="r" b="b"/>
              <a:pathLst>
                <a:path w="1027" h="1025" extrusionOk="0">
                  <a:moveTo>
                    <a:pt x="514" y="0"/>
                  </a:moveTo>
                  <a:cubicBezTo>
                    <a:pt x="230" y="0"/>
                    <a:pt x="1" y="230"/>
                    <a:pt x="1" y="513"/>
                  </a:cubicBezTo>
                  <a:cubicBezTo>
                    <a:pt x="1" y="795"/>
                    <a:pt x="230" y="1025"/>
                    <a:pt x="514" y="1025"/>
                  </a:cubicBezTo>
                  <a:cubicBezTo>
                    <a:pt x="797" y="1025"/>
                    <a:pt x="1027" y="795"/>
                    <a:pt x="1027" y="513"/>
                  </a:cubicBezTo>
                  <a:cubicBezTo>
                    <a:pt x="1027" y="230"/>
                    <a:pt x="797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3074800" y="3070175"/>
              <a:ext cx="25650" cy="25650"/>
            </a:xfrm>
            <a:custGeom>
              <a:avLst/>
              <a:gdLst/>
              <a:ahLst/>
              <a:cxnLst/>
              <a:rect l="l" t="t" r="r" b="b"/>
              <a:pathLst>
                <a:path w="1026" h="1026" extrusionOk="0">
                  <a:moveTo>
                    <a:pt x="513" y="1"/>
                  </a:moveTo>
                  <a:cubicBezTo>
                    <a:pt x="230" y="1"/>
                    <a:pt x="0" y="230"/>
                    <a:pt x="0" y="513"/>
                  </a:cubicBezTo>
                  <a:cubicBezTo>
                    <a:pt x="0" y="796"/>
                    <a:pt x="230" y="1025"/>
                    <a:pt x="513" y="1025"/>
                  </a:cubicBezTo>
                  <a:cubicBezTo>
                    <a:pt x="796" y="1025"/>
                    <a:pt x="1026" y="796"/>
                    <a:pt x="1026" y="513"/>
                  </a:cubicBezTo>
                  <a:cubicBezTo>
                    <a:pt x="1026" y="229"/>
                    <a:pt x="79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3232325" y="3766825"/>
              <a:ext cx="22775" cy="49750"/>
            </a:xfrm>
            <a:custGeom>
              <a:avLst/>
              <a:gdLst/>
              <a:ahLst/>
              <a:cxnLst/>
              <a:rect l="l" t="t" r="r" b="b"/>
              <a:pathLst>
                <a:path w="911" h="1990" extrusionOk="0">
                  <a:moveTo>
                    <a:pt x="910" y="0"/>
                  </a:moveTo>
                  <a:lnTo>
                    <a:pt x="910" y="0"/>
                  </a:lnTo>
                  <a:cubicBezTo>
                    <a:pt x="424" y="465"/>
                    <a:pt x="0" y="1990"/>
                    <a:pt x="0" y="1990"/>
                  </a:cubicBezTo>
                  <a:lnTo>
                    <a:pt x="826" y="1990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4"/>
            <p:cNvSpPr/>
            <p:nvPr/>
          </p:nvSpPr>
          <p:spPr>
            <a:xfrm>
              <a:off x="2516100" y="3760050"/>
              <a:ext cx="22775" cy="56525"/>
            </a:xfrm>
            <a:custGeom>
              <a:avLst/>
              <a:gdLst/>
              <a:ahLst/>
              <a:cxnLst/>
              <a:rect l="l" t="t" r="r" b="b"/>
              <a:pathLst>
                <a:path w="911" h="2261" extrusionOk="0">
                  <a:moveTo>
                    <a:pt x="0" y="0"/>
                  </a:moveTo>
                  <a:lnTo>
                    <a:pt x="85" y="2261"/>
                  </a:lnTo>
                  <a:lnTo>
                    <a:pt x="911" y="2261"/>
                  </a:lnTo>
                  <a:cubicBezTo>
                    <a:pt x="911" y="2261"/>
                    <a:pt x="487" y="52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4"/>
            <p:cNvSpPr/>
            <p:nvPr/>
          </p:nvSpPr>
          <p:spPr>
            <a:xfrm>
              <a:off x="3081800" y="3077150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3" y="1"/>
                  </a:moveTo>
                  <a:cubicBezTo>
                    <a:pt x="104" y="1"/>
                    <a:pt x="0" y="105"/>
                    <a:pt x="0" y="234"/>
                  </a:cubicBezTo>
                  <a:cubicBezTo>
                    <a:pt x="0" y="363"/>
                    <a:pt x="104" y="468"/>
                    <a:pt x="233" y="468"/>
                  </a:cubicBezTo>
                  <a:cubicBezTo>
                    <a:pt x="362" y="468"/>
                    <a:pt x="467" y="363"/>
                    <a:pt x="467" y="234"/>
                  </a:cubicBezTo>
                  <a:cubicBezTo>
                    <a:pt x="467" y="105"/>
                    <a:pt x="362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4"/>
            <p:cNvSpPr/>
            <p:nvPr/>
          </p:nvSpPr>
          <p:spPr>
            <a:xfrm>
              <a:off x="3143975" y="3177450"/>
              <a:ext cx="11175" cy="11175"/>
            </a:xfrm>
            <a:custGeom>
              <a:avLst/>
              <a:gdLst/>
              <a:ahLst/>
              <a:cxnLst/>
              <a:rect l="l" t="t" r="r" b="b"/>
              <a:pathLst>
                <a:path w="447" h="447" extrusionOk="0">
                  <a:moveTo>
                    <a:pt x="224" y="0"/>
                  </a:moveTo>
                  <a:cubicBezTo>
                    <a:pt x="100" y="0"/>
                    <a:pt x="1" y="101"/>
                    <a:pt x="1" y="224"/>
                  </a:cubicBezTo>
                  <a:cubicBezTo>
                    <a:pt x="1" y="346"/>
                    <a:pt x="100" y="447"/>
                    <a:pt x="224" y="447"/>
                  </a:cubicBezTo>
                  <a:cubicBezTo>
                    <a:pt x="347" y="447"/>
                    <a:pt x="446" y="348"/>
                    <a:pt x="446" y="224"/>
                  </a:cubicBezTo>
                  <a:cubicBezTo>
                    <a:pt x="446" y="101"/>
                    <a:pt x="347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4"/>
            <p:cNvSpPr/>
            <p:nvPr/>
          </p:nvSpPr>
          <p:spPr>
            <a:xfrm>
              <a:off x="3022550" y="3091850"/>
              <a:ext cx="80225" cy="100900"/>
            </a:xfrm>
            <a:custGeom>
              <a:avLst/>
              <a:gdLst/>
              <a:ahLst/>
              <a:cxnLst/>
              <a:rect l="l" t="t" r="r" b="b"/>
              <a:pathLst>
                <a:path w="3209" h="4036" extrusionOk="0">
                  <a:moveTo>
                    <a:pt x="1096" y="1"/>
                  </a:moveTo>
                  <a:lnTo>
                    <a:pt x="1" y="1701"/>
                  </a:lnTo>
                  <a:lnTo>
                    <a:pt x="1430" y="4035"/>
                  </a:lnTo>
                  <a:lnTo>
                    <a:pt x="3208" y="3797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4"/>
            <p:cNvSpPr/>
            <p:nvPr/>
          </p:nvSpPr>
          <p:spPr>
            <a:xfrm>
              <a:off x="3037275" y="3128775"/>
              <a:ext cx="50825" cy="37750"/>
            </a:xfrm>
            <a:custGeom>
              <a:avLst/>
              <a:gdLst/>
              <a:ahLst/>
              <a:cxnLst/>
              <a:rect l="l" t="t" r="r" b="b"/>
              <a:pathLst>
                <a:path w="2033" h="1510" extrusionOk="0">
                  <a:moveTo>
                    <a:pt x="1953" y="1"/>
                  </a:moveTo>
                  <a:lnTo>
                    <a:pt x="0" y="1335"/>
                  </a:lnTo>
                  <a:lnTo>
                    <a:pt x="63" y="1510"/>
                  </a:lnTo>
                  <a:lnTo>
                    <a:pt x="2032" y="28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4"/>
            <p:cNvSpPr/>
            <p:nvPr/>
          </p:nvSpPr>
          <p:spPr>
            <a:xfrm>
              <a:off x="2446550" y="3622075"/>
              <a:ext cx="40425" cy="59875"/>
            </a:xfrm>
            <a:custGeom>
              <a:avLst/>
              <a:gdLst/>
              <a:ahLst/>
              <a:cxnLst/>
              <a:rect l="l" t="t" r="r" b="b"/>
              <a:pathLst>
                <a:path w="1617" h="2395" extrusionOk="0">
                  <a:moveTo>
                    <a:pt x="1571" y="0"/>
                  </a:moveTo>
                  <a:cubicBezTo>
                    <a:pt x="1568" y="0"/>
                    <a:pt x="1564" y="0"/>
                    <a:pt x="1560" y="1"/>
                  </a:cubicBezTo>
                  <a:cubicBezTo>
                    <a:pt x="1491" y="11"/>
                    <a:pt x="980" y="97"/>
                    <a:pt x="819" y="121"/>
                  </a:cubicBezTo>
                  <a:lnTo>
                    <a:pt x="203" y="216"/>
                  </a:lnTo>
                  <a:cubicBezTo>
                    <a:pt x="174" y="220"/>
                    <a:pt x="153" y="218"/>
                    <a:pt x="134" y="220"/>
                  </a:cubicBezTo>
                  <a:cubicBezTo>
                    <a:pt x="115" y="224"/>
                    <a:pt x="101" y="232"/>
                    <a:pt x="96" y="264"/>
                  </a:cubicBezTo>
                  <a:cubicBezTo>
                    <a:pt x="91" y="288"/>
                    <a:pt x="85" y="308"/>
                    <a:pt x="81" y="329"/>
                  </a:cubicBezTo>
                  <a:cubicBezTo>
                    <a:pt x="76" y="354"/>
                    <a:pt x="75" y="374"/>
                    <a:pt x="91" y="374"/>
                  </a:cubicBezTo>
                  <a:cubicBezTo>
                    <a:pt x="93" y="374"/>
                    <a:pt x="94" y="374"/>
                    <a:pt x="96" y="373"/>
                  </a:cubicBezTo>
                  <a:cubicBezTo>
                    <a:pt x="128" y="369"/>
                    <a:pt x="291" y="338"/>
                    <a:pt x="338" y="331"/>
                  </a:cubicBezTo>
                  <a:cubicBezTo>
                    <a:pt x="347" y="330"/>
                    <a:pt x="358" y="328"/>
                    <a:pt x="390" y="325"/>
                  </a:cubicBezTo>
                  <a:lnTo>
                    <a:pt x="390" y="325"/>
                  </a:lnTo>
                  <a:cubicBezTo>
                    <a:pt x="387" y="376"/>
                    <a:pt x="375" y="452"/>
                    <a:pt x="359" y="545"/>
                  </a:cubicBezTo>
                  <a:cubicBezTo>
                    <a:pt x="348" y="609"/>
                    <a:pt x="337" y="677"/>
                    <a:pt x="317" y="757"/>
                  </a:cubicBezTo>
                  <a:cubicBezTo>
                    <a:pt x="261" y="978"/>
                    <a:pt x="163" y="1479"/>
                    <a:pt x="105" y="1811"/>
                  </a:cubicBezTo>
                  <a:cubicBezTo>
                    <a:pt x="80" y="1954"/>
                    <a:pt x="62" y="2066"/>
                    <a:pt x="58" y="2108"/>
                  </a:cubicBezTo>
                  <a:cubicBezTo>
                    <a:pt x="43" y="2191"/>
                    <a:pt x="17" y="2275"/>
                    <a:pt x="6" y="2332"/>
                  </a:cubicBezTo>
                  <a:cubicBezTo>
                    <a:pt x="0" y="2370"/>
                    <a:pt x="1" y="2394"/>
                    <a:pt x="22" y="2394"/>
                  </a:cubicBezTo>
                  <a:cubicBezTo>
                    <a:pt x="23" y="2394"/>
                    <a:pt x="24" y="2394"/>
                    <a:pt x="26" y="2394"/>
                  </a:cubicBezTo>
                  <a:cubicBezTo>
                    <a:pt x="88" y="2384"/>
                    <a:pt x="535" y="2324"/>
                    <a:pt x="720" y="2295"/>
                  </a:cubicBezTo>
                  <a:cubicBezTo>
                    <a:pt x="901" y="2265"/>
                    <a:pt x="996" y="2276"/>
                    <a:pt x="1005" y="2148"/>
                  </a:cubicBezTo>
                  <a:cubicBezTo>
                    <a:pt x="1024" y="2020"/>
                    <a:pt x="1047" y="1553"/>
                    <a:pt x="1086" y="1291"/>
                  </a:cubicBezTo>
                  <a:cubicBezTo>
                    <a:pt x="1119" y="1076"/>
                    <a:pt x="1226" y="416"/>
                    <a:pt x="1258" y="207"/>
                  </a:cubicBezTo>
                  <a:lnTo>
                    <a:pt x="1270" y="204"/>
                  </a:lnTo>
                  <a:cubicBezTo>
                    <a:pt x="1405" y="187"/>
                    <a:pt x="1469" y="171"/>
                    <a:pt x="1514" y="164"/>
                  </a:cubicBezTo>
                  <a:cubicBezTo>
                    <a:pt x="1560" y="157"/>
                    <a:pt x="1589" y="141"/>
                    <a:pt x="1593" y="87"/>
                  </a:cubicBezTo>
                  <a:cubicBezTo>
                    <a:pt x="1599" y="41"/>
                    <a:pt x="1617" y="0"/>
                    <a:pt x="1571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4"/>
            <p:cNvSpPr/>
            <p:nvPr/>
          </p:nvSpPr>
          <p:spPr>
            <a:xfrm>
              <a:off x="2487500" y="3617750"/>
              <a:ext cx="41525" cy="56850"/>
            </a:xfrm>
            <a:custGeom>
              <a:avLst/>
              <a:gdLst/>
              <a:ahLst/>
              <a:cxnLst/>
              <a:rect l="l" t="t" r="r" b="b"/>
              <a:pathLst>
                <a:path w="1661" h="2274" extrusionOk="0">
                  <a:moveTo>
                    <a:pt x="995" y="184"/>
                  </a:moveTo>
                  <a:cubicBezTo>
                    <a:pt x="1294" y="184"/>
                    <a:pt x="1450" y="546"/>
                    <a:pt x="1407" y="1007"/>
                  </a:cubicBezTo>
                  <a:cubicBezTo>
                    <a:pt x="1359" y="1514"/>
                    <a:pt x="1135" y="2011"/>
                    <a:pt x="685" y="2083"/>
                  </a:cubicBezTo>
                  <a:cubicBezTo>
                    <a:pt x="655" y="2088"/>
                    <a:pt x="627" y="2090"/>
                    <a:pt x="601" y="2090"/>
                  </a:cubicBezTo>
                  <a:cubicBezTo>
                    <a:pt x="225" y="2090"/>
                    <a:pt x="148" y="1624"/>
                    <a:pt x="206" y="1167"/>
                  </a:cubicBezTo>
                  <a:cubicBezTo>
                    <a:pt x="268" y="690"/>
                    <a:pt x="569" y="408"/>
                    <a:pt x="662" y="311"/>
                  </a:cubicBezTo>
                  <a:cubicBezTo>
                    <a:pt x="752" y="208"/>
                    <a:pt x="831" y="205"/>
                    <a:pt x="936" y="189"/>
                  </a:cubicBezTo>
                  <a:cubicBezTo>
                    <a:pt x="957" y="186"/>
                    <a:pt x="976" y="184"/>
                    <a:pt x="995" y="184"/>
                  </a:cubicBezTo>
                  <a:close/>
                  <a:moveTo>
                    <a:pt x="1141" y="0"/>
                  </a:moveTo>
                  <a:cubicBezTo>
                    <a:pt x="1069" y="0"/>
                    <a:pt x="985" y="14"/>
                    <a:pt x="895" y="28"/>
                  </a:cubicBezTo>
                  <a:cubicBezTo>
                    <a:pt x="525" y="84"/>
                    <a:pt x="97" y="617"/>
                    <a:pt x="23" y="1162"/>
                  </a:cubicBezTo>
                  <a:cubicBezTo>
                    <a:pt x="1" y="1387"/>
                    <a:pt x="10" y="1581"/>
                    <a:pt x="45" y="1753"/>
                  </a:cubicBezTo>
                  <a:cubicBezTo>
                    <a:pt x="104" y="2018"/>
                    <a:pt x="239" y="2273"/>
                    <a:pt x="563" y="2273"/>
                  </a:cubicBezTo>
                  <a:cubicBezTo>
                    <a:pt x="600" y="2273"/>
                    <a:pt x="639" y="2270"/>
                    <a:pt x="680" y="2263"/>
                  </a:cubicBezTo>
                  <a:cubicBezTo>
                    <a:pt x="1490" y="2133"/>
                    <a:pt x="1629" y="1177"/>
                    <a:pt x="1647" y="969"/>
                  </a:cubicBezTo>
                  <a:cubicBezTo>
                    <a:pt x="1661" y="808"/>
                    <a:pt x="1630" y="230"/>
                    <a:pt x="1279" y="29"/>
                  </a:cubicBezTo>
                  <a:cubicBezTo>
                    <a:pt x="1240" y="8"/>
                    <a:pt x="1193" y="0"/>
                    <a:pt x="1141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4"/>
            <p:cNvSpPr/>
            <p:nvPr/>
          </p:nvSpPr>
          <p:spPr>
            <a:xfrm>
              <a:off x="2535825" y="3612125"/>
              <a:ext cx="31450" cy="56100"/>
            </a:xfrm>
            <a:custGeom>
              <a:avLst/>
              <a:gdLst/>
              <a:ahLst/>
              <a:cxnLst/>
              <a:rect l="l" t="t" r="r" b="b"/>
              <a:pathLst>
                <a:path w="1258" h="2244" extrusionOk="0">
                  <a:moveTo>
                    <a:pt x="1200" y="0"/>
                  </a:moveTo>
                  <a:cubicBezTo>
                    <a:pt x="1147" y="3"/>
                    <a:pt x="1047" y="21"/>
                    <a:pt x="1025" y="24"/>
                  </a:cubicBezTo>
                  <a:cubicBezTo>
                    <a:pt x="986" y="30"/>
                    <a:pt x="943" y="23"/>
                    <a:pt x="916" y="122"/>
                  </a:cubicBezTo>
                  <a:cubicBezTo>
                    <a:pt x="888" y="223"/>
                    <a:pt x="829" y="400"/>
                    <a:pt x="794" y="469"/>
                  </a:cubicBezTo>
                  <a:cubicBezTo>
                    <a:pt x="785" y="485"/>
                    <a:pt x="773" y="515"/>
                    <a:pt x="756" y="559"/>
                  </a:cubicBezTo>
                  <a:cubicBezTo>
                    <a:pt x="740" y="599"/>
                    <a:pt x="727" y="627"/>
                    <a:pt x="724" y="639"/>
                  </a:cubicBezTo>
                  <a:lnTo>
                    <a:pt x="691" y="720"/>
                  </a:lnTo>
                  <a:lnTo>
                    <a:pt x="654" y="814"/>
                  </a:lnTo>
                  <a:cubicBezTo>
                    <a:pt x="638" y="854"/>
                    <a:pt x="621" y="902"/>
                    <a:pt x="607" y="947"/>
                  </a:cubicBezTo>
                  <a:lnTo>
                    <a:pt x="580" y="1026"/>
                  </a:lnTo>
                  <a:cubicBezTo>
                    <a:pt x="568" y="977"/>
                    <a:pt x="553" y="932"/>
                    <a:pt x="542" y="889"/>
                  </a:cubicBezTo>
                  <a:cubicBezTo>
                    <a:pt x="521" y="814"/>
                    <a:pt x="496" y="729"/>
                    <a:pt x="477" y="676"/>
                  </a:cubicBezTo>
                  <a:cubicBezTo>
                    <a:pt x="451" y="605"/>
                    <a:pt x="426" y="485"/>
                    <a:pt x="407" y="415"/>
                  </a:cubicBezTo>
                  <a:cubicBezTo>
                    <a:pt x="381" y="319"/>
                    <a:pt x="357" y="217"/>
                    <a:pt x="351" y="188"/>
                  </a:cubicBezTo>
                  <a:cubicBezTo>
                    <a:pt x="344" y="158"/>
                    <a:pt x="363" y="135"/>
                    <a:pt x="316" y="134"/>
                  </a:cubicBezTo>
                  <a:cubicBezTo>
                    <a:pt x="294" y="134"/>
                    <a:pt x="255" y="140"/>
                    <a:pt x="202" y="148"/>
                  </a:cubicBezTo>
                  <a:cubicBezTo>
                    <a:pt x="176" y="149"/>
                    <a:pt x="151" y="153"/>
                    <a:pt x="135" y="156"/>
                  </a:cubicBezTo>
                  <a:cubicBezTo>
                    <a:pt x="115" y="158"/>
                    <a:pt x="101" y="160"/>
                    <a:pt x="90" y="165"/>
                  </a:cubicBezTo>
                  <a:cubicBezTo>
                    <a:pt x="47" y="174"/>
                    <a:pt x="5" y="183"/>
                    <a:pt x="3" y="215"/>
                  </a:cubicBezTo>
                  <a:cubicBezTo>
                    <a:pt x="1" y="246"/>
                    <a:pt x="30" y="284"/>
                    <a:pt x="47" y="359"/>
                  </a:cubicBezTo>
                  <a:cubicBezTo>
                    <a:pt x="63" y="431"/>
                    <a:pt x="191" y="899"/>
                    <a:pt x="216" y="984"/>
                  </a:cubicBezTo>
                  <a:cubicBezTo>
                    <a:pt x="242" y="1073"/>
                    <a:pt x="254" y="1167"/>
                    <a:pt x="280" y="1243"/>
                  </a:cubicBezTo>
                  <a:cubicBezTo>
                    <a:pt x="307" y="1312"/>
                    <a:pt x="334" y="1466"/>
                    <a:pt x="347" y="1498"/>
                  </a:cubicBezTo>
                  <a:cubicBezTo>
                    <a:pt x="358" y="1529"/>
                    <a:pt x="336" y="1563"/>
                    <a:pt x="312" y="1619"/>
                  </a:cubicBezTo>
                  <a:cubicBezTo>
                    <a:pt x="287" y="1682"/>
                    <a:pt x="232" y="1808"/>
                    <a:pt x="216" y="1864"/>
                  </a:cubicBezTo>
                  <a:cubicBezTo>
                    <a:pt x="198" y="1917"/>
                    <a:pt x="102" y="2160"/>
                    <a:pt x="91" y="2191"/>
                  </a:cubicBezTo>
                  <a:cubicBezTo>
                    <a:pt x="87" y="2204"/>
                    <a:pt x="77" y="2219"/>
                    <a:pt x="77" y="2229"/>
                  </a:cubicBezTo>
                  <a:cubicBezTo>
                    <a:pt x="76" y="2239"/>
                    <a:pt x="81" y="2244"/>
                    <a:pt x="96" y="2244"/>
                  </a:cubicBezTo>
                  <a:cubicBezTo>
                    <a:pt x="101" y="2244"/>
                    <a:pt x="106" y="2243"/>
                    <a:pt x="111" y="2243"/>
                  </a:cubicBezTo>
                  <a:cubicBezTo>
                    <a:pt x="126" y="2239"/>
                    <a:pt x="162" y="2233"/>
                    <a:pt x="221" y="2221"/>
                  </a:cubicBezTo>
                  <a:cubicBezTo>
                    <a:pt x="284" y="2211"/>
                    <a:pt x="323" y="2205"/>
                    <a:pt x="341" y="2198"/>
                  </a:cubicBezTo>
                  <a:lnTo>
                    <a:pt x="421" y="2185"/>
                  </a:lnTo>
                  <a:cubicBezTo>
                    <a:pt x="445" y="2185"/>
                    <a:pt x="461" y="2160"/>
                    <a:pt x="472" y="2113"/>
                  </a:cubicBezTo>
                  <a:cubicBezTo>
                    <a:pt x="484" y="2068"/>
                    <a:pt x="510" y="1931"/>
                    <a:pt x="531" y="1874"/>
                  </a:cubicBezTo>
                  <a:cubicBezTo>
                    <a:pt x="545" y="1818"/>
                    <a:pt x="792" y="1242"/>
                    <a:pt x="842" y="1096"/>
                  </a:cubicBezTo>
                  <a:cubicBezTo>
                    <a:pt x="895" y="956"/>
                    <a:pt x="1072" y="510"/>
                    <a:pt x="1121" y="395"/>
                  </a:cubicBezTo>
                  <a:cubicBezTo>
                    <a:pt x="1171" y="279"/>
                    <a:pt x="1234" y="82"/>
                    <a:pt x="1250" y="47"/>
                  </a:cubicBezTo>
                  <a:cubicBezTo>
                    <a:pt x="1254" y="35"/>
                    <a:pt x="1256" y="29"/>
                    <a:pt x="1256" y="20"/>
                  </a:cubicBezTo>
                  <a:cubicBezTo>
                    <a:pt x="1257" y="6"/>
                    <a:pt x="1243" y="0"/>
                    <a:pt x="1200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4"/>
            <p:cNvSpPr/>
            <p:nvPr/>
          </p:nvSpPr>
          <p:spPr>
            <a:xfrm>
              <a:off x="2570125" y="3607500"/>
              <a:ext cx="30475" cy="54225"/>
            </a:xfrm>
            <a:custGeom>
              <a:avLst/>
              <a:gdLst/>
              <a:ahLst/>
              <a:cxnLst/>
              <a:rect l="l" t="t" r="r" b="b"/>
              <a:pathLst>
                <a:path w="1219" h="2169" extrusionOk="0">
                  <a:moveTo>
                    <a:pt x="807" y="0"/>
                  </a:moveTo>
                  <a:cubicBezTo>
                    <a:pt x="778" y="0"/>
                    <a:pt x="748" y="2"/>
                    <a:pt x="717" y="7"/>
                  </a:cubicBezTo>
                  <a:cubicBezTo>
                    <a:pt x="443" y="48"/>
                    <a:pt x="76" y="299"/>
                    <a:pt x="62" y="680"/>
                  </a:cubicBezTo>
                  <a:cubicBezTo>
                    <a:pt x="51" y="1003"/>
                    <a:pt x="252" y="1131"/>
                    <a:pt x="464" y="1227"/>
                  </a:cubicBezTo>
                  <a:cubicBezTo>
                    <a:pt x="681" y="1328"/>
                    <a:pt x="905" y="1384"/>
                    <a:pt x="904" y="1557"/>
                  </a:cubicBezTo>
                  <a:cubicBezTo>
                    <a:pt x="901" y="1910"/>
                    <a:pt x="573" y="1975"/>
                    <a:pt x="468" y="1992"/>
                  </a:cubicBezTo>
                  <a:cubicBezTo>
                    <a:pt x="456" y="1994"/>
                    <a:pt x="443" y="1995"/>
                    <a:pt x="430" y="1995"/>
                  </a:cubicBezTo>
                  <a:cubicBezTo>
                    <a:pt x="324" y="1995"/>
                    <a:pt x="179" y="1940"/>
                    <a:pt x="140" y="1901"/>
                  </a:cubicBezTo>
                  <a:cubicBezTo>
                    <a:pt x="105" y="1868"/>
                    <a:pt x="101" y="1860"/>
                    <a:pt x="92" y="1860"/>
                  </a:cubicBezTo>
                  <a:cubicBezTo>
                    <a:pt x="89" y="1860"/>
                    <a:pt x="87" y="1860"/>
                    <a:pt x="84" y="1861"/>
                  </a:cubicBezTo>
                  <a:lnTo>
                    <a:pt x="78" y="1861"/>
                  </a:lnTo>
                  <a:cubicBezTo>
                    <a:pt x="54" y="1866"/>
                    <a:pt x="20" y="1949"/>
                    <a:pt x="11" y="1966"/>
                  </a:cubicBezTo>
                  <a:cubicBezTo>
                    <a:pt x="2" y="1983"/>
                    <a:pt x="0" y="2001"/>
                    <a:pt x="23" y="2020"/>
                  </a:cubicBezTo>
                  <a:cubicBezTo>
                    <a:pt x="43" y="2039"/>
                    <a:pt x="200" y="2168"/>
                    <a:pt x="410" y="2168"/>
                  </a:cubicBezTo>
                  <a:cubicBezTo>
                    <a:pt x="437" y="2168"/>
                    <a:pt x="465" y="2166"/>
                    <a:pt x="493" y="2161"/>
                  </a:cubicBezTo>
                  <a:cubicBezTo>
                    <a:pt x="748" y="2120"/>
                    <a:pt x="1218" y="1946"/>
                    <a:pt x="1218" y="1437"/>
                  </a:cubicBezTo>
                  <a:cubicBezTo>
                    <a:pt x="1218" y="928"/>
                    <a:pt x="761" y="904"/>
                    <a:pt x="620" y="856"/>
                  </a:cubicBezTo>
                  <a:cubicBezTo>
                    <a:pt x="480" y="798"/>
                    <a:pt x="323" y="714"/>
                    <a:pt x="328" y="538"/>
                  </a:cubicBezTo>
                  <a:cubicBezTo>
                    <a:pt x="333" y="366"/>
                    <a:pt x="455" y="202"/>
                    <a:pt x="722" y="162"/>
                  </a:cubicBezTo>
                  <a:cubicBezTo>
                    <a:pt x="738" y="160"/>
                    <a:pt x="753" y="159"/>
                    <a:pt x="769" y="159"/>
                  </a:cubicBezTo>
                  <a:cubicBezTo>
                    <a:pt x="908" y="159"/>
                    <a:pt x="1051" y="247"/>
                    <a:pt x="1078" y="263"/>
                  </a:cubicBezTo>
                  <a:lnTo>
                    <a:pt x="1097" y="278"/>
                  </a:lnTo>
                  <a:cubicBezTo>
                    <a:pt x="1109" y="283"/>
                    <a:pt x="1120" y="287"/>
                    <a:pt x="1129" y="287"/>
                  </a:cubicBezTo>
                  <a:cubicBezTo>
                    <a:pt x="1130" y="287"/>
                    <a:pt x="1131" y="287"/>
                    <a:pt x="1132" y="287"/>
                  </a:cubicBezTo>
                  <a:cubicBezTo>
                    <a:pt x="1155" y="283"/>
                    <a:pt x="1191" y="207"/>
                    <a:pt x="1204" y="191"/>
                  </a:cubicBezTo>
                  <a:cubicBezTo>
                    <a:pt x="1212" y="181"/>
                    <a:pt x="1216" y="175"/>
                    <a:pt x="1216" y="167"/>
                  </a:cubicBezTo>
                  <a:cubicBezTo>
                    <a:pt x="1216" y="152"/>
                    <a:pt x="1207" y="143"/>
                    <a:pt x="1188" y="132"/>
                  </a:cubicBezTo>
                  <a:cubicBezTo>
                    <a:pt x="1164" y="117"/>
                    <a:pt x="1024" y="0"/>
                    <a:pt x="807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4"/>
            <p:cNvSpPr/>
            <p:nvPr/>
          </p:nvSpPr>
          <p:spPr>
            <a:xfrm>
              <a:off x="2363700" y="3761225"/>
              <a:ext cx="5175" cy="4975"/>
            </a:xfrm>
            <a:custGeom>
              <a:avLst/>
              <a:gdLst/>
              <a:ahLst/>
              <a:cxnLst/>
              <a:rect l="l" t="t" r="r" b="b"/>
              <a:pathLst>
                <a:path w="207" h="199" extrusionOk="0">
                  <a:moveTo>
                    <a:pt x="127" y="1"/>
                  </a:moveTo>
                  <a:cubicBezTo>
                    <a:pt x="94" y="1"/>
                    <a:pt x="59" y="20"/>
                    <a:pt x="35" y="53"/>
                  </a:cubicBezTo>
                  <a:cubicBezTo>
                    <a:pt x="1" y="101"/>
                    <a:pt x="3" y="160"/>
                    <a:pt x="41" y="186"/>
                  </a:cubicBezTo>
                  <a:cubicBezTo>
                    <a:pt x="53" y="195"/>
                    <a:pt x="68" y="199"/>
                    <a:pt x="82" y="199"/>
                  </a:cubicBezTo>
                  <a:cubicBezTo>
                    <a:pt x="114" y="199"/>
                    <a:pt x="149" y="180"/>
                    <a:pt x="172" y="148"/>
                  </a:cubicBezTo>
                  <a:cubicBezTo>
                    <a:pt x="207" y="100"/>
                    <a:pt x="204" y="39"/>
                    <a:pt x="167" y="13"/>
                  </a:cubicBezTo>
                  <a:cubicBezTo>
                    <a:pt x="155" y="5"/>
                    <a:pt x="141" y="1"/>
                    <a:pt x="127" y="1"/>
                  </a:cubicBezTo>
                  <a:close/>
                </a:path>
              </a:pathLst>
            </a:custGeom>
            <a:solidFill>
              <a:srgbClr val="FFE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4"/>
            <p:cNvSpPr/>
            <p:nvPr/>
          </p:nvSpPr>
          <p:spPr>
            <a:xfrm>
              <a:off x="2317900" y="3764050"/>
              <a:ext cx="4950" cy="4725"/>
            </a:xfrm>
            <a:custGeom>
              <a:avLst/>
              <a:gdLst/>
              <a:ahLst/>
              <a:cxnLst/>
              <a:rect l="l" t="t" r="r" b="b"/>
              <a:pathLst>
                <a:path w="198" h="189" extrusionOk="0">
                  <a:moveTo>
                    <a:pt x="120" y="1"/>
                  </a:moveTo>
                  <a:cubicBezTo>
                    <a:pt x="90" y="1"/>
                    <a:pt x="56" y="18"/>
                    <a:pt x="34" y="49"/>
                  </a:cubicBezTo>
                  <a:cubicBezTo>
                    <a:pt x="1" y="95"/>
                    <a:pt x="3" y="152"/>
                    <a:pt x="38" y="177"/>
                  </a:cubicBezTo>
                  <a:cubicBezTo>
                    <a:pt x="50" y="185"/>
                    <a:pt x="63" y="189"/>
                    <a:pt x="77" y="189"/>
                  </a:cubicBezTo>
                  <a:cubicBezTo>
                    <a:pt x="108" y="189"/>
                    <a:pt x="141" y="171"/>
                    <a:pt x="164" y="141"/>
                  </a:cubicBezTo>
                  <a:cubicBezTo>
                    <a:pt x="197" y="94"/>
                    <a:pt x="195" y="37"/>
                    <a:pt x="158" y="12"/>
                  </a:cubicBezTo>
                  <a:cubicBezTo>
                    <a:pt x="147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FFE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4"/>
            <p:cNvSpPr/>
            <p:nvPr/>
          </p:nvSpPr>
          <p:spPr>
            <a:xfrm>
              <a:off x="2309050" y="3726225"/>
              <a:ext cx="71025" cy="41725"/>
            </a:xfrm>
            <a:custGeom>
              <a:avLst/>
              <a:gdLst/>
              <a:ahLst/>
              <a:cxnLst/>
              <a:rect l="l" t="t" r="r" b="b"/>
              <a:pathLst>
                <a:path w="2841" h="1669" extrusionOk="0">
                  <a:moveTo>
                    <a:pt x="2386" y="116"/>
                  </a:moveTo>
                  <a:lnTo>
                    <a:pt x="2590" y="868"/>
                  </a:lnTo>
                  <a:lnTo>
                    <a:pt x="1800" y="875"/>
                  </a:lnTo>
                  <a:lnTo>
                    <a:pt x="1898" y="143"/>
                  </a:lnTo>
                  <a:lnTo>
                    <a:pt x="2386" y="116"/>
                  </a:lnTo>
                  <a:close/>
                  <a:moveTo>
                    <a:pt x="1826" y="147"/>
                  </a:moveTo>
                  <a:lnTo>
                    <a:pt x="1699" y="876"/>
                  </a:lnTo>
                  <a:lnTo>
                    <a:pt x="911" y="883"/>
                  </a:lnTo>
                  <a:lnTo>
                    <a:pt x="911" y="883"/>
                  </a:lnTo>
                  <a:lnTo>
                    <a:pt x="1319" y="173"/>
                  </a:lnTo>
                  <a:lnTo>
                    <a:pt x="1826" y="147"/>
                  </a:lnTo>
                  <a:close/>
                  <a:moveTo>
                    <a:pt x="2439" y="1"/>
                  </a:moveTo>
                  <a:lnTo>
                    <a:pt x="1278" y="66"/>
                  </a:lnTo>
                  <a:lnTo>
                    <a:pt x="831" y="892"/>
                  </a:lnTo>
                  <a:lnTo>
                    <a:pt x="1" y="1408"/>
                  </a:lnTo>
                  <a:lnTo>
                    <a:pt x="3" y="1669"/>
                  </a:lnTo>
                  <a:lnTo>
                    <a:pt x="251" y="1656"/>
                  </a:lnTo>
                  <a:cubicBezTo>
                    <a:pt x="252" y="1606"/>
                    <a:pt x="268" y="1552"/>
                    <a:pt x="302" y="1504"/>
                  </a:cubicBezTo>
                  <a:cubicBezTo>
                    <a:pt x="355" y="1432"/>
                    <a:pt x="432" y="1391"/>
                    <a:pt x="502" y="1391"/>
                  </a:cubicBezTo>
                  <a:cubicBezTo>
                    <a:pt x="534" y="1391"/>
                    <a:pt x="564" y="1399"/>
                    <a:pt x="590" y="1417"/>
                  </a:cubicBezTo>
                  <a:cubicBezTo>
                    <a:pt x="654" y="1462"/>
                    <a:pt x="671" y="1551"/>
                    <a:pt x="641" y="1637"/>
                  </a:cubicBezTo>
                  <a:lnTo>
                    <a:pt x="2088" y="1566"/>
                  </a:lnTo>
                  <a:cubicBezTo>
                    <a:pt x="2084" y="1512"/>
                    <a:pt x="2100" y="1450"/>
                    <a:pt x="2140" y="1396"/>
                  </a:cubicBezTo>
                  <a:cubicBezTo>
                    <a:pt x="2192" y="1324"/>
                    <a:pt x="2268" y="1283"/>
                    <a:pt x="2338" y="1283"/>
                  </a:cubicBezTo>
                  <a:cubicBezTo>
                    <a:pt x="2371" y="1283"/>
                    <a:pt x="2402" y="1292"/>
                    <a:pt x="2428" y="1310"/>
                  </a:cubicBezTo>
                  <a:cubicBezTo>
                    <a:pt x="2497" y="1357"/>
                    <a:pt x="2509" y="1455"/>
                    <a:pt x="2469" y="1548"/>
                  </a:cubicBezTo>
                  <a:lnTo>
                    <a:pt x="2618" y="1541"/>
                  </a:lnTo>
                  <a:lnTo>
                    <a:pt x="2840" y="1211"/>
                  </a:lnTo>
                  <a:lnTo>
                    <a:pt x="2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4"/>
            <p:cNvSpPr/>
            <p:nvPr/>
          </p:nvSpPr>
          <p:spPr>
            <a:xfrm>
              <a:off x="2976975" y="3121975"/>
              <a:ext cx="35550" cy="68725"/>
            </a:xfrm>
            <a:custGeom>
              <a:avLst/>
              <a:gdLst/>
              <a:ahLst/>
              <a:cxnLst/>
              <a:rect l="l" t="t" r="r" b="b"/>
              <a:pathLst>
                <a:path w="1422" h="2749" extrusionOk="0">
                  <a:moveTo>
                    <a:pt x="963" y="0"/>
                  </a:moveTo>
                  <a:cubicBezTo>
                    <a:pt x="934" y="0"/>
                    <a:pt x="903" y="6"/>
                    <a:pt x="871" y="19"/>
                  </a:cubicBezTo>
                  <a:cubicBezTo>
                    <a:pt x="522" y="162"/>
                    <a:pt x="49" y="1304"/>
                    <a:pt x="13" y="2258"/>
                  </a:cubicBezTo>
                  <a:cubicBezTo>
                    <a:pt x="1" y="2600"/>
                    <a:pt x="28" y="2749"/>
                    <a:pt x="134" y="2749"/>
                  </a:cubicBezTo>
                  <a:cubicBezTo>
                    <a:pt x="163" y="2749"/>
                    <a:pt x="196" y="2739"/>
                    <a:pt x="236" y="2718"/>
                  </a:cubicBezTo>
                  <a:cubicBezTo>
                    <a:pt x="427" y="2624"/>
                    <a:pt x="935" y="1655"/>
                    <a:pt x="935" y="1655"/>
                  </a:cubicBezTo>
                  <a:cubicBezTo>
                    <a:pt x="935" y="1655"/>
                    <a:pt x="1300" y="1639"/>
                    <a:pt x="1364" y="1099"/>
                  </a:cubicBezTo>
                  <a:cubicBezTo>
                    <a:pt x="1422" y="609"/>
                    <a:pt x="1256" y="0"/>
                    <a:pt x="963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4"/>
            <p:cNvSpPr/>
            <p:nvPr/>
          </p:nvSpPr>
          <p:spPr>
            <a:xfrm>
              <a:off x="2982950" y="3144925"/>
              <a:ext cx="65175" cy="27250"/>
            </a:xfrm>
            <a:custGeom>
              <a:avLst/>
              <a:gdLst/>
              <a:ahLst/>
              <a:cxnLst/>
              <a:rect l="l" t="t" r="r" b="b"/>
              <a:pathLst>
                <a:path w="2607" h="1090" extrusionOk="0">
                  <a:moveTo>
                    <a:pt x="797" y="1"/>
                  </a:moveTo>
                  <a:cubicBezTo>
                    <a:pt x="674" y="1"/>
                    <a:pt x="580" y="17"/>
                    <a:pt x="536" y="54"/>
                  </a:cubicBezTo>
                  <a:cubicBezTo>
                    <a:pt x="337" y="223"/>
                    <a:pt x="1" y="1089"/>
                    <a:pt x="242" y="1089"/>
                  </a:cubicBezTo>
                  <a:cubicBezTo>
                    <a:pt x="250" y="1089"/>
                    <a:pt x="258" y="1088"/>
                    <a:pt x="267" y="1087"/>
                  </a:cubicBezTo>
                  <a:cubicBezTo>
                    <a:pt x="789" y="981"/>
                    <a:pt x="1013" y="602"/>
                    <a:pt x="1613" y="602"/>
                  </a:cubicBezTo>
                  <a:cubicBezTo>
                    <a:pt x="1768" y="602"/>
                    <a:pt x="1948" y="627"/>
                    <a:pt x="2165" y="689"/>
                  </a:cubicBezTo>
                  <a:cubicBezTo>
                    <a:pt x="2183" y="694"/>
                    <a:pt x="2201" y="696"/>
                    <a:pt x="2219" y="696"/>
                  </a:cubicBezTo>
                  <a:cubicBezTo>
                    <a:pt x="2405" y="696"/>
                    <a:pt x="2607" y="454"/>
                    <a:pt x="2331" y="324"/>
                  </a:cubicBezTo>
                  <a:cubicBezTo>
                    <a:pt x="2094" y="211"/>
                    <a:pt x="1248" y="1"/>
                    <a:pt x="797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4"/>
            <p:cNvSpPr/>
            <p:nvPr/>
          </p:nvSpPr>
          <p:spPr>
            <a:xfrm>
              <a:off x="2992225" y="3097450"/>
              <a:ext cx="53200" cy="38300"/>
            </a:xfrm>
            <a:custGeom>
              <a:avLst/>
              <a:gdLst/>
              <a:ahLst/>
              <a:cxnLst/>
              <a:rect l="l" t="t" r="r" b="b"/>
              <a:pathLst>
                <a:path w="2128" h="1532" extrusionOk="0">
                  <a:moveTo>
                    <a:pt x="2015" y="0"/>
                  </a:moveTo>
                  <a:cubicBezTo>
                    <a:pt x="1796" y="0"/>
                    <a:pt x="1125" y="181"/>
                    <a:pt x="1015" y="222"/>
                  </a:cubicBezTo>
                  <a:cubicBezTo>
                    <a:pt x="888" y="269"/>
                    <a:pt x="620" y="541"/>
                    <a:pt x="126" y="1079"/>
                  </a:cubicBezTo>
                  <a:cubicBezTo>
                    <a:pt x="0" y="1217"/>
                    <a:pt x="282" y="1532"/>
                    <a:pt x="451" y="1532"/>
                  </a:cubicBezTo>
                  <a:cubicBezTo>
                    <a:pt x="466" y="1532"/>
                    <a:pt x="479" y="1530"/>
                    <a:pt x="492" y="1525"/>
                  </a:cubicBezTo>
                  <a:cubicBezTo>
                    <a:pt x="651" y="1461"/>
                    <a:pt x="876" y="813"/>
                    <a:pt x="1063" y="619"/>
                  </a:cubicBezTo>
                  <a:cubicBezTo>
                    <a:pt x="1156" y="523"/>
                    <a:pt x="1619" y="524"/>
                    <a:pt x="1873" y="460"/>
                  </a:cubicBezTo>
                  <a:cubicBezTo>
                    <a:pt x="2128" y="396"/>
                    <a:pt x="2123" y="66"/>
                    <a:pt x="2080" y="14"/>
                  </a:cubicBezTo>
                  <a:cubicBezTo>
                    <a:pt x="2071" y="5"/>
                    <a:pt x="2048" y="0"/>
                    <a:pt x="2015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4"/>
            <p:cNvSpPr/>
            <p:nvPr/>
          </p:nvSpPr>
          <p:spPr>
            <a:xfrm>
              <a:off x="2615700" y="3734875"/>
              <a:ext cx="31425" cy="33150"/>
            </a:xfrm>
            <a:custGeom>
              <a:avLst/>
              <a:gdLst/>
              <a:ahLst/>
              <a:cxnLst/>
              <a:rect l="l" t="t" r="r" b="b"/>
              <a:pathLst>
                <a:path w="1257" h="1326" extrusionOk="0">
                  <a:moveTo>
                    <a:pt x="894" y="1"/>
                  </a:moveTo>
                  <a:cubicBezTo>
                    <a:pt x="892" y="1"/>
                    <a:pt x="892" y="1"/>
                    <a:pt x="892" y="1"/>
                  </a:cubicBezTo>
                  <a:cubicBezTo>
                    <a:pt x="892" y="1"/>
                    <a:pt x="640" y="205"/>
                    <a:pt x="196" y="380"/>
                  </a:cubicBezTo>
                  <a:cubicBezTo>
                    <a:pt x="1" y="457"/>
                    <a:pt x="104" y="1326"/>
                    <a:pt x="319" y="1326"/>
                  </a:cubicBezTo>
                  <a:cubicBezTo>
                    <a:pt x="323" y="1326"/>
                    <a:pt x="327" y="1325"/>
                    <a:pt x="331" y="1325"/>
                  </a:cubicBezTo>
                  <a:cubicBezTo>
                    <a:pt x="553" y="1294"/>
                    <a:pt x="854" y="878"/>
                    <a:pt x="1061" y="434"/>
                  </a:cubicBezTo>
                  <a:cubicBezTo>
                    <a:pt x="1256" y="11"/>
                    <a:pt x="927" y="1"/>
                    <a:pt x="894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4"/>
            <p:cNvSpPr/>
            <p:nvPr/>
          </p:nvSpPr>
          <p:spPr>
            <a:xfrm>
              <a:off x="2632300" y="3737000"/>
              <a:ext cx="13975" cy="42450"/>
            </a:xfrm>
            <a:custGeom>
              <a:avLst/>
              <a:gdLst/>
              <a:ahLst/>
              <a:cxnLst/>
              <a:rect l="l" t="t" r="r" b="b"/>
              <a:pathLst>
                <a:path w="559" h="1698" extrusionOk="0">
                  <a:moveTo>
                    <a:pt x="521" y="1"/>
                  </a:moveTo>
                  <a:cubicBezTo>
                    <a:pt x="410" y="1"/>
                    <a:pt x="57" y="436"/>
                    <a:pt x="32" y="642"/>
                  </a:cubicBezTo>
                  <a:cubicBezTo>
                    <a:pt x="0" y="896"/>
                    <a:pt x="117" y="1436"/>
                    <a:pt x="191" y="1605"/>
                  </a:cubicBezTo>
                  <a:cubicBezTo>
                    <a:pt x="219" y="1670"/>
                    <a:pt x="265" y="1698"/>
                    <a:pt x="309" y="1698"/>
                  </a:cubicBezTo>
                  <a:cubicBezTo>
                    <a:pt x="382" y="1698"/>
                    <a:pt x="452" y="1625"/>
                    <a:pt x="445" y="1521"/>
                  </a:cubicBezTo>
                  <a:cubicBezTo>
                    <a:pt x="434" y="1351"/>
                    <a:pt x="473" y="628"/>
                    <a:pt x="551" y="80"/>
                  </a:cubicBezTo>
                  <a:cubicBezTo>
                    <a:pt x="559" y="24"/>
                    <a:pt x="546" y="1"/>
                    <a:pt x="521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4"/>
            <p:cNvSpPr/>
            <p:nvPr/>
          </p:nvSpPr>
          <p:spPr>
            <a:xfrm>
              <a:off x="2593600" y="3761250"/>
              <a:ext cx="35175" cy="16550"/>
            </a:xfrm>
            <a:custGeom>
              <a:avLst/>
              <a:gdLst/>
              <a:ahLst/>
              <a:cxnLst/>
              <a:rect l="l" t="t" r="r" b="b"/>
              <a:pathLst>
                <a:path w="1407" h="662" extrusionOk="0">
                  <a:moveTo>
                    <a:pt x="1179" y="0"/>
                  </a:moveTo>
                  <a:cubicBezTo>
                    <a:pt x="1155" y="0"/>
                    <a:pt x="1131" y="10"/>
                    <a:pt x="1112" y="32"/>
                  </a:cubicBezTo>
                  <a:cubicBezTo>
                    <a:pt x="1008" y="151"/>
                    <a:pt x="0" y="485"/>
                    <a:pt x="87" y="627"/>
                  </a:cubicBezTo>
                  <a:cubicBezTo>
                    <a:pt x="102" y="651"/>
                    <a:pt x="136" y="662"/>
                    <a:pt x="185" y="662"/>
                  </a:cubicBezTo>
                  <a:cubicBezTo>
                    <a:pt x="431" y="662"/>
                    <a:pt x="1040" y="400"/>
                    <a:pt x="1303" y="240"/>
                  </a:cubicBezTo>
                  <a:cubicBezTo>
                    <a:pt x="1407" y="177"/>
                    <a:pt x="1284" y="0"/>
                    <a:pt x="1179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4"/>
            <p:cNvSpPr/>
            <p:nvPr/>
          </p:nvSpPr>
          <p:spPr>
            <a:xfrm>
              <a:off x="2592400" y="3750975"/>
              <a:ext cx="36075" cy="12775"/>
            </a:xfrm>
            <a:custGeom>
              <a:avLst/>
              <a:gdLst/>
              <a:ahLst/>
              <a:cxnLst/>
              <a:rect l="l" t="t" r="r" b="b"/>
              <a:pathLst>
                <a:path w="1443" h="511" extrusionOk="0">
                  <a:moveTo>
                    <a:pt x="1225" y="0"/>
                  </a:moveTo>
                  <a:cubicBezTo>
                    <a:pt x="1206" y="0"/>
                    <a:pt x="1186" y="7"/>
                    <a:pt x="1168" y="23"/>
                  </a:cubicBezTo>
                  <a:cubicBezTo>
                    <a:pt x="1048" y="125"/>
                    <a:pt x="0" y="302"/>
                    <a:pt x="66" y="456"/>
                  </a:cubicBezTo>
                  <a:cubicBezTo>
                    <a:pt x="82" y="494"/>
                    <a:pt x="146" y="510"/>
                    <a:pt x="240" y="510"/>
                  </a:cubicBezTo>
                  <a:cubicBezTo>
                    <a:pt x="523" y="510"/>
                    <a:pt x="1069" y="364"/>
                    <a:pt x="1326" y="257"/>
                  </a:cubicBezTo>
                  <a:cubicBezTo>
                    <a:pt x="1443" y="209"/>
                    <a:pt x="1334" y="0"/>
                    <a:pt x="1225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4"/>
            <p:cNvSpPr/>
            <p:nvPr/>
          </p:nvSpPr>
          <p:spPr>
            <a:xfrm>
              <a:off x="2594525" y="3742950"/>
              <a:ext cx="35225" cy="8875"/>
            </a:xfrm>
            <a:custGeom>
              <a:avLst/>
              <a:gdLst/>
              <a:ahLst/>
              <a:cxnLst/>
              <a:rect l="l" t="t" r="r" b="b"/>
              <a:pathLst>
                <a:path w="1409" h="355" extrusionOk="0">
                  <a:moveTo>
                    <a:pt x="1213" y="1"/>
                  </a:moveTo>
                  <a:cubicBezTo>
                    <a:pt x="1199" y="1"/>
                    <a:pt x="1184" y="5"/>
                    <a:pt x="1169" y="14"/>
                  </a:cubicBezTo>
                  <a:cubicBezTo>
                    <a:pt x="1036" y="95"/>
                    <a:pt x="0" y="86"/>
                    <a:pt x="38" y="249"/>
                  </a:cubicBezTo>
                  <a:cubicBezTo>
                    <a:pt x="55" y="326"/>
                    <a:pt x="251" y="354"/>
                    <a:pt x="491" y="354"/>
                  </a:cubicBezTo>
                  <a:cubicBezTo>
                    <a:pt x="765" y="354"/>
                    <a:pt x="1095" y="317"/>
                    <a:pt x="1283" y="274"/>
                  </a:cubicBezTo>
                  <a:cubicBezTo>
                    <a:pt x="1408" y="246"/>
                    <a:pt x="1326" y="1"/>
                    <a:pt x="1213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4"/>
            <p:cNvSpPr/>
            <p:nvPr/>
          </p:nvSpPr>
          <p:spPr>
            <a:xfrm>
              <a:off x="2736975" y="3336025"/>
              <a:ext cx="53475" cy="51150"/>
            </a:xfrm>
            <a:custGeom>
              <a:avLst/>
              <a:gdLst/>
              <a:ahLst/>
              <a:cxnLst/>
              <a:rect l="l" t="t" r="r" b="b"/>
              <a:pathLst>
                <a:path w="2139" h="2046" extrusionOk="0">
                  <a:moveTo>
                    <a:pt x="938" y="1"/>
                  </a:moveTo>
                  <a:cubicBezTo>
                    <a:pt x="856" y="1"/>
                    <a:pt x="775" y="14"/>
                    <a:pt x="697" y="42"/>
                  </a:cubicBezTo>
                  <a:cubicBezTo>
                    <a:pt x="220" y="208"/>
                    <a:pt x="1" y="837"/>
                    <a:pt x="207" y="1446"/>
                  </a:cubicBezTo>
                  <a:cubicBezTo>
                    <a:pt x="354" y="1879"/>
                    <a:pt x="633" y="2045"/>
                    <a:pt x="953" y="2045"/>
                  </a:cubicBezTo>
                  <a:cubicBezTo>
                    <a:pt x="1083" y="2045"/>
                    <a:pt x="1219" y="2018"/>
                    <a:pt x="1357" y="1970"/>
                  </a:cubicBezTo>
                  <a:cubicBezTo>
                    <a:pt x="1833" y="1803"/>
                    <a:pt x="2138" y="1452"/>
                    <a:pt x="1933" y="844"/>
                  </a:cubicBezTo>
                  <a:cubicBezTo>
                    <a:pt x="1760" y="335"/>
                    <a:pt x="1347" y="1"/>
                    <a:pt x="9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4"/>
            <p:cNvSpPr/>
            <p:nvPr/>
          </p:nvSpPr>
          <p:spPr>
            <a:xfrm>
              <a:off x="2742900" y="3348075"/>
              <a:ext cx="29750" cy="30500"/>
            </a:xfrm>
            <a:custGeom>
              <a:avLst/>
              <a:gdLst/>
              <a:ahLst/>
              <a:cxnLst/>
              <a:rect l="l" t="t" r="r" b="b"/>
              <a:pathLst>
                <a:path w="1190" h="1220" extrusionOk="0">
                  <a:moveTo>
                    <a:pt x="517" y="1"/>
                  </a:moveTo>
                  <a:cubicBezTo>
                    <a:pt x="456" y="1"/>
                    <a:pt x="395" y="14"/>
                    <a:pt x="337" y="42"/>
                  </a:cubicBezTo>
                  <a:cubicBezTo>
                    <a:pt x="87" y="164"/>
                    <a:pt x="0" y="516"/>
                    <a:pt x="142" y="830"/>
                  </a:cubicBezTo>
                  <a:cubicBezTo>
                    <a:pt x="251" y="1072"/>
                    <a:pt x="464" y="1219"/>
                    <a:pt x="671" y="1219"/>
                  </a:cubicBezTo>
                  <a:cubicBezTo>
                    <a:pt x="733" y="1219"/>
                    <a:pt x="794" y="1206"/>
                    <a:pt x="851" y="1178"/>
                  </a:cubicBezTo>
                  <a:cubicBezTo>
                    <a:pt x="1102" y="1057"/>
                    <a:pt x="1190" y="704"/>
                    <a:pt x="1047" y="390"/>
                  </a:cubicBezTo>
                  <a:cubicBezTo>
                    <a:pt x="938" y="149"/>
                    <a:pt x="724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4"/>
            <p:cNvSpPr/>
            <p:nvPr/>
          </p:nvSpPr>
          <p:spPr>
            <a:xfrm>
              <a:off x="2741975" y="3354275"/>
              <a:ext cx="11525" cy="11800"/>
            </a:xfrm>
            <a:custGeom>
              <a:avLst/>
              <a:gdLst/>
              <a:ahLst/>
              <a:cxnLst/>
              <a:rect l="l" t="t" r="r" b="b"/>
              <a:pathLst>
                <a:path w="461" h="472" extrusionOk="0">
                  <a:moveTo>
                    <a:pt x="201" y="1"/>
                  </a:moveTo>
                  <a:cubicBezTo>
                    <a:pt x="177" y="1"/>
                    <a:pt x="153" y="6"/>
                    <a:pt x="131" y="16"/>
                  </a:cubicBezTo>
                  <a:cubicBezTo>
                    <a:pt x="34" y="63"/>
                    <a:pt x="1" y="200"/>
                    <a:pt x="56" y="321"/>
                  </a:cubicBezTo>
                  <a:cubicBezTo>
                    <a:pt x="98" y="414"/>
                    <a:pt x="180" y="471"/>
                    <a:pt x="259" y="471"/>
                  </a:cubicBezTo>
                  <a:cubicBezTo>
                    <a:pt x="283" y="471"/>
                    <a:pt x="307" y="466"/>
                    <a:pt x="330" y="455"/>
                  </a:cubicBezTo>
                  <a:cubicBezTo>
                    <a:pt x="426" y="408"/>
                    <a:pt x="460" y="272"/>
                    <a:pt x="405" y="151"/>
                  </a:cubicBezTo>
                  <a:cubicBezTo>
                    <a:pt x="363" y="58"/>
                    <a:pt x="281" y="1"/>
                    <a:pt x="201" y="1"/>
                  </a:cubicBezTo>
                  <a:close/>
                </a:path>
              </a:pathLst>
            </a:custGeom>
            <a:solidFill>
              <a:srgbClr val="FFF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4"/>
            <p:cNvSpPr/>
            <p:nvPr/>
          </p:nvSpPr>
          <p:spPr>
            <a:xfrm>
              <a:off x="2701600" y="3284825"/>
              <a:ext cx="79275" cy="28075"/>
            </a:xfrm>
            <a:custGeom>
              <a:avLst/>
              <a:gdLst/>
              <a:ahLst/>
              <a:cxnLst/>
              <a:rect l="l" t="t" r="r" b="b"/>
              <a:pathLst>
                <a:path w="3171" h="1123" extrusionOk="0">
                  <a:moveTo>
                    <a:pt x="1546" y="0"/>
                  </a:moveTo>
                  <a:cubicBezTo>
                    <a:pt x="681" y="0"/>
                    <a:pt x="1" y="329"/>
                    <a:pt x="1" y="329"/>
                  </a:cubicBezTo>
                  <a:lnTo>
                    <a:pt x="262" y="1122"/>
                  </a:lnTo>
                  <a:cubicBezTo>
                    <a:pt x="715" y="823"/>
                    <a:pt x="1294" y="724"/>
                    <a:pt x="1812" y="724"/>
                  </a:cubicBezTo>
                  <a:cubicBezTo>
                    <a:pt x="2391" y="724"/>
                    <a:pt x="2892" y="848"/>
                    <a:pt x="3053" y="956"/>
                  </a:cubicBezTo>
                  <a:lnTo>
                    <a:pt x="3170" y="481"/>
                  </a:lnTo>
                  <a:cubicBezTo>
                    <a:pt x="2633" y="115"/>
                    <a:pt x="2057" y="0"/>
                    <a:pt x="1546" y="0"/>
                  </a:cubicBezTo>
                  <a:close/>
                </a:path>
              </a:pathLst>
            </a:custGeom>
            <a:solidFill>
              <a:srgbClr val="844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4"/>
            <p:cNvSpPr/>
            <p:nvPr/>
          </p:nvSpPr>
          <p:spPr>
            <a:xfrm>
              <a:off x="2639150" y="3367425"/>
              <a:ext cx="53050" cy="50000"/>
            </a:xfrm>
            <a:custGeom>
              <a:avLst/>
              <a:gdLst/>
              <a:ahLst/>
              <a:cxnLst/>
              <a:rect l="l" t="t" r="r" b="b"/>
              <a:pathLst>
                <a:path w="2122" h="2000" extrusionOk="0">
                  <a:moveTo>
                    <a:pt x="900" y="1"/>
                  </a:moveTo>
                  <a:cubicBezTo>
                    <a:pt x="829" y="1"/>
                    <a:pt x="759" y="11"/>
                    <a:pt x="690" y="32"/>
                  </a:cubicBezTo>
                  <a:cubicBezTo>
                    <a:pt x="217" y="176"/>
                    <a:pt x="0" y="781"/>
                    <a:pt x="205" y="1384"/>
                  </a:cubicBezTo>
                  <a:cubicBezTo>
                    <a:pt x="356" y="1830"/>
                    <a:pt x="650" y="1999"/>
                    <a:pt x="984" y="1999"/>
                  </a:cubicBezTo>
                  <a:cubicBezTo>
                    <a:pt x="1101" y="1999"/>
                    <a:pt x="1224" y="1978"/>
                    <a:pt x="1347" y="1941"/>
                  </a:cubicBezTo>
                  <a:cubicBezTo>
                    <a:pt x="1820" y="1797"/>
                    <a:pt x="2122" y="1465"/>
                    <a:pt x="1917" y="862"/>
                  </a:cubicBezTo>
                  <a:cubicBezTo>
                    <a:pt x="1742" y="348"/>
                    <a:pt x="1316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4"/>
            <p:cNvSpPr/>
            <p:nvPr/>
          </p:nvSpPr>
          <p:spPr>
            <a:xfrm>
              <a:off x="2645350" y="3379550"/>
              <a:ext cx="29725" cy="30200"/>
            </a:xfrm>
            <a:custGeom>
              <a:avLst/>
              <a:gdLst/>
              <a:ahLst/>
              <a:cxnLst/>
              <a:rect l="l" t="t" r="r" b="b"/>
              <a:pathLst>
                <a:path w="1189" h="1208" extrusionOk="0">
                  <a:moveTo>
                    <a:pt x="520" y="1"/>
                  </a:moveTo>
                  <a:cubicBezTo>
                    <a:pt x="459" y="1"/>
                    <a:pt x="397" y="14"/>
                    <a:pt x="340" y="41"/>
                  </a:cubicBezTo>
                  <a:cubicBezTo>
                    <a:pt x="89" y="163"/>
                    <a:pt x="0" y="512"/>
                    <a:pt x="142" y="823"/>
                  </a:cubicBezTo>
                  <a:cubicBezTo>
                    <a:pt x="250" y="1062"/>
                    <a:pt x="462" y="1208"/>
                    <a:pt x="669" y="1208"/>
                  </a:cubicBezTo>
                  <a:cubicBezTo>
                    <a:pt x="731" y="1208"/>
                    <a:pt x="792" y="1195"/>
                    <a:pt x="850" y="1167"/>
                  </a:cubicBezTo>
                  <a:cubicBezTo>
                    <a:pt x="1100" y="1046"/>
                    <a:pt x="1188" y="696"/>
                    <a:pt x="1048" y="385"/>
                  </a:cubicBezTo>
                  <a:cubicBezTo>
                    <a:pt x="939" y="146"/>
                    <a:pt x="727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4"/>
            <p:cNvSpPr/>
            <p:nvPr/>
          </p:nvSpPr>
          <p:spPr>
            <a:xfrm>
              <a:off x="2644450" y="3385725"/>
              <a:ext cx="11525" cy="11675"/>
            </a:xfrm>
            <a:custGeom>
              <a:avLst/>
              <a:gdLst/>
              <a:ahLst/>
              <a:cxnLst/>
              <a:rect l="l" t="t" r="r" b="b"/>
              <a:pathLst>
                <a:path w="461" h="467" extrusionOk="0">
                  <a:moveTo>
                    <a:pt x="202" y="0"/>
                  </a:moveTo>
                  <a:cubicBezTo>
                    <a:pt x="178" y="0"/>
                    <a:pt x="154" y="5"/>
                    <a:pt x="131" y="16"/>
                  </a:cubicBezTo>
                  <a:cubicBezTo>
                    <a:pt x="35" y="63"/>
                    <a:pt x="1" y="198"/>
                    <a:pt x="55" y="318"/>
                  </a:cubicBezTo>
                  <a:lnTo>
                    <a:pt x="56" y="318"/>
                  </a:lnTo>
                  <a:cubicBezTo>
                    <a:pt x="97" y="410"/>
                    <a:pt x="179" y="466"/>
                    <a:pt x="259" y="466"/>
                  </a:cubicBezTo>
                  <a:cubicBezTo>
                    <a:pt x="283" y="466"/>
                    <a:pt x="306" y="461"/>
                    <a:pt x="329" y="450"/>
                  </a:cubicBezTo>
                  <a:cubicBezTo>
                    <a:pt x="426" y="403"/>
                    <a:pt x="460" y="269"/>
                    <a:pt x="405" y="149"/>
                  </a:cubicBezTo>
                  <a:cubicBezTo>
                    <a:pt x="363" y="56"/>
                    <a:pt x="281" y="0"/>
                    <a:pt x="202" y="0"/>
                  </a:cubicBezTo>
                  <a:close/>
                </a:path>
              </a:pathLst>
            </a:custGeom>
            <a:solidFill>
              <a:srgbClr val="FFF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4"/>
            <p:cNvSpPr/>
            <p:nvPr/>
          </p:nvSpPr>
          <p:spPr>
            <a:xfrm>
              <a:off x="2612925" y="3317900"/>
              <a:ext cx="47500" cy="50400"/>
            </a:xfrm>
            <a:custGeom>
              <a:avLst/>
              <a:gdLst/>
              <a:ahLst/>
              <a:cxnLst/>
              <a:rect l="l" t="t" r="r" b="b"/>
              <a:pathLst>
                <a:path w="1900" h="2016" extrusionOk="0">
                  <a:moveTo>
                    <a:pt x="1430" y="0"/>
                  </a:moveTo>
                  <a:cubicBezTo>
                    <a:pt x="1430" y="0"/>
                    <a:pt x="1" y="338"/>
                    <a:pt x="57" y="1757"/>
                  </a:cubicBezTo>
                  <a:lnTo>
                    <a:pt x="467" y="2015"/>
                  </a:lnTo>
                  <a:cubicBezTo>
                    <a:pt x="457" y="1718"/>
                    <a:pt x="977" y="745"/>
                    <a:pt x="1899" y="671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844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4"/>
            <p:cNvSpPr/>
            <p:nvPr/>
          </p:nvSpPr>
          <p:spPr>
            <a:xfrm>
              <a:off x="2707150" y="3426800"/>
              <a:ext cx="66150" cy="42350"/>
            </a:xfrm>
            <a:custGeom>
              <a:avLst/>
              <a:gdLst/>
              <a:ahLst/>
              <a:cxnLst/>
              <a:rect l="l" t="t" r="r" b="b"/>
              <a:pathLst>
                <a:path w="2646" h="1694" extrusionOk="0">
                  <a:moveTo>
                    <a:pt x="2614" y="1"/>
                  </a:moveTo>
                  <a:lnTo>
                    <a:pt x="0" y="1088"/>
                  </a:lnTo>
                  <a:cubicBezTo>
                    <a:pt x="0" y="1088"/>
                    <a:pt x="491" y="1694"/>
                    <a:pt x="1208" y="1694"/>
                  </a:cubicBezTo>
                  <a:cubicBezTo>
                    <a:pt x="1332" y="1694"/>
                    <a:pt x="1462" y="1676"/>
                    <a:pt x="1598" y="1633"/>
                  </a:cubicBezTo>
                  <a:cubicBezTo>
                    <a:pt x="2646" y="1307"/>
                    <a:pt x="2614" y="1"/>
                    <a:pt x="2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4"/>
            <p:cNvSpPr/>
            <p:nvPr/>
          </p:nvSpPr>
          <p:spPr>
            <a:xfrm>
              <a:off x="2712225" y="3431500"/>
              <a:ext cx="54800" cy="30575"/>
            </a:xfrm>
            <a:custGeom>
              <a:avLst/>
              <a:gdLst/>
              <a:ahLst/>
              <a:cxnLst/>
              <a:rect l="l" t="t" r="r" b="b"/>
              <a:pathLst>
                <a:path w="2192" h="1223" extrusionOk="0">
                  <a:moveTo>
                    <a:pt x="2191" y="0"/>
                  </a:moveTo>
                  <a:lnTo>
                    <a:pt x="1" y="898"/>
                  </a:lnTo>
                  <a:cubicBezTo>
                    <a:pt x="1" y="898"/>
                    <a:pt x="291" y="1222"/>
                    <a:pt x="810" y="1222"/>
                  </a:cubicBezTo>
                  <a:cubicBezTo>
                    <a:pt x="945" y="1222"/>
                    <a:pt x="1094" y="1201"/>
                    <a:pt x="1258" y="1146"/>
                  </a:cubicBezTo>
                  <a:cubicBezTo>
                    <a:pt x="2149" y="848"/>
                    <a:pt x="2191" y="0"/>
                    <a:pt x="2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4"/>
            <p:cNvSpPr/>
            <p:nvPr/>
          </p:nvSpPr>
          <p:spPr>
            <a:xfrm>
              <a:off x="2708050" y="3402575"/>
              <a:ext cx="30150" cy="24975"/>
            </a:xfrm>
            <a:custGeom>
              <a:avLst/>
              <a:gdLst/>
              <a:ahLst/>
              <a:cxnLst/>
              <a:rect l="l" t="t" r="r" b="b"/>
              <a:pathLst>
                <a:path w="1206" h="999" extrusionOk="0">
                  <a:moveTo>
                    <a:pt x="258" y="0"/>
                  </a:moveTo>
                  <a:cubicBezTo>
                    <a:pt x="258" y="0"/>
                    <a:pt x="1" y="343"/>
                    <a:pt x="21" y="664"/>
                  </a:cubicBezTo>
                  <a:cubicBezTo>
                    <a:pt x="35" y="871"/>
                    <a:pt x="228" y="998"/>
                    <a:pt x="471" y="998"/>
                  </a:cubicBezTo>
                  <a:cubicBezTo>
                    <a:pt x="709" y="998"/>
                    <a:pt x="995" y="875"/>
                    <a:pt x="1206" y="58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4"/>
            <p:cNvSpPr/>
            <p:nvPr/>
          </p:nvSpPr>
          <p:spPr>
            <a:xfrm>
              <a:off x="2712100" y="3403225"/>
              <a:ext cx="23850" cy="19050"/>
            </a:xfrm>
            <a:custGeom>
              <a:avLst/>
              <a:gdLst/>
              <a:ahLst/>
              <a:cxnLst/>
              <a:rect l="l" t="t" r="r" b="b"/>
              <a:pathLst>
                <a:path w="954" h="762" extrusionOk="0">
                  <a:moveTo>
                    <a:pt x="191" y="0"/>
                  </a:moveTo>
                  <a:cubicBezTo>
                    <a:pt x="191" y="0"/>
                    <a:pt x="1" y="276"/>
                    <a:pt x="33" y="519"/>
                  </a:cubicBezTo>
                  <a:cubicBezTo>
                    <a:pt x="52" y="668"/>
                    <a:pt x="203" y="761"/>
                    <a:pt x="390" y="761"/>
                  </a:cubicBezTo>
                  <a:cubicBezTo>
                    <a:pt x="572" y="761"/>
                    <a:pt x="788" y="674"/>
                    <a:pt x="954" y="465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4"/>
            <p:cNvSpPr/>
            <p:nvPr/>
          </p:nvSpPr>
          <p:spPr>
            <a:xfrm>
              <a:off x="2747475" y="3473375"/>
              <a:ext cx="21575" cy="7575"/>
            </a:xfrm>
            <a:custGeom>
              <a:avLst/>
              <a:gdLst/>
              <a:ahLst/>
              <a:cxnLst/>
              <a:rect l="l" t="t" r="r" b="b"/>
              <a:pathLst>
                <a:path w="863" h="303" extrusionOk="0">
                  <a:moveTo>
                    <a:pt x="765" y="0"/>
                  </a:moveTo>
                  <a:cubicBezTo>
                    <a:pt x="683" y="0"/>
                    <a:pt x="550" y="24"/>
                    <a:pt x="403" y="68"/>
                  </a:cubicBezTo>
                  <a:cubicBezTo>
                    <a:pt x="174" y="138"/>
                    <a:pt x="0" y="232"/>
                    <a:pt x="15" y="277"/>
                  </a:cubicBezTo>
                  <a:cubicBezTo>
                    <a:pt x="20" y="294"/>
                    <a:pt x="51" y="302"/>
                    <a:pt x="100" y="302"/>
                  </a:cubicBezTo>
                  <a:cubicBezTo>
                    <a:pt x="182" y="302"/>
                    <a:pt x="314" y="279"/>
                    <a:pt x="459" y="235"/>
                  </a:cubicBezTo>
                  <a:cubicBezTo>
                    <a:pt x="689" y="165"/>
                    <a:pt x="863" y="72"/>
                    <a:pt x="848" y="25"/>
                  </a:cubicBezTo>
                  <a:cubicBezTo>
                    <a:pt x="842" y="8"/>
                    <a:pt x="812" y="0"/>
                    <a:pt x="765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13" name="Google Shape;813;p24"/>
          <p:cNvGrpSpPr/>
          <p:nvPr/>
        </p:nvGrpSpPr>
        <p:grpSpPr>
          <a:xfrm flipH="1">
            <a:off x="7289582" y="3807551"/>
            <a:ext cx="777584" cy="1067683"/>
            <a:chOff x="9453432" y="1362981"/>
            <a:chExt cx="686790" cy="943017"/>
          </a:xfrm>
        </p:grpSpPr>
        <p:sp>
          <p:nvSpPr>
            <p:cNvPr id="814" name="Google Shape;814;p24"/>
            <p:cNvSpPr/>
            <p:nvPr/>
          </p:nvSpPr>
          <p:spPr>
            <a:xfrm>
              <a:off x="9553576" y="1418529"/>
              <a:ext cx="260399" cy="295997"/>
            </a:xfrm>
            <a:custGeom>
              <a:avLst/>
              <a:gdLst/>
              <a:ahLst/>
              <a:cxnLst/>
              <a:rect l="l" t="t" r="r" b="b"/>
              <a:pathLst>
                <a:path w="3994" h="4540" extrusionOk="0">
                  <a:moveTo>
                    <a:pt x="2148" y="1"/>
                  </a:moveTo>
                  <a:cubicBezTo>
                    <a:pt x="2138" y="1"/>
                    <a:pt x="2128" y="1"/>
                    <a:pt x="2118" y="1"/>
                  </a:cubicBezTo>
                  <a:cubicBezTo>
                    <a:pt x="1729" y="13"/>
                    <a:pt x="1383" y="157"/>
                    <a:pt x="1090" y="429"/>
                  </a:cubicBezTo>
                  <a:cubicBezTo>
                    <a:pt x="208" y="1251"/>
                    <a:pt x="1" y="3091"/>
                    <a:pt x="101" y="4540"/>
                  </a:cubicBezTo>
                  <a:lnTo>
                    <a:pt x="273" y="4517"/>
                  </a:lnTo>
                  <a:cubicBezTo>
                    <a:pt x="176" y="3101"/>
                    <a:pt x="371" y="1308"/>
                    <a:pt x="1212" y="523"/>
                  </a:cubicBezTo>
                  <a:cubicBezTo>
                    <a:pt x="1468" y="284"/>
                    <a:pt x="1769" y="159"/>
                    <a:pt x="2109" y="148"/>
                  </a:cubicBezTo>
                  <a:cubicBezTo>
                    <a:pt x="2116" y="148"/>
                    <a:pt x="2124" y="148"/>
                    <a:pt x="2131" y="148"/>
                  </a:cubicBezTo>
                  <a:cubicBezTo>
                    <a:pt x="3592" y="148"/>
                    <a:pt x="3819" y="4275"/>
                    <a:pt x="3822" y="4317"/>
                  </a:cubicBezTo>
                  <a:lnTo>
                    <a:pt x="3993" y="4297"/>
                  </a:lnTo>
                  <a:cubicBezTo>
                    <a:pt x="3985" y="4121"/>
                    <a:pt x="3758" y="1"/>
                    <a:pt x="2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9604756" y="1362981"/>
              <a:ext cx="269135" cy="344569"/>
            </a:xfrm>
            <a:custGeom>
              <a:avLst/>
              <a:gdLst/>
              <a:ahLst/>
              <a:cxnLst/>
              <a:rect l="l" t="t" r="r" b="b"/>
              <a:pathLst>
                <a:path w="4128" h="5285" extrusionOk="0">
                  <a:moveTo>
                    <a:pt x="1805" y="0"/>
                  </a:moveTo>
                  <a:cubicBezTo>
                    <a:pt x="1796" y="0"/>
                    <a:pt x="1786" y="0"/>
                    <a:pt x="1776" y="1"/>
                  </a:cubicBezTo>
                  <a:cubicBezTo>
                    <a:pt x="1387" y="15"/>
                    <a:pt x="1056" y="182"/>
                    <a:pt x="796" y="498"/>
                  </a:cubicBezTo>
                  <a:cubicBezTo>
                    <a:pt x="4" y="1456"/>
                    <a:pt x="1" y="3599"/>
                    <a:pt x="261" y="5284"/>
                  </a:cubicBezTo>
                  <a:lnTo>
                    <a:pt x="432" y="5258"/>
                  </a:lnTo>
                  <a:cubicBezTo>
                    <a:pt x="176" y="3609"/>
                    <a:pt x="173" y="1521"/>
                    <a:pt x="928" y="608"/>
                  </a:cubicBezTo>
                  <a:cubicBezTo>
                    <a:pt x="1157" y="331"/>
                    <a:pt x="1444" y="184"/>
                    <a:pt x="1782" y="172"/>
                  </a:cubicBezTo>
                  <a:cubicBezTo>
                    <a:pt x="1790" y="172"/>
                    <a:pt x="1797" y="172"/>
                    <a:pt x="1805" y="172"/>
                  </a:cubicBezTo>
                  <a:cubicBezTo>
                    <a:pt x="3266" y="172"/>
                    <a:pt x="3950" y="4977"/>
                    <a:pt x="3957" y="5025"/>
                  </a:cubicBezTo>
                  <a:lnTo>
                    <a:pt x="4127" y="5001"/>
                  </a:lnTo>
                  <a:cubicBezTo>
                    <a:pt x="4099" y="4796"/>
                    <a:pt x="3414" y="0"/>
                    <a:pt x="1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9453432" y="1658586"/>
              <a:ext cx="572890" cy="647411"/>
            </a:xfrm>
            <a:custGeom>
              <a:avLst/>
              <a:gdLst/>
              <a:ahLst/>
              <a:cxnLst/>
              <a:rect l="l" t="t" r="r" b="b"/>
              <a:pathLst>
                <a:path w="8787" h="9930" extrusionOk="0">
                  <a:moveTo>
                    <a:pt x="1159" y="0"/>
                  </a:moveTo>
                  <a:lnTo>
                    <a:pt x="1" y="9929"/>
                  </a:lnTo>
                  <a:lnTo>
                    <a:pt x="8786" y="9929"/>
                  </a:lnTo>
                  <a:lnTo>
                    <a:pt x="1732" y="11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9566354" y="1659303"/>
              <a:ext cx="573868" cy="646694"/>
            </a:xfrm>
            <a:custGeom>
              <a:avLst/>
              <a:gdLst/>
              <a:ahLst/>
              <a:cxnLst/>
              <a:rect l="l" t="t" r="r" b="b"/>
              <a:pathLst>
                <a:path w="8802" h="9919" extrusionOk="0">
                  <a:moveTo>
                    <a:pt x="0" y="0"/>
                  </a:moveTo>
                  <a:lnTo>
                    <a:pt x="17" y="9918"/>
                  </a:lnTo>
                  <a:lnTo>
                    <a:pt x="8801" y="991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9640354" y="1775746"/>
              <a:ext cx="300756" cy="395944"/>
            </a:xfrm>
            <a:custGeom>
              <a:avLst/>
              <a:gdLst/>
              <a:ahLst/>
              <a:cxnLst/>
              <a:rect l="l" t="t" r="r" b="b"/>
              <a:pathLst>
                <a:path w="4613" h="6073" extrusionOk="0">
                  <a:moveTo>
                    <a:pt x="774" y="0"/>
                  </a:moveTo>
                  <a:lnTo>
                    <a:pt x="1749" y="2779"/>
                  </a:lnTo>
                  <a:lnTo>
                    <a:pt x="1" y="4727"/>
                  </a:lnTo>
                  <a:lnTo>
                    <a:pt x="2087" y="3738"/>
                  </a:lnTo>
                  <a:lnTo>
                    <a:pt x="3840" y="6073"/>
                  </a:lnTo>
                  <a:lnTo>
                    <a:pt x="3066" y="3294"/>
                  </a:lnTo>
                  <a:lnTo>
                    <a:pt x="4613" y="1862"/>
                  </a:lnTo>
                  <a:lnTo>
                    <a:pt x="2354" y="238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showMasterSp="0" matchingName="Section header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36" name="Google Shape;36;p3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</p:grp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828444" y="838825"/>
            <a:ext cx="4656900" cy="66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1658656" y="838825"/>
            <a:ext cx="1169700" cy="101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>
            <a:off x="2828444" y="1381675"/>
            <a:ext cx="46569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"/>
          <p:cNvSpPr/>
          <p:nvPr/>
        </p:nvSpPr>
        <p:spPr>
          <a:xfrm>
            <a:off x="253700" y="269325"/>
            <a:ext cx="619200" cy="569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3"/>
          <p:cNvSpPr/>
          <p:nvPr/>
        </p:nvSpPr>
        <p:spPr>
          <a:xfrm>
            <a:off x="8271025" y="501025"/>
            <a:ext cx="360000" cy="3378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showMasterSp="0" matchingName="Title 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6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121" name="Google Shape;121;p6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2" name="Google Shape;14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3" name="Google Shape;143;p6"/>
          <p:cNvSpPr/>
          <p:nvPr/>
        </p:nvSpPr>
        <p:spPr>
          <a:xfrm flipH="1">
            <a:off x="8531370" y="1093170"/>
            <a:ext cx="360000" cy="337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" name="Google Shape;144;p6"/>
          <p:cNvSpPr/>
          <p:nvPr/>
        </p:nvSpPr>
        <p:spPr>
          <a:xfrm flipH="1">
            <a:off x="261450" y="3967175"/>
            <a:ext cx="360000" cy="33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5" name="Google Shape;145;p6"/>
          <p:cNvSpPr/>
          <p:nvPr/>
        </p:nvSpPr>
        <p:spPr>
          <a:xfrm flipH="1">
            <a:off x="520695" y="277170"/>
            <a:ext cx="360000" cy="3378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" name="Google Shape;146;p6"/>
          <p:cNvSpPr/>
          <p:nvPr/>
        </p:nvSpPr>
        <p:spPr>
          <a:xfrm rot="10800000">
            <a:off x="8280270" y="277170"/>
            <a:ext cx="611100" cy="5754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7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149" name="Google Shape;149;p7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1" name="Google Shape;171;p7"/>
          <p:cNvSpPr txBox="1">
            <a:spLocks noGrp="1"/>
          </p:cNvSpPr>
          <p:nvPr>
            <p:ph type="body" idx="1"/>
          </p:nvPr>
        </p:nvSpPr>
        <p:spPr>
          <a:xfrm>
            <a:off x="5191575" y="1598313"/>
            <a:ext cx="3232500" cy="25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2" name="Google Shape;172;p7"/>
          <p:cNvSpPr>
            <a:spLocks noGrp="1"/>
          </p:cNvSpPr>
          <p:nvPr>
            <p:ph type="pic" idx="2"/>
          </p:nvPr>
        </p:nvSpPr>
        <p:spPr>
          <a:xfrm>
            <a:off x="876350" y="1413450"/>
            <a:ext cx="3692100" cy="2894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7"/>
          <p:cNvSpPr/>
          <p:nvPr/>
        </p:nvSpPr>
        <p:spPr>
          <a:xfrm>
            <a:off x="8274200" y="272700"/>
            <a:ext cx="619500" cy="572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9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202" name="Google Shape;202;p9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3" name="Google Shape;223;p9"/>
          <p:cNvSpPr txBox="1">
            <a:spLocks noGrp="1"/>
          </p:cNvSpPr>
          <p:nvPr>
            <p:ph type="subTitle" idx="1"/>
          </p:nvPr>
        </p:nvSpPr>
        <p:spPr>
          <a:xfrm>
            <a:off x="720075" y="1194600"/>
            <a:ext cx="3838200" cy="22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5" name="Google Shape;225;p9"/>
          <p:cNvSpPr txBox="1">
            <a:spLocks noGrp="1"/>
          </p:cNvSpPr>
          <p:nvPr>
            <p:ph type="subTitle" idx="2"/>
          </p:nvPr>
        </p:nvSpPr>
        <p:spPr>
          <a:xfrm>
            <a:off x="4585725" y="2339900"/>
            <a:ext cx="3838200" cy="22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9"/>
          <p:cNvSpPr/>
          <p:nvPr/>
        </p:nvSpPr>
        <p:spPr>
          <a:xfrm>
            <a:off x="876375" y="4543750"/>
            <a:ext cx="360000" cy="33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9"/>
          <p:cNvSpPr/>
          <p:nvPr/>
        </p:nvSpPr>
        <p:spPr>
          <a:xfrm>
            <a:off x="258750" y="3726850"/>
            <a:ext cx="617700" cy="5727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" name="Google Shape;228;p9"/>
          <p:cNvSpPr/>
          <p:nvPr/>
        </p:nvSpPr>
        <p:spPr>
          <a:xfrm>
            <a:off x="8531925" y="1657700"/>
            <a:ext cx="360000" cy="3378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 txBox="1">
            <a:spLocks noGrp="1"/>
          </p:cNvSpPr>
          <p:nvPr>
            <p:ph type="title"/>
          </p:nvPr>
        </p:nvSpPr>
        <p:spPr>
          <a:xfrm>
            <a:off x="2131200" y="3351500"/>
            <a:ext cx="4881600" cy="12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11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233" name="Google Shape;233;p11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4" name="Google Shape;254;p11"/>
          <p:cNvSpPr txBox="1">
            <a:spLocks noGrp="1"/>
          </p:cNvSpPr>
          <p:nvPr>
            <p:ph type="title" hasCustomPrompt="1"/>
          </p:nvPr>
        </p:nvSpPr>
        <p:spPr>
          <a:xfrm>
            <a:off x="2052300" y="3062800"/>
            <a:ext cx="5039400" cy="7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11"/>
          <p:cNvSpPr txBox="1">
            <a:spLocks noGrp="1"/>
          </p:cNvSpPr>
          <p:nvPr>
            <p:ph type="subTitle" idx="1"/>
          </p:nvPr>
        </p:nvSpPr>
        <p:spPr>
          <a:xfrm>
            <a:off x="2052300" y="3926200"/>
            <a:ext cx="50394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 matchingName="Blank">
  <p:cSld name="BLANK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BLANK_1_1_1_1_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13"/>
          <p:cNvGrpSpPr/>
          <p:nvPr/>
        </p:nvGrpSpPr>
        <p:grpSpPr>
          <a:xfrm>
            <a:off x="255205" y="266861"/>
            <a:ext cx="8633590" cy="4609778"/>
            <a:chOff x="1446250" y="240200"/>
            <a:chExt cx="3674650" cy="1962025"/>
          </a:xfrm>
        </p:grpSpPr>
        <p:sp>
          <p:nvSpPr>
            <p:cNvPr id="259" name="Google Shape;259;p13"/>
            <p:cNvSpPr/>
            <p:nvPr/>
          </p:nvSpPr>
          <p:spPr>
            <a:xfrm>
              <a:off x="1446250" y="240200"/>
              <a:ext cx="3673625" cy="1962025"/>
            </a:xfrm>
            <a:custGeom>
              <a:avLst/>
              <a:gdLst/>
              <a:ahLst/>
              <a:cxnLst/>
              <a:rect l="l" t="t" r="r" b="b"/>
              <a:pathLst>
                <a:path w="146945" h="78481" fill="none" extrusionOk="0">
                  <a:moveTo>
                    <a:pt x="2438" y="0"/>
                  </a:moveTo>
                  <a:lnTo>
                    <a:pt x="144507" y="0"/>
                  </a:lnTo>
                  <a:cubicBezTo>
                    <a:pt x="145857" y="0"/>
                    <a:pt x="146944" y="1087"/>
                    <a:pt x="146944" y="2438"/>
                  </a:cubicBezTo>
                  <a:lnTo>
                    <a:pt x="146944" y="76042"/>
                  </a:lnTo>
                  <a:cubicBezTo>
                    <a:pt x="146944" y="77393"/>
                    <a:pt x="145857" y="78481"/>
                    <a:pt x="144507" y="78481"/>
                  </a:cubicBezTo>
                  <a:lnTo>
                    <a:pt x="2438" y="78481"/>
                  </a:lnTo>
                  <a:cubicBezTo>
                    <a:pt x="1087" y="78481"/>
                    <a:pt x="0" y="77393"/>
                    <a:pt x="0" y="76042"/>
                  </a:cubicBezTo>
                  <a:lnTo>
                    <a:pt x="0" y="2438"/>
                  </a:lnTo>
                  <a:cubicBezTo>
                    <a:pt x="0" y="1087"/>
                    <a:pt x="1087" y="0"/>
                    <a:pt x="24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17096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1972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44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24968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7592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30216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328405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1" y="0"/>
                  </a:moveTo>
                  <a:lnTo>
                    <a:pt x="1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5464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8089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40712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4333700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4596075" y="240200"/>
              <a:ext cx="25" cy="1962025"/>
            </a:xfrm>
            <a:custGeom>
              <a:avLst/>
              <a:gdLst/>
              <a:ahLst/>
              <a:cxnLst/>
              <a:rect l="l" t="t" r="r" b="b"/>
              <a:pathLst>
                <a:path w="1"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4858500" y="240200"/>
              <a:ext cx="0" cy="1962025"/>
            </a:xfrm>
            <a:custGeom>
              <a:avLst/>
              <a:gdLst/>
              <a:ahLst/>
              <a:cxnLst/>
              <a:rect l="l" t="t" r="r" b="b"/>
              <a:pathLst>
                <a:path h="78481" fill="none" extrusionOk="0">
                  <a:moveTo>
                    <a:pt x="0" y="0"/>
                  </a:moveTo>
                  <a:lnTo>
                    <a:pt x="0" y="7848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1447275" y="485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1447275" y="1956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1447275" y="730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0"/>
                  </a:moveTo>
                  <a:lnTo>
                    <a:pt x="146944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1447275" y="9759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1447275" y="12212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1447275" y="146645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1447275" y="1711700"/>
              <a:ext cx="3673625" cy="25"/>
            </a:xfrm>
            <a:custGeom>
              <a:avLst/>
              <a:gdLst/>
              <a:ahLst/>
              <a:cxnLst/>
              <a:rect l="l" t="t" r="r" b="b"/>
              <a:pathLst>
                <a:path w="146945" h="1" fill="none" extrusionOk="0">
                  <a:moveTo>
                    <a:pt x="1" y="1"/>
                  </a:moveTo>
                  <a:lnTo>
                    <a:pt x="14694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96800" y="1568325"/>
            <a:ext cx="41022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1496800" y="2453865"/>
            <a:ext cx="41022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96800" y="3339404"/>
            <a:ext cx="4101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1496800" y="4224944"/>
            <a:ext cx="41022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5" name="Google Shape;285;p13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210425"/>
            <a:ext cx="783600" cy="5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713225" y="2979408"/>
            <a:ext cx="783600" cy="5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2094917"/>
            <a:ext cx="783600" cy="5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8" hasCustomPrompt="1"/>
          </p:nvPr>
        </p:nvSpPr>
        <p:spPr>
          <a:xfrm>
            <a:off x="713225" y="3863900"/>
            <a:ext cx="783600" cy="5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9"/>
          </p:nvPr>
        </p:nvSpPr>
        <p:spPr>
          <a:xfrm>
            <a:off x="1496800" y="1210425"/>
            <a:ext cx="4102200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90" name="Google Shape;290;p13"/>
          <p:cNvSpPr txBox="1">
            <a:spLocks noGrp="1"/>
          </p:cNvSpPr>
          <p:nvPr>
            <p:ph type="subTitle" idx="13"/>
          </p:nvPr>
        </p:nvSpPr>
        <p:spPr>
          <a:xfrm>
            <a:off x="1496800" y="2979408"/>
            <a:ext cx="4101900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91" name="Google Shape;291;p13"/>
          <p:cNvSpPr txBox="1">
            <a:spLocks noGrp="1"/>
          </p:cNvSpPr>
          <p:nvPr>
            <p:ph type="subTitle" idx="14"/>
          </p:nvPr>
        </p:nvSpPr>
        <p:spPr>
          <a:xfrm>
            <a:off x="1496800" y="2094917"/>
            <a:ext cx="4102200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92" name="Google Shape;292;p13"/>
          <p:cNvSpPr txBox="1">
            <a:spLocks noGrp="1"/>
          </p:cNvSpPr>
          <p:nvPr>
            <p:ph type="subTitle" idx="15"/>
          </p:nvPr>
        </p:nvSpPr>
        <p:spPr>
          <a:xfrm>
            <a:off x="1496800" y="3863900"/>
            <a:ext cx="4102200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93" name="Google Shape;293;p13"/>
          <p:cNvSpPr/>
          <p:nvPr/>
        </p:nvSpPr>
        <p:spPr>
          <a:xfrm>
            <a:off x="246250" y="274600"/>
            <a:ext cx="627000" cy="572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0.png"/><Relationship Id="rId3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40"/>
          <p:cNvSpPr txBox="1">
            <a:spLocks noGrp="1"/>
          </p:cNvSpPr>
          <p:nvPr>
            <p:ph type="title"/>
          </p:nvPr>
        </p:nvSpPr>
        <p:spPr>
          <a:xfrm>
            <a:off x="720000" y="80815"/>
            <a:ext cx="7704000" cy="572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solidFill>
                  <a:schemeClr val="tx1"/>
                </a:solidFill>
                <a:latin typeface="Patrick Hand" panose="00000500000000000000" pitchFamily="2" charset="0"/>
                <a:ea typeface="Vibur" panose="03000603000000000000"/>
                <a:cs typeface="Vibur" panose="03000603000000000000"/>
                <a:sym typeface="Vibur" panose="03000603000000000000"/>
              </a:rPr>
              <a:t>Watch and answer: </a:t>
            </a:r>
            <a:r>
              <a:rPr lang="en-US" b="0" dirty="0">
                <a:solidFill>
                  <a:schemeClr val="accent5"/>
                </a:solidFill>
                <a:latin typeface="Patrick Hand" panose="00000500000000000000" pitchFamily="2" charset="0"/>
                <a:ea typeface="Vibur" panose="03000603000000000000"/>
                <a:cs typeface="Vibur" panose="03000603000000000000"/>
                <a:sym typeface="Vibur" panose="03000603000000000000"/>
              </a:rPr>
              <a:t>What is the girl doing? </a:t>
            </a:r>
            <a:endParaRPr b="0" dirty="0">
              <a:solidFill>
                <a:schemeClr val="accent5"/>
              </a:solidFill>
              <a:latin typeface="Patrick Hand" panose="00000500000000000000" pitchFamily="2" charset="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pic>
        <p:nvPicPr>
          <p:cNvPr id="2" name="Making Complaints - 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8839" y="750379"/>
            <a:ext cx="7666322" cy="431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39"/>
          <p:cNvSpPr/>
          <p:nvPr/>
        </p:nvSpPr>
        <p:spPr>
          <a:xfrm>
            <a:off x="607929" y="725626"/>
            <a:ext cx="2459700" cy="2297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692" name="Google Shape;1692;p39"/>
          <p:cNvGrpSpPr/>
          <p:nvPr/>
        </p:nvGrpSpPr>
        <p:grpSpPr>
          <a:xfrm flipH="1">
            <a:off x="539650" y="1062611"/>
            <a:ext cx="3575149" cy="3462894"/>
            <a:chOff x="2407250" y="1977650"/>
            <a:chExt cx="1288400" cy="1207575"/>
          </a:xfrm>
        </p:grpSpPr>
        <p:sp>
          <p:nvSpPr>
            <p:cNvPr id="1693" name="Google Shape;1693;p39"/>
            <p:cNvSpPr/>
            <p:nvPr/>
          </p:nvSpPr>
          <p:spPr>
            <a:xfrm>
              <a:off x="2601125" y="2284625"/>
              <a:ext cx="109600" cy="109000"/>
            </a:xfrm>
            <a:custGeom>
              <a:avLst/>
              <a:gdLst/>
              <a:ahLst/>
              <a:cxnLst/>
              <a:rect l="l" t="t" r="r" b="b"/>
              <a:pathLst>
                <a:path w="4384" h="4360" extrusionOk="0">
                  <a:moveTo>
                    <a:pt x="3178" y="0"/>
                  </a:moveTo>
                  <a:cubicBezTo>
                    <a:pt x="2255" y="0"/>
                    <a:pt x="1099" y="779"/>
                    <a:pt x="1" y="2183"/>
                  </a:cubicBezTo>
                  <a:lnTo>
                    <a:pt x="145" y="2295"/>
                  </a:lnTo>
                  <a:cubicBezTo>
                    <a:pt x="1197" y="951"/>
                    <a:pt x="2324" y="186"/>
                    <a:pt x="3187" y="186"/>
                  </a:cubicBezTo>
                  <a:cubicBezTo>
                    <a:pt x="3392" y="186"/>
                    <a:pt x="3582" y="229"/>
                    <a:pt x="3753" y="317"/>
                  </a:cubicBezTo>
                  <a:cubicBezTo>
                    <a:pt x="3846" y="366"/>
                    <a:pt x="3905" y="447"/>
                    <a:pt x="3935" y="564"/>
                  </a:cubicBezTo>
                  <a:cubicBezTo>
                    <a:pt x="4186" y="1527"/>
                    <a:pt x="2415" y="4233"/>
                    <a:pt x="2397" y="4260"/>
                  </a:cubicBezTo>
                  <a:lnTo>
                    <a:pt x="2548" y="4360"/>
                  </a:lnTo>
                  <a:cubicBezTo>
                    <a:pt x="2624" y="4246"/>
                    <a:pt x="4383" y="1560"/>
                    <a:pt x="4112" y="518"/>
                  </a:cubicBezTo>
                  <a:cubicBezTo>
                    <a:pt x="4068" y="349"/>
                    <a:pt x="3977" y="227"/>
                    <a:pt x="3837" y="156"/>
                  </a:cubicBezTo>
                  <a:cubicBezTo>
                    <a:pt x="3636" y="52"/>
                    <a:pt x="3414" y="0"/>
                    <a:pt x="3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2593800" y="2273700"/>
              <a:ext cx="110275" cy="110825"/>
            </a:xfrm>
            <a:custGeom>
              <a:avLst/>
              <a:gdLst/>
              <a:ahLst/>
              <a:cxnLst/>
              <a:rect l="l" t="t" r="r" b="b"/>
              <a:pathLst>
                <a:path w="4411" h="4433" extrusionOk="0">
                  <a:moveTo>
                    <a:pt x="3229" y="1"/>
                  </a:moveTo>
                  <a:cubicBezTo>
                    <a:pt x="2299" y="1"/>
                    <a:pt x="1124" y="803"/>
                    <a:pt x="0" y="2246"/>
                  </a:cubicBezTo>
                  <a:lnTo>
                    <a:pt x="143" y="2358"/>
                  </a:lnTo>
                  <a:cubicBezTo>
                    <a:pt x="1219" y="977"/>
                    <a:pt x="2364" y="190"/>
                    <a:pt x="3234" y="190"/>
                  </a:cubicBezTo>
                  <a:cubicBezTo>
                    <a:pt x="3435" y="190"/>
                    <a:pt x="3621" y="232"/>
                    <a:pt x="3789" y="319"/>
                  </a:cubicBezTo>
                  <a:cubicBezTo>
                    <a:pt x="3882" y="366"/>
                    <a:pt x="3941" y="448"/>
                    <a:pt x="3970" y="566"/>
                  </a:cubicBezTo>
                  <a:cubicBezTo>
                    <a:pt x="4214" y="1542"/>
                    <a:pt x="2408" y="4304"/>
                    <a:pt x="2390" y="4331"/>
                  </a:cubicBezTo>
                  <a:lnTo>
                    <a:pt x="2543" y="4432"/>
                  </a:lnTo>
                  <a:cubicBezTo>
                    <a:pt x="2619" y="4316"/>
                    <a:pt x="4411" y="1573"/>
                    <a:pt x="4148" y="518"/>
                  </a:cubicBezTo>
                  <a:cubicBezTo>
                    <a:pt x="4106" y="348"/>
                    <a:pt x="4015" y="225"/>
                    <a:pt x="3875" y="153"/>
                  </a:cubicBezTo>
                  <a:cubicBezTo>
                    <a:pt x="3678" y="51"/>
                    <a:pt x="3461" y="1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3214225" y="2844925"/>
              <a:ext cx="99850" cy="113500"/>
            </a:xfrm>
            <a:custGeom>
              <a:avLst/>
              <a:gdLst/>
              <a:ahLst/>
              <a:cxnLst/>
              <a:rect l="l" t="t" r="r" b="b"/>
              <a:pathLst>
                <a:path w="3994" h="4540" extrusionOk="0">
                  <a:moveTo>
                    <a:pt x="2148" y="1"/>
                  </a:moveTo>
                  <a:cubicBezTo>
                    <a:pt x="2138" y="1"/>
                    <a:pt x="2128" y="1"/>
                    <a:pt x="2118" y="1"/>
                  </a:cubicBezTo>
                  <a:cubicBezTo>
                    <a:pt x="1729" y="13"/>
                    <a:pt x="1383" y="157"/>
                    <a:pt x="1090" y="429"/>
                  </a:cubicBezTo>
                  <a:cubicBezTo>
                    <a:pt x="208" y="1251"/>
                    <a:pt x="1" y="3091"/>
                    <a:pt x="101" y="4540"/>
                  </a:cubicBezTo>
                  <a:lnTo>
                    <a:pt x="273" y="4517"/>
                  </a:lnTo>
                  <a:cubicBezTo>
                    <a:pt x="176" y="3101"/>
                    <a:pt x="371" y="1308"/>
                    <a:pt x="1212" y="523"/>
                  </a:cubicBezTo>
                  <a:cubicBezTo>
                    <a:pt x="1468" y="284"/>
                    <a:pt x="1769" y="159"/>
                    <a:pt x="2109" y="148"/>
                  </a:cubicBezTo>
                  <a:cubicBezTo>
                    <a:pt x="2116" y="148"/>
                    <a:pt x="2124" y="148"/>
                    <a:pt x="2131" y="148"/>
                  </a:cubicBezTo>
                  <a:cubicBezTo>
                    <a:pt x="3592" y="148"/>
                    <a:pt x="3819" y="4275"/>
                    <a:pt x="3822" y="4317"/>
                  </a:cubicBezTo>
                  <a:lnTo>
                    <a:pt x="3993" y="4297"/>
                  </a:lnTo>
                  <a:cubicBezTo>
                    <a:pt x="3985" y="4121"/>
                    <a:pt x="3758" y="1"/>
                    <a:pt x="2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3233850" y="2823625"/>
              <a:ext cx="103200" cy="132125"/>
            </a:xfrm>
            <a:custGeom>
              <a:avLst/>
              <a:gdLst/>
              <a:ahLst/>
              <a:cxnLst/>
              <a:rect l="l" t="t" r="r" b="b"/>
              <a:pathLst>
                <a:path w="4128" h="5285" extrusionOk="0">
                  <a:moveTo>
                    <a:pt x="1805" y="0"/>
                  </a:moveTo>
                  <a:cubicBezTo>
                    <a:pt x="1796" y="0"/>
                    <a:pt x="1786" y="0"/>
                    <a:pt x="1776" y="1"/>
                  </a:cubicBezTo>
                  <a:cubicBezTo>
                    <a:pt x="1387" y="15"/>
                    <a:pt x="1056" y="182"/>
                    <a:pt x="796" y="498"/>
                  </a:cubicBezTo>
                  <a:cubicBezTo>
                    <a:pt x="4" y="1456"/>
                    <a:pt x="1" y="3599"/>
                    <a:pt x="261" y="5284"/>
                  </a:cubicBezTo>
                  <a:lnTo>
                    <a:pt x="432" y="5258"/>
                  </a:lnTo>
                  <a:cubicBezTo>
                    <a:pt x="176" y="3609"/>
                    <a:pt x="173" y="1521"/>
                    <a:pt x="928" y="608"/>
                  </a:cubicBezTo>
                  <a:cubicBezTo>
                    <a:pt x="1157" y="331"/>
                    <a:pt x="1444" y="184"/>
                    <a:pt x="1782" y="172"/>
                  </a:cubicBezTo>
                  <a:cubicBezTo>
                    <a:pt x="1790" y="172"/>
                    <a:pt x="1797" y="172"/>
                    <a:pt x="1805" y="172"/>
                  </a:cubicBezTo>
                  <a:cubicBezTo>
                    <a:pt x="3266" y="172"/>
                    <a:pt x="3950" y="4977"/>
                    <a:pt x="3957" y="5025"/>
                  </a:cubicBezTo>
                  <a:lnTo>
                    <a:pt x="4127" y="5001"/>
                  </a:lnTo>
                  <a:cubicBezTo>
                    <a:pt x="4099" y="4796"/>
                    <a:pt x="3414" y="0"/>
                    <a:pt x="1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2773200" y="2869650"/>
              <a:ext cx="77575" cy="90675"/>
            </a:xfrm>
            <a:custGeom>
              <a:avLst/>
              <a:gdLst/>
              <a:ahLst/>
              <a:cxnLst/>
              <a:rect l="l" t="t" r="r" b="b"/>
              <a:pathLst>
                <a:path w="3103" h="3627" extrusionOk="0">
                  <a:moveTo>
                    <a:pt x="1429" y="1"/>
                  </a:moveTo>
                  <a:cubicBezTo>
                    <a:pt x="1406" y="1"/>
                    <a:pt x="1383" y="1"/>
                    <a:pt x="1360" y="3"/>
                  </a:cubicBezTo>
                  <a:cubicBezTo>
                    <a:pt x="75" y="74"/>
                    <a:pt x="1" y="3478"/>
                    <a:pt x="0" y="3622"/>
                  </a:cubicBezTo>
                  <a:lnTo>
                    <a:pt x="135" y="3627"/>
                  </a:lnTo>
                  <a:cubicBezTo>
                    <a:pt x="136" y="3592"/>
                    <a:pt x="209" y="189"/>
                    <a:pt x="1372" y="122"/>
                  </a:cubicBezTo>
                  <a:cubicBezTo>
                    <a:pt x="1392" y="121"/>
                    <a:pt x="1412" y="121"/>
                    <a:pt x="1431" y="121"/>
                  </a:cubicBezTo>
                  <a:cubicBezTo>
                    <a:pt x="1674" y="121"/>
                    <a:pt x="1894" y="202"/>
                    <a:pt x="2085" y="365"/>
                  </a:cubicBezTo>
                  <a:cubicBezTo>
                    <a:pt x="2766" y="945"/>
                    <a:pt x="2966" y="2389"/>
                    <a:pt x="2926" y="3546"/>
                  </a:cubicBezTo>
                  <a:lnTo>
                    <a:pt x="3061" y="3552"/>
                  </a:lnTo>
                  <a:cubicBezTo>
                    <a:pt x="3102" y="2369"/>
                    <a:pt x="2893" y="887"/>
                    <a:pt x="2178" y="280"/>
                  </a:cubicBezTo>
                  <a:cubicBezTo>
                    <a:pt x="1960" y="95"/>
                    <a:pt x="1709" y="1"/>
                    <a:pt x="1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2755075" y="2853125"/>
              <a:ext cx="80075" cy="105875"/>
            </a:xfrm>
            <a:custGeom>
              <a:avLst/>
              <a:gdLst/>
              <a:ahLst/>
              <a:cxnLst/>
              <a:rect l="l" t="t" r="r" b="b"/>
              <a:pathLst>
                <a:path w="3203" h="4235" extrusionOk="0">
                  <a:moveTo>
                    <a:pt x="1771" y="0"/>
                  </a:moveTo>
                  <a:cubicBezTo>
                    <a:pt x="1753" y="0"/>
                    <a:pt x="1735" y="1"/>
                    <a:pt x="1717" y="1"/>
                  </a:cubicBezTo>
                  <a:cubicBezTo>
                    <a:pt x="435" y="65"/>
                    <a:pt x="17" y="4057"/>
                    <a:pt x="0" y="4226"/>
                  </a:cubicBezTo>
                  <a:lnTo>
                    <a:pt x="134" y="4234"/>
                  </a:lnTo>
                  <a:cubicBezTo>
                    <a:pt x="138" y="4194"/>
                    <a:pt x="556" y="203"/>
                    <a:pt x="1715" y="141"/>
                  </a:cubicBezTo>
                  <a:cubicBezTo>
                    <a:pt x="1731" y="140"/>
                    <a:pt x="1746" y="140"/>
                    <a:pt x="1761" y="140"/>
                  </a:cubicBezTo>
                  <a:cubicBezTo>
                    <a:pt x="2008" y="140"/>
                    <a:pt x="2221" y="240"/>
                    <a:pt x="2398" y="437"/>
                  </a:cubicBezTo>
                  <a:cubicBezTo>
                    <a:pt x="3013" y="1128"/>
                    <a:pt x="3064" y="2824"/>
                    <a:pt x="2907" y="4181"/>
                  </a:cubicBezTo>
                  <a:lnTo>
                    <a:pt x="3041" y="4191"/>
                  </a:lnTo>
                  <a:lnTo>
                    <a:pt x="3042" y="4191"/>
                  </a:lnTo>
                  <a:cubicBezTo>
                    <a:pt x="3203" y="2804"/>
                    <a:pt x="3145" y="1063"/>
                    <a:pt x="2498" y="339"/>
                  </a:cubicBezTo>
                  <a:cubicBezTo>
                    <a:pt x="2298" y="114"/>
                    <a:pt x="2053" y="0"/>
                    <a:pt x="17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2695525" y="2949050"/>
              <a:ext cx="76600" cy="77400"/>
            </a:xfrm>
            <a:custGeom>
              <a:avLst/>
              <a:gdLst/>
              <a:ahLst/>
              <a:cxnLst/>
              <a:rect l="l" t="t" r="r" b="b"/>
              <a:pathLst>
                <a:path w="3064" h="3096" extrusionOk="0">
                  <a:moveTo>
                    <a:pt x="1288" y="0"/>
                  </a:moveTo>
                  <a:cubicBezTo>
                    <a:pt x="1034" y="0"/>
                    <a:pt x="815" y="76"/>
                    <a:pt x="637" y="226"/>
                  </a:cubicBezTo>
                  <a:cubicBezTo>
                    <a:pt x="33" y="729"/>
                    <a:pt x="1" y="1981"/>
                    <a:pt x="172" y="2985"/>
                  </a:cubicBezTo>
                  <a:lnTo>
                    <a:pt x="299" y="2982"/>
                  </a:lnTo>
                  <a:cubicBezTo>
                    <a:pt x="131" y="2000"/>
                    <a:pt x="157" y="779"/>
                    <a:pt x="734" y="299"/>
                  </a:cubicBezTo>
                  <a:cubicBezTo>
                    <a:pt x="890" y="169"/>
                    <a:pt x="1080" y="102"/>
                    <a:pt x="1299" y="102"/>
                  </a:cubicBezTo>
                  <a:cubicBezTo>
                    <a:pt x="1325" y="102"/>
                    <a:pt x="1351" y="103"/>
                    <a:pt x="1378" y="105"/>
                  </a:cubicBezTo>
                  <a:cubicBezTo>
                    <a:pt x="2482" y="181"/>
                    <a:pt x="2932" y="3067"/>
                    <a:pt x="2937" y="3096"/>
                  </a:cubicBezTo>
                  <a:lnTo>
                    <a:pt x="3063" y="3094"/>
                  </a:lnTo>
                  <a:cubicBezTo>
                    <a:pt x="3046" y="2971"/>
                    <a:pt x="2594" y="85"/>
                    <a:pt x="1376" y="3"/>
                  </a:cubicBezTo>
                  <a:cubicBezTo>
                    <a:pt x="1346" y="1"/>
                    <a:pt x="1317" y="0"/>
                    <a:pt x="1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2677250" y="2946000"/>
              <a:ext cx="74450" cy="81925"/>
            </a:xfrm>
            <a:custGeom>
              <a:avLst/>
              <a:gdLst/>
              <a:ahLst/>
              <a:cxnLst/>
              <a:rect l="l" t="t" r="r" b="b"/>
              <a:pathLst>
                <a:path w="2978" h="3277" extrusionOk="0">
                  <a:moveTo>
                    <a:pt x="1770" y="0"/>
                  </a:moveTo>
                  <a:cubicBezTo>
                    <a:pt x="1763" y="0"/>
                    <a:pt x="1755" y="1"/>
                    <a:pt x="1748" y="1"/>
                  </a:cubicBezTo>
                  <a:cubicBezTo>
                    <a:pt x="1454" y="9"/>
                    <a:pt x="1188" y="113"/>
                    <a:pt x="954" y="310"/>
                  </a:cubicBezTo>
                  <a:cubicBezTo>
                    <a:pt x="251" y="903"/>
                    <a:pt x="1" y="2231"/>
                    <a:pt x="3" y="3277"/>
                  </a:cubicBezTo>
                  <a:lnTo>
                    <a:pt x="133" y="3260"/>
                  </a:lnTo>
                  <a:cubicBezTo>
                    <a:pt x="132" y="2238"/>
                    <a:pt x="369" y="944"/>
                    <a:pt x="1042" y="377"/>
                  </a:cubicBezTo>
                  <a:cubicBezTo>
                    <a:pt x="1244" y="206"/>
                    <a:pt x="1478" y="114"/>
                    <a:pt x="1732" y="107"/>
                  </a:cubicBezTo>
                  <a:cubicBezTo>
                    <a:pt x="1738" y="107"/>
                    <a:pt x="1744" y="107"/>
                    <a:pt x="1749" y="107"/>
                  </a:cubicBezTo>
                  <a:cubicBezTo>
                    <a:pt x="2847" y="107"/>
                    <a:pt x="2807" y="3085"/>
                    <a:pt x="2805" y="3116"/>
                  </a:cubicBezTo>
                  <a:lnTo>
                    <a:pt x="2936" y="3101"/>
                  </a:lnTo>
                  <a:cubicBezTo>
                    <a:pt x="2938" y="2974"/>
                    <a:pt x="2978" y="0"/>
                    <a:pt x="1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3175825" y="2936975"/>
              <a:ext cx="219675" cy="248250"/>
            </a:xfrm>
            <a:custGeom>
              <a:avLst/>
              <a:gdLst/>
              <a:ahLst/>
              <a:cxnLst/>
              <a:rect l="l" t="t" r="r" b="b"/>
              <a:pathLst>
                <a:path w="8787" h="9930" extrusionOk="0">
                  <a:moveTo>
                    <a:pt x="1159" y="0"/>
                  </a:moveTo>
                  <a:lnTo>
                    <a:pt x="1" y="9929"/>
                  </a:lnTo>
                  <a:lnTo>
                    <a:pt x="8786" y="9929"/>
                  </a:lnTo>
                  <a:lnTo>
                    <a:pt x="1732" y="11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3373500" y="2147325"/>
              <a:ext cx="109775" cy="132700"/>
            </a:xfrm>
            <a:custGeom>
              <a:avLst/>
              <a:gdLst/>
              <a:ahLst/>
              <a:cxnLst/>
              <a:rect l="l" t="t" r="r" b="b"/>
              <a:pathLst>
                <a:path w="4391" h="5308" extrusionOk="0">
                  <a:moveTo>
                    <a:pt x="1364" y="0"/>
                  </a:moveTo>
                  <a:cubicBezTo>
                    <a:pt x="1191" y="0"/>
                    <a:pt x="1040" y="57"/>
                    <a:pt x="921" y="188"/>
                  </a:cubicBezTo>
                  <a:cubicBezTo>
                    <a:pt x="0" y="1202"/>
                    <a:pt x="1283" y="3830"/>
                    <a:pt x="2130" y="5307"/>
                  </a:cubicBezTo>
                  <a:lnTo>
                    <a:pt x="2260" y="5183"/>
                  </a:lnTo>
                  <a:cubicBezTo>
                    <a:pt x="892" y="2799"/>
                    <a:pt x="429" y="987"/>
                    <a:pt x="1020" y="335"/>
                  </a:cubicBezTo>
                  <a:cubicBezTo>
                    <a:pt x="1107" y="240"/>
                    <a:pt x="1222" y="197"/>
                    <a:pt x="1356" y="197"/>
                  </a:cubicBezTo>
                  <a:cubicBezTo>
                    <a:pt x="2161" y="197"/>
                    <a:pt x="3681" y="1727"/>
                    <a:pt x="4281" y="2419"/>
                  </a:cubicBezTo>
                  <a:lnTo>
                    <a:pt x="4391" y="2267"/>
                  </a:lnTo>
                  <a:cubicBezTo>
                    <a:pt x="4162" y="2003"/>
                    <a:pt x="2389" y="0"/>
                    <a:pt x="13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3269900" y="2174775"/>
              <a:ext cx="58250" cy="143125"/>
            </a:xfrm>
            <a:custGeom>
              <a:avLst/>
              <a:gdLst/>
              <a:ahLst/>
              <a:cxnLst/>
              <a:rect l="l" t="t" r="r" b="b"/>
              <a:pathLst>
                <a:path w="2330" h="5725" extrusionOk="0">
                  <a:moveTo>
                    <a:pt x="2286" y="0"/>
                  </a:moveTo>
                  <a:cubicBezTo>
                    <a:pt x="365" y="728"/>
                    <a:pt x="211" y="2841"/>
                    <a:pt x="55" y="5002"/>
                  </a:cubicBezTo>
                  <a:cubicBezTo>
                    <a:pt x="37" y="5239"/>
                    <a:pt x="20" y="5475"/>
                    <a:pt x="0" y="5711"/>
                  </a:cubicBezTo>
                  <a:lnTo>
                    <a:pt x="165" y="5724"/>
                  </a:lnTo>
                  <a:cubicBezTo>
                    <a:pt x="186" y="5487"/>
                    <a:pt x="205" y="5249"/>
                    <a:pt x="223" y="5011"/>
                  </a:cubicBezTo>
                  <a:cubicBezTo>
                    <a:pt x="388" y="2911"/>
                    <a:pt x="546" y="865"/>
                    <a:pt x="2330" y="199"/>
                  </a:cubicBezTo>
                  <a:lnTo>
                    <a:pt x="22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3301900" y="2182175"/>
              <a:ext cx="59100" cy="135025"/>
            </a:xfrm>
            <a:custGeom>
              <a:avLst/>
              <a:gdLst/>
              <a:ahLst/>
              <a:cxnLst/>
              <a:rect l="l" t="t" r="r" b="b"/>
              <a:pathLst>
                <a:path w="2364" h="5401" extrusionOk="0">
                  <a:moveTo>
                    <a:pt x="42" y="0"/>
                  </a:moveTo>
                  <a:lnTo>
                    <a:pt x="1" y="169"/>
                  </a:lnTo>
                  <a:cubicBezTo>
                    <a:pt x="1558" y="565"/>
                    <a:pt x="1803" y="2434"/>
                    <a:pt x="2086" y="4600"/>
                  </a:cubicBezTo>
                  <a:cubicBezTo>
                    <a:pt x="2121" y="4863"/>
                    <a:pt x="2155" y="5131"/>
                    <a:pt x="2194" y="5401"/>
                  </a:cubicBezTo>
                  <a:lnTo>
                    <a:pt x="2363" y="5376"/>
                  </a:lnTo>
                  <a:cubicBezTo>
                    <a:pt x="2326" y="5107"/>
                    <a:pt x="2291" y="4840"/>
                    <a:pt x="2257" y="4577"/>
                  </a:cubicBezTo>
                  <a:cubicBezTo>
                    <a:pt x="1964" y="2349"/>
                    <a:pt x="1713" y="424"/>
                    <a:pt x="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2617600" y="3002800"/>
              <a:ext cx="158900" cy="182425"/>
            </a:xfrm>
            <a:custGeom>
              <a:avLst/>
              <a:gdLst/>
              <a:ahLst/>
              <a:cxnLst/>
              <a:rect l="l" t="t" r="r" b="b"/>
              <a:pathLst>
                <a:path w="6356" h="7297" extrusionOk="0">
                  <a:moveTo>
                    <a:pt x="1797" y="0"/>
                  </a:moveTo>
                  <a:lnTo>
                    <a:pt x="0" y="7296"/>
                  </a:lnTo>
                  <a:lnTo>
                    <a:pt x="0" y="7296"/>
                  </a:lnTo>
                  <a:lnTo>
                    <a:pt x="6356" y="7027"/>
                  </a:lnTo>
                  <a:lnTo>
                    <a:pt x="61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2617600" y="3002800"/>
              <a:ext cx="167875" cy="182425"/>
            </a:xfrm>
            <a:custGeom>
              <a:avLst/>
              <a:gdLst/>
              <a:ahLst/>
              <a:cxnLst/>
              <a:rect l="l" t="t" r="r" b="b"/>
              <a:pathLst>
                <a:path w="6715" h="7297" extrusionOk="0">
                  <a:moveTo>
                    <a:pt x="3122" y="0"/>
                  </a:moveTo>
                  <a:lnTo>
                    <a:pt x="2338" y="6856"/>
                  </a:lnTo>
                  <a:lnTo>
                    <a:pt x="75" y="6995"/>
                  </a:lnTo>
                  <a:lnTo>
                    <a:pt x="0" y="7296"/>
                  </a:lnTo>
                  <a:lnTo>
                    <a:pt x="6715" y="7296"/>
                  </a:lnTo>
                  <a:lnTo>
                    <a:pt x="6141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3219125" y="2937250"/>
              <a:ext cx="220050" cy="247975"/>
            </a:xfrm>
            <a:custGeom>
              <a:avLst/>
              <a:gdLst/>
              <a:ahLst/>
              <a:cxnLst/>
              <a:rect l="l" t="t" r="r" b="b"/>
              <a:pathLst>
                <a:path w="8802" h="9919" extrusionOk="0">
                  <a:moveTo>
                    <a:pt x="0" y="0"/>
                  </a:moveTo>
                  <a:lnTo>
                    <a:pt x="17" y="9918"/>
                  </a:lnTo>
                  <a:lnTo>
                    <a:pt x="8801" y="9918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2698850" y="2936225"/>
              <a:ext cx="198500" cy="249000"/>
            </a:xfrm>
            <a:custGeom>
              <a:avLst/>
              <a:gdLst/>
              <a:ahLst/>
              <a:cxnLst/>
              <a:rect l="l" t="t" r="r" b="b"/>
              <a:pathLst>
                <a:path w="7940" h="9960" extrusionOk="0">
                  <a:moveTo>
                    <a:pt x="1538" y="1"/>
                  </a:moveTo>
                  <a:lnTo>
                    <a:pt x="0" y="9959"/>
                  </a:lnTo>
                  <a:lnTo>
                    <a:pt x="7939" y="9604"/>
                  </a:lnTo>
                  <a:lnTo>
                    <a:pt x="6488" y="208"/>
                  </a:lnTo>
                  <a:lnTo>
                    <a:pt x="15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2698850" y="2941425"/>
              <a:ext cx="214750" cy="243800"/>
            </a:xfrm>
            <a:custGeom>
              <a:avLst/>
              <a:gdLst/>
              <a:ahLst/>
              <a:cxnLst/>
              <a:rect l="l" t="t" r="r" b="b"/>
              <a:pathLst>
                <a:path w="8590" h="9752" extrusionOk="0">
                  <a:moveTo>
                    <a:pt x="6983" y="0"/>
                  </a:moveTo>
                  <a:lnTo>
                    <a:pt x="6801" y="94"/>
                  </a:lnTo>
                  <a:lnTo>
                    <a:pt x="6488" y="0"/>
                  </a:lnTo>
                  <a:lnTo>
                    <a:pt x="6488" y="0"/>
                  </a:lnTo>
                  <a:lnTo>
                    <a:pt x="6844" y="9010"/>
                  </a:lnTo>
                  <a:lnTo>
                    <a:pt x="38" y="9494"/>
                  </a:lnTo>
                  <a:lnTo>
                    <a:pt x="0" y="9751"/>
                  </a:lnTo>
                  <a:lnTo>
                    <a:pt x="8589" y="9751"/>
                  </a:lnTo>
                  <a:lnTo>
                    <a:pt x="69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2407250" y="2380650"/>
              <a:ext cx="277750" cy="236575"/>
            </a:xfrm>
            <a:custGeom>
              <a:avLst/>
              <a:gdLst/>
              <a:ahLst/>
              <a:cxnLst/>
              <a:rect l="l" t="t" r="r" b="b"/>
              <a:pathLst>
                <a:path w="11110" h="9463" extrusionOk="0">
                  <a:moveTo>
                    <a:pt x="10962" y="0"/>
                  </a:moveTo>
                  <a:lnTo>
                    <a:pt x="0" y="2409"/>
                  </a:lnTo>
                  <a:lnTo>
                    <a:pt x="325" y="3254"/>
                  </a:lnTo>
                  <a:lnTo>
                    <a:pt x="0" y="3655"/>
                  </a:lnTo>
                  <a:lnTo>
                    <a:pt x="6663" y="9462"/>
                  </a:lnTo>
                  <a:lnTo>
                    <a:pt x="11110" y="826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2407250" y="2308900"/>
              <a:ext cx="274050" cy="266975"/>
            </a:xfrm>
            <a:custGeom>
              <a:avLst/>
              <a:gdLst/>
              <a:ahLst/>
              <a:cxnLst/>
              <a:rect l="l" t="t" r="r" b="b"/>
              <a:pathLst>
                <a:path w="10962" h="10679" extrusionOk="0">
                  <a:moveTo>
                    <a:pt x="7050" y="0"/>
                  </a:moveTo>
                  <a:lnTo>
                    <a:pt x="0" y="5279"/>
                  </a:lnTo>
                  <a:lnTo>
                    <a:pt x="6147" y="10679"/>
                  </a:lnTo>
                  <a:lnTo>
                    <a:pt x="10962" y="2870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2533900" y="2360650"/>
              <a:ext cx="122475" cy="213775"/>
            </a:xfrm>
            <a:custGeom>
              <a:avLst/>
              <a:gdLst/>
              <a:ahLst/>
              <a:cxnLst/>
              <a:rect l="l" t="t" r="r" b="b"/>
              <a:pathLst>
                <a:path w="4899" h="8551" extrusionOk="0">
                  <a:moveTo>
                    <a:pt x="3366" y="1"/>
                  </a:moveTo>
                  <a:lnTo>
                    <a:pt x="0" y="7290"/>
                  </a:lnTo>
                  <a:lnTo>
                    <a:pt x="1175" y="7921"/>
                  </a:lnTo>
                  <a:lnTo>
                    <a:pt x="1462" y="8551"/>
                  </a:lnTo>
                  <a:lnTo>
                    <a:pt x="1805" y="8092"/>
                  </a:lnTo>
                  <a:lnTo>
                    <a:pt x="4899" y="1117"/>
                  </a:lnTo>
                  <a:lnTo>
                    <a:pt x="3366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2475400" y="2363750"/>
              <a:ext cx="166125" cy="142125"/>
            </a:xfrm>
            <a:custGeom>
              <a:avLst/>
              <a:gdLst/>
              <a:ahLst/>
              <a:cxnLst/>
              <a:rect l="l" t="t" r="r" b="b"/>
              <a:pathLst>
                <a:path w="6645" h="5685" extrusionOk="0">
                  <a:moveTo>
                    <a:pt x="3413" y="0"/>
                  </a:moveTo>
                  <a:cubicBezTo>
                    <a:pt x="2996" y="0"/>
                    <a:pt x="2569" y="88"/>
                    <a:pt x="2161" y="272"/>
                  </a:cubicBezTo>
                  <a:cubicBezTo>
                    <a:pt x="681" y="941"/>
                    <a:pt x="1" y="2635"/>
                    <a:pt x="643" y="4054"/>
                  </a:cubicBezTo>
                  <a:cubicBezTo>
                    <a:pt x="1107" y="5082"/>
                    <a:pt x="2138" y="5684"/>
                    <a:pt x="3233" y="5684"/>
                  </a:cubicBezTo>
                  <a:cubicBezTo>
                    <a:pt x="3650" y="5684"/>
                    <a:pt x="4076" y="5597"/>
                    <a:pt x="4484" y="5412"/>
                  </a:cubicBezTo>
                  <a:cubicBezTo>
                    <a:pt x="5964" y="4743"/>
                    <a:pt x="6644" y="3051"/>
                    <a:pt x="6003" y="1631"/>
                  </a:cubicBezTo>
                  <a:cubicBezTo>
                    <a:pt x="5538" y="603"/>
                    <a:pt x="4508" y="0"/>
                    <a:pt x="3413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2655200" y="2221800"/>
              <a:ext cx="398825" cy="70725"/>
            </a:xfrm>
            <a:custGeom>
              <a:avLst/>
              <a:gdLst/>
              <a:ahLst/>
              <a:cxnLst/>
              <a:rect l="l" t="t" r="r" b="b"/>
              <a:pathLst>
                <a:path w="15953" h="2829" extrusionOk="0">
                  <a:moveTo>
                    <a:pt x="13589" y="1"/>
                  </a:moveTo>
                  <a:cubicBezTo>
                    <a:pt x="13589" y="1"/>
                    <a:pt x="2272" y="2494"/>
                    <a:pt x="0" y="2600"/>
                  </a:cubicBezTo>
                  <a:lnTo>
                    <a:pt x="204" y="2828"/>
                  </a:lnTo>
                  <a:cubicBezTo>
                    <a:pt x="204" y="2828"/>
                    <a:pt x="13923" y="2261"/>
                    <a:pt x="14938" y="2211"/>
                  </a:cubicBezTo>
                  <a:cubicBezTo>
                    <a:pt x="15953" y="2161"/>
                    <a:pt x="14987" y="55"/>
                    <a:pt x="1358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2658400" y="2222550"/>
              <a:ext cx="394150" cy="69975"/>
            </a:xfrm>
            <a:custGeom>
              <a:avLst/>
              <a:gdLst/>
              <a:ahLst/>
              <a:cxnLst/>
              <a:rect l="l" t="t" r="r" b="b"/>
              <a:pathLst>
                <a:path w="15766" h="2799" extrusionOk="0">
                  <a:moveTo>
                    <a:pt x="13699" y="1"/>
                  </a:moveTo>
                  <a:cubicBezTo>
                    <a:pt x="14212" y="544"/>
                    <a:pt x="14374" y="1236"/>
                    <a:pt x="13788" y="1293"/>
                  </a:cubicBezTo>
                  <a:cubicBezTo>
                    <a:pt x="13040" y="1366"/>
                    <a:pt x="233" y="2702"/>
                    <a:pt x="0" y="2713"/>
                  </a:cubicBezTo>
                  <a:lnTo>
                    <a:pt x="76" y="2798"/>
                  </a:lnTo>
                  <a:cubicBezTo>
                    <a:pt x="76" y="2798"/>
                    <a:pt x="13795" y="2231"/>
                    <a:pt x="14810" y="2181"/>
                  </a:cubicBezTo>
                  <a:cubicBezTo>
                    <a:pt x="15766" y="2135"/>
                    <a:pt x="14964" y="264"/>
                    <a:pt x="13699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2990500" y="1977650"/>
              <a:ext cx="300500" cy="436025"/>
            </a:xfrm>
            <a:custGeom>
              <a:avLst/>
              <a:gdLst/>
              <a:ahLst/>
              <a:cxnLst/>
              <a:rect l="l" t="t" r="r" b="b"/>
              <a:pathLst>
                <a:path w="12020" h="17441" extrusionOk="0">
                  <a:moveTo>
                    <a:pt x="5071" y="0"/>
                  </a:moveTo>
                  <a:cubicBezTo>
                    <a:pt x="3857" y="0"/>
                    <a:pt x="2282" y="806"/>
                    <a:pt x="1172" y="4308"/>
                  </a:cubicBezTo>
                  <a:cubicBezTo>
                    <a:pt x="0" y="8005"/>
                    <a:pt x="1030" y="14020"/>
                    <a:pt x="3795" y="16147"/>
                  </a:cubicBezTo>
                  <a:cubicBezTo>
                    <a:pt x="5096" y="17148"/>
                    <a:pt x="6873" y="17440"/>
                    <a:pt x="8481" y="17440"/>
                  </a:cubicBezTo>
                  <a:cubicBezTo>
                    <a:pt x="9639" y="17440"/>
                    <a:pt x="10710" y="17289"/>
                    <a:pt x="11452" y="17140"/>
                  </a:cubicBezTo>
                  <a:cubicBezTo>
                    <a:pt x="11452" y="17140"/>
                    <a:pt x="8687" y="15048"/>
                    <a:pt x="9007" y="11752"/>
                  </a:cubicBezTo>
                  <a:cubicBezTo>
                    <a:pt x="9325" y="8455"/>
                    <a:pt x="12020" y="3741"/>
                    <a:pt x="10389" y="1400"/>
                  </a:cubicBezTo>
                  <a:cubicBezTo>
                    <a:pt x="9681" y="385"/>
                    <a:pt x="8926" y="98"/>
                    <a:pt x="8298" y="98"/>
                  </a:cubicBezTo>
                  <a:cubicBezTo>
                    <a:pt x="7481" y="98"/>
                    <a:pt x="6879" y="586"/>
                    <a:pt x="6879" y="586"/>
                  </a:cubicBezTo>
                  <a:cubicBezTo>
                    <a:pt x="6879" y="586"/>
                    <a:pt x="6106" y="0"/>
                    <a:pt x="5071" y="0"/>
                  </a:cubicBezTo>
                  <a:close/>
                </a:path>
              </a:pathLst>
            </a:custGeom>
            <a:solidFill>
              <a:srgbClr val="EA4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2990500" y="1995825"/>
              <a:ext cx="300500" cy="417850"/>
            </a:xfrm>
            <a:custGeom>
              <a:avLst/>
              <a:gdLst/>
              <a:ahLst/>
              <a:cxnLst/>
              <a:rect l="l" t="t" r="r" b="b"/>
              <a:pathLst>
                <a:path w="12020" h="16714" extrusionOk="0">
                  <a:moveTo>
                    <a:pt x="9806" y="1"/>
                  </a:moveTo>
                  <a:lnTo>
                    <a:pt x="9806" y="1"/>
                  </a:lnTo>
                  <a:cubicBezTo>
                    <a:pt x="10091" y="440"/>
                    <a:pt x="10252" y="926"/>
                    <a:pt x="10252" y="1439"/>
                  </a:cubicBezTo>
                  <a:cubicBezTo>
                    <a:pt x="10252" y="3373"/>
                    <a:pt x="7982" y="4940"/>
                    <a:pt x="5182" y="4940"/>
                  </a:cubicBezTo>
                  <a:cubicBezTo>
                    <a:pt x="3550" y="4940"/>
                    <a:pt x="2099" y="4407"/>
                    <a:pt x="1172" y="3580"/>
                  </a:cubicBezTo>
                  <a:cubicBezTo>
                    <a:pt x="1172" y="3580"/>
                    <a:pt x="1172" y="3581"/>
                    <a:pt x="1172" y="3581"/>
                  </a:cubicBezTo>
                  <a:cubicBezTo>
                    <a:pt x="0" y="7279"/>
                    <a:pt x="1030" y="13294"/>
                    <a:pt x="3795" y="15420"/>
                  </a:cubicBezTo>
                  <a:cubicBezTo>
                    <a:pt x="5096" y="16421"/>
                    <a:pt x="6873" y="16713"/>
                    <a:pt x="8481" y="16713"/>
                  </a:cubicBezTo>
                  <a:cubicBezTo>
                    <a:pt x="9639" y="16713"/>
                    <a:pt x="10710" y="16562"/>
                    <a:pt x="11452" y="16413"/>
                  </a:cubicBezTo>
                  <a:cubicBezTo>
                    <a:pt x="11452" y="16413"/>
                    <a:pt x="8687" y="14321"/>
                    <a:pt x="9007" y="11025"/>
                  </a:cubicBezTo>
                  <a:cubicBezTo>
                    <a:pt x="9325" y="7728"/>
                    <a:pt x="12020" y="3014"/>
                    <a:pt x="10389" y="673"/>
                  </a:cubicBezTo>
                  <a:cubicBezTo>
                    <a:pt x="10197" y="399"/>
                    <a:pt x="10001" y="178"/>
                    <a:pt x="9806" y="1"/>
                  </a:cubicBezTo>
                  <a:close/>
                </a:path>
              </a:pathLst>
            </a:custGeom>
            <a:solidFill>
              <a:srgbClr val="D82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3029025" y="2115225"/>
              <a:ext cx="247800" cy="298450"/>
            </a:xfrm>
            <a:custGeom>
              <a:avLst/>
              <a:gdLst/>
              <a:ahLst/>
              <a:cxnLst/>
              <a:rect l="l" t="t" r="r" b="b"/>
              <a:pathLst>
                <a:path w="9912" h="11938" extrusionOk="0">
                  <a:moveTo>
                    <a:pt x="3847" y="0"/>
                  </a:moveTo>
                  <a:cubicBezTo>
                    <a:pt x="3129" y="0"/>
                    <a:pt x="361" y="4716"/>
                    <a:pt x="0" y="7221"/>
                  </a:cubicBezTo>
                  <a:cubicBezTo>
                    <a:pt x="524" y="8664"/>
                    <a:pt x="1281" y="9896"/>
                    <a:pt x="2254" y="10644"/>
                  </a:cubicBezTo>
                  <a:cubicBezTo>
                    <a:pt x="3555" y="11645"/>
                    <a:pt x="5332" y="11937"/>
                    <a:pt x="6940" y="11937"/>
                  </a:cubicBezTo>
                  <a:cubicBezTo>
                    <a:pt x="8098" y="11937"/>
                    <a:pt x="9169" y="11786"/>
                    <a:pt x="9911" y="11637"/>
                  </a:cubicBezTo>
                  <a:cubicBezTo>
                    <a:pt x="3211" y="9517"/>
                    <a:pt x="3813" y="3988"/>
                    <a:pt x="4014" y="436"/>
                  </a:cubicBezTo>
                  <a:cubicBezTo>
                    <a:pt x="4031" y="134"/>
                    <a:pt x="3968" y="0"/>
                    <a:pt x="3847" y="0"/>
                  </a:cubicBezTo>
                  <a:close/>
                </a:path>
              </a:pathLst>
            </a:custGeom>
            <a:solidFill>
              <a:srgbClr val="C11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3010675" y="2144050"/>
              <a:ext cx="123225" cy="98025"/>
            </a:xfrm>
            <a:custGeom>
              <a:avLst/>
              <a:gdLst/>
              <a:ahLst/>
              <a:cxnLst/>
              <a:rect l="l" t="t" r="r" b="b"/>
              <a:pathLst>
                <a:path w="4929" h="3921" extrusionOk="0">
                  <a:moveTo>
                    <a:pt x="3362" y="1"/>
                  </a:moveTo>
                  <a:lnTo>
                    <a:pt x="0" y="3617"/>
                  </a:lnTo>
                  <a:cubicBezTo>
                    <a:pt x="567" y="3843"/>
                    <a:pt x="1063" y="3920"/>
                    <a:pt x="1478" y="3920"/>
                  </a:cubicBezTo>
                  <a:cubicBezTo>
                    <a:pt x="2375" y="3920"/>
                    <a:pt x="2885" y="3558"/>
                    <a:pt x="2885" y="3558"/>
                  </a:cubicBezTo>
                  <a:lnTo>
                    <a:pt x="4928" y="536"/>
                  </a:lnTo>
                  <a:lnTo>
                    <a:pt x="3362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2857200" y="2632025"/>
              <a:ext cx="128550" cy="549500"/>
            </a:xfrm>
            <a:custGeom>
              <a:avLst/>
              <a:gdLst/>
              <a:ahLst/>
              <a:cxnLst/>
              <a:rect l="l" t="t" r="r" b="b"/>
              <a:pathLst>
                <a:path w="5142" h="21980" extrusionOk="0">
                  <a:moveTo>
                    <a:pt x="3857" y="0"/>
                  </a:moveTo>
                  <a:lnTo>
                    <a:pt x="0" y="1333"/>
                  </a:lnTo>
                  <a:lnTo>
                    <a:pt x="4952" y="21979"/>
                  </a:lnTo>
                  <a:lnTo>
                    <a:pt x="5142" y="21979"/>
                  </a:lnTo>
                  <a:cubicBezTo>
                    <a:pt x="5142" y="21979"/>
                    <a:pt x="3617" y="8590"/>
                    <a:pt x="385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2857200" y="2632025"/>
              <a:ext cx="104475" cy="276250"/>
            </a:xfrm>
            <a:custGeom>
              <a:avLst/>
              <a:gdLst/>
              <a:ahLst/>
              <a:cxnLst/>
              <a:rect l="l" t="t" r="r" b="b"/>
              <a:pathLst>
                <a:path w="4179" h="11050" extrusionOk="0">
                  <a:moveTo>
                    <a:pt x="3857" y="0"/>
                  </a:moveTo>
                  <a:lnTo>
                    <a:pt x="0" y="1333"/>
                  </a:lnTo>
                  <a:lnTo>
                    <a:pt x="1182" y="6264"/>
                  </a:lnTo>
                  <a:cubicBezTo>
                    <a:pt x="1279" y="6157"/>
                    <a:pt x="1388" y="6094"/>
                    <a:pt x="1509" y="6086"/>
                  </a:cubicBezTo>
                  <a:cubicBezTo>
                    <a:pt x="1519" y="6085"/>
                    <a:pt x="1529" y="6085"/>
                    <a:pt x="1539" y="6085"/>
                  </a:cubicBezTo>
                  <a:cubicBezTo>
                    <a:pt x="2303" y="6085"/>
                    <a:pt x="3330" y="8100"/>
                    <a:pt x="4179" y="11050"/>
                  </a:cubicBezTo>
                  <a:cubicBezTo>
                    <a:pt x="3935" y="7350"/>
                    <a:pt x="3764" y="3317"/>
                    <a:pt x="3857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2937950" y="2603125"/>
              <a:ext cx="217125" cy="578400"/>
            </a:xfrm>
            <a:custGeom>
              <a:avLst/>
              <a:gdLst/>
              <a:ahLst/>
              <a:cxnLst/>
              <a:rect l="l" t="t" r="r" b="b"/>
              <a:pathLst>
                <a:path w="8685" h="23136" extrusionOk="0">
                  <a:moveTo>
                    <a:pt x="0" y="1"/>
                  </a:moveTo>
                  <a:lnTo>
                    <a:pt x="8495" y="23135"/>
                  </a:lnTo>
                  <a:lnTo>
                    <a:pt x="8684" y="23135"/>
                  </a:lnTo>
                  <a:cubicBezTo>
                    <a:pt x="8684" y="23135"/>
                    <a:pt x="5376" y="9534"/>
                    <a:pt x="4472" y="80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2937950" y="2603125"/>
              <a:ext cx="135900" cy="272250"/>
            </a:xfrm>
            <a:custGeom>
              <a:avLst/>
              <a:gdLst/>
              <a:ahLst/>
              <a:cxnLst/>
              <a:rect l="l" t="t" r="r" b="b"/>
              <a:pathLst>
                <a:path w="5436" h="10890" extrusionOk="0">
                  <a:moveTo>
                    <a:pt x="0" y="1"/>
                  </a:moveTo>
                  <a:lnTo>
                    <a:pt x="3999" y="10890"/>
                  </a:lnTo>
                  <a:cubicBezTo>
                    <a:pt x="3980" y="8950"/>
                    <a:pt x="4309" y="7652"/>
                    <a:pt x="4985" y="7488"/>
                  </a:cubicBezTo>
                  <a:cubicBezTo>
                    <a:pt x="5032" y="7477"/>
                    <a:pt x="5080" y="7471"/>
                    <a:pt x="5129" y="7471"/>
                  </a:cubicBezTo>
                  <a:cubicBezTo>
                    <a:pt x="5228" y="7471"/>
                    <a:pt x="5330" y="7494"/>
                    <a:pt x="5435" y="7537"/>
                  </a:cubicBezTo>
                  <a:cubicBezTo>
                    <a:pt x="5031" y="5185"/>
                    <a:pt x="4686" y="2862"/>
                    <a:pt x="4472" y="80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2852575" y="2256750"/>
              <a:ext cx="236875" cy="311600"/>
            </a:xfrm>
            <a:custGeom>
              <a:avLst/>
              <a:gdLst/>
              <a:ahLst/>
              <a:cxnLst/>
              <a:rect l="l" t="t" r="r" b="b"/>
              <a:pathLst>
                <a:path w="9475" h="12464" extrusionOk="0">
                  <a:moveTo>
                    <a:pt x="5395" y="1"/>
                  </a:moveTo>
                  <a:cubicBezTo>
                    <a:pt x="733" y="6360"/>
                    <a:pt x="1" y="12464"/>
                    <a:pt x="1" y="12464"/>
                  </a:cubicBezTo>
                  <a:lnTo>
                    <a:pt x="7115" y="12046"/>
                  </a:lnTo>
                  <a:cubicBezTo>
                    <a:pt x="4379" y="7579"/>
                    <a:pt x="9474" y="759"/>
                    <a:pt x="9474" y="759"/>
                  </a:cubicBezTo>
                  <a:lnTo>
                    <a:pt x="53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2903525" y="2256750"/>
              <a:ext cx="185925" cy="304175"/>
            </a:xfrm>
            <a:custGeom>
              <a:avLst/>
              <a:gdLst/>
              <a:ahLst/>
              <a:cxnLst/>
              <a:rect l="l" t="t" r="r" b="b"/>
              <a:pathLst>
                <a:path w="7437" h="12167" extrusionOk="0">
                  <a:moveTo>
                    <a:pt x="3357" y="1"/>
                  </a:moveTo>
                  <a:cubicBezTo>
                    <a:pt x="1876" y="2022"/>
                    <a:pt x="792" y="4017"/>
                    <a:pt x="1" y="5798"/>
                  </a:cubicBezTo>
                  <a:cubicBezTo>
                    <a:pt x="333" y="5599"/>
                    <a:pt x="662" y="5487"/>
                    <a:pt x="970" y="5487"/>
                  </a:cubicBezTo>
                  <a:cubicBezTo>
                    <a:pt x="1063" y="5487"/>
                    <a:pt x="1154" y="5497"/>
                    <a:pt x="1242" y="5517"/>
                  </a:cubicBezTo>
                  <a:cubicBezTo>
                    <a:pt x="2584" y="5829"/>
                    <a:pt x="3457" y="9529"/>
                    <a:pt x="3010" y="12167"/>
                  </a:cubicBezTo>
                  <a:lnTo>
                    <a:pt x="5077" y="12046"/>
                  </a:lnTo>
                  <a:cubicBezTo>
                    <a:pt x="2341" y="7581"/>
                    <a:pt x="7436" y="759"/>
                    <a:pt x="7436" y="759"/>
                  </a:cubicBezTo>
                  <a:lnTo>
                    <a:pt x="33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2842450" y="2506800"/>
              <a:ext cx="229875" cy="231050"/>
            </a:xfrm>
            <a:custGeom>
              <a:avLst/>
              <a:gdLst/>
              <a:ahLst/>
              <a:cxnLst/>
              <a:rect l="l" t="t" r="r" b="b"/>
              <a:pathLst>
                <a:path w="9195" h="9242" extrusionOk="0">
                  <a:moveTo>
                    <a:pt x="7120" y="1"/>
                  </a:moveTo>
                  <a:lnTo>
                    <a:pt x="406" y="293"/>
                  </a:lnTo>
                  <a:lnTo>
                    <a:pt x="1" y="8822"/>
                  </a:lnTo>
                  <a:lnTo>
                    <a:pt x="4563" y="9241"/>
                  </a:lnTo>
                  <a:lnTo>
                    <a:pt x="4434" y="8137"/>
                  </a:lnTo>
                  <a:lnTo>
                    <a:pt x="4434" y="8137"/>
                  </a:lnTo>
                  <a:lnTo>
                    <a:pt x="4939" y="9046"/>
                  </a:lnTo>
                  <a:lnTo>
                    <a:pt x="9195" y="839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2852575" y="2506800"/>
              <a:ext cx="219750" cy="212425"/>
            </a:xfrm>
            <a:custGeom>
              <a:avLst/>
              <a:gdLst/>
              <a:ahLst/>
              <a:cxnLst/>
              <a:rect l="l" t="t" r="r" b="b"/>
              <a:pathLst>
                <a:path w="8790" h="8497" extrusionOk="0">
                  <a:moveTo>
                    <a:pt x="6715" y="1"/>
                  </a:moveTo>
                  <a:lnTo>
                    <a:pt x="1" y="293"/>
                  </a:lnTo>
                  <a:lnTo>
                    <a:pt x="1" y="786"/>
                  </a:lnTo>
                  <a:cubicBezTo>
                    <a:pt x="236" y="764"/>
                    <a:pt x="467" y="754"/>
                    <a:pt x="692" y="754"/>
                  </a:cubicBezTo>
                  <a:cubicBezTo>
                    <a:pt x="5114" y="754"/>
                    <a:pt x="7418" y="4836"/>
                    <a:pt x="8064" y="8290"/>
                  </a:cubicBezTo>
                  <a:cubicBezTo>
                    <a:pt x="8077" y="8361"/>
                    <a:pt x="8089" y="8430"/>
                    <a:pt x="8099" y="8496"/>
                  </a:cubicBezTo>
                  <a:lnTo>
                    <a:pt x="8790" y="8391"/>
                  </a:lnTo>
                  <a:lnTo>
                    <a:pt x="6715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2936600" y="2667900"/>
              <a:ext cx="23150" cy="69950"/>
            </a:xfrm>
            <a:custGeom>
              <a:avLst/>
              <a:gdLst/>
              <a:ahLst/>
              <a:cxnLst/>
              <a:rect l="l" t="t" r="r" b="b"/>
              <a:pathLst>
                <a:path w="926" h="2798" extrusionOk="0">
                  <a:moveTo>
                    <a:pt x="418" y="1"/>
                  </a:moveTo>
                  <a:cubicBezTo>
                    <a:pt x="282" y="23"/>
                    <a:pt x="143" y="36"/>
                    <a:pt x="1" y="39"/>
                  </a:cubicBezTo>
                  <a:cubicBezTo>
                    <a:pt x="30" y="219"/>
                    <a:pt x="59" y="401"/>
                    <a:pt x="85" y="586"/>
                  </a:cubicBezTo>
                  <a:cubicBezTo>
                    <a:pt x="188" y="1335"/>
                    <a:pt x="245" y="2061"/>
                    <a:pt x="260" y="2748"/>
                  </a:cubicBezTo>
                  <a:lnTo>
                    <a:pt x="797" y="2797"/>
                  </a:lnTo>
                  <a:lnTo>
                    <a:pt x="668" y="1692"/>
                  </a:lnTo>
                  <a:lnTo>
                    <a:pt x="668" y="1692"/>
                  </a:lnTo>
                  <a:lnTo>
                    <a:pt x="926" y="2157"/>
                  </a:lnTo>
                  <a:cubicBezTo>
                    <a:pt x="757" y="1637"/>
                    <a:pt x="611" y="1068"/>
                    <a:pt x="498" y="465"/>
                  </a:cubicBezTo>
                  <a:cubicBezTo>
                    <a:pt x="469" y="310"/>
                    <a:pt x="443" y="155"/>
                    <a:pt x="418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2908075" y="2523575"/>
              <a:ext cx="19700" cy="99925"/>
            </a:xfrm>
            <a:custGeom>
              <a:avLst/>
              <a:gdLst/>
              <a:ahLst/>
              <a:cxnLst/>
              <a:rect l="l" t="t" r="r" b="b"/>
              <a:pathLst>
                <a:path w="788" h="3997" extrusionOk="0">
                  <a:moveTo>
                    <a:pt x="788" y="0"/>
                  </a:moveTo>
                  <a:lnTo>
                    <a:pt x="0" y="87"/>
                  </a:lnTo>
                  <a:lnTo>
                    <a:pt x="301" y="3996"/>
                  </a:lnTo>
                  <a:lnTo>
                    <a:pt x="531" y="3954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2873600" y="2220850"/>
              <a:ext cx="230600" cy="150725"/>
            </a:xfrm>
            <a:custGeom>
              <a:avLst/>
              <a:gdLst/>
              <a:ahLst/>
              <a:cxnLst/>
              <a:rect l="l" t="t" r="r" b="b"/>
              <a:pathLst>
                <a:path w="9224" h="6029" extrusionOk="0">
                  <a:moveTo>
                    <a:pt x="5094" y="1"/>
                  </a:moveTo>
                  <a:cubicBezTo>
                    <a:pt x="4965" y="1"/>
                    <a:pt x="4866" y="6"/>
                    <a:pt x="4809" y="18"/>
                  </a:cubicBezTo>
                  <a:cubicBezTo>
                    <a:pt x="4288" y="121"/>
                    <a:pt x="1" y="4516"/>
                    <a:pt x="243" y="4953"/>
                  </a:cubicBezTo>
                  <a:cubicBezTo>
                    <a:pt x="243" y="4953"/>
                    <a:pt x="2731" y="6028"/>
                    <a:pt x="4695" y="6028"/>
                  </a:cubicBezTo>
                  <a:cubicBezTo>
                    <a:pt x="5242" y="6028"/>
                    <a:pt x="5748" y="5945"/>
                    <a:pt x="6149" y="5732"/>
                  </a:cubicBezTo>
                  <a:cubicBezTo>
                    <a:pt x="7990" y="4754"/>
                    <a:pt x="9223" y="1395"/>
                    <a:pt x="9223" y="848"/>
                  </a:cubicBezTo>
                  <a:cubicBezTo>
                    <a:pt x="9223" y="361"/>
                    <a:pt x="6140" y="1"/>
                    <a:pt x="50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2879325" y="2228900"/>
              <a:ext cx="224875" cy="149450"/>
            </a:xfrm>
            <a:custGeom>
              <a:avLst/>
              <a:gdLst/>
              <a:ahLst/>
              <a:cxnLst/>
              <a:rect l="l" t="t" r="r" b="b"/>
              <a:pathLst>
                <a:path w="8995" h="5978" extrusionOk="0">
                  <a:moveTo>
                    <a:pt x="7759" y="0"/>
                  </a:moveTo>
                  <a:cubicBezTo>
                    <a:pt x="7700" y="668"/>
                    <a:pt x="6485" y="3884"/>
                    <a:pt x="4689" y="4837"/>
                  </a:cubicBezTo>
                  <a:cubicBezTo>
                    <a:pt x="4288" y="5050"/>
                    <a:pt x="3782" y="5133"/>
                    <a:pt x="3235" y="5133"/>
                  </a:cubicBezTo>
                  <a:cubicBezTo>
                    <a:pt x="2153" y="5133"/>
                    <a:pt x="914" y="4807"/>
                    <a:pt x="18" y="4514"/>
                  </a:cubicBezTo>
                  <a:cubicBezTo>
                    <a:pt x="4" y="4565"/>
                    <a:pt x="0" y="4605"/>
                    <a:pt x="14" y="4631"/>
                  </a:cubicBezTo>
                  <a:cubicBezTo>
                    <a:pt x="14" y="4631"/>
                    <a:pt x="2595" y="5978"/>
                    <a:pt x="4556" y="5978"/>
                  </a:cubicBezTo>
                  <a:cubicBezTo>
                    <a:pt x="5021" y="5978"/>
                    <a:pt x="5452" y="5902"/>
                    <a:pt x="5805" y="5715"/>
                  </a:cubicBezTo>
                  <a:cubicBezTo>
                    <a:pt x="7646" y="4736"/>
                    <a:pt x="8994" y="1073"/>
                    <a:pt x="8994" y="526"/>
                  </a:cubicBezTo>
                  <a:cubicBezTo>
                    <a:pt x="8994" y="322"/>
                    <a:pt x="8459" y="142"/>
                    <a:pt x="7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3025325" y="2240975"/>
              <a:ext cx="76875" cy="102575"/>
            </a:xfrm>
            <a:custGeom>
              <a:avLst/>
              <a:gdLst/>
              <a:ahLst/>
              <a:cxnLst/>
              <a:rect l="l" t="t" r="r" b="b"/>
              <a:pathLst>
                <a:path w="3075" h="4103" extrusionOk="0">
                  <a:moveTo>
                    <a:pt x="2576" y="0"/>
                  </a:moveTo>
                  <a:cubicBezTo>
                    <a:pt x="2219" y="0"/>
                    <a:pt x="1626" y="392"/>
                    <a:pt x="1073" y="1253"/>
                  </a:cubicBezTo>
                  <a:cubicBezTo>
                    <a:pt x="372" y="2348"/>
                    <a:pt x="0" y="3784"/>
                    <a:pt x="267" y="4046"/>
                  </a:cubicBezTo>
                  <a:cubicBezTo>
                    <a:pt x="306" y="4084"/>
                    <a:pt x="355" y="4103"/>
                    <a:pt x="414" y="4103"/>
                  </a:cubicBezTo>
                  <a:cubicBezTo>
                    <a:pt x="760" y="4103"/>
                    <a:pt x="1421" y="3475"/>
                    <a:pt x="2021" y="2540"/>
                  </a:cubicBezTo>
                  <a:cubicBezTo>
                    <a:pt x="2722" y="1446"/>
                    <a:pt x="3075" y="346"/>
                    <a:pt x="2808" y="84"/>
                  </a:cubicBezTo>
                  <a:cubicBezTo>
                    <a:pt x="2752" y="29"/>
                    <a:pt x="2672" y="0"/>
                    <a:pt x="2576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3055400" y="2153600"/>
              <a:ext cx="357200" cy="145850"/>
            </a:xfrm>
            <a:custGeom>
              <a:avLst/>
              <a:gdLst/>
              <a:ahLst/>
              <a:cxnLst/>
              <a:rect l="l" t="t" r="r" b="b"/>
              <a:pathLst>
                <a:path w="14288" h="5834" extrusionOk="0">
                  <a:moveTo>
                    <a:pt x="14288" y="0"/>
                  </a:moveTo>
                  <a:lnTo>
                    <a:pt x="14288" y="0"/>
                  </a:lnTo>
                  <a:cubicBezTo>
                    <a:pt x="12225" y="885"/>
                    <a:pt x="1112" y="3517"/>
                    <a:pt x="1112" y="3517"/>
                  </a:cubicBezTo>
                  <a:cubicBezTo>
                    <a:pt x="1" y="4111"/>
                    <a:pt x="53" y="5834"/>
                    <a:pt x="772" y="5834"/>
                  </a:cubicBezTo>
                  <a:cubicBezTo>
                    <a:pt x="841" y="5834"/>
                    <a:pt x="916" y="5818"/>
                    <a:pt x="997" y="5784"/>
                  </a:cubicBezTo>
                  <a:cubicBezTo>
                    <a:pt x="1919" y="5390"/>
                    <a:pt x="14204" y="295"/>
                    <a:pt x="14204" y="295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3270575" y="2186425"/>
              <a:ext cx="33325" cy="29850"/>
            </a:xfrm>
            <a:custGeom>
              <a:avLst/>
              <a:gdLst/>
              <a:ahLst/>
              <a:cxnLst/>
              <a:rect l="l" t="t" r="r" b="b"/>
              <a:pathLst>
                <a:path w="1333" h="1194" extrusionOk="0">
                  <a:moveTo>
                    <a:pt x="1333" y="1"/>
                  </a:moveTo>
                  <a:lnTo>
                    <a:pt x="768" y="146"/>
                  </a:lnTo>
                  <a:cubicBezTo>
                    <a:pt x="768" y="146"/>
                    <a:pt x="247" y="490"/>
                    <a:pt x="1" y="1193"/>
                  </a:cubicBezTo>
                  <a:lnTo>
                    <a:pt x="382" y="1161"/>
                  </a:lnTo>
                  <a:cubicBezTo>
                    <a:pt x="554" y="737"/>
                    <a:pt x="737" y="317"/>
                    <a:pt x="1333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3319250" y="2179275"/>
              <a:ext cx="27825" cy="10475"/>
            </a:xfrm>
            <a:custGeom>
              <a:avLst/>
              <a:gdLst/>
              <a:ahLst/>
              <a:cxnLst/>
              <a:rect l="l" t="t" r="r" b="b"/>
              <a:pathLst>
                <a:path w="1113" h="419" extrusionOk="0">
                  <a:moveTo>
                    <a:pt x="342" y="0"/>
                  </a:moveTo>
                  <a:lnTo>
                    <a:pt x="1" y="114"/>
                  </a:lnTo>
                  <a:cubicBezTo>
                    <a:pt x="36" y="111"/>
                    <a:pt x="70" y="110"/>
                    <a:pt x="103" y="110"/>
                  </a:cubicBezTo>
                  <a:cubicBezTo>
                    <a:pt x="461" y="110"/>
                    <a:pt x="686" y="261"/>
                    <a:pt x="907" y="418"/>
                  </a:cubicBezTo>
                  <a:lnTo>
                    <a:pt x="1113" y="306"/>
                  </a:lnTo>
                  <a:cubicBezTo>
                    <a:pt x="733" y="8"/>
                    <a:pt x="342" y="0"/>
                    <a:pt x="342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3055875" y="2160975"/>
              <a:ext cx="354625" cy="146050"/>
            </a:xfrm>
            <a:custGeom>
              <a:avLst/>
              <a:gdLst/>
              <a:ahLst/>
              <a:cxnLst/>
              <a:rect l="l" t="t" r="r" b="b"/>
              <a:pathLst>
                <a:path w="14185" h="5842" extrusionOk="0">
                  <a:moveTo>
                    <a:pt x="14185" y="0"/>
                  </a:moveTo>
                  <a:cubicBezTo>
                    <a:pt x="14184" y="1"/>
                    <a:pt x="1910" y="4566"/>
                    <a:pt x="1077" y="4880"/>
                  </a:cubicBezTo>
                  <a:cubicBezTo>
                    <a:pt x="1011" y="4905"/>
                    <a:pt x="949" y="4916"/>
                    <a:pt x="892" y="4916"/>
                  </a:cubicBezTo>
                  <a:cubicBezTo>
                    <a:pt x="552" y="4916"/>
                    <a:pt x="375" y="4502"/>
                    <a:pt x="389" y="3996"/>
                  </a:cubicBezTo>
                  <a:lnTo>
                    <a:pt x="389" y="3996"/>
                  </a:lnTo>
                  <a:cubicBezTo>
                    <a:pt x="1" y="4806"/>
                    <a:pt x="118" y="5842"/>
                    <a:pt x="636" y="5842"/>
                  </a:cubicBezTo>
                  <a:cubicBezTo>
                    <a:pt x="696" y="5842"/>
                    <a:pt x="762" y="5828"/>
                    <a:pt x="833" y="5798"/>
                  </a:cubicBezTo>
                  <a:cubicBezTo>
                    <a:pt x="1756" y="5404"/>
                    <a:pt x="14184" y="1"/>
                    <a:pt x="14185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2949575" y="2514925"/>
              <a:ext cx="42625" cy="23925"/>
            </a:xfrm>
            <a:custGeom>
              <a:avLst/>
              <a:gdLst/>
              <a:ahLst/>
              <a:cxnLst/>
              <a:rect l="l" t="t" r="r" b="b"/>
              <a:pathLst>
                <a:path w="1705" h="957" extrusionOk="0">
                  <a:moveTo>
                    <a:pt x="1574" y="0"/>
                  </a:moveTo>
                  <a:lnTo>
                    <a:pt x="1" y="95"/>
                  </a:lnTo>
                  <a:lnTo>
                    <a:pt x="112" y="905"/>
                  </a:lnTo>
                  <a:lnTo>
                    <a:pt x="1705" y="956"/>
                  </a:lnTo>
                  <a:lnTo>
                    <a:pt x="1705" y="956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2998525" y="2513375"/>
              <a:ext cx="22300" cy="26350"/>
            </a:xfrm>
            <a:custGeom>
              <a:avLst/>
              <a:gdLst/>
              <a:ahLst/>
              <a:cxnLst/>
              <a:rect l="l" t="t" r="r" b="b"/>
              <a:pathLst>
                <a:path w="892" h="1054" extrusionOk="0">
                  <a:moveTo>
                    <a:pt x="626" y="1"/>
                  </a:moveTo>
                  <a:lnTo>
                    <a:pt x="0" y="39"/>
                  </a:lnTo>
                  <a:lnTo>
                    <a:pt x="137" y="1030"/>
                  </a:lnTo>
                  <a:lnTo>
                    <a:pt x="891" y="1054"/>
                  </a:lnTo>
                  <a:lnTo>
                    <a:pt x="6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2861925" y="2521425"/>
              <a:ext cx="19450" cy="13925"/>
            </a:xfrm>
            <a:custGeom>
              <a:avLst/>
              <a:gdLst/>
              <a:ahLst/>
              <a:cxnLst/>
              <a:rect l="l" t="t" r="r" b="b"/>
              <a:pathLst>
                <a:path w="778" h="557" extrusionOk="0">
                  <a:moveTo>
                    <a:pt x="770" y="1"/>
                  </a:moveTo>
                  <a:lnTo>
                    <a:pt x="1" y="48"/>
                  </a:lnTo>
                  <a:lnTo>
                    <a:pt x="14" y="531"/>
                  </a:lnTo>
                  <a:lnTo>
                    <a:pt x="778" y="556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2890875" y="2517875"/>
              <a:ext cx="51750" cy="19400"/>
            </a:xfrm>
            <a:custGeom>
              <a:avLst/>
              <a:gdLst/>
              <a:ahLst/>
              <a:cxnLst/>
              <a:rect l="l" t="t" r="r" b="b"/>
              <a:pathLst>
                <a:path w="2070" h="776" extrusionOk="0">
                  <a:moveTo>
                    <a:pt x="1963" y="1"/>
                  </a:moveTo>
                  <a:lnTo>
                    <a:pt x="0" y="119"/>
                  </a:lnTo>
                  <a:lnTo>
                    <a:pt x="8" y="710"/>
                  </a:lnTo>
                  <a:lnTo>
                    <a:pt x="2069" y="775"/>
                  </a:lnTo>
                  <a:lnTo>
                    <a:pt x="19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3179025" y="2309350"/>
              <a:ext cx="245050" cy="268950"/>
            </a:xfrm>
            <a:custGeom>
              <a:avLst/>
              <a:gdLst/>
              <a:ahLst/>
              <a:cxnLst/>
              <a:rect l="l" t="t" r="r" b="b"/>
              <a:pathLst>
                <a:path w="9802" h="10758" extrusionOk="0">
                  <a:moveTo>
                    <a:pt x="8244" y="0"/>
                  </a:moveTo>
                  <a:lnTo>
                    <a:pt x="0" y="9498"/>
                  </a:lnTo>
                  <a:lnTo>
                    <a:pt x="1823" y="10031"/>
                  </a:lnTo>
                  <a:lnTo>
                    <a:pt x="2292" y="10758"/>
                  </a:lnTo>
                  <a:lnTo>
                    <a:pt x="9801" y="9650"/>
                  </a:lnTo>
                  <a:lnTo>
                    <a:pt x="8899" y="663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2907350" y="2651750"/>
              <a:ext cx="64100" cy="26175"/>
            </a:xfrm>
            <a:custGeom>
              <a:avLst/>
              <a:gdLst/>
              <a:ahLst/>
              <a:cxnLst/>
              <a:rect l="l" t="t" r="r" b="b"/>
              <a:pathLst>
                <a:path w="2564" h="1047" extrusionOk="0">
                  <a:moveTo>
                    <a:pt x="2564" y="0"/>
                  </a:moveTo>
                  <a:lnTo>
                    <a:pt x="1404" y="588"/>
                  </a:lnTo>
                  <a:lnTo>
                    <a:pt x="1" y="602"/>
                  </a:lnTo>
                  <a:lnTo>
                    <a:pt x="1461" y="1046"/>
                  </a:lnTo>
                  <a:lnTo>
                    <a:pt x="2564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2941200" y="3170125"/>
              <a:ext cx="48350" cy="13725"/>
            </a:xfrm>
            <a:custGeom>
              <a:avLst/>
              <a:gdLst/>
              <a:ahLst/>
              <a:cxnLst/>
              <a:rect l="l" t="t" r="r" b="b"/>
              <a:pathLst>
                <a:path w="1934" h="549" extrusionOk="0">
                  <a:moveTo>
                    <a:pt x="1514" y="0"/>
                  </a:moveTo>
                  <a:cubicBezTo>
                    <a:pt x="1511" y="0"/>
                    <a:pt x="1508" y="0"/>
                    <a:pt x="1505" y="0"/>
                  </a:cubicBezTo>
                  <a:cubicBezTo>
                    <a:pt x="1117" y="10"/>
                    <a:pt x="0" y="549"/>
                    <a:pt x="0" y="549"/>
                  </a:cubicBezTo>
                  <a:lnTo>
                    <a:pt x="1933" y="549"/>
                  </a:lnTo>
                  <a:cubicBezTo>
                    <a:pt x="1933" y="549"/>
                    <a:pt x="1891" y="0"/>
                    <a:pt x="1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3140225" y="3169650"/>
              <a:ext cx="37850" cy="14150"/>
            </a:xfrm>
            <a:custGeom>
              <a:avLst/>
              <a:gdLst/>
              <a:ahLst/>
              <a:cxnLst/>
              <a:rect l="l" t="t" r="r" b="b"/>
              <a:pathLst>
                <a:path w="1514" h="566" extrusionOk="0">
                  <a:moveTo>
                    <a:pt x="274" y="0"/>
                  </a:moveTo>
                  <a:cubicBezTo>
                    <a:pt x="0" y="0"/>
                    <a:pt x="96" y="565"/>
                    <a:pt x="96" y="565"/>
                  </a:cubicBezTo>
                  <a:lnTo>
                    <a:pt x="1513" y="565"/>
                  </a:lnTo>
                  <a:cubicBezTo>
                    <a:pt x="1513" y="565"/>
                    <a:pt x="566" y="12"/>
                    <a:pt x="282" y="0"/>
                  </a:cubicBezTo>
                  <a:cubicBezTo>
                    <a:pt x="279" y="0"/>
                    <a:pt x="276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2939575" y="2217425"/>
              <a:ext cx="142875" cy="85275"/>
            </a:xfrm>
            <a:custGeom>
              <a:avLst/>
              <a:gdLst/>
              <a:ahLst/>
              <a:cxnLst/>
              <a:rect l="l" t="t" r="r" b="b"/>
              <a:pathLst>
                <a:path w="5715" h="3411" extrusionOk="0">
                  <a:moveTo>
                    <a:pt x="5071" y="1"/>
                  </a:moveTo>
                  <a:lnTo>
                    <a:pt x="2836" y="149"/>
                  </a:lnTo>
                  <a:cubicBezTo>
                    <a:pt x="2836" y="149"/>
                    <a:pt x="0" y="2682"/>
                    <a:pt x="1046" y="3309"/>
                  </a:cubicBezTo>
                  <a:cubicBezTo>
                    <a:pt x="1163" y="3379"/>
                    <a:pt x="1292" y="3410"/>
                    <a:pt x="1432" y="3410"/>
                  </a:cubicBezTo>
                  <a:cubicBezTo>
                    <a:pt x="2766" y="3410"/>
                    <a:pt x="5031" y="530"/>
                    <a:pt x="5710" y="530"/>
                  </a:cubicBezTo>
                  <a:cubicBezTo>
                    <a:pt x="5712" y="530"/>
                    <a:pt x="5713" y="530"/>
                    <a:pt x="5715" y="530"/>
                  </a:cubicBezTo>
                  <a:lnTo>
                    <a:pt x="5071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2935275" y="2220925"/>
              <a:ext cx="78225" cy="81875"/>
            </a:xfrm>
            <a:custGeom>
              <a:avLst/>
              <a:gdLst/>
              <a:ahLst/>
              <a:cxnLst/>
              <a:rect l="l" t="t" r="r" b="b"/>
              <a:pathLst>
                <a:path w="3129" h="3275" extrusionOk="0">
                  <a:moveTo>
                    <a:pt x="3129" y="0"/>
                  </a:moveTo>
                  <a:lnTo>
                    <a:pt x="3008" y="9"/>
                  </a:lnTo>
                  <a:cubicBezTo>
                    <a:pt x="3008" y="9"/>
                    <a:pt x="1" y="2410"/>
                    <a:pt x="1218" y="3169"/>
                  </a:cubicBezTo>
                  <a:cubicBezTo>
                    <a:pt x="1335" y="3242"/>
                    <a:pt x="1466" y="3275"/>
                    <a:pt x="1608" y="3275"/>
                  </a:cubicBezTo>
                  <a:cubicBezTo>
                    <a:pt x="1799" y="3275"/>
                    <a:pt x="2008" y="3215"/>
                    <a:pt x="2230" y="3114"/>
                  </a:cubicBezTo>
                  <a:lnTo>
                    <a:pt x="2230" y="3114"/>
                  </a:lnTo>
                  <a:cubicBezTo>
                    <a:pt x="2087" y="3162"/>
                    <a:pt x="1950" y="3189"/>
                    <a:pt x="1822" y="3189"/>
                  </a:cubicBezTo>
                  <a:cubicBezTo>
                    <a:pt x="1680" y="3189"/>
                    <a:pt x="1549" y="3156"/>
                    <a:pt x="1433" y="3083"/>
                  </a:cubicBezTo>
                  <a:cubicBezTo>
                    <a:pt x="345" y="2405"/>
                    <a:pt x="2630" y="416"/>
                    <a:pt x="3129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2966150" y="2281250"/>
              <a:ext cx="18025" cy="18825"/>
            </a:xfrm>
            <a:custGeom>
              <a:avLst/>
              <a:gdLst/>
              <a:ahLst/>
              <a:cxnLst/>
              <a:rect l="l" t="t" r="r" b="b"/>
              <a:pathLst>
                <a:path w="721" h="753" extrusionOk="0">
                  <a:moveTo>
                    <a:pt x="721" y="0"/>
                  </a:moveTo>
                  <a:lnTo>
                    <a:pt x="1" y="623"/>
                  </a:lnTo>
                  <a:lnTo>
                    <a:pt x="259" y="75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2983075" y="2144050"/>
              <a:ext cx="148950" cy="128700"/>
            </a:xfrm>
            <a:custGeom>
              <a:avLst/>
              <a:gdLst/>
              <a:ahLst/>
              <a:cxnLst/>
              <a:rect l="l" t="t" r="r" b="b"/>
              <a:pathLst>
                <a:path w="5958" h="5148" extrusionOk="0">
                  <a:moveTo>
                    <a:pt x="4466" y="1"/>
                  </a:moveTo>
                  <a:lnTo>
                    <a:pt x="1632" y="3048"/>
                  </a:lnTo>
                  <a:lnTo>
                    <a:pt x="1217" y="3075"/>
                  </a:lnTo>
                  <a:lnTo>
                    <a:pt x="1096" y="3084"/>
                  </a:lnTo>
                  <a:cubicBezTo>
                    <a:pt x="951" y="3076"/>
                    <a:pt x="823" y="3072"/>
                    <a:pt x="716" y="3072"/>
                  </a:cubicBezTo>
                  <a:cubicBezTo>
                    <a:pt x="586" y="3072"/>
                    <a:pt x="488" y="3078"/>
                    <a:pt x="430" y="3090"/>
                  </a:cubicBezTo>
                  <a:cubicBezTo>
                    <a:pt x="402" y="3096"/>
                    <a:pt x="359" y="3116"/>
                    <a:pt x="308" y="3147"/>
                  </a:cubicBezTo>
                  <a:cubicBezTo>
                    <a:pt x="269" y="3156"/>
                    <a:pt x="222" y="3165"/>
                    <a:pt x="170" y="3177"/>
                  </a:cubicBezTo>
                  <a:cubicBezTo>
                    <a:pt x="0" y="3915"/>
                    <a:pt x="268" y="4657"/>
                    <a:pt x="1154" y="5040"/>
                  </a:cubicBezTo>
                  <a:cubicBezTo>
                    <a:pt x="1326" y="5115"/>
                    <a:pt x="1489" y="5148"/>
                    <a:pt x="1644" y="5148"/>
                  </a:cubicBezTo>
                  <a:cubicBezTo>
                    <a:pt x="2665" y="5148"/>
                    <a:pt x="3338" y="3720"/>
                    <a:pt x="4225" y="3543"/>
                  </a:cubicBezTo>
                  <a:cubicBezTo>
                    <a:pt x="4220" y="3542"/>
                    <a:pt x="4215" y="3541"/>
                    <a:pt x="4211" y="3540"/>
                  </a:cubicBezTo>
                  <a:cubicBezTo>
                    <a:pt x="4174" y="3529"/>
                    <a:pt x="4136" y="3518"/>
                    <a:pt x="4097" y="3508"/>
                  </a:cubicBezTo>
                  <a:cubicBezTo>
                    <a:pt x="4076" y="3502"/>
                    <a:pt x="4054" y="3497"/>
                    <a:pt x="4034" y="3491"/>
                  </a:cubicBezTo>
                  <a:lnTo>
                    <a:pt x="5958" y="646"/>
                  </a:lnTo>
                  <a:cubicBezTo>
                    <a:pt x="5954" y="600"/>
                    <a:pt x="5952" y="553"/>
                    <a:pt x="5949" y="507"/>
                  </a:cubicBezTo>
                  <a:lnTo>
                    <a:pt x="4466" y="1"/>
                  </a:ln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3006150" y="2027300"/>
              <a:ext cx="167875" cy="170750"/>
            </a:xfrm>
            <a:custGeom>
              <a:avLst/>
              <a:gdLst/>
              <a:ahLst/>
              <a:cxnLst/>
              <a:rect l="l" t="t" r="r" b="b"/>
              <a:pathLst>
                <a:path w="6715" h="6830" extrusionOk="0">
                  <a:moveTo>
                    <a:pt x="4247" y="1"/>
                  </a:moveTo>
                  <a:cubicBezTo>
                    <a:pt x="2233" y="1"/>
                    <a:pt x="0" y="3395"/>
                    <a:pt x="431" y="6689"/>
                  </a:cubicBezTo>
                  <a:cubicBezTo>
                    <a:pt x="867" y="6786"/>
                    <a:pt x="1280" y="6830"/>
                    <a:pt x="1668" y="6830"/>
                  </a:cubicBezTo>
                  <a:cubicBezTo>
                    <a:pt x="3412" y="6830"/>
                    <a:pt x="4663" y="5956"/>
                    <a:pt x="5301" y="5159"/>
                  </a:cubicBezTo>
                  <a:cubicBezTo>
                    <a:pt x="6052" y="4221"/>
                    <a:pt x="6714" y="1962"/>
                    <a:pt x="5765" y="800"/>
                  </a:cubicBezTo>
                  <a:cubicBezTo>
                    <a:pt x="5312" y="245"/>
                    <a:pt x="4788" y="1"/>
                    <a:pt x="4247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3107850" y="2027575"/>
              <a:ext cx="77525" cy="146175"/>
            </a:xfrm>
            <a:custGeom>
              <a:avLst/>
              <a:gdLst/>
              <a:ahLst/>
              <a:cxnLst/>
              <a:rect l="l" t="t" r="r" b="b"/>
              <a:pathLst>
                <a:path w="3101" h="5847" extrusionOk="0">
                  <a:moveTo>
                    <a:pt x="1571" y="0"/>
                  </a:moveTo>
                  <a:cubicBezTo>
                    <a:pt x="1286" y="0"/>
                    <a:pt x="1130" y="188"/>
                    <a:pt x="1339" y="493"/>
                  </a:cubicBezTo>
                  <a:cubicBezTo>
                    <a:pt x="2511" y="2207"/>
                    <a:pt x="341" y="4128"/>
                    <a:pt x="0" y="5847"/>
                  </a:cubicBezTo>
                  <a:cubicBezTo>
                    <a:pt x="0" y="5847"/>
                    <a:pt x="2810" y="5479"/>
                    <a:pt x="2992" y="2467"/>
                  </a:cubicBezTo>
                  <a:cubicBezTo>
                    <a:pt x="3101" y="665"/>
                    <a:pt x="2107" y="0"/>
                    <a:pt x="1571" y="0"/>
                  </a:cubicBezTo>
                  <a:close/>
                </a:path>
              </a:pathLst>
            </a:custGeom>
            <a:solidFill>
              <a:srgbClr val="EA4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3105125" y="2151250"/>
              <a:ext cx="49350" cy="28475"/>
            </a:xfrm>
            <a:custGeom>
              <a:avLst/>
              <a:gdLst/>
              <a:ahLst/>
              <a:cxnLst/>
              <a:rect l="l" t="t" r="r" b="b"/>
              <a:pathLst>
                <a:path w="1974" h="1139" extrusionOk="0">
                  <a:moveTo>
                    <a:pt x="993" y="0"/>
                  </a:moveTo>
                  <a:cubicBezTo>
                    <a:pt x="884" y="0"/>
                    <a:pt x="789" y="19"/>
                    <a:pt x="725" y="61"/>
                  </a:cubicBezTo>
                  <a:cubicBezTo>
                    <a:pt x="425" y="256"/>
                    <a:pt x="0" y="1077"/>
                    <a:pt x="0" y="1077"/>
                  </a:cubicBezTo>
                  <a:cubicBezTo>
                    <a:pt x="120" y="1119"/>
                    <a:pt x="272" y="1138"/>
                    <a:pt x="437" y="1138"/>
                  </a:cubicBezTo>
                  <a:cubicBezTo>
                    <a:pt x="1013" y="1138"/>
                    <a:pt x="1752" y="905"/>
                    <a:pt x="1862" y="583"/>
                  </a:cubicBezTo>
                  <a:cubicBezTo>
                    <a:pt x="1974" y="257"/>
                    <a:pt x="1392" y="0"/>
                    <a:pt x="993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3114100" y="2156675"/>
              <a:ext cx="30500" cy="17600"/>
            </a:xfrm>
            <a:custGeom>
              <a:avLst/>
              <a:gdLst/>
              <a:ahLst/>
              <a:cxnLst/>
              <a:rect l="l" t="t" r="r" b="b"/>
              <a:pathLst>
                <a:path w="1220" h="704" extrusionOk="0">
                  <a:moveTo>
                    <a:pt x="613" y="1"/>
                  </a:moveTo>
                  <a:cubicBezTo>
                    <a:pt x="546" y="1"/>
                    <a:pt x="487" y="12"/>
                    <a:pt x="448" y="38"/>
                  </a:cubicBezTo>
                  <a:cubicBezTo>
                    <a:pt x="263" y="159"/>
                    <a:pt x="0" y="666"/>
                    <a:pt x="0" y="666"/>
                  </a:cubicBezTo>
                  <a:cubicBezTo>
                    <a:pt x="74" y="691"/>
                    <a:pt x="167" y="703"/>
                    <a:pt x="269" y="703"/>
                  </a:cubicBezTo>
                  <a:cubicBezTo>
                    <a:pt x="624" y="703"/>
                    <a:pt x="1081" y="559"/>
                    <a:pt x="1150" y="360"/>
                  </a:cubicBezTo>
                  <a:cubicBezTo>
                    <a:pt x="1219" y="159"/>
                    <a:pt x="860" y="1"/>
                    <a:pt x="613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3111725" y="2164775"/>
              <a:ext cx="18550" cy="10700"/>
            </a:xfrm>
            <a:custGeom>
              <a:avLst/>
              <a:gdLst/>
              <a:ahLst/>
              <a:cxnLst/>
              <a:rect l="l" t="t" r="r" b="b"/>
              <a:pathLst>
                <a:path w="742" h="428" extrusionOk="0">
                  <a:moveTo>
                    <a:pt x="372" y="1"/>
                  </a:moveTo>
                  <a:cubicBezTo>
                    <a:pt x="331" y="1"/>
                    <a:pt x="296" y="8"/>
                    <a:pt x="272" y="23"/>
                  </a:cubicBezTo>
                  <a:cubicBezTo>
                    <a:pt x="159" y="97"/>
                    <a:pt x="0" y="405"/>
                    <a:pt x="0" y="405"/>
                  </a:cubicBezTo>
                  <a:cubicBezTo>
                    <a:pt x="45" y="421"/>
                    <a:pt x="103" y="428"/>
                    <a:pt x="165" y="428"/>
                  </a:cubicBezTo>
                  <a:cubicBezTo>
                    <a:pt x="381" y="428"/>
                    <a:pt x="658" y="340"/>
                    <a:pt x="699" y="220"/>
                  </a:cubicBezTo>
                  <a:cubicBezTo>
                    <a:pt x="741" y="97"/>
                    <a:pt x="522" y="1"/>
                    <a:pt x="372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3179025" y="2309350"/>
              <a:ext cx="219250" cy="237450"/>
            </a:xfrm>
            <a:custGeom>
              <a:avLst/>
              <a:gdLst/>
              <a:ahLst/>
              <a:cxnLst/>
              <a:rect l="l" t="t" r="r" b="b"/>
              <a:pathLst>
                <a:path w="8770" h="9498" extrusionOk="0">
                  <a:moveTo>
                    <a:pt x="8244" y="0"/>
                  </a:moveTo>
                  <a:lnTo>
                    <a:pt x="1873" y="399"/>
                  </a:lnTo>
                  <a:lnTo>
                    <a:pt x="0" y="9498"/>
                  </a:lnTo>
                  <a:lnTo>
                    <a:pt x="8770" y="8985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3220575" y="2315975"/>
              <a:ext cx="161900" cy="50500"/>
            </a:xfrm>
            <a:custGeom>
              <a:avLst/>
              <a:gdLst/>
              <a:ahLst/>
              <a:cxnLst/>
              <a:rect l="l" t="t" r="r" b="b"/>
              <a:pathLst>
                <a:path w="6476" h="2020" extrusionOk="0">
                  <a:moveTo>
                    <a:pt x="6359" y="0"/>
                  </a:moveTo>
                  <a:lnTo>
                    <a:pt x="340" y="338"/>
                  </a:lnTo>
                  <a:lnTo>
                    <a:pt x="0" y="2020"/>
                  </a:lnTo>
                  <a:lnTo>
                    <a:pt x="6475" y="1988"/>
                  </a:lnTo>
                  <a:lnTo>
                    <a:pt x="6359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3185650" y="2487775"/>
              <a:ext cx="205675" cy="53250"/>
            </a:xfrm>
            <a:custGeom>
              <a:avLst/>
              <a:gdLst/>
              <a:ahLst/>
              <a:cxnLst/>
              <a:rect l="l" t="t" r="r" b="b"/>
              <a:pathLst>
                <a:path w="8227" h="2130" extrusionOk="0">
                  <a:moveTo>
                    <a:pt x="8226" y="0"/>
                  </a:moveTo>
                  <a:lnTo>
                    <a:pt x="376" y="140"/>
                  </a:lnTo>
                  <a:lnTo>
                    <a:pt x="1" y="2130"/>
                  </a:lnTo>
                  <a:lnTo>
                    <a:pt x="8203" y="1716"/>
                  </a:lnTo>
                  <a:lnTo>
                    <a:pt x="8226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3240875" y="2376575"/>
              <a:ext cx="111975" cy="101825"/>
            </a:xfrm>
            <a:custGeom>
              <a:avLst/>
              <a:gdLst/>
              <a:ahLst/>
              <a:cxnLst/>
              <a:rect l="l" t="t" r="r" b="b"/>
              <a:pathLst>
                <a:path w="4479" h="4073" extrusionOk="0">
                  <a:moveTo>
                    <a:pt x="2512" y="1"/>
                  </a:moveTo>
                  <a:cubicBezTo>
                    <a:pt x="2458" y="1"/>
                    <a:pt x="2403" y="3"/>
                    <a:pt x="2347" y="7"/>
                  </a:cubicBezTo>
                  <a:cubicBezTo>
                    <a:pt x="1141" y="91"/>
                    <a:pt x="117" y="1068"/>
                    <a:pt x="57" y="2188"/>
                  </a:cubicBezTo>
                  <a:cubicBezTo>
                    <a:pt x="1" y="3258"/>
                    <a:pt x="843" y="4073"/>
                    <a:pt x="1967" y="4073"/>
                  </a:cubicBezTo>
                  <a:cubicBezTo>
                    <a:pt x="2022" y="4073"/>
                    <a:pt x="2077" y="4071"/>
                    <a:pt x="2133" y="4067"/>
                  </a:cubicBezTo>
                  <a:cubicBezTo>
                    <a:pt x="3337" y="3983"/>
                    <a:pt x="4363" y="3006"/>
                    <a:pt x="4422" y="1884"/>
                  </a:cubicBezTo>
                  <a:cubicBezTo>
                    <a:pt x="4478" y="815"/>
                    <a:pt x="3635" y="1"/>
                    <a:pt x="2512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3252725" y="2182225"/>
              <a:ext cx="51175" cy="137075"/>
            </a:xfrm>
            <a:custGeom>
              <a:avLst/>
              <a:gdLst/>
              <a:ahLst/>
              <a:cxnLst/>
              <a:rect l="l" t="t" r="r" b="b"/>
              <a:pathLst>
                <a:path w="2047" h="5483" extrusionOk="0">
                  <a:moveTo>
                    <a:pt x="2003" y="0"/>
                  </a:moveTo>
                  <a:cubicBezTo>
                    <a:pt x="377" y="433"/>
                    <a:pt x="233" y="2389"/>
                    <a:pt x="63" y="4656"/>
                  </a:cubicBezTo>
                  <a:cubicBezTo>
                    <a:pt x="43" y="4923"/>
                    <a:pt x="23" y="5195"/>
                    <a:pt x="0" y="5469"/>
                  </a:cubicBezTo>
                  <a:lnTo>
                    <a:pt x="171" y="5483"/>
                  </a:lnTo>
                  <a:cubicBezTo>
                    <a:pt x="195" y="5209"/>
                    <a:pt x="215" y="4937"/>
                    <a:pt x="235" y="4669"/>
                  </a:cubicBezTo>
                  <a:cubicBezTo>
                    <a:pt x="398" y="2470"/>
                    <a:pt x="539" y="570"/>
                    <a:pt x="2047" y="169"/>
                  </a:cubicBezTo>
                  <a:lnTo>
                    <a:pt x="20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3325775" y="2174800"/>
              <a:ext cx="50775" cy="139400"/>
            </a:xfrm>
            <a:custGeom>
              <a:avLst/>
              <a:gdLst/>
              <a:ahLst/>
              <a:cxnLst/>
              <a:rect l="l" t="t" r="r" b="b"/>
              <a:pathLst>
                <a:path w="2031" h="5576" extrusionOk="0">
                  <a:moveTo>
                    <a:pt x="52" y="0"/>
                  </a:moveTo>
                  <a:lnTo>
                    <a:pt x="0" y="175"/>
                  </a:lnTo>
                  <a:cubicBezTo>
                    <a:pt x="1532" y="583"/>
                    <a:pt x="1657" y="2513"/>
                    <a:pt x="1802" y="4748"/>
                  </a:cubicBezTo>
                  <a:cubicBezTo>
                    <a:pt x="1819" y="5021"/>
                    <a:pt x="1837" y="5297"/>
                    <a:pt x="1859" y="5575"/>
                  </a:cubicBezTo>
                  <a:lnTo>
                    <a:pt x="2030" y="5549"/>
                  </a:lnTo>
                  <a:cubicBezTo>
                    <a:pt x="2009" y="5272"/>
                    <a:pt x="1991" y="4996"/>
                    <a:pt x="1973" y="4725"/>
                  </a:cubicBezTo>
                  <a:cubicBezTo>
                    <a:pt x="1824" y="2425"/>
                    <a:pt x="1696" y="438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3416650" y="2252950"/>
              <a:ext cx="279000" cy="229450"/>
            </a:xfrm>
            <a:custGeom>
              <a:avLst/>
              <a:gdLst/>
              <a:ahLst/>
              <a:cxnLst/>
              <a:rect l="l" t="t" r="r" b="b"/>
              <a:pathLst>
                <a:path w="11160" h="9178" extrusionOk="0">
                  <a:moveTo>
                    <a:pt x="320" y="1"/>
                  </a:moveTo>
                  <a:lnTo>
                    <a:pt x="0" y="913"/>
                  </a:lnTo>
                  <a:lnTo>
                    <a:pt x="4177" y="9178"/>
                  </a:lnTo>
                  <a:lnTo>
                    <a:pt x="10910" y="3808"/>
                  </a:lnTo>
                  <a:lnTo>
                    <a:pt x="10694" y="3234"/>
                  </a:lnTo>
                  <a:lnTo>
                    <a:pt x="11159" y="2343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3424625" y="2179500"/>
              <a:ext cx="271025" cy="268250"/>
            </a:xfrm>
            <a:custGeom>
              <a:avLst/>
              <a:gdLst/>
              <a:ahLst/>
              <a:cxnLst/>
              <a:rect l="l" t="t" r="r" b="b"/>
              <a:pathLst>
                <a:path w="10841" h="10730" extrusionOk="0">
                  <a:moveTo>
                    <a:pt x="3073" y="1"/>
                  </a:moveTo>
                  <a:lnTo>
                    <a:pt x="1" y="2939"/>
                  </a:lnTo>
                  <a:lnTo>
                    <a:pt x="4311" y="10730"/>
                  </a:lnTo>
                  <a:lnTo>
                    <a:pt x="10840" y="5281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3457350" y="2178400"/>
              <a:ext cx="162700" cy="127325"/>
            </a:xfrm>
            <a:custGeom>
              <a:avLst/>
              <a:gdLst/>
              <a:ahLst/>
              <a:cxnLst/>
              <a:rect l="l" t="t" r="r" b="b"/>
              <a:pathLst>
                <a:path w="6508" h="5093" extrusionOk="0">
                  <a:moveTo>
                    <a:pt x="1654" y="1"/>
                  </a:moveTo>
                  <a:lnTo>
                    <a:pt x="1" y="1783"/>
                  </a:lnTo>
                  <a:lnTo>
                    <a:pt x="5436" y="5092"/>
                  </a:lnTo>
                  <a:lnTo>
                    <a:pt x="6508" y="3268"/>
                  </a:lnTo>
                  <a:lnTo>
                    <a:pt x="1654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3480975" y="2228525"/>
              <a:ext cx="135375" cy="135375"/>
            </a:xfrm>
            <a:custGeom>
              <a:avLst/>
              <a:gdLst/>
              <a:ahLst/>
              <a:cxnLst/>
              <a:rect l="l" t="t" r="r" b="b"/>
              <a:pathLst>
                <a:path w="5415" h="5415" extrusionOk="0">
                  <a:moveTo>
                    <a:pt x="2808" y="1"/>
                  </a:moveTo>
                  <a:lnTo>
                    <a:pt x="1" y="2378"/>
                  </a:lnTo>
                  <a:lnTo>
                    <a:pt x="488" y="2893"/>
                  </a:lnTo>
                  <a:lnTo>
                    <a:pt x="1604" y="2120"/>
                  </a:lnTo>
                  <a:lnTo>
                    <a:pt x="4411" y="5415"/>
                  </a:lnTo>
                  <a:lnTo>
                    <a:pt x="5415" y="4755"/>
                  </a:lnTo>
                  <a:lnTo>
                    <a:pt x="2378" y="1691"/>
                  </a:lnTo>
                  <a:lnTo>
                    <a:pt x="3553" y="774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3378325" y="2147450"/>
              <a:ext cx="110175" cy="104975"/>
            </a:xfrm>
            <a:custGeom>
              <a:avLst/>
              <a:gdLst/>
              <a:ahLst/>
              <a:cxnLst/>
              <a:rect l="l" t="t" r="r" b="b"/>
              <a:pathLst>
                <a:path w="4407" h="4199" extrusionOk="0">
                  <a:moveTo>
                    <a:pt x="1300" y="0"/>
                  </a:moveTo>
                  <a:cubicBezTo>
                    <a:pt x="1139" y="0"/>
                    <a:pt x="998" y="42"/>
                    <a:pt x="889" y="137"/>
                  </a:cubicBezTo>
                  <a:cubicBezTo>
                    <a:pt x="1" y="913"/>
                    <a:pt x="1355" y="3014"/>
                    <a:pt x="2243" y="4198"/>
                  </a:cubicBezTo>
                  <a:lnTo>
                    <a:pt x="2369" y="4104"/>
                  </a:lnTo>
                  <a:cubicBezTo>
                    <a:pt x="936" y="2192"/>
                    <a:pt x="422" y="753"/>
                    <a:pt x="992" y="256"/>
                  </a:cubicBezTo>
                  <a:cubicBezTo>
                    <a:pt x="1071" y="186"/>
                    <a:pt x="1177" y="155"/>
                    <a:pt x="1302" y="155"/>
                  </a:cubicBezTo>
                  <a:cubicBezTo>
                    <a:pt x="2098" y="155"/>
                    <a:pt x="3677" y="1414"/>
                    <a:pt x="4301" y="1979"/>
                  </a:cubicBezTo>
                  <a:lnTo>
                    <a:pt x="4406" y="1862"/>
                  </a:lnTo>
                  <a:cubicBezTo>
                    <a:pt x="4168" y="1646"/>
                    <a:pt x="2317" y="0"/>
                    <a:pt x="1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3247500" y="2981900"/>
              <a:ext cx="115325" cy="151825"/>
            </a:xfrm>
            <a:custGeom>
              <a:avLst/>
              <a:gdLst/>
              <a:ahLst/>
              <a:cxnLst/>
              <a:rect l="l" t="t" r="r" b="b"/>
              <a:pathLst>
                <a:path w="4613" h="6073" extrusionOk="0">
                  <a:moveTo>
                    <a:pt x="774" y="0"/>
                  </a:moveTo>
                  <a:lnTo>
                    <a:pt x="1749" y="2779"/>
                  </a:lnTo>
                  <a:lnTo>
                    <a:pt x="1" y="4727"/>
                  </a:lnTo>
                  <a:lnTo>
                    <a:pt x="2087" y="3738"/>
                  </a:lnTo>
                  <a:lnTo>
                    <a:pt x="3840" y="6073"/>
                  </a:lnTo>
                  <a:lnTo>
                    <a:pt x="3066" y="3294"/>
                  </a:lnTo>
                  <a:lnTo>
                    <a:pt x="4613" y="1862"/>
                  </a:lnTo>
                  <a:lnTo>
                    <a:pt x="2354" y="238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2752650" y="3011050"/>
              <a:ext cx="69925" cy="69250"/>
            </a:xfrm>
            <a:custGeom>
              <a:avLst/>
              <a:gdLst/>
              <a:ahLst/>
              <a:cxnLst/>
              <a:rect l="l" t="t" r="r" b="b"/>
              <a:pathLst>
                <a:path w="2797" h="2770" extrusionOk="0">
                  <a:moveTo>
                    <a:pt x="1398" y="1"/>
                  </a:moveTo>
                  <a:lnTo>
                    <a:pt x="966" y="925"/>
                  </a:lnTo>
                  <a:lnTo>
                    <a:pt x="0" y="1145"/>
                  </a:lnTo>
                  <a:lnTo>
                    <a:pt x="699" y="1780"/>
                  </a:lnTo>
                  <a:lnTo>
                    <a:pt x="534" y="2770"/>
                  </a:lnTo>
                  <a:lnTo>
                    <a:pt x="1398" y="2239"/>
                  </a:lnTo>
                  <a:lnTo>
                    <a:pt x="2262" y="2631"/>
                  </a:lnTo>
                  <a:lnTo>
                    <a:pt x="2098" y="1667"/>
                  </a:lnTo>
                  <a:lnTo>
                    <a:pt x="2797" y="920"/>
                  </a:lnTo>
                  <a:lnTo>
                    <a:pt x="1830" y="855"/>
                  </a:lnTo>
                  <a:lnTo>
                    <a:pt x="1398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2804275" y="2968675"/>
              <a:ext cx="38400" cy="38950"/>
            </a:xfrm>
            <a:custGeom>
              <a:avLst/>
              <a:gdLst/>
              <a:ahLst/>
              <a:cxnLst/>
              <a:rect l="l" t="t" r="r" b="b"/>
              <a:pathLst>
                <a:path w="1536" h="1558" extrusionOk="0">
                  <a:moveTo>
                    <a:pt x="957" y="1"/>
                  </a:moveTo>
                  <a:lnTo>
                    <a:pt x="561" y="416"/>
                  </a:lnTo>
                  <a:lnTo>
                    <a:pt x="7" y="360"/>
                  </a:lnTo>
                  <a:lnTo>
                    <a:pt x="265" y="824"/>
                  </a:lnTo>
                  <a:lnTo>
                    <a:pt x="1" y="1322"/>
                  </a:lnTo>
                  <a:lnTo>
                    <a:pt x="1" y="1322"/>
                  </a:lnTo>
                  <a:lnTo>
                    <a:pt x="555" y="1194"/>
                  </a:lnTo>
                  <a:lnTo>
                    <a:pt x="946" y="1557"/>
                  </a:lnTo>
                  <a:lnTo>
                    <a:pt x="1030" y="1014"/>
                  </a:lnTo>
                  <a:lnTo>
                    <a:pt x="1536" y="741"/>
                  </a:lnTo>
                  <a:lnTo>
                    <a:pt x="1034" y="534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2764250" y="2954575"/>
              <a:ext cx="21100" cy="23000"/>
            </a:xfrm>
            <a:custGeom>
              <a:avLst/>
              <a:gdLst/>
              <a:ahLst/>
              <a:cxnLst/>
              <a:rect l="l" t="t" r="r" b="b"/>
              <a:pathLst>
                <a:path w="844" h="920" extrusionOk="0">
                  <a:moveTo>
                    <a:pt x="486" y="0"/>
                  </a:moveTo>
                  <a:lnTo>
                    <a:pt x="300" y="244"/>
                  </a:lnTo>
                  <a:lnTo>
                    <a:pt x="1" y="208"/>
                  </a:lnTo>
                  <a:lnTo>
                    <a:pt x="1" y="208"/>
                  </a:lnTo>
                  <a:lnTo>
                    <a:pt x="168" y="483"/>
                  </a:lnTo>
                  <a:lnTo>
                    <a:pt x="57" y="777"/>
                  </a:lnTo>
                  <a:lnTo>
                    <a:pt x="346" y="704"/>
                  </a:lnTo>
                  <a:lnTo>
                    <a:pt x="579" y="919"/>
                  </a:lnTo>
                  <a:lnTo>
                    <a:pt x="590" y="599"/>
                  </a:lnTo>
                  <a:lnTo>
                    <a:pt x="844" y="439"/>
                  </a:lnTo>
                  <a:lnTo>
                    <a:pt x="561" y="315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3370650" y="2149675"/>
              <a:ext cx="46775" cy="24225"/>
            </a:xfrm>
            <a:custGeom>
              <a:avLst/>
              <a:gdLst/>
              <a:ahLst/>
              <a:cxnLst/>
              <a:rect l="l" t="t" r="r" b="b"/>
              <a:pathLst>
                <a:path w="1871" h="969" extrusionOk="0">
                  <a:moveTo>
                    <a:pt x="900" y="1"/>
                  </a:moveTo>
                  <a:cubicBezTo>
                    <a:pt x="673" y="1"/>
                    <a:pt x="324" y="646"/>
                    <a:pt x="223" y="683"/>
                  </a:cubicBezTo>
                  <a:cubicBezTo>
                    <a:pt x="1" y="765"/>
                    <a:pt x="190" y="968"/>
                    <a:pt x="190" y="968"/>
                  </a:cubicBezTo>
                  <a:cubicBezTo>
                    <a:pt x="581" y="775"/>
                    <a:pt x="734" y="718"/>
                    <a:pt x="973" y="718"/>
                  </a:cubicBezTo>
                  <a:cubicBezTo>
                    <a:pt x="1010" y="718"/>
                    <a:pt x="1049" y="720"/>
                    <a:pt x="1092" y="722"/>
                  </a:cubicBezTo>
                  <a:cubicBezTo>
                    <a:pt x="1193" y="728"/>
                    <a:pt x="1549" y="934"/>
                    <a:pt x="1706" y="934"/>
                  </a:cubicBezTo>
                  <a:cubicBezTo>
                    <a:pt x="1716" y="934"/>
                    <a:pt x="1726" y="933"/>
                    <a:pt x="1735" y="931"/>
                  </a:cubicBezTo>
                  <a:cubicBezTo>
                    <a:pt x="1871" y="899"/>
                    <a:pt x="1799" y="441"/>
                    <a:pt x="1551" y="271"/>
                  </a:cubicBezTo>
                  <a:cubicBezTo>
                    <a:pt x="1304" y="100"/>
                    <a:pt x="1179" y="148"/>
                    <a:pt x="957" y="16"/>
                  </a:cubicBezTo>
                  <a:cubicBezTo>
                    <a:pt x="939" y="6"/>
                    <a:pt x="920" y="1"/>
                    <a:pt x="900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3411225" y="2166275"/>
              <a:ext cx="28350" cy="7025"/>
            </a:xfrm>
            <a:custGeom>
              <a:avLst/>
              <a:gdLst/>
              <a:ahLst/>
              <a:cxnLst/>
              <a:rect l="l" t="t" r="r" b="b"/>
              <a:pathLst>
                <a:path w="1134" h="281" extrusionOk="0">
                  <a:moveTo>
                    <a:pt x="1038" y="0"/>
                  </a:moveTo>
                  <a:cubicBezTo>
                    <a:pt x="858" y="0"/>
                    <a:pt x="438" y="71"/>
                    <a:pt x="233" y="71"/>
                  </a:cubicBezTo>
                  <a:cubicBezTo>
                    <a:pt x="189" y="71"/>
                    <a:pt x="155" y="68"/>
                    <a:pt x="135" y="60"/>
                  </a:cubicBezTo>
                  <a:cubicBezTo>
                    <a:pt x="121" y="55"/>
                    <a:pt x="109" y="52"/>
                    <a:pt x="98" y="52"/>
                  </a:cubicBezTo>
                  <a:cubicBezTo>
                    <a:pt x="0" y="52"/>
                    <a:pt x="53" y="268"/>
                    <a:pt x="53" y="268"/>
                  </a:cubicBezTo>
                  <a:cubicBezTo>
                    <a:pt x="94" y="277"/>
                    <a:pt x="143" y="281"/>
                    <a:pt x="197" y="281"/>
                  </a:cubicBezTo>
                  <a:cubicBezTo>
                    <a:pt x="537" y="281"/>
                    <a:pt x="1060" y="121"/>
                    <a:pt x="1118" y="32"/>
                  </a:cubicBezTo>
                  <a:cubicBezTo>
                    <a:pt x="1134" y="9"/>
                    <a:pt x="1100" y="0"/>
                    <a:pt x="1038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3409300" y="2157250"/>
              <a:ext cx="28150" cy="8650"/>
            </a:xfrm>
            <a:custGeom>
              <a:avLst/>
              <a:gdLst/>
              <a:ahLst/>
              <a:cxnLst/>
              <a:rect l="l" t="t" r="r" b="b"/>
              <a:pathLst>
                <a:path w="1126" h="346" extrusionOk="0">
                  <a:moveTo>
                    <a:pt x="1065" y="1"/>
                  </a:moveTo>
                  <a:cubicBezTo>
                    <a:pt x="900" y="1"/>
                    <a:pt x="385" y="133"/>
                    <a:pt x="191" y="133"/>
                  </a:cubicBezTo>
                  <a:cubicBezTo>
                    <a:pt x="169" y="133"/>
                    <a:pt x="151" y="132"/>
                    <a:pt x="138" y="128"/>
                  </a:cubicBezTo>
                  <a:cubicBezTo>
                    <a:pt x="125" y="124"/>
                    <a:pt x="115" y="122"/>
                    <a:pt x="105" y="122"/>
                  </a:cubicBezTo>
                  <a:cubicBezTo>
                    <a:pt x="0" y="122"/>
                    <a:pt x="70" y="341"/>
                    <a:pt x="70" y="341"/>
                  </a:cubicBezTo>
                  <a:cubicBezTo>
                    <a:pt x="94" y="344"/>
                    <a:pt x="120" y="346"/>
                    <a:pt x="148" y="346"/>
                  </a:cubicBezTo>
                  <a:cubicBezTo>
                    <a:pt x="481" y="346"/>
                    <a:pt x="1060" y="128"/>
                    <a:pt x="1115" y="28"/>
                  </a:cubicBezTo>
                  <a:cubicBezTo>
                    <a:pt x="1126" y="9"/>
                    <a:pt x="1106" y="1"/>
                    <a:pt x="1065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3403700" y="2147875"/>
              <a:ext cx="26875" cy="14350"/>
            </a:xfrm>
            <a:custGeom>
              <a:avLst/>
              <a:gdLst/>
              <a:ahLst/>
              <a:cxnLst/>
              <a:rect l="l" t="t" r="r" b="b"/>
              <a:pathLst>
                <a:path w="1075" h="574" extrusionOk="0">
                  <a:moveTo>
                    <a:pt x="1051" y="1"/>
                  </a:moveTo>
                  <a:cubicBezTo>
                    <a:pt x="929" y="1"/>
                    <a:pt x="305" y="350"/>
                    <a:pt x="156" y="350"/>
                  </a:cubicBezTo>
                  <a:cubicBezTo>
                    <a:pt x="154" y="350"/>
                    <a:pt x="153" y="350"/>
                    <a:pt x="151" y="350"/>
                  </a:cubicBezTo>
                  <a:cubicBezTo>
                    <a:pt x="148" y="350"/>
                    <a:pt x="146" y="350"/>
                    <a:pt x="143" y="350"/>
                  </a:cubicBezTo>
                  <a:cubicBezTo>
                    <a:pt x="0" y="350"/>
                    <a:pt x="135" y="568"/>
                    <a:pt x="139" y="574"/>
                  </a:cubicBezTo>
                  <a:lnTo>
                    <a:pt x="139" y="574"/>
                  </a:lnTo>
                  <a:cubicBezTo>
                    <a:pt x="451" y="540"/>
                    <a:pt x="1040" y="140"/>
                    <a:pt x="1071" y="21"/>
                  </a:cubicBezTo>
                  <a:cubicBezTo>
                    <a:pt x="1075" y="7"/>
                    <a:pt x="1067" y="1"/>
                    <a:pt x="1051" y="1"/>
                  </a:cubicBezTo>
                  <a:close/>
                  <a:moveTo>
                    <a:pt x="139" y="574"/>
                  </a:moveTo>
                  <a:cubicBezTo>
                    <a:pt x="139" y="574"/>
                    <a:pt x="138" y="574"/>
                    <a:pt x="138" y="574"/>
                  </a:cubicBezTo>
                  <a:lnTo>
                    <a:pt x="139" y="574"/>
                  </a:lnTo>
                  <a:cubicBezTo>
                    <a:pt x="139" y="574"/>
                    <a:pt x="139" y="574"/>
                    <a:pt x="139" y="574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3385025" y="2137475"/>
              <a:ext cx="23625" cy="21525"/>
            </a:xfrm>
            <a:custGeom>
              <a:avLst/>
              <a:gdLst/>
              <a:ahLst/>
              <a:cxnLst/>
              <a:rect l="l" t="t" r="r" b="b"/>
              <a:pathLst>
                <a:path w="945" h="861" extrusionOk="0">
                  <a:moveTo>
                    <a:pt x="850" y="1"/>
                  </a:moveTo>
                  <a:cubicBezTo>
                    <a:pt x="773" y="1"/>
                    <a:pt x="631" y="132"/>
                    <a:pt x="531" y="179"/>
                  </a:cubicBezTo>
                  <a:cubicBezTo>
                    <a:pt x="411" y="235"/>
                    <a:pt x="165" y="453"/>
                    <a:pt x="0" y="861"/>
                  </a:cubicBezTo>
                  <a:cubicBezTo>
                    <a:pt x="0" y="861"/>
                    <a:pt x="404" y="791"/>
                    <a:pt x="559" y="703"/>
                  </a:cubicBezTo>
                  <a:cubicBezTo>
                    <a:pt x="620" y="670"/>
                    <a:pt x="573" y="413"/>
                    <a:pt x="630" y="349"/>
                  </a:cubicBezTo>
                  <a:cubicBezTo>
                    <a:pt x="686" y="285"/>
                    <a:pt x="944" y="84"/>
                    <a:pt x="886" y="16"/>
                  </a:cubicBezTo>
                  <a:cubicBezTo>
                    <a:pt x="877" y="6"/>
                    <a:pt x="865" y="1"/>
                    <a:pt x="850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3027125" y="2134875"/>
              <a:ext cx="43025" cy="35825"/>
            </a:xfrm>
            <a:custGeom>
              <a:avLst/>
              <a:gdLst/>
              <a:ahLst/>
              <a:cxnLst/>
              <a:rect l="l" t="t" r="r" b="b"/>
              <a:pathLst>
                <a:path w="1721" h="1433" extrusionOk="0">
                  <a:moveTo>
                    <a:pt x="286" y="1"/>
                  </a:moveTo>
                  <a:cubicBezTo>
                    <a:pt x="286" y="1"/>
                    <a:pt x="1" y="1179"/>
                    <a:pt x="468" y="1395"/>
                  </a:cubicBezTo>
                  <a:cubicBezTo>
                    <a:pt x="525" y="1421"/>
                    <a:pt x="586" y="1432"/>
                    <a:pt x="650" y="1432"/>
                  </a:cubicBezTo>
                  <a:cubicBezTo>
                    <a:pt x="1111" y="1432"/>
                    <a:pt x="1720" y="840"/>
                    <a:pt x="1720" y="840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3047575" y="2111600"/>
              <a:ext cx="20700" cy="21200"/>
            </a:xfrm>
            <a:custGeom>
              <a:avLst/>
              <a:gdLst/>
              <a:ahLst/>
              <a:cxnLst/>
              <a:rect l="l" t="t" r="r" b="b"/>
              <a:pathLst>
                <a:path w="828" h="848" extrusionOk="0">
                  <a:moveTo>
                    <a:pt x="828" y="1"/>
                  </a:moveTo>
                  <a:lnTo>
                    <a:pt x="827" y="2"/>
                  </a:lnTo>
                  <a:lnTo>
                    <a:pt x="827" y="2"/>
                  </a:lnTo>
                  <a:cubicBezTo>
                    <a:pt x="827" y="2"/>
                    <a:pt x="828" y="2"/>
                    <a:pt x="828" y="2"/>
                  </a:cubicBezTo>
                  <a:lnTo>
                    <a:pt x="828" y="1"/>
                  </a:lnTo>
                  <a:close/>
                  <a:moveTo>
                    <a:pt x="827" y="2"/>
                  </a:moveTo>
                  <a:lnTo>
                    <a:pt x="827" y="2"/>
                  </a:lnTo>
                  <a:cubicBezTo>
                    <a:pt x="805" y="6"/>
                    <a:pt x="87" y="122"/>
                    <a:pt x="44" y="236"/>
                  </a:cubicBezTo>
                  <a:cubicBezTo>
                    <a:pt x="1" y="352"/>
                    <a:pt x="100" y="596"/>
                    <a:pt x="456" y="848"/>
                  </a:cubicBezTo>
                  <a:lnTo>
                    <a:pt x="463" y="832"/>
                  </a:lnTo>
                  <a:cubicBezTo>
                    <a:pt x="232" y="615"/>
                    <a:pt x="183" y="400"/>
                    <a:pt x="220" y="302"/>
                  </a:cubicBezTo>
                  <a:cubicBezTo>
                    <a:pt x="248" y="226"/>
                    <a:pt x="580" y="117"/>
                    <a:pt x="806" y="50"/>
                  </a:cubicBezTo>
                  <a:lnTo>
                    <a:pt x="827" y="2"/>
                  </a:ln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3095075" y="2100075"/>
              <a:ext cx="24075" cy="21025"/>
            </a:xfrm>
            <a:custGeom>
              <a:avLst/>
              <a:gdLst/>
              <a:ahLst/>
              <a:cxnLst/>
              <a:rect l="l" t="t" r="r" b="b"/>
              <a:pathLst>
                <a:path w="963" h="841" extrusionOk="0">
                  <a:moveTo>
                    <a:pt x="344" y="1"/>
                  </a:moveTo>
                  <a:cubicBezTo>
                    <a:pt x="223" y="1"/>
                    <a:pt x="102" y="40"/>
                    <a:pt x="1" y="112"/>
                  </a:cubicBezTo>
                  <a:cubicBezTo>
                    <a:pt x="35" y="107"/>
                    <a:pt x="70" y="104"/>
                    <a:pt x="105" y="104"/>
                  </a:cubicBezTo>
                  <a:cubicBezTo>
                    <a:pt x="232" y="104"/>
                    <a:pt x="364" y="140"/>
                    <a:pt x="484" y="213"/>
                  </a:cubicBezTo>
                  <a:cubicBezTo>
                    <a:pt x="721" y="360"/>
                    <a:pt x="834" y="613"/>
                    <a:pt x="792" y="840"/>
                  </a:cubicBezTo>
                  <a:lnTo>
                    <a:pt x="792" y="840"/>
                  </a:lnTo>
                  <a:cubicBezTo>
                    <a:pt x="792" y="839"/>
                    <a:pt x="793" y="839"/>
                    <a:pt x="793" y="838"/>
                  </a:cubicBezTo>
                  <a:cubicBezTo>
                    <a:pt x="962" y="580"/>
                    <a:pt x="891" y="243"/>
                    <a:pt x="634" y="83"/>
                  </a:cubicBezTo>
                  <a:cubicBezTo>
                    <a:pt x="544" y="27"/>
                    <a:pt x="444" y="1"/>
                    <a:pt x="344" y="1"/>
                  </a:cubicBezTo>
                  <a:close/>
                  <a:moveTo>
                    <a:pt x="792" y="840"/>
                  </a:moveTo>
                  <a:cubicBezTo>
                    <a:pt x="792" y="840"/>
                    <a:pt x="792" y="841"/>
                    <a:pt x="792" y="841"/>
                  </a:cubicBezTo>
                  <a:cubicBezTo>
                    <a:pt x="792" y="841"/>
                    <a:pt x="792" y="840"/>
                    <a:pt x="792" y="8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3096625" y="2069650"/>
              <a:ext cx="38775" cy="44450"/>
            </a:xfrm>
            <a:custGeom>
              <a:avLst/>
              <a:gdLst/>
              <a:ahLst/>
              <a:cxnLst/>
              <a:rect l="l" t="t" r="r" b="b"/>
              <a:pathLst>
                <a:path w="1551" h="1778" extrusionOk="0">
                  <a:moveTo>
                    <a:pt x="277" y="0"/>
                  </a:moveTo>
                  <a:cubicBezTo>
                    <a:pt x="183" y="0"/>
                    <a:pt x="89" y="12"/>
                    <a:pt x="0" y="37"/>
                  </a:cubicBezTo>
                  <a:cubicBezTo>
                    <a:pt x="294" y="96"/>
                    <a:pt x="595" y="262"/>
                    <a:pt x="832" y="520"/>
                  </a:cubicBezTo>
                  <a:cubicBezTo>
                    <a:pt x="1199" y="921"/>
                    <a:pt x="1301" y="1421"/>
                    <a:pt x="1133" y="1777"/>
                  </a:cubicBezTo>
                  <a:cubicBezTo>
                    <a:pt x="1134" y="1776"/>
                    <a:pt x="1135" y="1776"/>
                    <a:pt x="1135" y="1775"/>
                  </a:cubicBezTo>
                  <a:cubicBezTo>
                    <a:pt x="1541" y="1444"/>
                    <a:pt x="1551" y="828"/>
                    <a:pt x="1154" y="395"/>
                  </a:cubicBezTo>
                  <a:cubicBezTo>
                    <a:pt x="918" y="136"/>
                    <a:pt x="591" y="0"/>
                    <a:pt x="277" y="0"/>
                  </a:cubicBezTo>
                  <a:close/>
                </a:path>
              </a:pathLst>
            </a:custGeom>
            <a:solidFill>
              <a:srgbClr val="EA4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3044975" y="2048925"/>
              <a:ext cx="44500" cy="20475"/>
            </a:xfrm>
            <a:custGeom>
              <a:avLst/>
              <a:gdLst/>
              <a:ahLst/>
              <a:cxnLst/>
              <a:rect l="l" t="t" r="r" b="b"/>
              <a:pathLst>
                <a:path w="1780" h="819" extrusionOk="0">
                  <a:moveTo>
                    <a:pt x="820" y="0"/>
                  </a:moveTo>
                  <a:cubicBezTo>
                    <a:pt x="441" y="0"/>
                    <a:pt x="125" y="200"/>
                    <a:pt x="1" y="488"/>
                  </a:cubicBezTo>
                  <a:cubicBezTo>
                    <a:pt x="186" y="352"/>
                    <a:pt x="443" y="269"/>
                    <a:pt x="729" y="269"/>
                  </a:cubicBezTo>
                  <a:cubicBezTo>
                    <a:pt x="741" y="269"/>
                    <a:pt x="753" y="269"/>
                    <a:pt x="765" y="269"/>
                  </a:cubicBezTo>
                  <a:cubicBezTo>
                    <a:pt x="1230" y="281"/>
                    <a:pt x="1626" y="511"/>
                    <a:pt x="1780" y="819"/>
                  </a:cubicBezTo>
                  <a:cubicBezTo>
                    <a:pt x="1780" y="818"/>
                    <a:pt x="1780" y="816"/>
                    <a:pt x="1780" y="815"/>
                  </a:cubicBezTo>
                  <a:cubicBezTo>
                    <a:pt x="1769" y="381"/>
                    <a:pt x="1353" y="15"/>
                    <a:pt x="846" y="0"/>
                  </a:cubicBezTo>
                  <a:cubicBezTo>
                    <a:pt x="838" y="0"/>
                    <a:pt x="829" y="0"/>
                    <a:pt x="820" y="0"/>
                  </a:cubicBezTo>
                  <a:close/>
                </a:path>
              </a:pathLst>
            </a:custGeom>
            <a:solidFill>
              <a:srgbClr val="EA4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3044625" y="2069800"/>
              <a:ext cx="27650" cy="15850"/>
            </a:xfrm>
            <a:custGeom>
              <a:avLst/>
              <a:gdLst/>
              <a:ahLst/>
              <a:cxnLst/>
              <a:rect l="l" t="t" r="r" b="b"/>
              <a:pathLst>
                <a:path w="1106" h="634" extrusionOk="0">
                  <a:moveTo>
                    <a:pt x="495" y="1"/>
                  </a:moveTo>
                  <a:cubicBezTo>
                    <a:pt x="278" y="1"/>
                    <a:pt x="90" y="127"/>
                    <a:pt x="1" y="317"/>
                  </a:cubicBezTo>
                  <a:cubicBezTo>
                    <a:pt x="111" y="236"/>
                    <a:pt x="255" y="189"/>
                    <a:pt x="412" y="189"/>
                  </a:cubicBezTo>
                  <a:cubicBezTo>
                    <a:pt x="437" y="189"/>
                    <a:pt x="462" y="190"/>
                    <a:pt x="487" y="192"/>
                  </a:cubicBezTo>
                  <a:cubicBezTo>
                    <a:pt x="776" y="221"/>
                    <a:pt x="1008" y="404"/>
                    <a:pt x="1087" y="634"/>
                  </a:cubicBezTo>
                  <a:cubicBezTo>
                    <a:pt x="1087" y="633"/>
                    <a:pt x="1087" y="632"/>
                    <a:pt x="1087" y="632"/>
                  </a:cubicBezTo>
                  <a:cubicBezTo>
                    <a:pt x="1106" y="317"/>
                    <a:pt x="867" y="35"/>
                    <a:pt x="554" y="4"/>
                  </a:cubicBezTo>
                  <a:cubicBezTo>
                    <a:pt x="534" y="2"/>
                    <a:pt x="515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3042225" y="2072275"/>
              <a:ext cx="26025" cy="26175"/>
            </a:xfrm>
            <a:custGeom>
              <a:avLst/>
              <a:gdLst/>
              <a:ahLst/>
              <a:cxnLst/>
              <a:rect l="l" t="t" r="r" b="b"/>
              <a:pathLst>
                <a:path w="1041" h="1047" extrusionOk="0">
                  <a:moveTo>
                    <a:pt x="672" y="1"/>
                  </a:moveTo>
                  <a:cubicBezTo>
                    <a:pt x="502" y="1"/>
                    <a:pt x="306" y="116"/>
                    <a:pt x="177" y="312"/>
                  </a:cubicBezTo>
                  <a:cubicBezTo>
                    <a:pt x="1" y="576"/>
                    <a:pt x="14" y="887"/>
                    <a:pt x="205" y="1003"/>
                  </a:cubicBezTo>
                  <a:cubicBezTo>
                    <a:pt x="255" y="1033"/>
                    <a:pt x="311" y="1047"/>
                    <a:pt x="370" y="1047"/>
                  </a:cubicBezTo>
                  <a:cubicBezTo>
                    <a:pt x="540" y="1047"/>
                    <a:pt x="736" y="930"/>
                    <a:pt x="866" y="734"/>
                  </a:cubicBezTo>
                  <a:cubicBezTo>
                    <a:pt x="1040" y="471"/>
                    <a:pt x="1029" y="163"/>
                    <a:pt x="839" y="46"/>
                  </a:cubicBezTo>
                  <a:cubicBezTo>
                    <a:pt x="790" y="15"/>
                    <a:pt x="733" y="1"/>
                    <a:pt x="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3088475" y="2102775"/>
              <a:ext cx="25125" cy="25675"/>
            </a:xfrm>
            <a:custGeom>
              <a:avLst/>
              <a:gdLst/>
              <a:ahLst/>
              <a:cxnLst/>
              <a:rect l="l" t="t" r="r" b="b"/>
              <a:pathLst>
                <a:path w="1005" h="1027" extrusionOk="0">
                  <a:moveTo>
                    <a:pt x="655" y="1"/>
                  </a:moveTo>
                  <a:cubicBezTo>
                    <a:pt x="490" y="1"/>
                    <a:pt x="299" y="116"/>
                    <a:pt x="172" y="310"/>
                  </a:cubicBezTo>
                  <a:cubicBezTo>
                    <a:pt x="1" y="572"/>
                    <a:pt x="11" y="874"/>
                    <a:pt x="196" y="985"/>
                  </a:cubicBezTo>
                  <a:cubicBezTo>
                    <a:pt x="242" y="1013"/>
                    <a:pt x="295" y="1026"/>
                    <a:pt x="351" y="1026"/>
                  </a:cubicBezTo>
                  <a:cubicBezTo>
                    <a:pt x="516" y="1026"/>
                    <a:pt x="708" y="910"/>
                    <a:pt x="834" y="716"/>
                  </a:cubicBezTo>
                  <a:cubicBezTo>
                    <a:pt x="1005" y="457"/>
                    <a:pt x="994" y="156"/>
                    <a:pt x="813" y="43"/>
                  </a:cubicBezTo>
                  <a:cubicBezTo>
                    <a:pt x="766" y="15"/>
                    <a:pt x="712" y="1"/>
                    <a:pt x="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3036700" y="2138275"/>
              <a:ext cx="31550" cy="25325"/>
            </a:xfrm>
            <a:custGeom>
              <a:avLst/>
              <a:gdLst/>
              <a:ahLst/>
              <a:cxnLst/>
              <a:rect l="l" t="t" r="r" b="b"/>
              <a:pathLst>
                <a:path w="1262" h="1013" extrusionOk="0">
                  <a:moveTo>
                    <a:pt x="56" y="1"/>
                  </a:moveTo>
                  <a:cubicBezTo>
                    <a:pt x="56" y="1"/>
                    <a:pt x="21" y="141"/>
                    <a:pt x="0" y="325"/>
                  </a:cubicBezTo>
                  <a:lnTo>
                    <a:pt x="871" y="1012"/>
                  </a:lnTo>
                  <a:cubicBezTo>
                    <a:pt x="1090" y="873"/>
                    <a:pt x="1261" y="707"/>
                    <a:pt x="1261" y="707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3397175" y="2130175"/>
              <a:ext cx="101175" cy="59050"/>
            </a:xfrm>
            <a:custGeom>
              <a:avLst/>
              <a:gdLst/>
              <a:ahLst/>
              <a:cxnLst/>
              <a:rect l="l" t="t" r="r" b="b"/>
              <a:pathLst>
                <a:path w="4047" h="2362" extrusionOk="0">
                  <a:moveTo>
                    <a:pt x="4047" y="0"/>
                  </a:moveTo>
                  <a:lnTo>
                    <a:pt x="4047" y="0"/>
                  </a:lnTo>
                  <a:cubicBezTo>
                    <a:pt x="2640" y="93"/>
                    <a:pt x="290" y="370"/>
                    <a:pt x="140" y="1224"/>
                  </a:cubicBezTo>
                  <a:cubicBezTo>
                    <a:pt x="1" y="2010"/>
                    <a:pt x="3080" y="2328"/>
                    <a:pt x="3439" y="2362"/>
                  </a:cubicBezTo>
                  <a:lnTo>
                    <a:pt x="3472" y="2241"/>
                  </a:lnTo>
                  <a:cubicBezTo>
                    <a:pt x="2538" y="2152"/>
                    <a:pt x="187" y="1801"/>
                    <a:pt x="286" y="1223"/>
                  </a:cubicBezTo>
                  <a:cubicBezTo>
                    <a:pt x="382" y="672"/>
                    <a:pt x="1775" y="261"/>
                    <a:pt x="4044" y="113"/>
                  </a:cubicBezTo>
                  <a:lnTo>
                    <a:pt x="40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3462925" y="2116075"/>
              <a:ext cx="173025" cy="152300"/>
            </a:xfrm>
            <a:custGeom>
              <a:avLst/>
              <a:gdLst/>
              <a:ahLst/>
              <a:cxnLst/>
              <a:rect l="l" t="t" r="r" b="b"/>
              <a:pathLst>
                <a:path w="6921" h="6092" extrusionOk="0">
                  <a:moveTo>
                    <a:pt x="1047" y="1"/>
                  </a:moveTo>
                  <a:lnTo>
                    <a:pt x="0" y="3093"/>
                  </a:lnTo>
                  <a:lnTo>
                    <a:pt x="5919" y="6092"/>
                  </a:lnTo>
                  <a:lnTo>
                    <a:pt x="6921" y="53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5" name="Google Shape;1785;p39"/>
            <p:cNvSpPr/>
            <p:nvPr/>
          </p:nvSpPr>
          <p:spPr>
            <a:xfrm>
              <a:off x="3462925" y="2117375"/>
              <a:ext cx="185475" cy="151000"/>
            </a:xfrm>
            <a:custGeom>
              <a:avLst/>
              <a:gdLst/>
              <a:ahLst/>
              <a:cxnLst/>
              <a:rect l="l" t="t" r="r" b="b"/>
              <a:pathLst>
                <a:path w="7419" h="6040" extrusionOk="0">
                  <a:moveTo>
                    <a:pt x="6921" y="1"/>
                  </a:moveTo>
                  <a:lnTo>
                    <a:pt x="5726" y="5669"/>
                  </a:lnTo>
                  <a:lnTo>
                    <a:pt x="0" y="3041"/>
                  </a:lnTo>
                  <a:lnTo>
                    <a:pt x="71" y="3435"/>
                  </a:lnTo>
                  <a:lnTo>
                    <a:pt x="5919" y="6040"/>
                  </a:lnTo>
                  <a:lnTo>
                    <a:pt x="7418" y="538"/>
                  </a:lnTo>
                  <a:lnTo>
                    <a:pt x="6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6" name="Google Shape;1786;p39"/>
            <p:cNvSpPr/>
            <p:nvPr/>
          </p:nvSpPr>
          <p:spPr>
            <a:xfrm>
              <a:off x="3402250" y="2124000"/>
              <a:ext cx="88875" cy="58525"/>
            </a:xfrm>
            <a:custGeom>
              <a:avLst/>
              <a:gdLst/>
              <a:ahLst/>
              <a:cxnLst/>
              <a:rect l="l" t="t" r="r" b="b"/>
              <a:pathLst>
                <a:path w="3555" h="2341" extrusionOk="0">
                  <a:moveTo>
                    <a:pt x="1830" y="0"/>
                  </a:moveTo>
                  <a:cubicBezTo>
                    <a:pt x="1145" y="0"/>
                    <a:pt x="485" y="117"/>
                    <a:pt x="337" y="539"/>
                  </a:cubicBezTo>
                  <a:cubicBezTo>
                    <a:pt x="1" y="1496"/>
                    <a:pt x="1911" y="2110"/>
                    <a:pt x="2858" y="2340"/>
                  </a:cubicBezTo>
                  <a:lnTo>
                    <a:pt x="2908" y="2243"/>
                  </a:lnTo>
                  <a:cubicBezTo>
                    <a:pt x="1307" y="1840"/>
                    <a:pt x="263" y="1188"/>
                    <a:pt x="483" y="574"/>
                  </a:cubicBezTo>
                  <a:cubicBezTo>
                    <a:pt x="602" y="240"/>
                    <a:pt x="1220" y="142"/>
                    <a:pt x="1885" y="142"/>
                  </a:cubicBezTo>
                  <a:cubicBezTo>
                    <a:pt x="2518" y="142"/>
                    <a:pt x="3193" y="231"/>
                    <a:pt x="3519" y="292"/>
                  </a:cubicBezTo>
                  <a:lnTo>
                    <a:pt x="3555" y="177"/>
                  </a:lnTo>
                  <a:cubicBezTo>
                    <a:pt x="3422" y="152"/>
                    <a:pt x="2609" y="0"/>
                    <a:pt x="18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7" name="Google Shape;1787;p39"/>
            <p:cNvSpPr/>
            <p:nvPr/>
          </p:nvSpPr>
          <p:spPr>
            <a:xfrm>
              <a:off x="3473125" y="2122125"/>
              <a:ext cx="65200" cy="72350"/>
            </a:xfrm>
            <a:custGeom>
              <a:avLst/>
              <a:gdLst/>
              <a:ahLst/>
              <a:cxnLst/>
              <a:rect l="l" t="t" r="r" b="b"/>
              <a:pathLst>
                <a:path w="2608" h="2894" extrusionOk="0">
                  <a:moveTo>
                    <a:pt x="903" y="0"/>
                  </a:moveTo>
                  <a:lnTo>
                    <a:pt x="1" y="2765"/>
                  </a:lnTo>
                  <a:lnTo>
                    <a:pt x="330" y="2894"/>
                  </a:lnTo>
                  <a:lnTo>
                    <a:pt x="2608" y="14"/>
                  </a:lnTo>
                  <a:lnTo>
                    <a:pt x="903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8" name="Google Shape;1788;p39"/>
            <p:cNvSpPr/>
            <p:nvPr/>
          </p:nvSpPr>
          <p:spPr>
            <a:xfrm>
              <a:off x="3554425" y="2123575"/>
              <a:ext cx="70200" cy="126025"/>
            </a:xfrm>
            <a:custGeom>
              <a:avLst/>
              <a:gdLst/>
              <a:ahLst/>
              <a:cxnLst/>
              <a:rect l="l" t="t" r="r" b="b"/>
              <a:pathLst>
                <a:path w="2808" h="5041" extrusionOk="0">
                  <a:moveTo>
                    <a:pt x="2807" y="0"/>
                  </a:moveTo>
                  <a:lnTo>
                    <a:pt x="2235" y="14"/>
                  </a:lnTo>
                  <a:lnTo>
                    <a:pt x="0" y="4138"/>
                  </a:lnTo>
                  <a:lnTo>
                    <a:pt x="1834" y="5041"/>
                  </a:lnTo>
                  <a:lnTo>
                    <a:pt x="2807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9" name="Google Shape;1789;p39"/>
            <p:cNvSpPr/>
            <p:nvPr/>
          </p:nvSpPr>
          <p:spPr>
            <a:xfrm>
              <a:off x="2642350" y="2268200"/>
              <a:ext cx="79325" cy="99950"/>
            </a:xfrm>
            <a:custGeom>
              <a:avLst/>
              <a:gdLst/>
              <a:ahLst/>
              <a:cxnLst/>
              <a:rect l="l" t="t" r="r" b="b"/>
              <a:pathLst>
                <a:path w="3173" h="3998" extrusionOk="0">
                  <a:moveTo>
                    <a:pt x="2075" y="0"/>
                  </a:moveTo>
                  <a:cubicBezTo>
                    <a:pt x="2060" y="0"/>
                    <a:pt x="2045" y="1"/>
                    <a:pt x="2030" y="2"/>
                  </a:cubicBezTo>
                  <a:cubicBezTo>
                    <a:pt x="987" y="92"/>
                    <a:pt x="209" y="1451"/>
                    <a:pt x="0" y="3549"/>
                  </a:cubicBezTo>
                  <a:lnTo>
                    <a:pt x="172" y="3567"/>
                  </a:lnTo>
                  <a:cubicBezTo>
                    <a:pt x="369" y="1586"/>
                    <a:pt x="1104" y="254"/>
                    <a:pt x="2045" y="174"/>
                  </a:cubicBezTo>
                  <a:cubicBezTo>
                    <a:pt x="2055" y="173"/>
                    <a:pt x="2064" y="173"/>
                    <a:pt x="2074" y="173"/>
                  </a:cubicBezTo>
                  <a:cubicBezTo>
                    <a:pt x="2161" y="173"/>
                    <a:pt x="2239" y="207"/>
                    <a:pt x="2315" y="277"/>
                  </a:cubicBezTo>
                  <a:cubicBezTo>
                    <a:pt x="2999" y="918"/>
                    <a:pt x="2954" y="3964"/>
                    <a:pt x="2953" y="3993"/>
                  </a:cubicBezTo>
                  <a:lnTo>
                    <a:pt x="3125" y="3997"/>
                  </a:lnTo>
                  <a:cubicBezTo>
                    <a:pt x="3127" y="3869"/>
                    <a:pt x="3172" y="844"/>
                    <a:pt x="2432" y="151"/>
                  </a:cubicBezTo>
                  <a:cubicBezTo>
                    <a:pt x="2325" y="51"/>
                    <a:pt x="2205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0" name="Google Shape;1790;p39"/>
            <p:cNvSpPr/>
            <p:nvPr/>
          </p:nvSpPr>
          <p:spPr>
            <a:xfrm>
              <a:off x="2555500" y="2357750"/>
              <a:ext cx="202725" cy="209400"/>
            </a:xfrm>
            <a:custGeom>
              <a:avLst/>
              <a:gdLst/>
              <a:ahLst/>
              <a:cxnLst/>
              <a:rect l="l" t="t" r="r" b="b"/>
              <a:pathLst>
                <a:path w="8109" h="8376" extrusionOk="0">
                  <a:moveTo>
                    <a:pt x="6759" y="1"/>
                  </a:moveTo>
                  <a:lnTo>
                    <a:pt x="1" y="7492"/>
                  </a:lnTo>
                  <a:lnTo>
                    <a:pt x="746" y="7845"/>
                  </a:lnTo>
                  <a:lnTo>
                    <a:pt x="887" y="8315"/>
                  </a:lnTo>
                  <a:lnTo>
                    <a:pt x="8109" y="8375"/>
                  </a:lnTo>
                  <a:lnTo>
                    <a:pt x="7058" y="292"/>
                  </a:lnTo>
                  <a:lnTo>
                    <a:pt x="67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1" name="Google Shape;1791;p39"/>
            <p:cNvSpPr/>
            <p:nvPr/>
          </p:nvSpPr>
          <p:spPr>
            <a:xfrm>
              <a:off x="2555500" y="2348375"/>
              <a:ext cx="174600" cy="202575"/>
            </a:xfrm>
            <a:custGeom>
              <a:avLst/>
              <a:gdLst/>
              <a:ahLst/>
              <a:cxnLst/>
              <a:rect l="l" t="t" r="r" b="b"/>
              <a:pathLst>
                <a:path w="6984" h="8103" extrusionOk="0">
                  <a:moveTo>
                    <a:pt x="2551" y="0"/>
                  </a:moveTo>
                  <a:lnTo>
                    <a:pt x="1" y="7867"/>
                  </a:lnTo>
                  <a:lnTo>
                    <a:pt x="6984" y="8102"/>
                  </a:lnTo>
                  <a:lnTo>
                    <a:pt x="6759" y="376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2" name="Google Shape;1792;p39"/>
            <p:cNvSpPr/>
            <p:nvPr/>
          </p:nvSpPr>
          <p:spPr>
            <a:xfrm>
              <a:off x="2613150" y="2400025"/>
              <a:ext cx="86625" cy="91500"/>
            </a:xfrm>
            <a:custGeom>
              <a:avLst/>
              <a:gdLst/>
              <a:ahLst/>
              <a:cxnLst/>
              <a:rect l="l" t="t" r="r" b="b"/>
              <a:pathLst>
                <a:path w="3465" h="3660" extrusionOk="0">
                  <a:moveTo>
                    <a:pt x="1876" y="0"/>
                  </a:moveTo>
                  <a:cubicBezTo>
                    <a:pt x="1863" y="0"/>
                    <a:pt x="1850" y="0"/>
                    <a:pt x="1836" y="1"/>
                  </a:cubicBezTo>
                  <a:cubicBezTo>
                    <a:pt x="911" y="25"/>
                    <a:pt x="114" y="862"/>
                    <a:pt x="58" y="1872"/>
                  </a:cubicBezTo>
                  <a:cubicBezTo>
                    <a:pt x="0" y="2868"/>
                    <a:pt x="683" y="3660"/>
                    <a:pt x="1588" y="3660"/>
                  </a:cubicBezTo>
                  <a:cubicBezTo>
                    <a:pt x="1601" y="3660"/>
                    <a:pt x="1615" y="3660"/>
                    <a:pt x="1628" y="3659"/>
                  </a:cubicBezTo>
                  <a:cubicBezTo>
                    <a:pt x="2553" y="3636"/>
                    <a:pt x="3350" y="2797"/>
                    <a:pt x="3408" y="1787"/>
                  </a:cubicBezTo>
                  <a:cubicBezTo>
                    <a:pt x="3464" y="791"/>
                    <a:pt x="2782" y="0"/>
                    <a:pt x="1876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3" name="Google Shape;1793;p39"/>
            <p:cNvSpPr/>
            <p:nvPr/>
          </p:nvSpPr>
          <p:spPr>
            <a:xfrm>
              <a:off x="2631775" y="2262675"/>
              <a:ext cx="79300" cy="101975"/>
            </a:xfrm>
            <a:custGeom>
              <a:avLst/>
              <a:gdLst/>
              <a:ahLst/>
              <a:cxnLst/>
              <a:rect l="l" t="t" r="r" b="b"/>
              <a:pathLst>
                <a:path w="3172" h="4079" extrusionOk="0">
                  <a:moveTo>
                    <a:pt x="2075" y="1"/>
                  </a:moveTo>
                  <a:cubicBezTo>
                    <a:pt x="2060" y="1"/>
                    <a:pt x="2044" y="1"/>
                    <a:pt x="2028" y="3"/>
                  </a:cubicBezTo>
                  <a:cubicBezTo>
                    <a:pt x="986" y="93"/>
                    <a:pt x="209" y="1480"/>
                    <a:pt x="1" y="3620"/>
                  </a:cubicBezTo>
                  <a:lnTo>
                    <a:pt x="172" y="3638"/>
                  </a:lnTo>
                  <a:cubicBezTo>
                    <a:pt x="368" y="1617"/>
                    <a:pt x="1102" y="259"/>
                    <a:pt x="2044" y="177"/>
                  </a:cubicBezTo>
                  <a:cubicBezTo>
                    <a:pt x="2053" y="176"/>
                    <a:pt x="2063" y="176"/>
                    <a:pt x="2072" y="176"/>
                  </a:cubicBezTo>
                  <a:cubicBezTo>
                    <a:pt x="2159" y="176"/>
                    <a:pt x="2238" y="211"/>
                    <a:pt x="2313" y="284"/>
                  </a:cubicBezTo>
                  <a:cubicBezTo>
                    <a:pt x="2998" y="936"/>
                    <a:pt x="2954" y="4044"/>
                    <a:pt x="2954" y="4075"/>
                  </a:cubicBezTo>
                  <a:lnTo>
                    <a:pt x="3126" y="4078"/>
                  </a:lnTo>
                  <a:cubicBezTo>
                    <a:pt x="3129" y="3947"/>
                    <a:pt x="3171" y="861"/>
                    <a:pt x="2430" y="154"/>
                  </a:cubicBezTo>
                  <a:cubicBezTo>
                    <a:pt x="2323" y="53"/>
                    <a:pt x="2204" y="1"/>
                    <a:pt x="2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4" name="Google Shape;1794;p39"/>
            <p:cNvSpPr/>
            <p:nvPr/>
          </p:nvSpPr>
          <p:spPr>
            <a:xfrm>
              <a:off x="2644450" y="2277250"/>
              <a:ext cx="41500" cy="31400"/>
            </a:xfrm>
            <a:custGeom>
              <a:avLst/>
              <a:gdLst/>
              <a:ahLst/>
              <a:cxnLst/>
              <a:rect l="l" t="t" r="r" b="b"/>
              <a:pathLst>
                <a:path w="1660" h="1256" extrusionOk="0">
                  <a:moveTo>
                    <a:pt x="613" y="1"/>
                  </a:moveTo>
                  <a:cubicBezTo>
                    <a:pt x="545" y="1"/>
                    <a:pt x="492" y="20"/>
                    <a:pt x="468" y="68"/>
                  </a:cubicBezTo>
                  <a:cubicBezTo>
                    <a:pt x="353" y="296"/>
                    <a:pt x="224" y="324"/>
                    <a:pt x="110" y="598"/>
                  </a:cubicBezTo>
                  <a:cubicBezTo>
                    <a:pt x="0" y="859"/>
                    <a:pt x="162" y="1255"/>
                    <a:pt x="291" y="1255"/>
                  </a:cubicBezTo>
                  <a:cubicBezTo>
                    <a:pt x="298" y="1255"/>
                    <a:pt x="304" y="1254"/>
                    <a:pt x="311" y="1252"/>
                  </a:cubicBezTo>
                  <a:cubicBezTo>
                    <a:pt x="441" y="1207"/>
                    <a:pt x="648" y="798"/>
                    <a:pt x="735" y="736"/>
                  </a:cubicBezTo>
                  <a:cubicBezTo>
                    <a:pt x="988" y="552"/>
                    <a:pt x="1121" y="515"/>
                    <a:pt x="1617" y="466"/>
                  </a:cubicBezTo>
                  <a:lnTo>
                    <a:pt x="1618" y="466"/>
                  </a:lnTo>
                  <a:cubicBezTo>
                    <a:pt x="1618" y="466"/>
                    <a:pt x="1659" y="236"/>
                    <a:pt x="1488" y="236"/>
                  </a:cubicBezTo>
                  <a:cubicBezTo>
                    <a:pt x="1473" y="236"/>
                    <a:pt x="1456" y="238"/>
                    <a:pt x="1437" y="242"/>
                  </a:cubicBezTo>
                  <a:cubicBezTo>
                    <a:pt x="1434" y="242"/>
                    <a:pt x="1430" y="243"/>
                    <a:pt x="1426" y="243"/>
                  </a:cubicBezTo>
                  <a:cubicBezTo>
                    <a:pt x="1314" y="243"/>
                    <a:pt x="859" y="1"/>
                    <a:pt x="613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5" name="Google Shape;1795;p39"/>
            <p:cNvSpPr/>
            <p:nvPr/>
          </p:nvSpPr>
          <p:spPr>
            <a:xfrm>
              <a:off x="2625300" y="2303650"/>
              <a:ext cx="28175" cy="13500"/>
            </a:xfrm>
            <a:custGeom>
              <a:avLst/>
              <a:gdLst/>
              <a:ahLst/>
              <a:cxnLst/>
              <a:rect l="l" t="t" r="r" b="b"/>
              <a:pathLst>
                <a:path w="1127" h="540" extrusionOk="0">
                  <a:moveTo>
                    <a:pt x="1000" y="0"/>
                  </a:moveTo>
                  <a:cubicBezTo>
                    <a:pt x="982" y="0"/>
                    <a:pt x="965" y="10"/>
                    <a:pt x="947" y="35"/>
                  </a:cubicBezTo>
                  <a:cubicBezTo>
                    <a:pt x="854" y="161"/>
                    <a:pt x="0" y="479"/>
                    <a:pt x="112" y="531"/>
                  </a:cubicBezTo>
                  <a:cubicBezTo>
                    <a:pt x="124" y="537"/>
                    <a:pt x="142" y="539"/>
                    <a:pt x="166" y="539"/>
                  </a:cubicBezTo>
                  <a:cubicBezTo>
                    <a:pt x="365" y="539"/>
                    <a:pt x="929" y="360"/>
                    <a:pt x="1127" y="165"/>
                  </a:cubicBezTo>
                  <a:cubicBezTo>
                    <a:pt x="1127" y="165"/>
                    <a:pt x="1069" y="0"/>
                    <a:pt x="1000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6" name="Google Shape;1796;p39"/>
            <p:cNvSpPr/>
            <p:nvPr/>
          </p:nvSpPr>
          <p:spPr>
            <a:xfrm>
              <a:off x="2622150" y="2296525"/>
              <a:ext cx="28700" cy="11975"/>
            </a:xfrm>
            <a:custGeom>
              <a:avLst/>
              <a:gdLst/>
              <a:ahLst/>
              <a:cxnLst/>
              <a:rect l="l" t="t" r="r" b="b"/>
              <a:pathLst>
                <a:path w="1148" h="479" extrusionOk="0">
                  <a:moveTo>
                    <a:pt x="1029" y="1"/>
                  </a:moveTo>
                  <a:cubicBezTo>
                    <a:pt x="1013" y="1"/>
                    <a:pt x="995" y="10"/>
                    <a:pt x="977" y="32"/>
                  </a:cubicBezTo>
                  <a:cubicBezTo>
                    <a:pt x="875" y="151"/>
                    <a:pt x="1" y="405"/>
                    <a:pt x="108" y="466"/>
                  </a:cubicBezTo>
                  <a:cubicBezTo>
                    <a:pt x="125" y="475"/>
                    <a:pt x="155" y="479"/>
                    <a:pt x="194" y="479"/>
                  </a:cubicBezTo>
                  <a:cubicBezTo>
                    <a:pt x="416" y="479"/>
                    <a:pt x="946" y="346"/>
                    <a:pt x="1147" y="175"/>
                  </a:cubicBezTo>
                  <a:cubicBezTo>
                    <a:pt x="1147" y="175"/>
                    <a:pt x="1101" y="1"/>
                    <a:pt x="102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7" name="Google Shape;1797;p39"/>
            <p:cNvSpPr/>
            <p:nvPr/>
          </p:nvSpPr>
          <p:spPr>
            <a:xfrm>
              <a:off x="2623075" y="2290850"/>
              <a:ext cx="29100" cy="7450"/>
            </a:xfrm>
            <a:custGeom>
              <a:avLst/>
              <a:gdLst/>
              <a:ahLst/>
              <a:cxnLst/>
              <a:rect l="l" t="t" r="r" b="b"/>
              <a:pathLst>
                <a:path w="1164" h="298" extrusionOk="0">
                  <a:moveTo>
                    <a:pt x="1080" y="0"/>
                  </a:moveTo>
                  <a:cubicBezTo>
                    <a:pt x="1067" y="0"/>
                    <a:pt x="1051" y="6"/>
                    <a:pt x="1033" y="19"/>
                  </a:cubicBezTo>
                  <a:cubicBezTo>
                    <a:pt x="908" y="109"/>
                    <a:pt x="0" y="144"/>
                    <a:pt x="90" y="228"/>
                  </a:cubicBezTo>
                  <a:cubicBezTo>
                    <a:pt x="134" y="270"/>
                    <a:pt x="331" y="297"/>
                    <a:pt x="551" y="297"/>
                  </a:cubicBezTo>
                  <a:cubicBezTo>
                    <a:pt x="775" y="297"/>
                    <a:pt x="1024" y="269"/>
                    <a:pt x="1163" y="200"/>
                  </a:cubicBezTo>
                  <a:cubicBezTo>
                    <a:pt x="1163" y="200"/>
                    <a:pt x="1161" y="0"/>
                    <a:pt x="1080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8" name="Google Shape;1798;p39"/>
            <p:cNvSpPr/>
            <p:nvPr/>
          </p:nvSpPr>
          <p:spPr>
            <a:xfrm>
              <a:off x="2638775" y="2273975"/>
              <a:ext cx="30125" cy="11525"/>
            </a:xfrm>
            <a:custGeom>
              <a:avLst/>
              <a:gdLst/>
              <a:ahLst/>
              <a:cxnLst/>
              <a:rect l="l" t="t" r="r" b="b"/>
              <a:pathLst>
                <a:path w="1205" h="461" extrusionOk="0">
                  <a:moveTo>
                    <a:pt x="441" y="1"/>
                  </a:moveTo>
                  <a:cubicBezTo>
                    <a:pt x="424" y="1"/>
                    <a:pt x="409" y="2"/>
                    <a:pt x="396" y="3"/>
                  </a:cubicBezTo>
                  <a:cubicBezTo>
                    <a:pt x="376" y="6"/>
                    <a:pt x="353" y="7"/>
                    <a:pt x="328" y="7"/>
                  </a:cubicBezTo>
                  <a:cubicBezTo>
                    <a:pt x="273" y="7"/>
                    <a:pt x="211" y="2"/>
                    <a:pt x="156" y="2"/>
                  </a:cubicBezTo>
                  <a:cubicBezTo>
                    <a:pt x="79" y="2"/>
                    <a:pt x="18" y="11"/>
                    <a:pt x="12" y="54"/>
                  </a:cubicBezTo>
                  <a:cubicBezTo>
                    <a:pt x="0" y="142"/>
                    <a:pt x="323" y="175"/>
                    <a:pt x="405" y="200"/>
                  </a:cubicBezTo>
                  <a:cubicBezTo>
                    <a:pt x="485" y="225"/>
                    <a:pt x="584" y="460"/>
                    <a:pt x="652" y="460"/>
                  </a:cubicBezTo>
                  <a:cubicBezTo>
                    <a:pt x="653" y="460"/>
                    <a:pt x="653" y="460"/>
                    <a:pt x="654" y="460"/>
                  </a:cubicBezTo>
                  <a:cubicBezTo>
                    <a:pt x="830" y="452"/>
                    <a:pt x="1205" y="297"/>
                    <a:pt x="1205" y="297"/>
                  </a:cubicBezTo>
                  <a:cubicBezTo>
                    <a:pt x="885" y="67"/>
                    <a:pt x="592" y="1"/>
                    <a:pt x="441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: Rounded Corners 5"/>
          <p:cNvSpPr/>
          <p:nvPr/>
        </p:nvSpPr>
        <p:spPr>
          <a:xfrm>
            <a:off x="4247681" y="699080"/>
            <a:ext cx="4727358" cy="8680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Have you ever made complaints when you shop?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245826" y="1809057"/>
            <a:ext cx="4727358" cy="8680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Do you usually go shopping?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245826" y="2914846"/>
            <a:ext cx="4727358" cy="868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What is your </a:t>
            </a:r>
            <a:r>
              <a:rPr lang="en-US" sz="2800" b="1" dirty="0" err="1">
                <a:solidFill>
                  <a:sysClr val="windowText" lastClr="000000"/>
                </a:solidFill>
                <a:latin typeface="Patrick Hand" panose="00000500000000000000" pitchFamily="2" charset="0"/>
              </a:rPr>
              <a:t>favourite</a:t>
            </a:r>
            <a:r>
              <a:rPr lang="en-US" sz="28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shopping place?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3" name="Google Shape;2363;p45"/>
          <p:cNvGrpSpPr/>
          <p:nvPr/>
        </p:nvGrpSpPr>
        <p:grpSpPr>
          <a:xfrm>
            <a:off x="865960" y="259975"/>
            <a:ext cx="3711675" cy="2297400"/>
            <a:chOff x="865960" y="259975"/>
            <a:chExt cx="3711675" cy="2297400"/>
          </a:xfrm>
        </p:grpSpPr>
        <p:sp>
          <p:nvSpPr>
            <p:cNvPr id="2364" name="Google Shape;2364;p45"/>
            <p:cNvSpPr/>
            <p:nvPr/>
          </p:nvSpPr>
          <p:spPr>
            <a:xfrm>
              <a:off x="2117935" y="259975"/>
              <a:ext cx="2459700" cy="22974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5" name="Google Shape;2365;p45"/>
            <p:cNvSpPr/>
            <p:nvPr/>
          </p:nvSpPr>
          <p:spPr>
            <a:xfrm>
              <a:off x="865960" y="840550"/>
              <a:ext cx="627600" cy="572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66" name="Google Shape;2366;p45"/>
          <p:cNvGrpSpPr/>
          <p:nvPr/>
        </p:nvGrpSpPr>
        <p:grpSpPr>
          <a:xfrm>
            <a:off x="5801350" y="253150"/>
            <a:ext cx="2211150" cy="1745225"/>
            <a:chOff x="5801350" y="253150"/>
            <a:chExt cx="2211150" cy="1745225"/>
          </a:xfrm>
        </p:grpSpPr>
        <p:sp>
          <p:nvSpPr>
            <p:cNvPr id="2367" name="Google Shape;2367;p45"/>
            <p:cNvSpPr/>
            <p:nvPr/>
          </p:nvSpPr>
          <p:spPr>
            <a:xfrm>
              <a:off x="5801350" y="253150"/>
              <a:ext cx="1227000" cy="11601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8" name="Google Shape;2368;p45"/>
            <p:cNvSpPr/>
            <p:nvPr/>
          </p:nvSpPr>
          <p:spPr>
            <a:xfrm rot="10800000" flipH="1">
              <a:off x="7652500" y="1660575"/>
              <a:ext cx="360000" cy="3378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9" name="Google Shape;2369;p45"/>
          <p:cNvSpPr txBox="1">
            <a:spLocks noGrp="1"/>
          </p:cNvSpPr>
          <p:nvPr>
            <p:ph type="title"/>
          </p:nvPr>
        </p:nvSpPr>
        <p:spPr>
          <a:xfrm>
            <a:off x="2052300" y="3062800"/>
            <a:ext cx="5039400" cy="7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2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rPr>
              <a:t>02 </a:t>
            </a:r>
            <a:endParaRPr dirty="0"/>
          </a:p>
        </p:txBody>
      </p:sp>
      <p:sp>
        <p:nvSpPr>
          <p:cNvPr id="2370" name="Google Shape;2370;p45"/>
          <p:cNvSpPr txBox="1">
            <a:spLocks noGrp="1"/>
          </p:cNvSpPr>
          <p:nvPr>
            <p:ph type="subTitle" idx="1"/>
          </p:nvPr>
        </p:nvSpPr>
        <p:spPr>
          <a:xfrm>
            <a:off x="0" y="3794356"/>
            <a:ext cx="9143999" cy="8475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Patrick Hand" panose="00000500000000000000" pitchFamily="2" charset="0"/>
              </a:rPr>
              <a:t> MY FAVOURITE SHOPPING PLACE</a:t>
            </a:r>
            <a:endParaRPr lang="en-US" sz="4800" b="1" dirty="0">
              <a:latin typeface="Patrick Hand" panose="00000500000000000000" pitchFamily="2" charset="0"/>
            </a:endParaRPr>
          </a:p>
        </p:txBody>
      </p:sp>
      <p:grpSp>
        <p:nvGrpSpPr>
          <p:cNvPr id="2371" name="Google Shape;2371;p45"/>
          <p:cNvGrpSpPr/>
          <p:nvPr/>
        </p:nvGrpSpPr>
        <p:grpSpPr>
          <a:xfrm>
            <a:off x="3056137" y="625206"/>
            <a:ext cx="3031726" cy="2120475"/>
            <a:chOff x="4422750" y="238100"/>
            <a:chExt cx="1548300" cy="1082925"/>
          </a:xfrm>
        </p:grpSpPr>
        <p:sp>
          <p:nvSpPr>
            <p:cNvPr id="2372" name="Google Shape;2372;p45"/>
            <p:cNvSpPr/>
            <p:nvPr/>
          </p:nvSpPr>
          <p:spPr>
            <a:xfrm>
              <a:off x="4474375" y="1174300"/>
              <a:ext cx="56875" cy="43450"/>
            </a:xfrm>
            <a:custGeom>
              <a:avLst/>
              <a:gdLst/>
              <a:ahLst/>
              <a:cxnLst/>
              <a:rect l="l" t="t" r="r" b="b"/>
              <a:pathLst>
                <a:path w="2275" h="1738" extrusionOk="0">
                  <a:moveTo>
                    <a:pt x="1258" y="0"/>
                  </a:moveTo>
                  <a:cubicBezTo>
                    <a:pt x="660" y="0"/>
                    <a:pt x="1" y="648"/>
                    <a:pt x="3" y="1684"/>
                  </a:cubicBezTo>
                  <a:lnTo>
                    <a:pt x="273" y="1657"/>
                  </a:lnTo>
                  <a:cubicBezTo>
                    <a:pt x="271" y="719"/>
                    <a:pt x="793" y="116"/>
                    <a:pt x="1265" y="116"/>
                  </a:cubicBezTo>
                  <a:cubicBezTo>
                    <a:pt x="1686" y="116"/>
                    <a:pt x="2066" y="593"/>
                    <a:pt x="2003" y="1737"/>
                  </a:cubicBezTo>
                  <a:lnTo>
                    <a:pt x="2204" y="1718"/>
                  </a:lnTo>
                  <a:cubicBezTo>
                    <a:pt x="2274" y="512"/>
                    <a:pt x="1790" y="0"/>
                    <a:pt x="12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3" name="Google Shape;2373;p45"/>
            <p:cNvSpPr/>
            <p:nvPr/>
          </p:nvSpPr>
          <p:spPr>
            <a:xfrm>
              <a:off x="4451600" y="1169050"/>
              <a:ext cx="58225" cy="46850"/>
            </a:xfrm>
            <a:custGeom>
              <a:avLst/>
              <a:gdLst/>
              <a:ahLst/>
              <a:cxnLst/>
              <a:rect l="l" t="t" r="r" b="b"/>
              <a:pathLst>
                <a:path w="2329" h="1874" extrusionOk="0">
                  <a:moveTo>
                    <a:pt x="1183" y="1"/>
                  </a:moveTo>
                  <a:cubicBezTo>
                    <a:pt x="585" y="1"/>
                    <a:pt x="1" y="700"/>
                    <a:pt x="123" y="1817"/>
                  </a:cubicBezTo>
                  <a:lnTo>
                    <a:pt x="390" y="1787"/>
                  </a:lnTo>
                  <a:cubicBezTo>
                    <a:pt x="279" y="776"/>
                    <a:pt x="732" y="125"/>
                    <a:pt x="1205" y="125"/>
                  </a:cubicBezTo>
                  <a:cubicBezTo>
                    <a:pt x="1625" y="125"/>
                    <a:pt x="2060" y="640"/>
                    <a:pt x="2128" y="1874"/>
                  </a:cubicBezTo>
                  <a:lnTo>
                    <a:pt x="2328" y="1855"/>
                  </a:lnTo>
                  <a:cubicBezTo>
                    <a:pt x="2259" y="553"/>
                    <a:pt x="1716" y="1"/>
                    <a:pt x="1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4" name="Google Shape;2374;p45"/>
            <p:cNvSpPr/>
            <p:nvPr/>
          </p:nvSpPr>
          <p:spPr>
            <a:xfrm>
              <a:off x="4449975" y="1209550"/>
              <a:ext cx="110600" cy="111475"/>
            </a:xfrm>
            <a:custGeom>
              <a:avLst/>
              <a:gdLst/>
              <a:ahLst/>
              <a:cxnLst/>
              <a:rect l="l" t="t" r="r" b="b"/>
              <a:pathLst>
                <a:path w="4424" h="4459" extrusionOk="0">
                  <a:moveTo>
                    <a:pt x="371" y="0"/>
                  </a:moveTo>
                  <a:lnTo>
                    <a:pt x="1" y="4458"/>
                  </a:lnTo>
                  <a:lnTo>
                    <a:pt x="4423" y="4458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5" name="Google Shape;2375;p45"/>
            <p:cNvSpPr/>
            <p:nvPr/>
          </p:nvSpPr>
          <p:spPr>
            <a:xfrm>
              <a:off x="4422750" y="1209550"/>
              <a:ext cx="110575" cy="111475"/>
            </a:xfrm>
            <a:custGeom>
              <a:avLst/>
              <a:gdLst/>
              <a:ahLst/>
              <a:cxnLst/>
              <a:rect l="l" t="t" r="r" b="b"/>
              <a:pathLst>
                <a:path w="4423" h="4459" extrusionOk="0">
                  <a:moveTo>
                    <a:pt x="369" y="0"/>
                  </a:moveTo>
                  <a:lnTo>
                    <a:pt x="0" y="4458"/>
                  </a:lnTo>
                  <a:lnTo>
                    <a:pt x="4423" y="4458"/>
                  </a:lnTo>
                  <a:lnTo>
                    <a:pt x="41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6" name="Google Shape;2376;p45"/>
            <p:cNvSpPr/>
            <p:nvPr/>
          </p:nvSpPr>
          <p:spPr>
            <a:xfrm>
              <a:off x="5399675" y="764925"/>
              <a:ext cx="119800" cy="44750"/>
            </a:xfrm>
            <a:custGeom>
              <a:avLst/>
              <a:gdLst/>
              <a:ahLst/>
              <a:cxnLst/>
              <a:rect l="l" t="t" r="r" b="b"/>
              <a:pathLst>
                <a:path w="4792" h="1790" extrusionOk="0">
                  <a:moveTo>
                    <a:pt x="1" y="1"/>
                  </a:moveTo>
                  <a:lnTo>
                    <a:pt x="1" y="1789"/>
                  </a:lnTo>
                  <a:lnTo>
                    <a:pt x="4792" y="1789"/>
                  </a:lnTo>
                  <a:lnTo>
                    <a:pt x="47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7" name="Google Shape;2377;p45"/>
            <p:cNvSpPr/>
            <p:nvPr/>
          </p:nvSpPr>
          <p:spPr>
            <a:xfrm>
              <a:off x="5443125" y="797125"/>
              <a:ext cx="31975" cy="6525"/>
            </a:xfrm>
            <a:custGeom>
              <a:avLst/>
              <a:gdLst/>
              <a:ahLst/>
              <a:cxnLst/>
              <a:rect l="l" t="t" r="r" b="b"/>
              <a:pathLst>
                <a:path w="1279" h="261" extrusionOk="0">
                  <a:moveTo>
                    <a:pt x="0" y="0"/>
                  </a:moveTo>
                  <a:lnTo>
                    <a:pt x="0" y="261"/>
                  </a:lnTo>
                  <a:lnTo>
                    <a:pt x="1278" y="261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8" name="Google Shape;2378;p45"/>
            <p:cNvSpPr/>
            <p:nvPr/>
          </p:nvSpPr>
          <p:spPr>
            <a:xfrm>
              <a:off x="5454200" y="787275"/>
              <a:ext cx="20900" cy="6550"/>
            </a:xfrm>
            <a:custGeom>
              <a:avLst/>
              <a:gdLst/>
              <a:ahLst/>
              <a:cxnLst/>
              <a:rect l="l" t="t" r="r" b="b"/>
              <a:pathLst>
                <a:path w="836" h="262" extrusionOk="0">
                  <a:moveTo>
                    <a:pt x="0" y="1"/>
                  </a:moveTo>
                  <a:lnTo>
                    <a:pt x="0" y="261"/>
                  </a:lnTo>
                  <a:lnTo>
                    <a:pt x="835" y="261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9" name="Google Shape;2379;p45"/>
            <p:cNvSpPr/>
            <p:nvPr/>
          </p:nvSpPr>
          <p:spPr>
            <a:xfrm>
              <a:off x="5479550" y="764925"/>
              <a:ext cx="60950" cy="44750"/>
            </a:xfrm>
            <a:custGeom>
              <a:avLst/>
              <a:gdLst/>
              <a:ahLst/>
              <a:cxnLst/>
              <a:rect l="l" t="t" r="r" b="b"/>
              <a:pathLst>
                <a:path w="2438" h="1790" extrusionOk="0">
                  <a:moveTo>
                    <a:pt x="0" y="1"/>
                  </a:moveTo>
                  <a:lnTo>
                    <a:pt x="0" y="1789"/>
                  </a:lnTo>
                  <a:lnTo>
                    <a:pt x="2438" y="178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0" name="Google Shape;2380;p45"/>
            <p:cNvSpPr/>
            <p:nvPr/>
          </p:nvSpPr>
          <p:spPr>
            <a:xfrm>
              <a:off x="5512025" y="784175"/>
              <a:ext cx="24300" cy="17825"/>
            </a:xfrm>
            <a:custGeom>
              <a:avLst/>
              <a:gdLst/>
              <a:ahLst/>
              <a:cxnLst/>
              <a:rect l="l" t="t" r="r" b="b"/>
              <a:pathLst>
                <a:path w="972" h="713" extrusionOk="0">
                  <a:moveTo>
                    <a:pt x="1" y="0"/>
                  </a:moveTo>
                  <a:lnTo>
                    <a:pt x="1" y="712"/>
                  </a:lnTo>
                  <a:lnTo>
                    <a:pt x="972" y="712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1" name="Google Shape;2381;p45"/>
            <p:cNvSpPr/>
            <p:nvPr/>
          </p:nvSpPr>
          <p:spPr>
            <a:xfrm>
              <a:off x="5686125" y="238100"/>
              <a:ext cx="284925" cy="388475"/>
            </a:xfrm>
            <a:custGeom>
              <a:avLst/>
              <a:gdLst/>
              <a:ahLst/>
              <a:cxnLst/>
              <a:rect l="l" t="t" r="r" b="b"/>
              <a:pathLst>
                <a:path w="11397" h="15539" extrusionOk="0">
                  <a:moveTo>
                    <a:pt x="6385" y="1"/>
                  </a:moveTo>
                  <a:cubicBezTo>
                    <a:pt x="4988" y="1"/>
                    <a:pt x="4654" y="841"/>
                    <a:pt x="4654" y="841"/>
                  </a:cubicBezTo>
                  <a:cubicBezTo>
                    <a:pt x="4529" y="833"/>
                    <a:pt x="4406" y="830"/>
                    <a:pt x="4287" y="830"/>
                  </a:cubicBezTo>
                  <a:cubicBezTo>
                    <a:pt x="532" y="830"/>
                    <a:pt x="0" y="4482"/>
                    <a:pt x="1434" y="7028"/>
                  </a:cubicBezTo>
                  <a:cubicBezTo>
                    <a:pt x="1434" y="7028"/>
                    <a:pt x="491" y="10878"/>
                    <a:pt x="2979" y="14112"/>
                  </a:cubicBezTo>
                  <a:cubicBezTo>
                    <a:pt x="3803" y="15181"/>
                    <a:pt x="4873" y="15539"/>
                    <a:pt x="5938" y="15539"/>
                  </a:cubicBezTo>
                  <a:cubicBezTo>
                    <a:pt x="8091" y="15539"/>
                    <a:pt x="10218" y="14074"/>
                    <a:pt x="10218" y="14074"/>
                  </a:cubicBezTo>
                  <a:lnTo>
                    <a:pt x="10218" y="14074"/>
                  </a:lnTo>
                  <a:cubicBezTo>
                    <a:pt x="10039" y="14165"/>
                    <a:pt x="9835" y="14206"/>
                    <a:pt x="9626" y="14206"/>
                  </a:cubicBezTo>
                  <a:cubicBezTo>
                    <a:pt x="9063" y="14206"/>
                    <a:pt x="8471" y="13911"/>
                    <a:pt x="8274" y="13528"/>
                  </a:cubicBezTo>
                  <a:cubicBezTo>
                    <a:pt x="8002" y="13002"/>
                    <a:pt x="9607" y="10107"/>
                    <a:pt x="10503" y="7139"/>
                  </a:cubicBezTo>
                  <a:cubicBezTo>
                    <a:pt x="11397" y="4172"/>
                    <a:pt x="9741" y="671"/>
                    <a:pt x="7445" y="135"/>
                  </a:cubicBezTo>
                  <a:cubicBezTo>
                    <a:pt x="7037" y="40"/>
                    <a:pt x="6687" y="1"/>
                    <a:pt x="6385" y="1"/>
                  </a:cubicBezTo>
                  <a:close/>
                </a:path>
              </a:pathLst>
            </a:custGeom>
            <a:solidFill>
              <a:srgbClr val="C15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2" name="Google Shape;2382;p45"/>
            <p:cNvSpPr/>
            <p:nvPr/>
          </p:nvSpPr>
          <p:spPr>
            <a:xfrm>
              <a:off x="5698400" y="248500"/>
              <a:ext cx="265275" cy="378075"/>
            </a:xfrm>
            <a:custGeom>
              <a:avLst/>
              <a:gdLst/>
              <a:ahLst/>
              <a:cxnLst/>
              <a:rect l="l" t="t" r="r" b="b"/>
              <a:pathLst>
                <a:path w="10611" h="15123" extrusionOk="0">
                  <a:moveTo>
                    <a:pt x="8952" y="1099"/>
                  </a:moveTo>
                  <a:cubicBezTo>
                    <a:pt x="9948" y="3046"/>
                    <a:pt x="4902" y="1"/>
                    <a:pt x="4017" y="4985"/>
                  </a:cubicBezTo>
                  <a:cubicBezTo>
                    <a:pt x="3945" y="5390"/>
                    <a:pt x="3700" y="5545"/>
                    <a:pt x="3361" y="5545"/>
                  </a:cubicBezTo>
                  <a:cubicBezTo>
                    <a:pt x="2459" y="5545"/>
                    <a:pt x="898" y="4440"/>
                    <a:pt x="212" y="4000"/>
                  </a:cubicBezTo>
                  <a:lnTo>
                    <a:pt x="212" y="4000"/>
                  </a:lnTo>
                  <a:cubicBezTo>
                    <a:pt x="230" y="4880"/>
                    <a:pt x="487" y="5802"/>
                    <a:pt x="943" y="6612"/>
                  </a:cubicBezTo>
                  <a:cubicBezTo>
                    <a:pt x="943" y="6612"/>
                    <a:pt x="0" y="10462"/>
                    <a:pt x="2488" y="13696"/>
                  </a:cubicBezTo>
                  <a:cubicBezTo>
                    <a:pt x="3312" y="14765"/>
                    <a:pt x="4382" y="15123"/>
                    <a:pt x="5447" y="15123"/>
                  </a:cubicBezTo>
                  <a:cubicBezTo>
                    <a:pt x="7600" y="15123"/>
                    <a:pt x="9727" y="13658"/>
                    <a:pt x="9727" y="13658"/>
                  </a:cubicBezTo>
                  <a:lnTo>
                    <a:pt x="9727" y="13658"/>
                  </a:lnTo>
                  <a:cubicBezTo>
                    <a:pt x="9548" y="13749"/>
                    <a:pt x="9344" y="13790"/>
                    <a:pt x="9135" y="13790"/>
                  </a:cubicBezTo>
                  <a:cubicBezTo>
                    <a:pt x="8572" y="13790"/>
                    <a:pt x="7980" y="13495"/>
                    <a:pt x="7783" y="13112"/>
                  </a:cubicBezTo>
                  <a:cubicBezTo>
                    <a:pt x="7511" y="12586"/>
                    <a:pt x="9116" y="9691"/>
                    <a:pt x="10012" y="6723"/>
                  </a:cubicBezTo>
                  <a:cubicBezTo>
                    <a:pt x="10611" y="4737"/>
                    <a:pt x="10066" y="2514"/>
                    <a:pt x="8952" y="1099"/>
                  </a:cubicBezTo>
                  <a:close/>
                </a:path>
              </a:pathLst>
            </a:custGeom>
            <a:solidFill>
              <a:srgbClr val="AA4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3" name="Google Shape;2383;p45"/>
            <p:cNvSpPr/>
            <p:nvPr/>
          </p:nvSpPr>
          <p:spPr>
            <a:xfrm>
              <a:off x="5737400" y="420225"/>
              <a:ext cx="201600" cy="206350"/>
            </a:xfrm>
            <a:custGeom>
              <a:avLst/>
              <a:gdLst/>
              <a:ahLst/>
              <a:cxnLst/>
              <a:rect l="l" t="t" r="r" b="b"/>
              <a:pathLst>
                <a:path w="8064" h="8254" extrusionOk="0">
                  <a:moveTo>
                    <a:pt x="3404" y="1"/>
                  </a:moveTo>
                  <a:cubicBezTo>
                    <a:pt x="386" y="1"/>
                    <a:pt x="0" y="5621"/>
                    <a:pt x="928" y="6827"/>
                  </a:cubicBezTo>
                  <a:cubicBezTo>
                    <a:pt x="1752" y="7896"/>
                    <a:pt x="2822" y="8254"/>
                    <a:pt x="3886" y="8254"/>
                  </a:cubicBezTo>
                  <a:cubicBezTo>
                    <a:pt x="5752" y="8254"/>
                    <a:pt x="7599" y="7153"/>
                    <a:pt x="8058" y="6860"/>
                  </a:cubicBezTo>
                  <a:cubicBezTo>
                    <a:pt x="8060" y="6852"/>
                    <a:pt x="8062" y="6842"/>
                    <a:pt x="8063" y="6834"/>
                  </a:cubicBezTo>
                  <a:lnTo>
                    <a:pt x="8063" y="6834"/>
                  </a:lnTo>
                  <a:cubicBezTo>
                    <a:pt x="7811" y="6932"/>
                    <a:pt x="7447" y="6985"/>
                    <a:pt x="7080" y="6985"/>
                  </a:cubicBezTo>
                  <a:cubicBezTo>
                    <a:pt x="6488" y="6985"/>
                    <a:pt x="5888" y="6848"/>
                    <a:pt x="5730" y="6540"/>
                  </a:cubicBezTo>
                  <a:cubicBezTo>
                    <a:pt x="5195" y="5499"/>
                    <a:pt x="6803" y="396"/>
                    <a:pt x="3718" y="20"/>
                  </a:cubicBezTo>
                  <a:cubicBezTo>
                    <a:pt x="3610" y="7"/>
                    <a:pt x="3506" y="1"/>
                    <a:pt x="3404" y="1"/>
                  </a:cubicBezTo>
                  <a:close/>
                </a:path>
              </a:pathLst>
            </a:custGeom>
            <a:solidFill>
              <a:srgbClr val="933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4" name="Google Shape;2384;p45"/>
            <p:cNvSpPr/>
            <p:nvPr/>
          </p:nvSpPr>
          <p:spPr>
            <a:xfrm>
              <a:off x="5676775" y="538950"/>
              <a:ext cx="126100" cy="181150"/>
            </a:xfrm>
            <a:custGeom>
              <a:avLst/>
              <a:gdLst/>
              <a:ahLst/>
              <a:cxnLst/>
              <a:rect l="l" t="t" r="r" b="b"/>
              <a:pathLst>
                <a:path w="5044" h="7246" extrusionOk="0">
                  <a:moveTo>
                    <a:pt x="3851" y="0"/>
                  </a:moveTo>
                  <a:cubicBezTo>
                    <a:pt x="3027" y="0"/>
                    <a:pt x="2380" y="3866"/>
                    <a:pt x="324" y="5860"/>
                  </a:cubicBezTo>
                  <a:cubicBezTo>
                    <a:pt x="1" y="6173"/>
                    <a:pt x="383" y="7246"/>
                    <a:pt x="1253" y="7246"/>
                  </a:cubicBezTo>
                  <a:cubicBezTo>
                    <a:pt x="1462" y="7246"/>
                    <a:pt x="1698" y="7184"/>
                    <a:pt x="1959" y="7036"/>
                  </a:cubicBezTo>
                  <a:cubicBezTo>
                    <a:pt x="3931" y="5915"/>
                    <a:pt x="5044" y="955"/>
                    <a:pt x="4089" y="107"/>
                  </a:cubicBezTo>
                  <a:cubicBezTo>
                    <a:pt x="4007" y="34"/>
                    <a:pt x="3928" y="0"/>
                    <a:pt x="38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5" name="Google Shape;2385;p45"/>
            <p:cNvSpPr/>
            <p:nvPr/>
          </p:nvSpPr>
          <p:spPr>
            <a:xfrm>
              <a:off x="5686700" y="538950"/>
              <a:ext cx="116175" cy="181150"/>
            </a:xfrm>
            <a:custGeom>
              <a:avLst/>
              <a:gdLst/>
              <a:ahLst/>
              <a:cxnLst/>
              <a:rect l="l" t="t" r="r" b="b"/>
              <a:pathLst>
                <a:path w="4647" h="7246" extrusionOk="0">
                  <a:moveTo>
                    <a:pt x="3454" y="0"/>
                  </a:moveTo>
                  <a:cubicBezTo>
                    <a:pt x="3173" y="0"/>
                    <a:pt x="2912" y="451"/>
                    <a:pt x="2609" y="1123"/>
                  </a:cubicBezTo>
                  <a:cubicBezTo>
                    <a:pt x="2580" y="2935"/>
                    <a:pt x="1593" y="5864"/>
                    <a:pt x="133" y="6693"/>
                  </a:cubicBezTo>
                  <a:cubicBezTo>
                    <a:pt x="88" y="6719"/>
                    <a:pt x="44" y="6742"/>
                    <a:pt x="0" y="6763"/>
                  </a:cubicBezTo>
                  <a:cubicBezTo>
                    <a:pt x="174" y="7030"/>
                    <a:pt x="466" y="7246"/>
                    <a:pt x="856" y="7246"/>
                  </a:cubicBezTo>
                  <a:cubicBezTo>
                    <a:pt x="1065" y="7246"/>
                    <a:pt x="1301" y="7184"/>
                    <a:pt x="1562" y="7036"/>
                  </a:cubicBezTo>
                  <a:cubicBezTo>
                    <a:pt x="3534" y="5915"/>
                    <a:pt x="4647" y="955"/>
                    <a:pt x="3692" y="107"/>
                  </a:cubicBezTo>
                  <a:cubicBezTo>
                    <a:pt x="3610" y="34"/>
                    <a:pt x="3532" y="0"/>
                    <a:pt x="3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6" name="Google Shape;2386;p45"/>
            <p:cNvSpPr/>
            <p:nvPr/>
          </p:nvSpPr>
          <p:spPr>
            <a:xfrm>
              <a:off x="5708025" y="524475"/>
              <a:ext cx="202100" cy="380025"/>
            </a:xfrm>
            <a:custGeom>
              <a:avLst/>
              <a:gdLst/>
              <a:ahLst/>
              <a:cxnLst/>
              <a:rect l="l" t="t" r="r" b="b"/>
              <a:pathLst>
                <a:path w="8084" h="15201" extrusionOk="0">
                  <a:moveTo>
                    <a:pt x="5200" y="0"/>
                  </a:moveTo>
                  <a:cubicBezTo>
                    <a:pt x="3988" y="0"/>
                    <a:pt x="2710" y="268"/>
                    <a:pt x="2283" y="774"/>
                  </a:cubicBezTo>
                  <a:cubicBezTo>
                    <a:pt x="1847" y="1292"/>
                    <a:pt x="1" y="6746"/>
                    <a:pt x="1536" y="6746"/>
                  </a:cubicBezTo>
                  <a:cubicBezTo>
                    <a:pt x="1555" y="6746"/>
                    <a:pt x="1574" y="6746"/>
                    <a:pt x="1593" y="6744"/>
                  </a:cubicBezTo>
                  <a:cubicBezTo>
                    <a:pt x="2318" y="6744"/>
                    <a:pt x="1290" y="12275"/>
                    <a:pt x="1593" y="14927"/>
                  </a:cubicBezTo>
                  <a:lnTo>
                    <a:pt x="6688" y="15201"/>
                  </a:lnTo>
                  <a:cubicBezTo>
                    <a:pt x="6212" y="10918"/>
                    <a:pt x="8083" y="1924"/>
                    <a:pt x="7714" y="813"/>
                  </a:cubicBezTo>
                  <a:cubicBezTo>
                    <a:pt x="7530" y="261"/>
                    <a:pt x="6397" y="0"/>
                    <a:pt x="5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7" name="Google Shape;2387;p45"/>
            <p:cNvSpPr/>
            <p:nvPr/>
          </p:nvSpPr>
          <p:spPr>
            <a:xfrm>
              <a:off x="5735075" y="543850"/>
              <a:ext cx="175050" cy="360650"/>
            </a:xfrm>
            <a:custGeom>
              <a:avLst/>
              <a:gdLst/>
              <a:ahLst/>
              <a:cxnLst/>
              <a:rect l="l" t="t" r="r" b="b"/>
              <a:pathLst>
                <a:path w="7002" h="14426" extrusionOk="0">
                  <a:moveTo>
                    <a:pt x="6596" y="1"/>
                  </a:moveTo>
                  <a:cubicBezTo>
                    <a:pt x="6412" y="1"/>
                    <a:pt x="5744" y="1793"/>
                    <a:pt x="5019" y="4010"/>
                  </a:cubicBezTo>
                  <a:cubicBezTo>
                    <a:pt x="4567" y="5390"/>
                    <a:pt x="2961" y="5758"/>
                    <a:pt x="1343" y="5758"/>
                  </a:cubicBezTo>
                  <a:cubicBezTo>
                    <a:pt x="888" y="5758"/>
                    <a:pt x="432" y="5729"/>
                    <a:pt x="0" y="5685"/>
                  </a:cubicBezTo>
                  <a:lnTo>
                    <a:pt x="0" y="5685"/>
                  </a:lnTo>
                  <a:cubicBezTo>
                    <a:pt x="97" y="5865"/>
                    <a:pt x="244" y="5971"/>
                    <a:pt x="457" y="5971"/>
                  </a:cubicBezTo>
                  <a:cubicBezTo>
                    <a:pt x="475" y="5971"/>
                    <a:pt x="493" y="5971"/>
                    <a:pt x="511" y="5969"/>
                  </a:cubicBezTo>
                  <a:cubicBezTo>
                    <a:pt x="710" y="5969"/>
                    <a:pt x="776" y="6390"/>
                    <a:pt x="775" y="7053"/>
                  </a:cubicBezTo>
                  <a:cubicBezTo>
                    <a:pt x="1007" y="6958"/>
                    <a:pt x="1244" y="6913"/>
                    <a:pt x="1482" y="6913"/>
                  </a:cubicBezTo>
                  <a:cubicBezTo>
                    <a:pt x="3050" y="6913"/>
                    <a:pt x="4652" y="8880"/>
                    <a:pt x="5154" y="11555"/>
                  </a:cubicBezTo>
                  <a:cubicBezTo>
                    <a:pt x="5343" y="12570"/>
                    <a:pt x="5349" y="13549"/>
                    <a:pt x="5202" y="14404"/>
                  </a:cubicBezTo>
                  <a:lnTo>
                    <a:pt x="5606" y="14426"/>
                  </a:lnTo>
                  <a:cubicBezTo>
                    <a:pt x="5130" y="10143"/>
                    <a:pt x="7001" y="1149"/>
                    <a:pt x="6632" y="39"/>
                  </a:cubicBezTo>
                  <a:lnTo>
                    <a:pt x="6632" y="38"/>
                  </a:lnTo>
                  <a:cubicBezTo>
                    <a:pt x="6623" y="13"/>
                    <a:pt x="6612" y="1"/>
                    <a:pt x="6596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8" name="Google Shape;2388;p45"/>
            <p:cNvSpPr/>
            <p:nvPr/>
          </p:nvSpPr>
          <p:spPr>
            <a:xfrm>
              <a:off x="5795300" y="407625"/>
              <a:ext cx="61675" cy="149800"/>
            </a:xfrm>
            <a:custGeom>
              <a:avLst/>
              <a:gdLst/>
              <a:ahLst/>
              <a:cxnLst/>
              <a:rect l="l" t="t" r="r" b="b"/>
              <a:pathLst>
                <a:path w="2467" h="5992" extrusionOk="0">
                  <a:moveTo>
                    <a:pt x="2466" y="1"/>
                  </a:moveTo>
                  <a:cubicBezTo>
                    <a:pt x="2466" y="1"/>
                    <a:pt x="2466" y="1"/>
                    <a:pt x="2466" y="2"/>
                  </a:cubicBezTo>
                  <a:lnTo>
                    <a:pt x="2466" y="2"/>
                  </a:lnTo>
                  <a:lnTo>
                    <a:pt x="2466" y="2"/>
                  </a:lnTo>
                  <a:lnTo>
                    <a:pt x="2466" y="1"/>
                  </a:lnTo>
                  <a:close/>
                  <a:moveTo>
                    <a:pt x="2466" y="2"/>
                  </a:moveTo>
                  <a:lnTo>
                    <a:pt x="774" y="1006"/>
                  </a:lnTo>
                  <a:lnTo>
                    <a:pt x="1" y="5025"/>
                  </a:lnTo>
                  <a:lnTo>
                    <a:pt x="363" y="5991"/>
                  </a:lnTo>
                  <a:lnTo>
                    <a:pt x="2416" y="4864"/>
                  </a:lnTo>
                  <a:cubicBezTo>
                    <a:pt x="2416" y="4864"/>
                    <a:pt x="2466" y="118"/>
                    <a:pt x="2466" y="2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9" name="Google Shape;2389;p45"/>
            <p:cNvSpPr/>
            <p:nvPr/>
          </p:nvSpPr>
          <p:spPr>
            <a:xfrm>
              <a:off x="5847950" y="539375"/>
              <a:ext cx="79975" cy="218100"/>
            </a:xfrm>
            <a:custGeom>
              <a:avLst/>
              <a:gdLst/>
              <a:ahLst/>
              <a:cxnLst/>
              <a:rect l="l" t="t" r="r" b="b"/>
              <a:pathLst>
                <a:path w="3199" h="8724" extrusionOk="0">
                  <a:moveTo>
                    <a:pt x="1763" y="0"/>
                  </a:moveTo>
                  <a:cubicBezTo>
                    <a:pt x="920" y="0"/>
                    <a:pt x="1065" y="5656"/>
                    <a:pt x="174" y="7661"/>
                  </a:cubicBezTo>
                  <a:cubicBezTo>
                    <a:pt x="1" y="8052"/>
                    <a:pt x="740" y="8723"/>
                    <a:pt x="1368" y="8723"/>
                  </a:cubicBezTo>
                  <a:cubicBezTo>
                    <a:pt x="1617" y="8723"/>
                    <a:pt x="1848" y="8618"/>
                    <a:pt x="1998" y="8348"/>
                  </a:cubicBezTo>
                  <a:lnTo>
                    <a:pt x="2000" y="8348"/>
                  </a:lnTo>
                  <a:cubicBezTo>
                    <a:pt x="3198" y="6190"/>
                    <a:pt x="3010" y="965"/>
                    <a:pt x="1952" y="84"/>
                  </a:cubicBezTo>
                  <a:cubicBezTo>
                    <a:pt x="1884" y="27"/>
                    <a:pt x="1821" y="0"/>
                    <a:pt x="1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0" name="Google Shape;2390;p45"/>
            <p:cNvSpPr/>
            <p:nvPr/>
          </p:nvSpPr>
          <p:spPr>
            <a:xfrm>
              <a:off x="5847950" y="546700"/>
              <a:ext cx="78100" cy="210750"/>
            </a:xfrm>
            <a:custGeom>
              <a:avLst/>
              <a:gdLst/>
              <a:ahLst/>
              <a:cxnLst/>
              <a:rect l="l" t="t" r="r" b="b"/>
              <a:pathLst>
                <a:path w="3124" h="8430" extrusionOk="0">
                  <a:moveTo>
                    <a:pt x="2137" y="1"/>
                  </a:moveTo>
                  <a:lnTo>
                    <a:pt x="2137" y="1"/>
                  </a:lnTo>
                  <a:cubicBezTo>
                    <a:pt x="2524" y="1967"/>
                    <a:pt x="2382" y="5127"/>
                    <a:pt x="1516" y="6687"/>
                  </a:cubicBezTo>
                  <a:cubicBezTo>
                    <a:pt x="1366" y="6956"/>
                    <a:pt x="1135" y="7061"/>
                    <a:pt x="886" y="7061"/>
                  </a:cubicBezTo>
                  <a:cubicBezTo>
                    <a:pt x="705" y="7061"/>
                    <a:pt x="515" y="7006"/>
                    <a:pt x="340" y="6917"/>
                  </a:cubicBezTo>
                  <a:cubicBezTo>
                    <a:pt x="289" y="7082"/>
                    <a:pt x="235" y="7233"/>
                    <a:pt x="174" y="7366"/>
                  </a:cubicBezTo>
                  <a:cubicBezTo>
                    <a:pt x="1" y="7759"/>
                    <a:pt x="740" y="8430"/>
                    <a:pt x="1368" y="8430"/>
                  </a:cubicBezTo>
                  <a:cubicBezTo>
                    <a:pt x="1617" y="8430"/>
                    <a:pt x="1848" y="8325"/>
                    <a:pt x="1998" y="8055"/>
                  </a:cubicBezTo>
                  <a:cubicBezTo>
                    <a:pt x="3124" y="6029"/>
                    <a:pt x="3028" y="1304"/>
                    <a:pt x="2137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1" name="Google Shape;2391;p45"/>
            <p:cNvSpPr/>
            <p:nvPr/>
          </p:nvSpPr>
          <p:spPr>
            <a:xfrm>
              <a:off x="5835150" y="699450"/>
              <a:ext cx="80025" cy="64300"/>
            </a:xfrm>
            <a:custGeom>
              <a:avLst/>
              <a:gdLst/>
              <a:ahLst/>
              <a:cxnLst/>
              <a:rect l="l" t="t" r="r" b="b"/>
              <a:pathLst>
                <a:path w="3201" h="2572" extrusionOk="0">
                  <a:moveTo>
                    <a:pt x="1656" y="0"/>
                  </a:moveTo>
                  <a:cubicBezTo>
                    <a:pt x="1201" y="0"/>
                    <a:pt x="754" y="240"/>
                    <a:pt x="560" y="549"/>
                  </a:cubicBezTo>
                  <a:cubicBezTo>
                    <a:pt x="1" y="1435"/>
                    <a:pt x="1109" y="2441"/>
                    <a:pt x="1807" y="2562"/>
                  </a:cubicBezTo>
                  <a:cubicBezTo>
                    <a:pt x="1844" y="2568"/>
                    <a:pt x="1882" y="2571"/>
                    <a:pt x="1920" y="2571"/>
                  </a:cubicBezTo>
                  <a:cubicBezTo>
                    <a:pt x="2579" y="2571"/>
                    <a:pt x="3200" y="1595"/>
                    <a:pt x="2693" y="643"/>
                  </a:cubicBezTo>
                  <a:cubicBezTo>
                    <a:pt x="2445" y="178"/>
                    <a:pt x="2047" y="0"/>
                    <a:pt x="1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2" name="Google Shape;2392;p45"/>
            <p:cNvSpPr/>
            <p:nvPr/>
          </p:nvSpPr>
          <p:spPr>
            <a:xfrm>
              <a:off x="5653875" y="649350"/>
              <a:ext cx="83275" cy="65100"/>
            </a:xfrm>
            <a:custGeom>
              <a:avLst/>
              <a:gdLst/>
              <a:ahLst/>
              <a:cxnLst/>
              <a:rect l="l" t="t" r="r" b="b"/>
              <a:pathLst>
                <a:path w="3331" h="2604" extrusionOk="0">
                  <a:moveTo>
                    <a:pt x="2224" y="1"/>
                  </a:moveTo>
                  <a:cubicBezTo>
                    <a:pt x="1253" y="1"/>
                    <a:pt x="1" y="2604"/>
                    <a:pt x="1504" y="2604"/>
                  </a:cubicBezTo>
                  <a:cubicBezTo>
                    <a:pt x="1517" y="2604"/>
                    <a:pt x="1530" y="2603"/>
                    <a:pt x="1544" y="2603"/>
                  </a:cubicBezTo>
                  <a:cubicBezTo>
                    <a:pt x="3330" y="2550"/>
                    <a:pt x="3059" y="625"/>
                    <a:pt x="2610" y="172"/>
                  </a:cubicBezTo>
                  <a:cubicBezTo>
                    <a:pt x="2493" y="53"/>
                    <a:pt x="2361" y="1"/>
                    <a:pt x="2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3" name="Google Shape;2393;p45"/>
            <p:cNvSpPr/>
            <p:nvPr/>
          </p:nvSpPr>
          <p:spPr>
            <a:xfrm>
              <a:off x="5681475" y="492275"/>
              <a:ext cx="43875" cy="210000"/>
            </a:xfrm>
            <a:custGeom>
              <a:avLst/>
              <a:gdLst/>
              <a:ahLst/>
              <a:cxnLst/>
              <a:rect l="l" t="t" r="r" b="b"/>
              <a:pathLst>
                <a:path w="1755" h="8400" extrusionOk="0">
                  <a:moveTo>
                    <a:pt x="1662" y="1"/>
                  </a:moveTo>
                  <a:cubicBezTo>
                    <a:pt x="1600" y="1"/>
                    <a:pt x="1515" y="85"/>
                    <a:pt x="1478" y="156"/>
                  </a:cubicBezTo>
                  <a:cubicBezTo>
                    <a:pt x="1460" y="189"/>
                    <a:pt x="1456" y="199"/>
                    <a:pt x="1457" y="199"/>
                  </a:cubicBezTo>
                  <a:cubicBezTo>
                    <a:pt x="1459" y="199"/>
                    <a:pt x="1473" y="178"/>
                    <a:pt x="1478" y="178"/>
                  </a:cubicBezTo>
                  <a:lnTo>
                    <a:pt x="1478" y="178"/>
                  </a:lnTo>
                  <a:cubicBezTo>
                    <a:pt x="1482" y="178"/>
                    <a:pt x="1476" y="200"/>
                    <a:pt x="1434" y="291"/>
                  </a:cubicBezTo>
                  <a:cubicBezTo>
                    <a:pt x="1324" y="531"/>
                    <a:pt x="2" y="5759"/>
                    <a:pt x="1" y="7822"/>
                  </a:cubicBezTo>
                  <a:cubicBezTo>
                    <a:pt x="0" y="8245"/>
                    <a:pt x="146" y="8400"/>
                    <a:pt x="347" y="8400"/>
                  </a:cubicBezTo>
                  <a:cubicBezTo>
                    <a:pt x="759" y="8400"/>
                    <a:pt x="1402" y="7748"/>
                    <a:pt x="1477" y="7438"/>
                  </a:cubicBezTo>
                  <a:cubicBezTo>
                    <a:pt x="1588" y="6977"/>
                    <a:pt x="1678" y="664"/>
                    <a:pt x="1730" y="254"/>
                  </a:cubicBezTo>
                  <a:cubicBezTo>
                    <a:pt x="1754" y="64"/>
                    <a:pt x="1717" y="1"/>
                    <a:pt x="1662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4" name="Google Shape;2394;p45"/>
            <p:cNvSpPr/>
            <p:nvPr/>
          </p:nvSpPr>
          <p:spPr>
            <a:xfrm>
              <a:off x="5681700" y="498425"/>
              <a:ext cx="43125" cy="204675"/>
            </a:xfrm>
            <a:custGeom>
              <a:avLst/>
              <a:gdLst/>
              <a:ahLst/>
              <a:cxnLst/>
              <a:rect l="l" t="t" r="r" b="b"/>
              <a:pathLst>
                <a:path w="1725" h="8187" extrusionOk="0">
                  <a:moveTo>
                    <a:pt x="1722" y="1"/>
                  </a:moveTo>
                  <a:cubicBezTo>
                    <a:pt x="1722" y="1"/>
                    <a:pt x="1722" y="3"/>
                    <a:pt x="1721" y="8"/>
                  </a:cubicBezTo>
                  <a:cubicBezTo>
                    <a:pt x="1716" y="47"/>
                    <a:pt x="1712" y="141"/>
                    <a:pt x="1709" y="279"/>
                  </a:cubicBezTo>
                  <a:lnTo>
                    <a:pt x="1709" y="279"/>
                  </a:lnTo>
                  <a:cubicBezTo>
                    <a:pt x="1719" y="102"/>
                    <a:pt x="1724" y="1"/>
                    <a:pt x="1722" y="1"/>
                  </a:cubicBezTo>
                  <a:close/>
                  <a:moveTo>
                    <a:pt x="1709" y="279"/>
                  </a:moveTo>
                  <a:cubicBezTo>
                    <a:pt x="1635" y="1518"/>
                    <a:pt x="1295" y="6495"/>
                    <a:pt x="1201" y="6852"/>
                  </a:cubicBezTo>
                  <a:cubicBezTo>
                    <a:pt x="1122" y="7154"/>
                    <a:pt x="455" y="7720"/>
                    <a:pt x="0" y="7730"/>
                  </a:cubicBezTo>
                  <a:cubicBezTo>
                    <a:pt x="39" y="8063"/>
                    <a:pt x="205" y="8187"/>
                    <a:pt x="418" y="8187"/>
                  </a:cubicBezTo>
                  <a:cubicBezTo>
                    <a:pt x="871" y="8187"/>
                    <a:pt x="1533" y="7623"/>
                    <a:pt x="1606" y="7323"/>
                  </a:cubicBezTo>
                  <a:cubicBezTo>
                    <a:pt x="1707" y="6906"/>
                    <a:pt x="1677" y="1590"/>
                    <a:pt x="1709" y="279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5" name="Google Shape;2395;p45"/>
            <p:cNvSpPr/>
            <p:nvPr/>
          </p:nvSpPr>
          <p:spPr>
            <a:xfrm>
              <a:off x="5717525" y="672850"/>
              <a:ext cx="178700" cy="72025"/>
            </a:xfrm>
            <a:custGeom>
              <a:avLst/>
              <a:gdLst/>
              <a:ahLst/>
              <a:cxnLst/>
              <a:rect l="l" t="t" r="r" b="b"/>
              <a:pathLst>
                <a:path w="7148" h="2881" extrusionOk="0">
                  <a:moveTo>
                    <a:pt x="230" y="0"/>
                  </a:moveTo>
                  <a:cubicBezTo>
                    <a:pt x="15" y="0"/>
                    <a:pt x="0" y="289"/>
                    <a:pt x="71" y="365"/>
                  </a:cubicBezTo>
                  <a:cubicBezTo>
                    <a:pt x="91" y="385"/>
                    <a:pt x="98" y="392"/>
                    <a:pt x="99" y="392"/>
                  </a:cubicBezTo>
                  <a:cubicBezTo>
                    <a:pt x="102" y="392"/>
                    <a:pt x="85" y="368"/>
                    <a:pt x="92" y="368"/>
                  </a:cubicBezTo>
                  <a:lnTo>
                    <a:pt x="92" y="368"/>
                  </a:lnTo>
                  <a:cubicBezTo>
                    <a:pt x="97" y="368"/>
                    <a:pt x="116" y="382"/>
                    <a:pt x="168" y="429"/>
                  </a:cubicBezTo>
                  <a:cubicBezTo>
                    <a:pt x="327" y="573"/>
                    <a:pt x="4286" y="2436"/>
                    <a:pt x="6069" y="2847"/>
                  </a:cubicBezTo>
                  <a:cubicBezTo>
                    <a:pt x="6167" y="2870"/>
                    <a:pt x="6255" y="2880"/>
                    <a:pt x="6333" y="2880"/>
                  </a:cubicBezTo>
                  <a:cubicBezTo>
                    <a:pt x="7148" y="2880"/>
                    <a:pt x="6943" y="1754"/>
                    <a:pt x="6626" y="1583"/>
                  </a:cubicBezTo>
                  <a:cubicBezTo>
                    <a:pt x="6279" y="1393"/>
                    <a:pt x="685" y="153"/>
                    <a:pt x="353" y="26"/>
                  </a:cubicBezTo>
                  <a:cubicBezTo>
                    <a:pt x="306" y="8"/>
                    <a:pt x="265" y="0"/>
                    <a:pt x="230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6" name="Google Shape;2396;p45"/>
            <p:cNvSpPr/>
            <p:nvPr/>
          </p:nvSpPr>
          <p:spPr>
            <a:xfrm>
              <a:off x="5717850" y="673975"/>
              <a:ext cx="179500" cy="75875"/>
            </a:xfrm>
            <a:custGeom>
              <a:avLst/>
              <a:gdLst/>
              <a:ahLst/>
              <a:cxnLst/>
              <a:rect l="l" t="t" r="r" b="b"/>
              <a:pathLst>
                <a:path w="7180" h="3035" extrusionOk="0">
                  <a:moveTo>
                    <a:pt x="95" y="0"/>
                  </a:moveTo>
                  <a:cubicBezTo>
                    <a:pt x="0" y="84"/>
                    <a:pt x="5" y="262"/>
                    <a:pt x="58" y="320"/>
                  </a:cubicBezTo>
                  <a:cubicBezTo>
                    <a:pt x="78" y="340"/>
                    <a:pt x="85" y="347"/>
                    <a:pt x="86" y="347"/>
                  </a:cubicBezTo>
                  <a:cubicBezTo>
                    <a:pt x="89" y="347"/>
                    <a:pt x="72" y="323"/>
                    <a:pt x="79" y="323"/>
                  </a:cubicBezTo>
                  <a:lnTo>
                    <a:pt x="79" y="323"/>
                  </a:lnTo>
                  <a:cubicBezTo>
                    <a:pt x="84" y="323"/>
                    <a:pt x="103" y="337"/>
                    <a:pt x="155" y="384"/>
                  </a:cubicBezTo>
                  <a:cubicBezTo>
                    <a:pt x="314" y="528"/>
                    <a:pt x="4321" y="2594"/>
                    <a:pt x="6103" y="3005"/>
                  </a:cubicBezTo>
                  <a:cubicBezTo>
                    <a:pt x="6189" y="3025"/>
                    <a:pt x="6267" y="3034"/>
                    <a:pt x="6338" y="3034"/>
                  </a:cubicBezTo>
                  <a:cubicBezTo>
                    <a:pt x="7180" y="3034"/>
                    <a:pt x="6934" y="1711"/>
                    <a:pt x="6613" y="1538"/>
                  </a:cubicBezTo>
                  <a:cubicBezTo>
                    <a:pt x="6591" y="1524"/>
                    <a:pt x="6546" y="1508"/>
                    <a:pt x="6484" y="1488"/>
                  </a:cubicBezTo>
                  <a:lnTo>
                    <a:pt x="6484" y="1488"/>
                  </a:lnTo>
                  <a:cubicBezTo>
                    <a:pt x="6565" y="1921"/>
                    <a:pt x="6468" y="2450"/>
                    <a:pt x="5936" y="2450"/>
                  </a:cubicBezTo>
                  <a:cubicBezTo>
                    <a:pt x="5866" y="2450"/>
                    <a:pt x="5788" y="2441"/>
                    <a:pt x="5702" y="2421"/>
                  </a:cubicBezTo>
                  <a:cubicBezTo>
                    <a:pt x="4200" y="2075"/>
                    <a:pt x="1125" y="558"/>
                    <a:pt x="95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7" name="Google Shape;2397;p45"/>
            <p:cNvSpPr/>
            <p:nvPr/>
          </p:nvSpPr>
          <p:spPr>
            <a:xfrm>
              <a:off x="5760975" y="421400"/>
              <a:ext cx="132975" cy="177800"/>
            </a:xfrm>
            <a:custGeom>
              <a:avLst/>
              <a:gdLst/>
              <a:ahLst/>
              <a:cxnLst/>
              <a:rect l="l" t="t" r="r" b="b"/>
              <a:pathLst>
                <a:path w="5319" h="7112" extrusionOk="0">
                  <a:moveTo>
                    <a:pt x="3007" y="0"/>
                  </a:moveTo>
                  <a:cubicBezTo>
                    <a:pt x="2973" y="0"/>
                    <a:pt x="2939" y="2"/>
                    <a:pt x="2905" y="4"/>
                  </a:cubicBezTo>
                  <a:lnTo>
                    <a:pt x="2147" y="455"/>
                  </a:lnTo>
                  <a:lnTo>
                    <a:pt x="1407" y="4303"/>
                  </a:lnTo>
                  <a:cubicBezTo>
                    <a:pt x="954" y="4407"/>
                    <a:pt x="571" y="4558"/>
                    <a:pt x="322" y="4752"/>
                  </a:cubicBezTo>
                  <a:cubicBezTo>
                    <a:pt x="316" y="4756"/>
                    <a:pt x="310" y="4759"/>
                    <a:pt x="304" y="4763"/>
                  </a:cubicBezTo>
                  <a:cubicBezTo>
                    <a:pt x="295" y="4770"/>
                    <a:pt x="284" y="4778"/>
                    <a:pt x="273" y="4785"/>
                  </a:cubicBezTo>
                  <a:cubicBezTo>
                    <a:pt x="259" y="4797"/>
                    <a:pt x="245" y="4809"/>
                    <a:pt x="229" y="4823"/>
                  </a:cubicBezTo>
                  <a:cubicBezTo>
                    <a:pt x="219" y="4834"/>
                    <a:pt x="207" y="4843"/>
                    <a:pt x="196" y="4855"/>
                  </a:cubicBezTo>
                  <a:cubicBezTo>
                    <a:pt x="182" y="4871"/>
                    <a:pt x="168" y="4886"/>
                    <a:pt x="154" y="4903"/>
                  </a:cubicBezTo>
                  <a:cubicBezTo>
                    <a:pt x="143" y="4916"/>
                    <a:pt x="131" y="4929"/>
                    <a:pt x="120" y="4942"/>
                  </a:cubicBezTo>
                  <a:cubicBezTo>
                    <a:pt x="103" y="4964"/>
                    <a:pt x="86" y="4989"/>
                    <a:pt x="68" y="5014"/>
                  </a:cubicBezTo>
                  <a:cubicBezTo>
                    <a:pt x="51" y="5039"/>
                    <a:pt x="33" y="5066"/>
                    <a:pt x="14" y="5094"/>
                  </a:cubicBezTo>
                  <a:cubicBezTo>
                    <a:pt x="9" y="5102"/>
                    <a:pt x="6" y="5110"/>
                    <a:pt x="1" y="5117"/>
                  </a:cubicBezTo>
                  <a:cubicBezTo>
                    <a:pt x="136" y="6019"/>
                    <a:pt x="630" y="6710"/>
                    <a:pt x="1461" y="6976"/>
                  </a:cubicBezTo>
                  <a:lnTo>
                    <a:pt x="1460" y="6976"/>
                  </a:lnTo>
                  <a:cubicBezTo>
                    <a:pt x="1751" y="7070"/>
                    <a:pt x="2015" y="7111"/>
                    <a:pt x="2257" y="7111"/>
                  </a:cubicBezTo>
                  <a:cubicBezTo>
                    <a:pt x="4004" y="7111"/>
                    <a:pt x="4577" y="4956"/>
                    <a:pt x="5319" y="4596"/>
                  </a:cubicBezTo>
                  <a:cubicBezTo>
                    <a:pt x="4992" y="4361"/>
                    <a:pt x="4429" y="4216"/>
                    <a:pt x="3790" y="4156"/>
                  </a:cubicBezTo>
                  <a:cubicBezTo>
                    <a:pt x="3796" y="3563"/>
                    <a:pt x="3819" y="1406"/>
                    <a:pt x="3831" y="229"/>
                  </a:cubicBezTo>
                  <a:cubicBezTo>
                    <a:pt x="3570" y="84"/>
                    <a:pt x="3294" y="0"/>
                    <a:pt x="3007" y="0"/>
                  </a:cubicBez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8" name="Google Shape;2398;p45"/>
            <p:cNvSpPr/>
            <p:nvPr/>
          </p:nvSpPr>
          <p:spPr>
            <a:xfrm>
              <a:off x="5728075" y="310950"/>
              <a:ext cx="140175" cy="216775"/>
            </a:xfrm>
            <a:custGeom>
              <a:avLst/>
              <a:gdLst/>
              <a:ahLst/>
              <a:cxnLst/>
              <a:rect l="l" t="t" r="r" b="b"/>
              <a:pathLst>
                <a:path w="5607" h="8671" extrusionOk="0">
                  <a:moveTo>
                    <a:pt x="2029" y="1"/>
                  </a:moveTo>
                  <a:cubicBezTo>
                    <a:pt x="684" y="1"/>
                    <a:pt x="109" y="1813"/>
                    <a:pt x="66" y="3855"/>
                  </a:cubicBezTo>
                  <a:cubicBezTo>
                    <a:pt x="1" y="6972"/>
                    <a:pt x="1824" y="8670"/>
                    <a:pt x="1824" y="8670"/>
                  </a:cubicBezTo>
                  <a:cubicBezTo>
                    <a:pt x="1824" y="8670"/>
                    <a:pt x="4969" y="7763"/>
                    <a:pt x="5366" y="4485"/>
                  </a:cubicBezTo>
                  <a:cubicBezTo>
                    <a:pt x="5607" y="2495"/>
                    <a:pt x="3763" y="228"/>
                    <a:pt x="2255" y="17"/>
                  </a:cubicBezTo>
                  <a:cubicBezTo>
                    <a:pt x="2177" y="6"/>
                    <a:pt x="2102" y="1"/>
                    <a:pt x="202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9" name="Google Shape;2399;p45"/>
            <p:cNvSpPr/>
            <p:nvPr/>
          </p:nvSpPr>
          <p:spPr>
            <a:xfrm>
              <a:off x="5790675" y="285525"/>
              <a:ext cx="118350" cy="169775"/>
            </a:xfrm>
            <a:custGeom>
              <a:avLst/>
              <a:gdLst/>
              <a:ahLst/>
              <a:cxnLst/>
              <a:rect l="l" t="t" r="r" b="b"/>
              <a:pathLst>
                <a:path w="4734" h="6791" extrusionOk="0">
                  <a:moveTo>
                    <a:pt x="1239" y="0"/>
                  </a:moveTo>
                  <a:cubicBezTo>
                    <a:pt x="478" y="0"/>
                    <a:pt x="0" y="573"/>
                    <a:pt x="649" y="1135"/>
                  </a:cubicBezTo>
                  <a:cubicBezTo>
                    <a:pt x="1715" y="2061"/>
                    <a:pt x="1086" y="4634"/>
                    <a:pt x="2178" y="6790"/>
                  </a:cubicBezTo>
                  <a:cubicBezTo>
                    <a:pt x="2178" y="6790"/>
                    <a:pt x="4734" y="3268"/>
                    <a:pt x="2842" y="873"/>
                  </a:cubicBezTo>
                  <a:cubicBezTo>
                    <a:pt x="2341" y="239"/>
                    <a:pt x="1731" y="0"/>
                    <a:pt x="1239" y="0"/>
                  </a:cubicBezTo>
                  <a:close/>
                </a:path>
              </a:pathLst>
            </a:custGeom>
            <a:solidFill>
              <a:srgbClr val="AA4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0" name="Google Shape;2400;p45"/>
            <p:cNvSpPr/>
            <p:nvPr/>
          </p:nvSpPr>
          <p:spPr>
            <a:xfrm>
              <a:off x="5842750" y="402075"/>
              <a:ext cx="47700" cy="59500"/>
            </a:xfrm>
            <a:custGeom>
              <a:avLst/>
              <a:gdLst/>
              <a:ahLst/>
              <a:cxnLst/>
              <a:rect l="l" t="t" r="r" b="b"/>
              <a:pathLst>
                <a:path w="1908" h="2380" extrusionOk="0">
                  <a:moveTo>
                    <a:pt x="1218" y="1"/>
                  </a:moveTo>
                  <a:cubicBezTo>
                    <a:pt x="818" y="1"/>
                    <a:pt x="301" y="421"/>
                    <a:pt x="110" y="1209"/>
                  </a:cubicBezTo>
                  <a:lnTo>
                    <a:pt x="109" y="1209"/>
                  </a:lnTo>
                  <a:cubicBezTo>
                    <a:pt x="1" y="1659"/>
                    <a:pt x="123" y="2379"/>
                    <a:pt x="294" y="2379"/>
                  </a:cubicBezTo>
                  <a:cubicBezTo>
                    <a:pt x="303" y="2379"/>
                    <a:pt x="312" y="2377"/>
                    <a:pt x="321" y="2373"/>
                  </a:cubicBezTo>
                  <a:cubicBezTo>
                    <a:pt x="507" y="2294"/>
                    <a:pt x="1908" y="1130"/>
                    <a:pt x="1696" y="390"/>
                  </a:cubicBezTo>
                  <a:cubicBezTo>
                    <a:pt x="1621" y="127"/>
                    <a:pt x="1437" y="1"/>
                    <a:pt x="1218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1" name="Google Shape;2401;p45"/>
            <p:cNvSpPr/>
            <p:nvPr/>
          </p:nvSpPr>
          <p:spPr>
            <a:xfrm>
              <a:off x="5777925" y="269600"/>
              <a:ext cx="90950" cy="64125"/>
            </a:xfrm>
            <a:custGeom>
              <a:avLst/>
              <a:gdLst/>
              <a:ahLst/>
              <a:cxnLst/>
              <a:rect l="l" t="t" r="r" b="b"/>
              <a:pathLst>
                <a:path w="3638" h="2565" extrusionOk="0">
                  <a:moveTo>
                    <a:pt x="898" y="1"/>
                  </a:moveTo>
                  <a:cubicBezTo>
                    <a:pt x="557" y="1"/>
                    <a:pt x="299" y="118"/>
                    <a:pt x="202" y="354"/>
                  </a:cubicBezTo>
                  <a:cubicBezTo>
                    <a:pt x="0" y="842"/>
                    <a:pt x="562" y="1653"/>
                    <a:pt x="1455" y="2166"/>
                  </a:cubicBezTo>
                  <a:cubicBezTo>
                    <a:pt x="1916" y="2431"/>
                    <a:pt x="2375" y="2564"/>
                    <a:pt x="2740" y="2564"/>
                  </a:cubicBezTo>
                  <a:cubicBezTo>
                    <a:pt x="3081" y="2564"/>
                    <a:pt x="3339" y="2447"/>
                    <a:pt x="3436" y="2211"/>
                  </a:cubicBezTo>
                  <a:cubicBezTo>
                    <a:pt x="3638" y="1723"/>
                    <a:pt x="3076" y="912"/>
                    <a:pt x="2183" y="399"/>
                  </a:cubicBezTo>
                  <a:cubicBezTo>
                    <a:pt x="1722" y="134"/>
                    <a:pt x="1263" y="1"/>
                    <a:pt x="898" y="1"/>
                  </a:cubicBezTo>
                  <a:close/>
                </a:path>
              </a:pathLst>
            </a:custGeom>
            <a:solidFill>
              <a:srgbClr val="C15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2" name="Google Shape;2402;p45"/>
            <p:cNvSpPr/>
            <p:nvPr/>
          </p:nvSpPr>
          <p:spPr>
            <a:xfrm>
              <a:off x="5852000" y="414400"/>
              <a:ext cx="27950" cy="34850"/>
            </a:xfrm>
            <a:custGeom>
              <a:avLst/>
              <a:gdLst/>
              <a:ahLst/>
              <a:cxnLst/>
              <a:rect l="l" t="t" r="r" b="b"/>
              <a:pathLst>
                <a:path w="1118" h="1394" extrusionOk="0">
                  <a:moveTo>
                    <a:pt x="713" y="0"/>
                  </a:moveTo>
                  <a:cubicBezTo>
                    <a:pt x="479" y="0"/>
                    <a:pt x="176" y="247"/>
                    <a:pt x="65" y="708"/>
                  </a:cubicBezTo>
                  <a:cubicBezTo>
                    <a:pt x="0" y="972"/>
                    <a:pt x="72" y="1393"/>
                    <a:pt x="172" y="1393"/>
                  </a:cubicBezTo>
                  <a:cubicBezTo>
                    <a:pt x="177" y="1393"/>
                    <a:pt x="183" y="1392"/>
                    <a:pt x="188" y="1390"/>
                  </a:cubicBezTo>
                  <a:cubicBezTo>
                    <a:pt x="297" y="1343"/>
                    <a:pt x="1118" y="662"/>
                    <a:pt x="993" y="228"/>
                  </a:cubicBezTo>
                  <a:cubicBezTo>
                    <a:pt x="949" y="75"/>
                    <a:pt x="841" y="0"/>
                    <a:pt x="713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3" name="Google Shape;2403;p45"/>
            <p:cNvSpPr/>
            <p:nvPr/>
          </p:nvSpPr>
          <p:spPr>
            <a:xfrm>
              <a:off x="5851375" y="428975"/>
              <a:ext cx="18525" cy="23125"/>
            </a:xfrm>
            <a:custGeom>
              <a:avLst/>
              <a:gdLst/>
              <a:ahLst/>
              <a:cxnLst/>
              <a:rect l="l" t="t" r="r" b="b"/>
              <a:pathLst>
                <a:path w="741" h="925" extrusionOk="0">
                  <a:moveTo>
                    <a:pt x="473" y="1"/>
                  </a:moveTo>
                  <a:cubicBezTo>
                    <a:pt x="318" y="1"/>
                    <a:pt x="117" y="164"/>
                    <a:pt x="42" y="471"/>
                  </a:cubicBezTo>
                  <a:cubicBezTo>
                    <a:pt x="1" y="644"/>
                    <a:pt x="48" y="924"/>
                    <a:pt x="115" y="924"/>
                  </a:cubicBezTo>
                  <a:cubicBezTo>
                    <a:pt x="118" y="924"/>
                    <a:pt x="122" y="923"/>
                    <a:pt x="125" y="922"/>
                  </a:cubicBezTo>
                  <a:cubicBezTo>
                    <a:pt x="196" y="891"/>
                    <a:pt x="741" y="439"/>
                    <a:pt x="658" y="152"/>
                  </a:cubicBezTo>
                  <a:cubicBezTo>
                    <a:pt x="629" y="50"/>
                    <a:pt x="558" y="1"/>
                    <a:pt x="473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4" name="Google Shape;2404;p45"/>
            <p:cNvSpPr/>
            <p:nvPr/>
          </p:nvSpPr>
          <p:spPr>
            <a:xfrm>
              <a:off x="5706150" y="484325"/>
              <a:ext cx="26350" cy="51200"/>
            </a:xfrm>
            <a:custGeom>
              <a:avLst/>
              <a:gdLst/>
              <a:ahLst/>
              <a:cxnLst/>
              <a:rect l="l" t="t" r="r" b="b"/>
              <a:pathLst>
                <a:path w="1054" h="2048" extrusionOk="0">
                  <a:moveTo>
                    <a:pt x="226" y="0"/>
                  </a:moveTo>
                  <a:cubicBezTo>
                    <a:pt x="186" y="0"/>
                    <a:pt x="155" y="8"/>
                    <a:pt x="135" y="25"/>
                  </a:cubicBezTo>
                  <a:cubicBezTo>
                    <a:pt x="0" y="143"/>
                    <a:pt x="197" y="1795"/>
                    <a:pt x="197" y="1795"/>
                  </a:cubicBezTo>
                  <a:lnTo>
                    <a:pt x="472" y="2048"/>
                  </a:lnTo>
                  <a:cubicBezTo>
                    <a:pt x="559" y="1477"/>
                    <a:pt x="1053" y="851"/>
                    <a:pt x="1006" y="505"/>
                  </a:cubicBezTo>
                  <a:cubicBezTo>
                    <a:pt x="973" y="274"/>
                    <a:pt x="459" y="0"/>
                    <a:pt x="226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5" name="Google Shape;2405;p45"/>
            <p:cNvSpPr/>
            <p:nvPr/>
          </p:nvSpPr>
          <p:spPr>
            <a:xfrm>
              <a:off x="5690675" y="485375"/>
              <a:ext cx="25000" cy="28425"/>
            </a:xfrm>
            <a:custGeom>
              <a:avLst/>
              <a:gdLst/>
              <a:ahLst/>
              <a:cxnLst/>
              <a:rect l="l" t="t" r="r" b="b"/>
              <a:pathLst>
                <a:path w="1000" h="1137" extrusionOk="0">
                  <a:moveTo>
                    <a:pt x="77" y="1"/>
                  </a:moveTo>
                  <a:cubicBezTo>
                    <a:pt x="18" y="1"/>
                    <a:pt x="0" y="43"/>
                    <a:pt x="33" y="99"/>
                  </a:cubicBezTo>
                  <a:cubicBezTo>
                    <a:pt x="101" y="215"/>
                    <a:pt x="570" y="747"/>
                    <a:pt x="732" y="1112"/>
                  </a:cubicBezTo>
                  <a:cubicBezTo>
                    <a:pt x="740" y="1129"/>
                    <a:pt x="748" y="1136"/>
                    <a:pt x="758" y="1136"/>
                  </a:cubicBezTo>
                  <a:cubicBezTo>
                    <a:pt x="846" y="1136"/>
                    <a:pt x="1000" y="512"/>
                    <a:pt x="854" y="512"/>
                  </a:cubicBezTo>
                  <a:cubicBezTo>
                    <a:pt x="849" y="512"/>
                    <a:pt x="843" y="513"/>
                    <a:pt x="837" y="515"/>
                  </a:cubicBezTo>
                  <a:cubicBezTo>
                    <a:pt x="814" y="521"/>
                    <a:pt x="794" y="524"/>
                    <a:pt x="776" y="524"/>
                  </a:cubicBezTo>
                  <a:cubicBezTo>
                    <a:pt x="658" y="524"/>
                    <a:pt x="622" y="391"/>
                    <a:pt x="386" y="175"/>
                  </a:cubicBezTo>
                  <a:cubicBezTo>
                    <a:pt x="246" y="47"/>
                    <a:pt x="139" y="1"/>
                    <a:pt x="77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6" name="Google Shape;2406;p45"/>
            <p:cNvSpPr/>
            <p:nvPr/>
          </p:nvSpPr>
          <p:spPr>
            <a:xfrm>
              <a:off x="5706625" y="461525"/>
              <a:ext cx="9700" cy="30725"/>
            </a:xfrm>
            <a:custGeom>
              <a:avLst/>
              <a:gdLst/>
              <a:ahLst/>
              <a:cxnLst/>
              <a:rect l="l" t="t" r="r" b="b"/>
              <a:pathLst>
                <a:path w="388" h="1229" extrusionOk="0">
                  <a:moveTo>
                    <a:pt x="114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0" y="1"/>
                    <a:pt x="106" y="1228"/>
                    <a:pt x="106" y="1228"/>
                  </a:cubicBezTo>
                  <a:lnTo>
                    <a:pt x="388" y="1179"/>
                  </a:lnTo>
                  <a:cubicBezTo>
                    <a:pt x="338" y="828"/>
                    <a:pt x="228" y="0"/>
                    <a:pt x="114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7" name="Google Shape;2407;p45"/>
            <p:cNvSpPr/>
            <p:nvPr/>
          </p:nvSpPr>
          <p:spPr>
            <a:xfrm>
              <a:off x="5715900" y="465100"/>
              <a:ext cx="10500" cy="27850"/>
            </a:xfrm>
            <a:custGeom>
              <a:avLst/>
              <a:gdLst/>
              <a:ahLst/>
              <a:cxnLst/>
              <a:rect l="l" t="t" r="r" b="b"/>
              <a:pathLst>
                <a:path w="420" h="1114" extrusionOk="0">
                  <a:moveTo>
                    <a:pt x="307" y="0"/>
                  </a:moveTo>
                  <a:cubicBezTo>
                    <a:pt x="195" y="0"/>
                    <a:pt x="0" y="1114"/>
                    <a:pt x="0" y="1114"/>
                  </a:cubicBezTo>
                  <a:lnTo>
                    <a:pt x="287" y="1110"/>
                  </a:lnTo>
                  <a:cubicBezTo>
                    <a:pt x="323" y="785"/>
                    <a:pt x="419" y="16"/>
                    <a:pt x="309" y="1"/>
                  </a:cubicBezTo>
                  <a:cubicBezTo>
                    <a:pt x="308" y="0"/>
                    <a:pt x="308" y="0"/>
                    <a:pt x="30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8" name="Google Shape;2408;p45"/>
            <p:cNvSpPr/>
            <p:nvPr/>
          </p:nvSpPr>
          <p:spPr>
            <a:xfrm>
              <a:off x="5723475" y="475725"/>
              <a:ext cx="16625" cy="26550"/>
            </a:xfrm>
            <a:custGeom>
              <a:avLst/>
              <a:gdLst/>
              <a:ahLst/>
              <a:cxnLst/>
              <a:rect l="l" t="t" r="r" b="b"/>
              <a:pathLst>
                <a:path w="665" h="1062" extrusionOk="0">
                  <a:moveTo>
                    <a:pt x="552" y="1"/>
                  </a:moveTo>
                  <a:cubicBezTo>
                    <a:pt x="435" y="1"/>
                    <a:pt x="0" y="1002"/>
                    <a:pt x="0" y="1002"/>
                  </a:cubicBezTo>
                  <a:lnTo>
                    <a:pt x="283" y="1062"/>
                  </a:lnTo>
                  <a:cubicBezTo>
                    <a:pt x="395" y="758"/>
                    <a:pt x="665" y="41"/>
                    <a:pt x="558" y="2"/>
                  </a:cubicBezTo>
                  <a:cubicBezTo>
                    <a:pt x="556" y="1"/>
                    <a:pt x="554" y="1"/>
                    <a:pt x="552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9" name="Google Shape;2409;p45"/>
            <p:cNvSpPr/>
            <p:nvPr/>
          </p:nvSpPr>
          <p:spPr>
            <a:xfrm>
              <a:off x="5699650" y="666200"/>
              <a:ext cx="48000" cy="22850"/>
            </a:xfrm>
            <a:custGeom>
              <a:avLst/>
              <a:gdLst/>
              <a:ahLst/>
              <a:cxnLst/>
              <a:rect l="l" t="t" r="r" b="b"/>
              <a:pathLst>
                <a:path w="1920" h="914" extrusionOk="0">
                  <a:moveTo>
                    <a:pt x="213" y="0"/>
                  </a:moveTo>
                  <a:cubicBezTo>
                    <a:pt x="187" y="0"/>
                    <a:pt x="168" y="3"/>
                    <a:pt x="156" y="10"/>
                  </a:cubicBezTo>
                  <a:cubicBezTo>
                    <a:pt x="1" y="102"/>
                    <a:pt x="74" y="788"/>
                    <a:pt x="312" y="883"/>
                  </a:cubicBezTo>
                  <a:cubicBezTo>
                    <a:pt x="367" y="905"/>
                    <a:pt x="435" y="914"/>
                    <a:pt x="514" y="914"/>
                  </a:cubicBezTo>
                  <a:cubicBezTo>
                    <a:pt x="837" y="914"/>
                    <a:pt x="1336" y="766"/>
                    <a:pt x="1765" y="766"/>
                  </a:cubicBezTo>
                  <a:cubicBezTo>
                    <a:pt x="1818" y="766"/>
                    <a:pt x="1870" y="768"/>
                    <a:pt x="1920" y="773"/>
                  </a:cubicBezTo>
                  <a:lnTo>
                    <a:pt x="1920" y="772"/>
                  </a:lnTo>
                  <a:lnTo>
                    <a:pt x="1775" y="473"/>
                  </a:lnTo>
                  <a:cubicBezTo>
                    <a:pt x="1775" y="473"/>
                    <a:pt x="524" y="0"/>
                    <a:pt x="213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0" name="Google Shape;2410;p45"/>
            <p:cNvSpPr/>
            <p:nvPr/>
          </p:nvSpPr>
          <p:spPr>
            <a:xfrm>
              <a:off x="5708275" y="650625"/>
              <a:ext cx="23175" cy="23800"/>
            </a:xfrm>
            <a:custGeom>
              <a:avLst/>
              <a:gdLst/>
              <a:ahLst/>
              <a:cxnLst/>
              <a:rect l="l" t="t" r="r" b="b"/>
              <a:pathLst>
                <a:path w="927" h="952" extrusionOk="0">
                  <a:moveTo>
                    <a:pt x="101" y="0"/>
                  </a:moveTo>
                  <a:cubicBezTo>
                    <a:pt x="39" y="0"/>
                    <a:pt x="0" y="121"/>
                    <a:pt x="110" y="354"/>
                  </a:cubicBezTo>
                  <a:cubicBezTo>
                    <a:pt x="251" y="651"/>
                    <a:pt x="377" y="688"/>
                    <a:pt x="275" y="829"/>
                  </a:cubicBezTo>
                  <a:cubicBezTo>
                    <a:pt x="214" y="913"/>
                    <a:pt x="433" y="951"/>
                    <a:pt x="624" y="951"/>
                  </a:cubicBezTo>
                  <a:cubicBezTo>
                    <a:pt x="785" y="951"/>
                    <a:pt x="926" y="924"/>
                    <a:pt x="864" y="874"/>
                  </a:cubicBezTo>
                  <a:cubicBezTo>
                    <a:pt x="580" y="648"/>
                    <a:pt x="241" y="113"/>
                    <a:pt x="156" y="28"/>
                  </a:cubicBezTo>
                  <a:cubicBezTo>
                    <a:pt x="138" y="9"/>
                    <a:pt x="118" y="0"/>
                    <a:pt x="101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1" name="Google Shape;2411;p45"/>
            <p:cNvSpPr/>
            <p:nvPr/>
          </p:nvSpPr>
          <p:spPr>
            <a:xfrm>
              <a:off x="5680850" y="660550"/>
              <a:ext cx="29525" cy="13275"/>
            </a:xfrm>
            <a:custGeom>
              <a:avLst/>
              <a:gdLst/>
              <a:ahLst/>
              <a:cxnLst/>
              <a:rect l="l" t="t" r="r" b="b"/>
              <a:pathLst>
                <a:path w="1181" h="531" extrusionOk="0">
                  <a:moveTo>
                    <a:pt x="94" y="0"/>
                  </a:moveTo>
                  <a:cubicBezTo>
                    <a:pt x="64" y="0"/>
                    <a:pt x="45" y="6"/>
                    <a:pt x="40" y="17"/>
                  </a:cubicBezTo>
                  <a:cubicBezTo>
                    <a:pt x="1" y="117"/>
                    <a:pt x="734" y="405"/>
                    <a:pt x="1042" y="530"/>
                  </a:cubicBezTo>
                  <a:lnTo>
                    <a:pt x="1181" y="294"/>
                  </a:lnTo>
                  <a:cubicBezTo>
                    <a:pt x="1181" y="294"/>
                    <a:pt x="321" y="0"/>
                    <a:pt x="94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2" name="Google Shape;2412;p45"/>
            <p:cNvSpPr/>
            <p:nvPr/>
          </p:nvSpPr>
          <p:spPr>
            <a:xfrm>
              <a:off x="5679900" y="672975"/>
              <a:ext cx="28925" cy="7175"/>
            </a:xfrm>
            <a:custGeom>
              <a:avLst/>
              <a:gdLst/>
              <a:ahLst/>
              <a:cxnLst/>
              <a:rect l="l" t="t" r="r" b="b"/>
              <a:pathLst>
                <a:path w="1157" h="287" extrusionOk="0">
                  <a:moveTo>
                    <a:pt x="371" y="0"/>
                  </a:moveTo>
                  <a:cubicBezTo>
                    <a:pt x="182" y="0"/>
                    <a:pt x="32" y="12"/>
                    <a:pt x="23" y="48"/>
                  </a:cubicBezTo>
                  <a:cubicBezTo>
                    <a:pt x="1" y="150"/>
                    <a:pt x="746" y="244"/>
                    <a:pt x="1060" y="287"/>
                  </a:cubicBezTo>
                  <a:lnTo>
                    <a:pt x="1157" y="37"/>
                  </a:lnTo>
                  <a:cubicBezTo>
                    <a:pt x="1157" y="37"/>
                    <a:pt x="704" y="0"/>
                    <a:pt x="371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3" name="Google Shape;2413;p45"/>
            <p:cNvSpPr/>
            <p:nvPr/>
          </p:nvSpPr>
          <p:spPr>
            <a:xfrm>
              <a:off x="5685775" y="682325"/>
              <a:ext cx="27825" cy="7800"/>
            </a:xfrm>
            <a:custGeom>
              <a:avLst/>
              <a:gdLst/>
              <a:ahLst/>
              <a:cxnLst/>
              <a:rect l="l" t="t" r="r" b="b"/>
              <a:pathLst>
                <a:path w="1113" h="312" extrusionOk="0">
                  <a:moveTo>
                    <a:pt x="1113" y="0"/>
                  </a:moveTo>
                  <a:cubicBezTo>
                    <a:pt x="1112" y="0"/>
                    <a:pt x="0" y="155"/>
                    <a:pt x="2" y="258"/>
                  </a:cubicBezTo>
                  <a:cubicBezTo>
                    <a:pt x="2" y="298"/>
                    <a:pt x="117" y="311"/>
                    <a:pt x="275" y="311"/>
                  </a:cubicBezTo>
                  <a:cubicBezTo>
                    <a:pt x="524" y="311"/>
                    <a:pt x="880" y="279"/>
                    <a:pt x="1075" y="262"/>
                  </a:cubicBezTo>
                  <a:lnTo>
                    <a:pt x="1113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4" name="Google Shape;2414;p45"/>
            <p:cNvSpPr/>
            <p:nvPr/>
          </p:nvSpPr>
          <p:spPr>
            <a:xfrm>
              <a:off x="4930025" y="488600"/>
              <a:ext cx="155125" cy="313675"/>
            </a:xfrm>
            <a:custGeom>
              <a:avLst/>
              <a:gdLst/>
              <a:ahLst/>
              <a:cxnLst/>
              <a:rect l="l" t="t" r="r" b="b"/>
              <a:pathLst>
                <a:path w="6205" h="12547" extrusionOk="0">
                  <a:moveTo>
                    <a:pt x="1883" y="0"/>
                  </a:moveTo>
                  <a:cubicBezTo>
                    <a:pt x="1220" y="0"/>
                    <a:pt x="0" y="8491"/>
                    <a:pt x="0" y="9268"/>
                  </a:cubicBezTo>
                  <a:cubicBezTo>
                    <a:pt x="0" y="10073"/>
                    <a:pt x="2538" y="12546"/>
                    <a:pt x="3125" y="12546"/>
                  </a:cubicBezTo>
                  <a:cubicBezTo>
                    <a:pt x="3130" y="12546"/>
                    <a:pt x="3134" y="12546"/>
                    <a:pt x="3138" y="12546"/>
                  </a:cubicBezTo>
                  <a:cubicBezTo>
                    <a:pt x="3701" y="12512"/>
                    <a:pt x="6204" y="9057"/>
                    <a:pt x="6029" y="8527"/>
                  </a:cubicBezTo>
                  <a:cubicBezTo>
                    <a:pt x="5852" y="7999"/>
                    <a:pt x="3748" y="2262"/>
                    <a:pt x="1965" y="48"/>
                  </a:cubicBezTo>
                  <a:cubicBezTo>
                    <a:pt x="1939" y="16"/>
                    <a:pt x="1911" y="0"/>
                    <a:pt x="1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5" name="Google Shape;2415;p45"/>
            <p:cNvSpPr/>
            <p:nvPr/>
          </p:nvSpPr>
          <p:spPr>
            <a:xfrm>
              <a:off x="4930025" y="514625"/>
              <a:ext cx="155125" cy="287675"/>
            </a:xfrm>
            <a:custGeom>
              <a:avLst/>
              <a:gdLst/>
              <a:ahLst/>
              <a:cxnLst/>
              <a:rect l="l" t="t" r="r" b="b"/>
              <a:pathLst>
                <a:path w="6205" h="11507" extrusionOk="0">
                  <a:moveTo>
                    <a:pt x="2233" y="1"/>
                  </a:moveTo>
                  <a:cubicBezTo>
                    <a:pt x="1295" y="2600"/>
                    <a:pt x="0" y="7721"/>
                    <a:pt x="0" y="8227"/>
                  </a:cubicBezTo>
                  <a:cubicBezTo>
                    <a:pt x="0" y="9032"/>
                    <a:pt x="2539" y="11506"/>
                    <a:pt x="3126" y="11506"/>
                  </a:cubicBezTo>
                  <a:cubicBezTo>
                    <a:pt x="3130" y="11506"/>
                    <a:pt x="3134" y="11506"/>
                    <a:pt x="3138" y="11506"/>
                  </a:cubicBezTo>
                  <a:cubicBezTo>
                    <a:pt x="3701" y="11471"/>
                    <a:pt x="6204" y="8016"/>
                    <a:pt x="6028" y="7486"/>
                  </a:cubicBezTo>
                  <a:cubicBezTo>
                    <a:pt x="5978" y="7335"/>
                    <a:pt x="5837" y="6616"/>
                    <a:pt x="5478" y="6015"/>
                  </a:cubicBezTo>
                  <a:cubicBezTo>
                    <a:pt x="5094" y="6810"/>
                    <a:pt x="4051" y="7979"/>
                    <a:pt x="3401" y="8050"/>
                  </a:cubicBezTo>
                  <a:cubicBezTo>
                    <a:pt x="3396" y="8051"/>
                    <a:pt x="3391" y="8051"/>
                    <a:pt x="3387" y="8051"/>
                  </a:cubicBezTo>
                  <a:cubicBezTo>
                    <a:pt x="2657" y="8051"/>
                    <a:pt x="2726" y="1641"/>
                    <a:pt x="2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6" name="Google Shape;2416;p45"/>
            <p:cNvSpPr/>
            <p:nvPr/>
          </p:nvSpPr>
          <p:spPr>
            <a:xfrm>
              <a:off x="4659000" y="776675"/>
              <a:ext cx="258350" cy="536775"/>
            </a:xfrm>
            <a:custGeom>
              <a:avLst/>
              <a:gdLst/>
              <a:ahLst/>
              <a:cxnLst/>
              <a:rect l="l" t="t" r="r" b="b"/>
              <a:pathLst>
                <a:path w="10334" h="21471" extrusionOk="0">
                  <a:moveTo>
                    <a:pt x="1112" y="1"/>
                  </a:moveTo>
                  <a:cubicBezTo>
                    <a:pt x="1" y="7933"/>
                    <a:pt x="2381" y="21470"/>
                    <a:pt x="2381" y="21470"/>
                  </a:cubicBezTo>
                  <a:lnTo>
                    <a:pt x="2583" y="21448"/>
                  </a:lnTo>
                  <a:lnTo>
                    <a:pt x="4761" y="7721"/>
                  </a:lnTo>
                  <a:lnTo>
                    <a:pt x="5870" y="8197"/>
                  </a:lnTo>
                  <a:lnTo>
                    <a:pt x="10042" y="21420"/>
                  </a:lnTo>
                  <a:lnTo>
                    <a:pt x="10333" y="21420"/>
                  </a:lnTo>
                  <a:cubicBezTo>
                    <a:pt x="9566" y="13491"/>
                    <a:pt x="9302" y="4682"/>
                    <a:pt x="9625" y="1429"/>
                  </a:cubicBezTo>
                  <a:lnTo>
                    <a:pt x="1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7" name="Google Shape;2417;p45"/>
            <p:cNvSpPr/>
            <p:nvPr/>
          </p:nvSpPr>
          <p:spPr>
            <a:xfrm>
              <a:off x="4679550" y="776675"/>
              <a:ext cx="237800" cy="536750"/>
            </a:xfrm>
            <a:custGeom>
              <a:avLst/>
              <a:gdLst/>
              <a:ahLst/>
              <a:cxnLst/>
              <a:rect l="l" t="t" r="r" b="b"/>
              <a:pathLst>
                <a:path w="9512" h="21470" extrusionOk="0">
                  <a:moveTo>
                    <a:pt x="290" y="1"/>
                  </a:moveTo>
                  <a:cubicBezTo>
                    <a:pt x="112" y="1266"/>
                    <a:pt x="24" y="2673"/>
                    <a:pt x="1" y="4144"/>
                  </a:cubicBezTo>
                  <a:cubicBezTo>
                    <a:pt x="105" y="4056"/>
                    <a:pt x="210" y="4008"/>
                    <a:pt x="319" y="4008"/>
                  </a:cubicBezTo>
                  <a:cubicBezTo>
                    <a:pt x="1352" y="4008"/>
                    <a:pt x="2513" y="6779"/>
                    <a:pt x="2513" y="11936"/>
                  </a:cubicBezTo>
                  <a:cubicBezTo>
                    <a:pt x="2513" y="15212"/>
                    <a:pt x="2044" y="18661"/>
                    <a:pt x="1437" y="20742"/>
                  </a:cubicBezTo>
                  <a:cubicBezTo>
                    <a:pt x="1513" y="21210"/>
                    <a:pt x="1559" y="21469"/>
                    <a:pt x="1559" y="21469"/>
                  </a:cubicBezTo>
                  <a:lnTo>
                    <a:pt x="1761" y="21448"/>
                  </a:lnTo>
                  <a:lnTo>
                    <a:pt x="3939" y="7721"/>
                  </a:lnTo>
                  <a:lnTo>
                    <a:pt x="5048" y="8197"/>
                  </a:lnTo>
                  <a:lnTo>
                    <a:pt x="9220" y="21420"/>
                  </a:lnTo>
                  <a:lnTo>
                    <a:pt x="9511" y="21420"/>
                  </a:lnTo>
                  <a:cubicBezTo>
                    <a:pt x="8744" y="13491"/>
                    <a:pt x="8480" y="4682"/>
                    <a:pt x="8803" y="1429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8" name="Google Shape;2418;p45"/>
            <p:cNvSpPr/>
            <p:nvPr/>
          </p:nvSpPr>
          <p:spPr>
            <a:xfrm>
              <a:off x="4675325" y="417725"/>
              <a:ext cx="330225" cy="472000"/>
            </a:xfrm>
            <a:custGeom>
              <a:avLst/>
              <a:gdLst/>
              <a:ahLst/>
              <a:cxnLst/>
              <a:rect l="l" t="t" r="r" b="b"/>
              <a:pathLst>
                <a:path w="13209" h="18880" extrusionOk="0">
                  <a:moveTo>
                    <a:pt x="8048" y="1"/>
                  </a:moveTo>
                  <a:cubicBezTo>
                    <a:pt x="7663" y="1"/>
                    <a:pt x="7260" y="43"/>
                    <a:pt x="6839" y="134"/>
                  </a:cubicBezTo>
                  <a:cubicBezTo>
                    <a:pt x="5415" y="442"/>
                    <a:pt x="0" y="3687"/>
                    <a:pt x="0" y="16597"/>
                  </a:cubicBezTo>
                  <a:cubicBezTo>
                    <a:pt x="0" y="17458"/>
                    <a:pt x="6298" y="18880"/>
                    <a:pt x="8381" y="18880"/>
                  </a:cubicBezTo>
                  <a:cubicBezTo>
                    <a:pt x="8733" y="18880"/>
                    <a:pt x="8965" y="18839"/>
                    <a:pt x="9025" y="18748"/>
                  </a:cubicBezTo>
                  <a:cubicBezTo>
                    <a:pt x="9718" y="17706"/>
                    <a:pt x="13208" y="6314"/>
                    <a:pt x="12824" y="4238"/>
                  </a:cubicBezTo>
                  <a:cubicBezTo>
                    <a:pt x="12409" y="2001"/>
                    <a:pt x="10677" y="1"/>
                    <a:pt x="80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9" name="Google Shape;2419;p45"/>
            <p:cNvSpPr/>
            <p:nvPr/>
          </p:nvSpPr>
          <p:spPr>
            <a:xfrm>
              <a:off x="4710150" y="437475"/>
              <a:ext cx="278500" cy="453525"/>
            </a:xfrm>
            <a:custGeom>
              <a:avLst/>
              <a:gdLst/>
              <a:ahLst/>
              <a:cxnLst/>
              <a:rect l="l" t="t" r="r" b="b"/>
              <a:pathLst>
                <a:path w="11140" h="18141" extrusionOk="0">
                  <a:moveTo>
                    <a:pt x="5260" y="0"/>
                  </a:moveTo>
                  <a:cubicBezTo>
                    <a:pt x="4298" y="209"/>
                    <a:pt x="1706" y="1100"/>
                    <a:pt x="0" y="6054"/>
                  </a:cubicBezTo>
                  <a:cubicBezTo>
                    <a:pt x="1068" y="7067"/>
                    <a:pt x="2029" y="9243"/>
                    <a:pt x="2437" y="11859"/>
                  </a:cubicBezTo>
                  <a:cubicBezTo>
                    <a:pt x="2771" y="13998"/>
                    <a:pt x="2665" y="15970"/>
                    <a:pt x="2227" y="17323"/>
                  </a:cubicBezTo>
                  <a:cubicBezTo>
                    <a:pt x="4053" y="17772"/>
                    <a:pt x="6290" y="18140"/>
                    <a:pt x="7366" y="18140"/>
                  </a:cubicBezTo>
                  <a:cubicBezTo>
                    <a:pt x="7709" y="18140"/>
                    <a:pt x="7933" y="18103"/>
                    <a:pt x="7990" y="18019"/>
                  </a:cubicBezTo>
                  <a:cubicBezTo>
                    <a:pt x="8377" y="17436"/>
                    <a:pt x="9752" y="13628"/>
                    <a:pt x="11139" y="10071"/>
                  </a:cubicBezTo>
                  <a:lnTo>
                    <a:pt x="11139" y="10071"/>
                  </a:lnTo>
                  <a:cubicBezTo>
                    <a:pt x="10322" y="11220"/>
                    <a:pt x="9613" y="11698"/>
                    <a:pt x="9000" y="11698"/>
                  </a:cubicBezTo>
                  <a:cubicBezTo>
                    <a:pt x="5965" y="11698"/>
                    <a:pt x="5260" y="0"/>
                    <a:pt x="5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0" name="Google Shape;2420;p45"/>
            <p:cNvSpPr/>
            <p:nvPr/>
          </p:nvSpPr>
          <p:spPr>
            <a:xfrm>
              <a:off x="5021275" y="655500"/>
              <a:ext cx="198200" cy="163075"/>
            </a:xfrm>
            <a:custGeom>
              <a:avLst/>
              <a:gdLst/>
              <a:ahLst/>
              <a:cxnLst/>
              <a:rect l="l" t="t" r="r" b="b"/>
              <a:pathLst>
                <a:path w="7928" h="6523" extrusionOk="0">
                  <a:moveTo>
                    <a:pt x="6537" y="1"/>
                  </a:moveTo>
                  <a:cubicBezTo>
                    <a:pt x="6532" y="1"/>
                    <a:pt x="6526" y="1"/>
                    <a:pt x="6521" y="1"/>
                  </a:cubicBezTo>
                  <a:cubicBezTo>
                    <a:pt x="6256" y="13"/>
                    <a:pt x="3701" y="1323"/>
                    <a:pt x="2202" y="1401"/>
                  </a:cubicBezTo>
                  <a:cubicBezTo>
                    <a:pt x="1911" y="1417"/>
                    <a:pt x="1" y="6523"/>
                    <a:pt x="756" y="6523"/>
                  </a:cubicBezTo>
                  <a:cubicBezTo>
                    <a:pt x="3683" y="6523"/>
                    <a:pt x="7827" y="2427"/>
                    <a:pt x="7878" y="2169"/>
                  </a:cubicBezTo>
                  <a:cubicBezTo>
                    <a:pt x="7927" y="1913"/>
                    <a:pt x="7206" y="1"/>
                    <a:pt x="6537" y="1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1" name="Google Shape;2421;p45"/>
            <p:cNvSpPr/>
            <p:nvPr/>
          </p:nvSpPr>
          <p:spPr>
            <a:xfrm>
              <a:off x="5021275" y="654650"/>
              <a:ext cx="198200" cy="163925"/>
            </a:xfrm>
            <a:custGeom>
              <a:avLst/>
              <a:gdLst/>
              <a:ahLst/>
              <a:cxnLst/>
              <a:rect l="l" t="t" r="r" b="b"/>
              <a:pathLst>
                <a:path w="7928" h="6557" extrusionOk="0">
                  <a:moveTo>
                    <a:pt x="6683" y="1"/>
                  </a:moveTo>
                  <a:cubicBezTo>
                    <a:pt x="6677" y="1"/>
                    <a:pt x="6672" y="1"/>
                    <a:pt x="6666" y="1"/>
                  </a:cubicBezTo>
                  <a:cubicBezTo>
                    <a:pt x="7034" y="671"/>
                    <a:pt x="5376" y="2573"/>
                    <a:pt x="4091" y="2573"/>
                  </a:cubicBezTo>
                  <a:cubicBezTo>
                    <a:pt x="3553" y="2573"/>
                    <a:pt x="3081" y="2240"/>
                    <a:pt x="2849" y="1344"/>
                  </a:cubicBezTo>
                  <a:cubicBezTo>
                    <a:pt x="2620" y="1393"/>
                    <a:pt x="2401" y="1425"/>
                    <a:pt x="2202" y="1435"/>
                  </a:cubicBezTo>
                  <a:cubicBezTo>
                    <a:pt x="1911" y="1451"/>
                    <a:pt x="1" y="6557"/>
                    <a:pt x="757" y="6557"/>
                  </a:cubicBezTo>
                  <a:cubicBezTo>
                    <a:pt x="3683" y="6557"/>
                    <a:pt x="7828" y="2461"/>
                    <a:pt x="7878" y="2203"/>
                  </a:cubicBezTo>
                  <a:cubicBezTo>
                    <a:pt x="7927" y="1947"/>
                    <a:pt x="7350" y="1"/>
                    <a:pt x="6683" y="1"/>
                  </a:cubicBezTo>
                  <a:close/>
                </a:path>
              </a:pathLst>
            </a:custGeom>
            <a:solidFill>
              <a:srgbClr val="D28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2" name="Google Shape;2422;p45"/>
            <p:cNvSpPr/>
            <p:nvPr/>
          </p:nvSpPr>
          <p:spPr>
            <a:xfrm>
              <a:off x="4981125" y="677150"/>
              <a:ext cx="105350" cy="145500"/>
            </a:xfrm>
            <a:custGeom>
              <a:avLst/>
              <a:gdLst/>
              <a:ahLst/>
              <a:cxnLst/>
              <a:rect l="l" t="t" r="r" b="b"/>
              <a:pathLst>
                <a:path w="4214" h="5820" extrusionOk="0">
                  <a:moveTo>
                    <a:pt x="4026" y="1"/>
                  </a:moveTo>
                  <a:cubicBezTo>
                    <a:pt x="3948" y="1"/>
                    <a:pt x="3859" y="48"/>
                    <a:pt x="3793" y="115"/>
                  </a:cubicBezTo>
                  <a:cubicBezTo>
                    <a:pt x="3652" y="256"/>
                    <a:pt x="0" y="4035"/>
                    <a:pt x="18" y="4440"/>
                  </a:cubicBezTo>
                  <a:cubicBezTo>
                    <a:pt x="35" y="4814"/>
                    <a:pt x="1718" y="5819"/>
                    <a:pt x="2241" y="5819"/>
                  </a:cubicBezTo>
                  <a:cubicBezTo>
                    <a:pt x="2284" y="5819"/>
                    <a:pt x="2320" y="5812"/>
                    <a:pt x="2346" y="5797"/>
                  </a:cubicBezTo>
                  <a:cubicBezTo>
                    <a:pt x="2680" y="5603"/>
                    <a:pt x="4213" y="686"/>
                    <a:pt x="4213" y="298"/>
                  </a:cubicBezTo>
                  <a:cubicBezTo>
                    <a:pt x="4213" y="80"/>
                    <a:pt x="4128" y="1"/>
                    <a:pt x="40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3" name="Google Shape;2423;p45"/>
            <p:cNvSpPr/>
            <p:nvPr/>
          </p:nvSpPr>
          <p:spPr>
            <a:xfrm>
              <a:off x="5646400" y="672100"/>
              <a:ext cx="36250" cy="58900"/>
            </a:xfrm>
            <a:custGeom>
              <a:avLst/>
              <a:gdLst/>
              <a:ahLst/>
              <a:cxnLst/>
              <a:rect l="l" t="t" r="r" b="b"/>
              <a:pathLst>
                <a:path w="1450" h="2356" extrusionOk="0">
                  <a:moveTo>
                    <a:pt x="925" y="1"/>
                  </a:moveTo>
                  <a:lnTo>
                    <a:pt x="32" y="114"/>
                  </a:lnTo>
                  <a:lnTo>
                    <a:pt x="0" y="2355"/>
                  </a:lnTo>
                  <a:lnTo>
                    <a:pt x="1450" y="2355"/>
                  </a:lnTo>
                  <a:lnTo>
                    <a:pt x="9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4" name="Google Shape;2424;p45"/>
            <p:cNvSpPr/>
            <p:nvPr/>
          </p:nvSpPr>
          <p:spPr>
            <a:xfrm>
              <a:off x="5552525" y="631675"/>
              <a:ext cx="212100" cy="60375"/>
            </a:xfrm>
            <a:custGeom>
              <a:avLst/>
              <a:gdLst/>
              <a:ahLst/>
              <a:cxnLst/>
              <a:rect l="l" t="t" r="r" b="b"/>
              <a:pathLst>
                <a:path w="8484" h="2415" extrusionOk="0">
                  <a:moveTo>
                    <a:pt x="8447" y="1"/>
                  </a:moveTo>
                  <a:lnTo>
                    <a:pt x="1" y="359"/>
                  </a:lnTo>
                  <a:lnTo>
                    <a:pt x="114" y="2415"/>
                  </a:lnTo>
                  <a:lnTo>
                    <a:pt x="8483" y="2130"/>
                  </a:lnTo>
                  <a:lnTo>
                    <a:pt x="84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5" name="Google Shape;2425;p45"/>
            <p:cNvSpPr/>
            <p:nvPr/>
          </p:nvSpPr>
          <p:spPr>
            <a:xfrm>
              <a:off x="5598475" y="635575"/>
              <a:ext cx="104025" cy="53625"/>
            </a:xfrm>
            <a:custGeom>
              <a:avLst/>
              <a:gdLst/>
              <a:ahLst/>
              <a:cxnLst/>
              <a:rect l="l" t="t" r="r" b="b"/>
              <a:pathLst>
                <a:path w="4161" h="2145" extrusionOk="0">
                  <a:moveTo>
                    <a:pt x="2942" y="0"/>
                  </a:moveTo>
                  <a:lnTo>
                    <a:pt x="1" y="124"/>
                  </a:lnTo>
                  <a:lnTo>
                    <a:pt x="1152" y="2145"/>
                  </a:lnTo>
                  <a:lnTo>
                    <a:pt x="4160" y="2044"/>
                  </a:lnTo>
                  <a:lnTo>
                    <a:pt x="2942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6" name="Google Shape;2426;p45"/>
            <p:cNvSpPr/>
            <p:nvPr/>
          </p:nvSpPr>
          <p:spPr>
            <a:xfrm>
              <a:off x="5555225" y="631675"/>
              <a:ext cx="211550" cy="62750"/>
            </a:xfrm>
            <a:custGeom>
              <a:avLst/>
              <a:gdLst/>
              <a:ahLst/>
              <a:cxnLst/>
              <a:rect l="l" t="t" r="r" b="b"/>
              <a:pathLst>
                <a:path w="8462" h="2510" extrusionOk="0">
                  <a:moveTo>
                    <a:pt x="8339" y="1"/>
                  </a:moveTo>
                  <a:lnTo>
                    <a:pt x="7879" y="20"/>
                  </a:lnTo>
                  <a:lnTo>
                    <a:pt x="7987" y="2026"/>
                  </a:lnTo>
                  <a:lnTo>
                    <a:pt x="1" y="2365"/>
                  </a:lnTo>
                  <a:lnTo>
                    <a:pt x="18" y="2509"/>
                  </a:lnTo>
                  <a:lnTo>
                    <a:pt x="8462" y="2188"/>
                  </a:lnTo>
                  <a:lnTo>
                    <a:pt x="83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7" name="Google Shape;2427;p45"/>
            <p:cNvSpPr/>
            <p:nvPr/>
          </p:nvSpPr>
          <p:spPr>
            <a:xfrm>
              <a:off x="5727850" y="631675"/>
              <a:ext cx="38125" cy="53500"/>
            </a:xfrm>
            <a:custGeom>
              <a:avLst/>
              <a:gdLst/>
              <a:ahLst/>
              <a:cxnLst/>
              <a:rect l="l" t="t" r="r" b="b"/>
              <a:pathLst>
                <a:path w="1525" h="2140" extrusionOk="0">
                  <a:moveTo>
                    <a:pt x="1434" y="1"/>
                  </a:moveTo>
                  <a:lnTo>
                    <a:pt x="1" y="61"/>
                  </a:lnTo>
                  <a:lnTo>
                    <a:pt x="635" y="2140"/>
                  </a:lnTo>
                  <a:lnTo>
                    <a:pt x="1525" y="2027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8" name="Google Shape;2428;p45"/>
            <p:cNvSpPr/>
            <p:nvPr/>
          </p:nvSpPr>
          <p:spPr>
            <a:xfrm>
              <a:off x="5543600" y="699675"/>
              <a:ext cx="350050" cy="211275"/>
            </a:xfrm>
            <a:custGeom>
              <a:avLst/>
              <a:gdLst/>
              <a:ahLst/>
              <a:cxnLst/>
              <a:rect l="l" t="t" r="r" b="b"/>
              <a:pathLst>
                <a:path w="14002" h="8451" extrusionOk="0">
                  <a:moveTo>
                    <a:pt x="9211" y="0"/>
                  </a:moveTo>
                  <a:lnTo>
                    <a:pt x="647" y="303"/>
                  </a:lnTo>
                  <a:lnTo>
                    <a:pt x="0" y="8437"/>
                  </a:lnTo>
                  <a:lnTo>
                    <a:pt x="11961" y="8451"/>
                  </a:lnTo>
                  <a:lnTo>
                    <a:pt x="11959" y="8446"/>
                  </a:lnTo>
                  <a:lnTo>
                    <a:pt x="14002" y="8448"/>
                  </a:lnTo>
                  <a:lnTo>
                    <a:pt x="12395" y="5790"/>
                  </a:lnTo>
                  <a:lnTo>
                    <a:pt x="10533" y="4063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9" name="Google Shape;2429;p45"/>
            <p:cNvSpPr/>
            <p:nvPr/>
          </p:nvSpPr>
          <p:spPr>
            <a:xfrm>
              <a:off x="5554550" y="703300"/>
              <a:ext cx="227500" cy="207600"/>
            </a:xfrm>
            <a:custGeom>
              <a:avLst/>
              <a:gdLst/>
              <a:ahLst/>
              <a:cxnLst/>
              <a:rect l="l" t="t" r="r" b="b"/>
              <a:pathLst>
                <a:path w="9100" h="8304" extrusionOk="0">
                  <a:moveTo>
                    <a:pt x="4653" y="1"/>
                  </a:moveTo>
                  <a:lnTo>
                    <a:pt x="209" y="158"/>
                  </a:lnTo>
                  <a:lnTo>
                    <a:pt x="0" y="2781"/>
                  </a:lnTo>
                  <a:lnTo>
                    <a:pt x="2955" y="8296"/>
                  </a:lnTo>
                  <a:lnTo>
                    <a:pt x="9100" y="8303"/>
                  </a:lnTo>
                  <a:lnTo>
                    <a:pt x="4653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0" name="Google Shape;2430;p45"/>
            <p:cNvSpPr/>
            <p:nvPr/>
          </p:nvSpPr>
          <p:spPr>
            <a:xfrm>
              <a:off x="5559525" y="697750"/>
              <a:ext cx="334125" cy="213150"/>
            </a:xfrm>
            <a:custGeom>
              <a:avLst/>
              <a:gdLst/>
              <a:ahLst/>
              <a:cxnLst/>
              <a:rect l="l" t="t" r="r" b="b"/>
              <a:pathLst>
                <a:path w="13365" h="8526" extrusionOk="0">
                  <a:moveTo>
                    <a:pt x="8646" y="0"/>
                  </a:moveTo>
                  <a:lnTo>
                    <a:pt x="7" y="309"/>
                  </a:lnTo>
                  <a:lnTo>
                    <a:pt x="0" y="436"/>
                  </a:lnTo>
                  <a:lnTo>
                    <a:pt x="8453" y="399"/>
                  </a:lnTo>
                  <a:lnTo>
                    <a:pt x="9775" y="4462"/>
                  </a:lnTo>
                  <a:lnTo>
                    <a:pt x="11637" y="6189"/>
                  </a:lnTo>
                  <a:lnTo>
                    <a:pt x="13049" y="8525"/>
                  </a:lnTo>
                  <a:lnTo>
                    <a:pt x="13365" y="8525"/>
                  </a:lnTo>
                  <a:lnTo>
                    <a:pt x="11758" y="5867"/>
                  </a:lnTo>
                  <a:lnTo>
                    <a:pt x="9896" y="4140"/>
                  </a:lnTo>
                  <a:lnTo>
                    <a:pt x="86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1" name="Google Shape;2431;p45"/>
            <p:cNvSpPr/>
            <p:nvPr/>
          </p:nvSpPr>
          <p:spPr>
            <a:xfrm>
              <a:off x="5747450" y="699675"/>
              <a:ext cx="146200" cy="211275"/>
            </a:xfrm>
            <a:custGeom>
              <a:avLst/>
              <a:gdLst/>
              <a:ahLst/>
              <a:cxnLst/>
              <a:rect l="l" t="t" r="r" b="b"/>
              <a:pathLst>
                <a:path w="5848" h="8451" extrusionOk="0">
                  <a:moveTo>
                    <a:pt x="1057" y="0"/>
                  </a:moveTo>
                  <a:lnTo>
                    <a:pt x="1" y="37"/>
                  </a:lnTo>
                  <a:lnTo>
                    <a:pt x="529" y="8437"/>
                  </a:lnTo>
                  <a:lnTo>
                    <a:pt x="3807" y="8451"/>
                  </a:lnTo>
                  <a:lnTo>
                    <a:pt x="3807" y="8451"/>
                  </a:lnTo>
                  <a:lnTo>
                    <a:pt x="3805" y="8446"/>
                  </a:lnTo>
                  <a:lnTo>
                    <a:pt x="5848" y="8448"/>
                  </a:lnTo>
                  <a:lnTo>
                    <a:pt x="4241" y="5790"/>
                  </a:lnTo>
                  <a:lnTo>
                    <a:pt x="2379" y="4063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2" name="Google Shape;2432;p45"/>
            <p:cNvSpPr/>
            <p:nvPr/>
          </p:nvSpPr>
          <p:spPr>
            <a:xfrm>
              <a:off x="5550275" y="811450"/>
              <a:ext cx="71975" cy="83525"/>
            </a:xfrm>
            <a:custGeom>
              <a:avLst/>
              <a:gdLst/>
              <a:ahLst/>
              <a:cxnLst/>
              <a:rect l="l" t="t" r="r" b="b"/>
              <a:pathLst>
                <a:path w="2879" h="3341" extrusionOk="0">
                  <a:moveTo>
                    <a:pt x="1" y="0"/>
                  </a:moveTo>
                  <a:lnTo>
                    <a:pt x="1" y="3340"/>
                  </a:lnTo>
                  <a:lnTo>
                    <a:pt x="2879" y="3340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3" name="Google Shape;2433;p45"/>
            <p:cNvSpPr/>
            <p:nvPr/>
          </p:nvSpPr>
          <p:spPr>
            <a:xfrm>
              <a:off x="5406900" y="806925"/>
              <a:ext cx="150750" cy="89200"/>
            </a:xfrm>
            <a:custGeom>
              <a:avLst/>
              <a:gdLst/>
              <a:ahLst/>
              <a:cxnLst/>
              <a:rect l="l" t="t" r="r" b="b"/>
              <a:pathLst>
                <a:path w="6030" h="3568" extrusionOk="0">
                  <a:moveTo>
                    <a:pt x="1" y="0"/>
                  </a:moveTo>
                  <a:lnTo>
                    <a:pt x="1" y="3567"/>
                  </a:lnTo>
                  <a:lnTo>
                    <a:pt x="6029" y="3567"/>
                  </a:lnTo>
                  <a:lnTo>
                    <a:pt x="60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4" name="Google Shape;2434;p45"/>
            <p:cNvSpPr/>
            <p:nvPr/>
          </p:nvSpPr>
          <p:spPr>
            <a:xfrm>
              <a:off x="5507400" y="806925"/>
              <a:ext cx="76700" cy="89200"/>
            </a:xfrm>
            <a:custGeom>
              <a:avLst/>
              <a:gdLst/>
              <a:ahLst/>
              <a:cxnLst/>
              <a:rect l="l" t="t" r="r" b="b"/>
              <a:pathLst>
                <a:path w="3068" h="3568" extrusionOk="0">
                  <a:moveTo>
                    <a:pt x="1" y="0"/>
                  </a:moveTo>
                  <a:lnTo>
                    <a:pt x="1" y="3567"/>
                  </a:lnTo>
                  <a:lnTo>
                    <a:pt x="3067" y="3567"/>
                  </a:lnTo>
                  <a:lnTo>
                    <a:pt x="30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5" name="Google Shape;2435;p45"/>
            <p:cNvSpPr/>
            <p:nvPr/>
          </p:nvSpPr>
          <p:spPr>
            <a:xfrm>
              <a:off x="5507400" y="806925"/>
              <a:ext cx="76700" cy="45800"/>
            </a:xfrm>
            <a:custGeom>
              <a:avLst/>
              <a:gdLst/>
              <a:ahLst/>
              <a:cxnLst/>
              <a:rect l="l" t="t" r="r" b="b"/>
              <a:pathLst>
                <a:path w="3068" h="1832" extrusionOk="0">
                  <a:moveTo>
                    <a:pt x="1" y="0"/>
                  </a:moveTo>
                  <a:lnTo>
                    <a:pt x="1501" y="1831"/>
                  </a:lnTo>
                  <a:lnTo>
                    <a:pt x="3067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6" name="Google Shape;2436;p45"/>
            <p:cNvSpPr/>
            <p:nvPr/>
          </p:nvSpPr>
          <p:spPr>
            <a:xfrm>
              <a:off x="5406900" y="806925"/>
              <a:ext cx="100525" cy="49125"/>
            </a:xfrm>
            <a:custGeom>
              <a:avLst/>
              <a:gdLst/>
              <a:ahLst/>
              <a:cxnLst/>
              <a:rect l="l" t="t" r="r" b="b"/>
              <a:pathLst>
                <a:path w="4021" h="1965" extrusionOk="0">
                  <a:moveTo>
                    <a:pt x="1" y="0"/>
                  </a:moveTo>
                  <a:lnTo>
                    <a:pt x="1751" y="1965"/>
                  </a:lnTo>
                  <a:lnTo>
                    <a:pt x="4021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7" name="Google Shape;2437;p45"/>
            <p:cNvSpPr/>
            <p:nvPr/>
          </p:nvSpPr>
          <p:spPr>
            <a:xfrm>
              <a:off x="5191975" y="576000"/>
              <a:ext cx="242175" cy="322750"/>
            </a:xfrm>
            <a:custGeom>
              <a:avLst/>
              <a:gdLst/>
              <a:ahLst/>
              <a:cxnLst/>
              <a:rect l="l" t="t" r="r" b="b"/>
              <a:pathLst>
                <a:path w="9687" h="12910" extrusionOk="0">
                  <a:moveTo>
                    <a:pt x="1" y="0"/>
                  </a:moveTo>
                  <a:lnTo>
                    <a:pt x="1" y="12910"/>
                  </a:lnTo>
                  <a:lnTo>
                    <a:pt x="9686" y="12910"/>
                  </a:lnTo>
                  <a:lnTo>
                    <a:pt x="96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8" name="Google Shape;2438;p45"/>
            <p:cNvSpPr/>
            <p:nvPr/>
          </p:nvSpPr>
          <p:spPr>
            <a:xfrm>
              <a:off x="5324325" y="593100"/>
              <a:ext cx="96875" cy="33675"/>
            </a:xfrm>
            <a:custGeom>
              <a:avLst/>
              <a:gdLst/>
              <a:ahLst/>
              <a:cxnLst/>
              <a:rect l="l" t="t" r="r" b="b"/>
              <a:pathLst>
                <a:path w="3875" h="1347" extrusionOk="0">
                  <a:moveTo>
                    <a:pt x="1" y="1"/>
                  </a:moveTo>
                  <a:lnTo>
                    <a:pt x="1" y="1346"/>
                  </a:lnTo>
                  <a:lnTo>
                    <a:pt x="3875" y="1346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9" name="Google Shape;2439;p45"/>
            <p:cNvSpPr/>
            <p:nvPr/>
          </p:nvSpPr>
          <p:spPr>
            <a:xfrm>
              <a:off x="5184725" y="576000"/>
              <a:ext cx="127675" cy="322750"/>
            </a:xfrm>
            <a:custGeom>
              <a:avLst/>
              <a:gdLst/>
              <a:ahLst/>
              <a:cxnLst/>
              <a:rect l="l" t="t" r="r" b="b"/>
              <a:pathLst>
                <a:path w="5107" h="12910" extrusionOk="0">
                  <a:moveTo>
                    <a:pt x="0" y="0"/>
                  </a:moveTo>
                  <a:lnTo>
                    <a:pt x="0" y="12910"/>
                  </a:lnTo>
                  <a:lnTo>
                    <a:pt x="5106" y="12910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0" name="Google Shape;2440;p45"/>
            <p:cNvSpPr/>
            <p:nvPr/>
          </p:nvSpPr>
          <p:spPr>
            <a:xfrm>
              <a:off x="5184725" y="576000"/>
              <a:ext cx="127675" cy="322800"/>
            </a:xfrm>
            <a:custGeom>
              <a:avLst/>
              <a:gdLst/>
              <a:ahLst/>
              <a:cxnLst/>
              <a:rect l="l" t="t" r="r" b="b"/>
              <a:pathLst>
                <a:path w="5107" h="12912" extrusionOk="0">
                  <a:moveTo>
                    <a:pt x="0" y="0"/>
                  </a:moveTo>
                  <a:lnTo>
                    <a:pt x="0" y="406"/>
                  </a:lnTo>
                  <a:cubicBezTo>
                    <a:pt x="1714" y="741"/>
                    <a:pt x="3583" y="3903"/>
                    <a:pt x="4374" y="7997"/>
                  </a:cubicBezTo>
                  <a:cubicBezTo>
                    <a:pt x="4719" y="9785"/>
                    <a:pt x="4805" y="11484"/>
                    <a:pt x="4674" y="12911"/>
                  </a:cubicBezTo>
                  <a:lnTo>
                    <a:pt x="5106" y="12911"/>
                  </a:lnTo>
                  <a:lnTo>
                    <a:pt x="5106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1" name="Google Shape;2441;p45"/>
            <p:cNvSpPr/>
            <p:nvPr/>
          </p:nvSpPr>
          <p:spPr>
            <a:xfrm>
              <a:off x="4946400" y="713675"/>
              <a:ext cx="273675" cy="185125"/>
            </a:xfrm>
            <a:custGeom>
              <a:avLst/>
              <a:gdLst/>
              <a:ahLst/>
              <a:cxnLst/>
              <a:rect l="l" t="t" r="r" b="b"/>
              <a:pathLst>
                <a:path w="10947" h="7405" extrusionOk="0">
                  <a:moveTo>
                    <a:pt x="10946" y="0"/>
                  </a:moveTo>
                  <a:lnTo>
                    <a:pt x="0" y="1463"/>
                  </a:lnTo>
                  <a:lnTo>
                    <a:pt x="185" y="7404"/>
                  </a:lnTo>
                  <a:lnTo>
                    <a:pt x="10946" y="7404"/>
                  </a:lnTo>
                  <a:lnTo>
                    <a:pt x="109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2" name="Google Shape;2442;p45"/>
            <p:cNvSpPr/>
            <p:nvPr/>
          </p:nvSpPr>
          <p:spPr>
            <a:xfrm>
              <a:off x="5093425" y="721525"/>
              <a:ext cx="67850" cy="177275"/>
            </a:xfrm>
            <a:custGeom>
              <a:avLst/>
              <a:gdLst/>
              <a:ahLst/>
              <a:cxnLst/>
              <a:rect l="l" t="t" r="r" b="b"/>
              <a:pathLst>
                <a:path w="2714" h="7091" extrusionOk="0">
                  <a:moveTo>
                    <a:pt x="2713" y="0"/>
                  </a:moveTo>
                  <a:lnTo>
                    <a:pt x="1858" y="115"/>
                  </a:lnTo>
                  <a:lnTo>
                    <a:pt x="1" y="6915"/>
                  </a:lnTo>
                  <a:lnTo>
                    <a:pt x="271" y="7090"/>
                  </a:lnTo>
                  <a:lnTo>
                    <a:pt x="761" y="7090"/>
                  </a:lnTo>
                  <a:lnTo>
                    <a:pt x="2713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3" name="Google Shape;2443;p45"/>
            <p:cNvSpPr/>
            <p:nvPr/>
          </p:nvSpPr>
          <p:spPr>
            <a:xfrm>
              <a:off x="5148725" y="714325"/>
              <a:ext cx="66425" cy="184475"/>
            </a:xfrm>
            <a:custGeom>
              <a:avLst/>
              <a:gdLst/>
              <a:ahLst/>
              <a:cxnLst/>
              <a:rect l="l" t="t" r="r" b="b"/>
              <a:pathLst>
                <a:path w="2657" h="7379" extrusionOk="0">
                  <a:moveTo>
                    <a:pt x="2657" y="0"/>
                  </a:moveTo>
                  <a:lnTo>
                    <a:pt x="1807" y="114"/>
                  </a:lnTo>
                  <a:lnTo>
                    <a:pt x="0" y="7378"/>
                  </a:lnTo>
                  <a:lnTo>
                    <a:pt x="807" y="7378"/>
                  </a:lnTo>
                  <a:lnTo>
                    <a:pt x="2657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4" name="Google Shape;2444;p45"/>
            <p:cNvSpPr/>
            <p:nvPr/>
          </p:nvSpPr>
          <p:spPr>
            <a:xfrm>
              <a:off x="5191075" y="782400"/>
              <a:ext cx="29000" cy="116400"/>
            </a:xfrm>
            <a:custGeom>
              <a:avLst/>
              <a:gdLst/>
              <a:ahLst/>
              <a:cxnLst/>
              <a:rect l="l" t="t" r="r" b="b"/>
              <a:pathLst>
                <a:path w="1160" h="4656" extrusionOk="0">
                  <a:moveTo>
                    <a:pt x="1159" y="0"/>
                  </a:moveTo>
                  <a:lnTo>
                    <a:pt x="1" y="4655"/>
                  </a:lnTo>
                  <a:lnTo>
                    <a:pt x="809" y="4655"/>
                  </a:lnTo>
                  <a:lnTo>
                    <a:pt x="1159" y="3259"/>
                  </a:lnTo>
                  <a:lnTo>
                    <a:pt x="1159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5" name="Google Shape;2445;p45"/>
            <p:cNvSpPr/>
            <p:nvPr/>
          </p:nvSpPr>
          <p:spPr>
            <a:xfrm>
              <a:off x="4925450" y="727675"/>
              <a:ext cx="189775" cy="171125"/>
            </a:xfrm>
            <a:custGeom>
              <a:avLst/>
              <a:gdLst/>
              <a:ahLst/>
              <a:cxnLst/>
              <a:rect l="l" t="t" r="r" b="b"/>
              <a:pathLst>
                <a:path w="7591" h="6845" extrusionOk="0">
                  <a:moveTo>
                    <a:pt x="7590" y="1"/>
                  </a:moveTo>
                  <a:lnTo>
                    <a:pt x="242" y="936"/>
                  </a:lnTo>
                  <a:lnTo>
                    <a:pt x="1" y="6844"/>
                  </a:lnTo>
                  <a:lnTo>
                    <a:pt x="7149" y="6844"/>
                  </a:lnTo>
                  <a:lnTo>
                    <a:pt x="7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6" name="Google Shape;2446;p45"/>
            <p:cNvSpPr/>
            <p:nvPr/>
          </p:nvSpPr>
          <p:spPr>
            <a:xfrm>
              <a:off x="4980975" y="728825"/>
              <a:ext cx="125275" cy="169975"/>
            </a:xfrm>
            <a:custGeom>
              <a:avLst/>
              <a:gdLst/>
              <a:ahLst/>
              <a:cxnLst/>
              <a:rect l="l" t="t" r="r" b="b"/>
              <a:pathLst>
                <a:path w="5011" h="6799" extrusionOk="0">
                  <a:moveTo>
                    <a:pt x="5011" y="1"/>
                  </a:moveTo>
                  <a:lnTo>
                    <a:pt x="2414" y="331"/>
                  </a:lnTo>
                  <a:lnTo>
                    <a:pt x="1" y="6798"/>
                  </a:lnTo>
                  <a:lnTo>
                    <a:pt x="1608" y="6798"/>
                  </a:lnTo>
                  <a:lnTo>
                    <a:pt x="5011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7" name="Google Shape;2447;p45"/>
            <p:cNvSpPr/>
            <p:nvPr/>
          </p:nvSpPr>
          <p:spPr>
            <a:xfrm>
              <a:off x="4925450" y="741000"/>
              <a:ext cx="85275" cy="157800"/>
            </a:xfrm>
            <a:custGeom>
              <a:avLst/>
              <a:gdLst/>
              <a:ahLst/>
              <a:cxnLst/>
              <a:rect l="l" t="t" r="r" b="b"/>
              <a:pathLst>
                <a:path w="3411" h="6312" extrusionOk="0">
                  <a:moveTo>
                    <a:pt x="3411" y="1"/>
                  </a:moveTo>
                  <a:lnTo>
                    <a:pt x="970" y="311"/>
                  </a:lnTo>
                  <a:lnTo>
                    <a:pt x="147" y="2765"/>
                  </a:lnTo>
                  <a:lnTo>
                    <a:pt x="1" y="6311"/>
                  </a:lnTo>
                  <a:lnTo>
                    <a:pt x="509" y="6311"/>
                  </a:lnTo>
                  <a:lnTo>
                    <a:pt x="3411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8" name="Google Shape;2448;p45"/>
            <p:cNvSpPr/>
            <p:nvPr/>
          </p:nvSpPr>
          <p:spPr>
            <a:xfrm>
              <a:off x="4931000" y="727675"/>
              <a:ext cx="184200" cy="171125"/>
            </a:xfrm>
            <a:custGeom>
              <a:avLst/>
              <a:gdLst/>
              <a:ahLst/>
              <a:cxnLst/>
              <a:rect l="l" t="t" r="r" b="b"/>
              <a:pathLst>
                <a:path w="7368" h="6845" extrusionOk="0">
                  <a:moveTo>
                    <a:pt x="7367" y="1"/>
                  </a:moveTo>
                  <a:lnTo>
                    <a:pt x="20" y="936"/>
                  </a:lnTo>
                  <a:lnTo>
                    <a:pt x="0" y="1421"/>
                  </a:lnTo>
                  <a:lnTo>
                    <a:pt x="6724" y="564"/>
                  </a:lnTo>
                  <a:lnTo>
                    <a:pt x="6799" y="6844"/>
                  </a:lnTo>
                  <a:lnTo>
                    <a:pt x="6927" y="6844"/>
                  </a:lnTo>
                  <a:lnTo>
                    <a:pt x="7367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9" name="Google Shape;2449;p45"/>
            <p:cNvSpPr/>
            <p:nvPr/>
          </p:nvSpPr>
          <p:spPr>
            <a:xfrm>
              <a:off x="4910625" y="919900"/>
              <a:ext cx="1020575" cy="396625"/>
            </a:xfrm>
            <a:custGeom>
              <a:avLst/>
              <a:gdLst/>
              <a:ahLst/>
              <a:cxnLst/>
              <a:rect l="l" t="t" r="r" b="b"/>
              <a:pathLst>
                <a:path w="40823" h="15865" extrusionOk="0">
                  <a:moveTo>
                    <a:pt x="423" y="1"/>
                  </a:moveTo>
                  <a:lnTo>
                    <a:pt x="0" y="15864"/>
                  </a:lnTo>
                  <a:lnTo>
                    <a:pt x="40823" y="15864"/>
                  </a:lnTo>
                  <a:lnTo>
                    <a:pt x="401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0" name="Google Shape;2450;p45"/>
            <p:cNvSpPr/>
            <p:nvPr/>
          </p:nvSpPr>
          <p:spPr>
            <a:xfrm>
              <a:off x="5782725" y="919900"/>
              <a:ext cx="148475" cy="396625"/>
            </a:xfrm>
            <a:custGeom>
              <a:avLst/>
              <a:gdLst/>
              <a:ahLst/>
              <a:cxnLst/>
              <a:rect l="l" t="t" r="r" b="b"/>
              <a:pathLst>
                <a:path w="5939" h="15865" extrusionOk="0">
                  <a:moveTo>
                    <a:pt x="0" y="1"/>
                  </a:moveTo>
                  <a:lnTo>
                    <a:pt x="0" y="15864"/>
                  </a:lnTo>
                  <a:lnTo>
                    <a:pt x="5939" y="15864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1" name="Google Shape;2451;p45"/>
            <p:cNvSpPr/>
            <p:nvPr/>
          </p:nvSpPr>
          <p:spPr>
            <a:xfrm>
              <a:off x="4910625" y="919900"/>
              <a:ext cx="113450" cy="396625"/>
            </a:xfrm>
            <a:custGeom>
              <a:avLst/>
              <a:gdLst/>
              <a:ahLst/>
              <a:cxnLst/>
              <a:rect l="l" t="t" r="r" b="b"/>
              <a:pathLst>
                <a:path w="4538" h="15865" extrusionOk="0">
                  <a:moveTo>
                    <a:pt x="423" y="1"/>
                  </a:moveTo>
                  <a:lnTo>
                    <a:pt x="0" y="15864"/>
                  </a:lnTo>
                  <a:lnTo>
                    <a:pt x="4538" y="15864"/>
                  </a:lnTo>
                  <a:lnTo>
                    <a:pt x="45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2" name="Google Shape;2452;p45"/>
            <p:cNvSpPr/>
            <p:nvPr/>
          </p:nvSpPr>
          <p:spPr>
            <a:xfrm>
              <a:off x="5907500" y="919900"/>
              <a:ext cx="27275" cy="396625"/>
            </a:xfrm>
            <a:custGeom>
              <a:avLst/>
              <a:gdLst/>
              <a:ahLst/>
              <a:cxnLst/>
              <a:rect l="l" t="t" r="r" b="b"/>
              <a:pathLst>
                <a:path w="1091" h="15865" extrusionOk="0">
                  <a:moveTo>
                    <a:pt x="0" y="1"/>
                  </a:moveTo>
                  <a:lnTo>
                    <a:pt x="519" y="15864"/>
                  </a:lnTo>
                  <a:lnTo>
                    <a:pt x="1091" y="15864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3" name="Google Shape;2453;p45"/>
            <p:cNvSpPr/>
            <p:nvPr/>
          </p:nvSpPr>
          <p:spPr>
            <a:xfrm>
              <a:off x="4901575" y="919900"/>
              <a:ext cx="23900" cy="393600"/>
            </a:xfrm>
            <a:custGeom>
              <a:avLst/>
              <a:gdLst/>
              <a:ahLst/>
              <a:cxnLst/>
              <a:rect l="l" t="t" r="r" b="b"/>
              <a:pathLst>
                <a:path w="956" h="15744" extrusionOk="0">
                  <a:moveTo>
                    <a:pt x="418" y="1"/>
                  </a:moveTo>
                  <a:lnTo>
                    <a:pt x="0" y="15744"/>
                  </a:lnTo>
                  <a:lnTo>
                    <a:pt x="593" y="15744"/>
                  </a:lnTo>
                  <a:lnTo>
                    <a:pt x="9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4" name="Google Shape;2454;p45"/>
            <p:cNvSpPr/>
            <p:nvPr/>
          </p:nvSpPr>
          <p:spPr>
            <a:xfrm>
              <a:off x="4977775" y="918425"/>
              <a:ext cx="862650" cy="77150"/>
            </a:xfrm>
            <a:custGeom>
              <a:avLst/>
              <a:gdLst/>
              <a:ahLst/>
              <a:cxnLst/>
              <a:rect l="l" t="t" r="r" b="b"/>
              <a:pathLst>
                <a:path w="34506" h="3086" extrusionOk="0">
                  <a:moveTo>
                    <a:pt x="1" y="0"/>
                  </a:moveTo>
                  <a:lnTo>
                    <a:pt x="1" y="3086"/>
                  </a:lnTo>
                  <a:lnTo>
                    <a:pt x="34505" y="3086"/>
                  </a:lnTo>
                  <a:lnTo>
                    <a:pt x="34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5" name="Google Shape;2455;p45"/>
            <p:cNvSpPr/>
            <p:nvPr/>
          </p:nvSpPr>
          <p:spPr>
            <a:xfrm>
              <a:off x="5104025" y="919900"/>
              <a:ext cx="629475" cy="394300"/>
            </a:xfrm>
            <a:custGeom>
              <a:avLst/>
              <a:gdLst/>
              <a:ahLst/>
              <a:cxnLst/>
              <a:rect l="l" t="t" r="r" b="b"/>
              <a:pathLst>
                <a:path w="25179" h="15772" extrusionOk="0">
                  <a:moveTo>
                    <a:pt x="11865" y="1"/>
                  </a:moveTo>
                  <a:lnTo>
                    <a:pt x="1" y="15772"/>
                  </a:lnTo>
                  <a:lnTo>
                    <a:pt x="13669" y="15772"/>
                  </a:lnTo>
                  <a:lnTo>
                    <a:pt x="25179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6" name="Google Shape;2456;p45"/>
            <p:cNvSpPr/>
            <p:nvPr/>
          </p:nvSpPr>
          <p:spPr>
            <a:xfrm>
              <a:off x="4941950" y="867350"/>
              <a:ext cx="53150" cy="34600"/>
            </a:xfrm>
            <a:custGeom>
              <a:avLst/>
              <a:gdLst/>
              <a:ahLst/>
              <a:cxnLst/>
              <a:rect l="l" t="t" r="r" b="b"/>
              <a:pathLst>
                <a:path w="2126" h="1384" extrusionOk="0">
                  <a:moveTo>
                    <a:pt x="472" y="1"/>
                  </a:moveTo>
                  <a:cubicBezTo>
                    <a:pt x="316" y="1"/>
                    <a:pt x="0" y="1249"/>
                    <a:pt x="143" y="1267"/>
                  </a:cubicBezTo>
                  <a:cubicBezTo>
                    <a:pt x="426" y="1300"/>
                    <a:pt x="1225" y="1384"/>
                    <a:pt x="1667" y="1384"/>
                  </a:cubicBezTo>
                  <a:cubicBezTo>
                    <a:pt x="1804" y="1384"/>
                    <a:pt x="1907" y="1376"/>
                    <a:pt x="1949" y="1355"/>
                  </a:cubicBezTo>
                  <a:cubicBezTo>
                    <a:pt x="2125" y="1269"/>
                    <a:pt x="2113" y="979"/>
                    <a:pt x="2014" y="790"/>
                  </a:cubicBezTo>
                  <a:cubicBezTo>
                    <a:pt x="1915" y="602"/>
                    <a:pt x="791" y="582"/>
                    <a:pt x="509" y="31"/>
                  </a:cubicBezTo>
                  <a:cubicBezTo>
                    <a:pt x="498" y="10"/>
                    <a:pt x="485" y="1"/>
                    <a:pt x="472" y="1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7" name="Google Shape;2457;p45"/>
            <p:cNvSpPr/>
            <p:nvPr/>
          </p:nvSpPr>
          <p:spPr>
            <a:xfrm>
              <a:off x="4779750" y="892125"/>
              <a:ext cx="1179225" cy="66150"/>
            </a:xfrm>
            <a:custGeom>
              <a:avLst/>
              <a:gdLst/>
              <a:ahLst/>
              <a:cxnLst/>
              <a:rect l="l" t="t" r="r" b="b"/>
              <a:pathLst>
                <a:path w="47169" h="2646" extrusionOk="0">
                  <a:moveTo>
                    <a:pt x="1296" y="1"/>
                  </a:moveTo>
                  <a:cubicBezTo>
                    <a:pt x="581" y="1"/>
                    <a:pt x="0" y="581"/>
                    <a:pt x="0" y="1296"/>
                  </a:cubicBezTo>
                  <a:cubicBezTo>
                    <a:pt x="0" y="2012"/>
                    <a:pt x="605" y="2645"/>
                    <a:pt x="1348" y="2645"/>
                  </a:cubicBezTo>
                  <a:lnTo>
                    <a:pt x="45846" y="2645"/>
                  </a:lnTo>
                  <a:cubicBezTo>
                    <a:pt x="46576" y="2645"/>
                    <a:pt x="47169" y="2053"/>
                    <a:pt x="47169" y="1324"/>
                  </a:cubicBezTo>
                  <a:cubicBezTo>
                    <a:pt x="47169" y="593"/>
                    <a:pt x="46576" y="1"/>
                    <a:pt x="45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8" name="Google Shape;2458;p45"/>
            <p:cNvSpPr/>
            <p:nvPr/>
          </p:nvSpPr>
          <p:spPr>
            <a:xfrm>
              <a:off x="4805075" y="909050"/>
              <a:ext cx="1128575" cy="32325"/>
            </a:xfrm>
            <a:custGeom>
              <a:avLst/>
              <a:gdLst/>
              <a:ahLst/>
              <a:cxnLst/>
              <a:rect l="l" t="t" r="r" b="b"/>
              <a:pathLst>
                <a:path w="45143" h="1293" extrusionOk="0">
                  <a:moveTo>
                    <a:pt x="1240" y="0"/>
                  </a:moveTo>
                  <a:cubicBezTo>
                    <a:pt x="554" y="0"/>
                    <a:pt x="0" y="283"/>
                    <a:pt x="0" y="634"/>
                  </a:cubicBezTo>
                  <a:cubicBezTo>
                    <a:pt x="0" y="983"/>
                    <a:pt x="578" y="1292"/>
                    <a:pt x="1290" y="1292"/>
                  </a:cubicBezTo>
                  <a:lnTo>
                    <a:pt x="43878" y="1292"/>
                  </a:lnTo>
                  <a:cubicBezTo>
                    <a:pt x="44577" y="1292"/>
                    <a:pt x="45143" y="1003"/>
                    <a:pt x="45143" y="647"/>
                  </a:cubicBezTo>
                  <a:cubicBezTo>
                    <a:pt x="45143" y="289"/>
                    <a:pt x="44577" y="0"/>
                    <a:pt x="4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9" name="Google Shape;2459;p45"/>
            <p:cNvSpPr/>
            <p:nvPr/>
          </p:nvSpPr>
          <p:spPr>
            <a:xfrm>
              <a:off x="5904750" y="908000"/>
              <a:ext cx="34400" cy="34400"/>
            </a:xfrm>
            <a:custGeom>
              <a:avLst/>
              <a:gdLst/>
              <a:ahLst/>
              <a:cxnLst/>
              <a:rect l="l" t="t" r="r" b="b"/>
              <a:pathLst>
                <a:path w="1376" h="1376" extrusionOk="0">
                  <a:moveTo>
                    <a:pt x="688" y="1"/>
                  </a:moveTo>
                  <a:cubicBezTo>
                    <a:pt x="308" y="1"/>
                    <a:pt x="0" y="309"/>
                    <a:pt x="0" y="689"/>
                  </a:cubicBezTo>
                  <a:cubicBezTo>
                    <a:pt x="0" y="1068"/>
                    <a:pt x="308" y="1376"/>
                    <a:pt x="688" y="1376"/>
                  </a:cubicBezTo>
                  <a:cubicBezTo>
                    <a:pt x="1067" y="1376"/>
                    <a:pt x="1375" y="1068"/>
                    <a:pt x="1375" y="689"/>
                  </a:cubicBezTo>
                  <a:cubicBezTo>
                    <a:pt x="1375" y="309"/>
                    <a:pt x="1067" y="1"/>
                    <a:pt x="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0" name="Google Shape;2460;p45"/>
            <p:cNvSpPr/>
            <p:nvPr/>
          </p:nvSpPr>
          <p:spPr>
            <a:xfrm>
              <a:off x="4800900" y="908000"/>
              <a:ext cx="34400" cy="34400"/>
            </a:xfrm>
            <a:custGeom>
              <a:avLst/>
              <a:gdLst/>
              <a:ahLst/>
              <a:cxnLst/>
              <a:rect l="l" t="t" r="r" b="b"/>
              <a:pathLst>
                <a:path w="1376" h="1376" extrusionOk="0">
                  <a:moveTo>
                    <a:pt x="688" y="1"/>
                  </a:moveTo>
                  <a:cubicBezTo>
                    <a:pt x="308" y="1"/>
                    <a:pt x="0" y="309"/>
                    <a:pt x="0" y="689"/>
                  </a:cubicBezTo>
                  <a:cubicBezTo>
                    <a:pt x="0" y="1068"/>
                    <a:pt x="308" y="1376"/>
                    <a:pt x="688" y="1376"/>
                  </a:cubicBezTo>
                  <a:cubicBezTo>
                    <a:pt x="1067" y="1376"/>
                    <a:pt x="1375" y="1068"/>
                    <a:pt x="1375" y="689"/>
                  </a:cubicBezTo>
                  <a:cubicBezTo>
                    <a:pt x="1375" y="309"/>
                    <a:pt x="1067" y="1"/>
                    <a:pt x="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1" name="Google Shape;2461;p45"/>
            <p:cNvSpPr/>
            <p:nvPr/>
          </p:nvSpPr>
          <p:spPr>
            <a:xfrm>
              <a:off x="4813025" y="641650"/>
              <a:ext cx="151575" cy="253350"/>
            </a:xfrm>
            <a:custGeom>
              <a:avLst/>
              <a:gdLst/>
              <a:ahLst/>
              <a:cxnLst/>
              <a:rect l="l" t="t" r="r" b="b"/>
              <a:pathLst>
                <a:path w="6063" h="10134" extrusionOk="0">
                  <a:moveTo>
                    <a:pt x="4136" y="0"/>
                  </a:moveTo>
                  <a:cubicBezTo>
                    <a:pt x="3347" y="0"/>
                    <a:pt x="1" y="2944"/>
                    <a:pt x="1" y="3207"/>
                  </a:cubicBezTo>
                  <a:cubicBezTo>
                    <a:pt x="1" y="3499"/>
                    <a:pt x="2425" y="8201"/>
                    <a:pt x="2621" y="9917"/>
                  </a:cubicBezTo>
                  <a:cubicBezTo>
                    <a:pt x="2638" y="10072"/>
                    <a:pt x="2829" y="10133"/>
                    <a:pt x="3111" y="10133"/>
                  </a:cubicBezTo>
                  <a:cubicBezTo>
                    <a:pt x="4066" y="10133"/>
                    <a:pt x="6062" y="9433"/>
                    <a:pt x="5897" y="9315"/>
                  </a:cubicBezTo>
                  <a:cubicBezTo>
                    <a:pt x="4901" y="8603"/>
                    <a:pt x="5276" y="3143"/>
                    <a:pt x="4292" y="97"/>
                  </a:cubicBezTo>
                  <a:cubicBezTo>
                    <a:pt x="4270" y="31"/>
                    <a:pt x="4217" y="0"/>
                    <a:pt x="4136" y="0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2" name="Google Shape;2462;p45"/>
            <p:cNvSpPr/>
            <p:nvPr/>
          </p:nvSpPr>
          <p:spPr>
            <a:xfrm>
              <a:off x="4813025" y="641600"/>
              <a:ext cx="121275" cy="234100"/>
            </a:xfrm>
            <a:custGeom>
              <a:avLst/>
              <a:gdLst/>
              <a:ahLst/>
              <a:cxnLst/>
              <a:rect l="l" t="t" r="r" b="b"/>
              <a:pathLst>
                <a:path w="4851" h="9364" extrusionOk="0">
                  <a:moveTo>
                    <a:pt x="4142" y="0"/>
                  </a:moveTo>
                  <a:cubicBezTo>
                    <a:pt x="3365" y="0"/>
                    <a:pt x="1" y="2946"/>
                    <a:pt x="1" y="3210"/>
                  </a:cubicBezTo>
                  <a:cubicBezTo>
                    <a:pt x="1" y="3473"/>
                    <a:pt x="1993" y="7360"/>
                    <a:pt x="2510" y="9363"/>
                  </a:cubicBezTo>
                  <a:cubicBezTo>
                    <a:pt x="2417" y="8795"/>
                    <a:pt x="2365" y="8172"/>
                    <a:pt x="2365" y="7519"/>
                  </a:cubicBezTo>
                  <a:cubicBezTo>
                    <a:pt x="2365" y="4829"/>
                    <a:pt x="3239" y="2649"/>
                    <a:pt x="4317" y="2649"/>
                  </a:cubicBezTo>
                  <a:cubicBezTo>
                    <a:pt x="4503" y="2649"/>
                    <a:pt x="4681" y="2714"/>
                    <a:pt x="4851" y="2835"/>
                  </a:cubicBezTo>
                  <a:cubicBezTo>
                    <a:pt x="4657" y="1700"/>
                    <a:pt x="4459" y="698"/>
                    <a:pt x="4293" y="99"/>
                  </a:cubicBezTo>
                  <a:cubicBezTo>
                    <a:pt x="4274" y="31"/>
                    <a:pt x="4222" y="0"/>
                    <a:pt x="4142" y="0"/>
                  </a:cubicBezTo>
                  <a:close/>
                </a:path>
              </a:pathLst>
            </a:custGeom>
            <a:solidFill>
              <a:srgbClr val="D28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3" name="Google Shape;2463;p45"/>
            <p:cNvSpPr/>
            <p:nvPr/>
          </p:nvSpPr>
          <p:spPr>
            <a:xfrm>
              <a:off x="4725450" y="424400"/>
              <a:ext cx="201325" cy="294825"/>
            </a:xfrm>
            <a:custGeom>
              <a:avLst/>
              <a:gdLst/>
              <a:ahLst/>
              <a:cxnLst/>
              <a:rect l="l" t="t" r="r" b="b"/>
              <a:pathLst>
                <a:path w="8053" h="11793" extrusionOk="0">
                  <a:moveTo>
                    <a:pt x="5280" y="0"/>
                  </a:moveTo>
                  <a:cubicBezTo>
                    <a:pt x="3645" y="0"/>
                    <a:pt x="1" y="2803"/>
                    <a:pt x="418" y="6020"/>
                  </a:cubicBezTo>
                  <a:cubicBezTo>
                    <a:pt x="523" y="6824"/>
                    <a:pt x="3019" y="11755"/>
                    <a:pt x="3583" y="11792"/>
                  </a:cubicBezTo>
                  <a:cubicBezTo>
                    <a:pt x="3587" y="11792"/>
                    <a:pt x="3591" y="11792"/>
                    <a:pt x="3596" y="11792"/>
                  </a:cubicBezTo>
                  <a:cubicBezTo>
                    <a:pt x="4203" y="11792"/>
                    <a:pt x="8052" y="9321"/>
                    <a:pt x="7945" y="8777"/>
                  </a:cubicBezTo>
                  <a:cubicBezTo>
                    <a:pt x="7837" y="8231"/>
                    <a:pt x="7996" y="2450"/>
                    <a:pt x="5870" y="208"/>
                  </a:cubicBezTo>
                  <a:cubicBezTo>
                    <a:pt x="5736" y="67"/>
                    <a:pt x="5532" y="0"/>
                    <a:pt x="5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4" name="Google Shape;2464;p45"/>
            <p:cNvSpPr/>
            <p:nvPr/>
          </p:nvSpPr>
          <p:spPr>
            <a:xfrm>
              <a:off x="4851575" y="408675"/>
              <a:ext cx="104100" cy="105975"/>
            </a:xfrm>
            <a:custGeom>
              <a:avLst/>
              <a:gdLst/>
              <a:ahLst/>
              <a:cxnLst/>
              <a:rect l="l" t="t" r="r" b="b"/>
              <a:pathLst>
                <a:path w="4164" h="4239" extrusionOk="0">
                  <a:moveTo>
                    <a:pt x="1776" y="1"/>
                  </a:moveTo>
                  <a:cubicBezTo>
                    <a:pt x="1043" y="1"/>
                    <a:pt x="1" y="455"/>
                    <a:pt x="1" y="455"/>
                  </a:cubicBezTo>
                  <a:lnTo>
                    <a:pt x="3640" y="4239"/>
                  </a:lnTo>
                  <a:lnTo>
                    <a:pt x="4164" y="2769"/>
                  </a:lnTo>
                  <a:cubicBezTo>
                    <a:pt x="4164" y="2769"/>
                    <a:pt x="2694" y="114"/>
                    <a:pt x="1970" y="13"/>
                  </a:cubicBezTo>
                  <a:cubicBezTo>
                    <a:pt x="1909" y="5"/>
                    <a:pt x="1844" y="1"/>
                    <a:pt x="1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5" name="Google Shape;2465;p45"/>
            <p:cNvSpPr/>
            <p:nvPr/>
          </p:nvSpPr>
          <p:spPr>
            <a:xfrm>
              <a:off x="4733500" y="521800"/>
              <a:ext cx="193275" cy="197425"/>
            </a:xfrm>
            <a:custGeom>
              <a:avLst/>
              <a:gdLst/>
              <a:ahLst/>
              <a:cxnLst/>
              <a:rect l="l" t="t" r="r" b="b"/>
              <a:pathLst>
                <a:path w="7731" h="7897" extrusionOk="0">
                  <a:moveTo>
                    <a:pt x="381" y="1"/>
                  </a:moveTo>
                  <a:cubicBezTo>
                    <a:pt x="121" y="667"/>
                    <a:pt x="0" y="1384"/>
                    <a:pt x="96" y="2124"/>
                  </a:cubicBezTo>
                  <a:cubicBezTo>
                    <a:pt x="201" y="2928"/>
                    <a:pt x="2697" y="7859"/>
                    <a:pt x="3261" y="7896"/>
                  </a:cubicBezTo>
                  <a:cubicBezTo>
                    <a:pt x="3265" y="7896"/>
                    <a:pt x="3269" y="7896"/>
                    <a:pt x="3274" y="7896"/>
                  </a:cubicBezTo>
                  <a:cubicBezTo>
                    <a:pt x="3881" y="7896"/>
                    <a:pt x="7730" y="5425"/>
                    <a:pt x="7623" y="4881"/>
                  </a:cubicBezTo>
                  <a:cubicBezTo>
                    <a:pt x="7589" y="4709"/>
                    <a:pt x="7582" y="4007"/>
                    <a:pt x="7520" y="3061"/>
                  </a:cubicBezTo>
                  <a:cubicBezTo>
                    <a:pt x="7363" y="4086"/>
                    <a:pt x="6539" y="4819"/>
                    <a:pt x="3795" y="5549"/>
                  </a:cubicBezTo>
                  <a:cubicBezTo>
                    <a:pt x="3674" y="5582"/>
                    <a:pt x="3553" y="5598"/>
                    <a:pt x="3434" y="5598"/>
                  </a:cubicBezTo>
                  <a:cubicBezTo>
                    <a:pt x="1886" y="5598"/>
                    <a:pt x="579" y="2962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6" name="Google Shape;2466;p45"/>
            <p:cNvSpPr/>
            <p:nvPr/>
          </p:nvSpPr>
          <p:spPr>
            <a:xfrm>
              <a:off x="4786475" y="634350"/>
              <a:ext cx="150700" cy="119250"/>
            </a:xfrm>
            <a:custGeom>
              <a:avLst/>
              <a:gdLst/>
              <a:ahLst/>
              <a:cxnLst/>
              <a:rect l="l" t="t" r="r" b="b"/>
              <a:pathLst>
                <a:path w="6028" h="4770" extrusionOk="0">
                  <a:moveTo>
                    <a:pt x="5621" y="1"/>
                  </a:moveTo>
                  <a:cubicBezTo>
                    <a:pt x="5615" y="1"/>
                    <a:pt x="5609" y="2"/>
                    <a:pt x="5602" y="4"/>
                  </a:cubicBezTo>
                  <a:cubicBezTo>
                    <a:pt x="5399" y="77"/>
                    <a:pt x="324" y="2022"/>
                    <a:pt x="161" y="2391"/>
                  </a:cubicBezTo>
                  <a:cubicBezTo>
                    <a:pt x="0" y="2755"/>
                    <a:pt x="954" y="4769"/>
                    <a:pt x="1346" y="4769"/>
                  </a:cubicBezTo>
                  <a:cubicBezTo>
                    <a:pt x="1348" y="4769"/>
                    <a:pt x="1351" y="4769"/>
                    <a:pt x="1353" y="4769"/>
                  </a:cubicBezTo>
                  <a:cubicBezTo>
                    <a:pt x="1743" y="4743"/>
                    <a:pt x="5661" y="2007"/>
                    <a:pt x="5846" y="1643"/>
                  </a:cubicBezTo>
                  <a:cubicBezTo>
                    <a:pt x="6027" y="1289"/>
                    <a:pt x="5835" y="1"/>
                    <a:pt x="56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7" name="Google Shape;2467;p45"/>
            <p:cNvSpPr/>
            <p:nvPr/>
          </p:nvSpPr>
          <p:spPr>
            <a:xfrm>
              <a:off x="4871875" y="1301525"/>
              <a:ext cx="1084025" cy="19400"/>
            </a:xfrm>
            <a:custGeom>
              <a:avLst/>
              <a:gdLst/>
              <a:ahLst/>
              <a:cxnLst/>
              <a:rect l="l" t="t" r="r" b="b"/>
              <a:pathLst>
                <a:path w="43361" h="776" extrusionOk="0">
                  <a:moveTo>
                    <a:pt x="449" y="0"/>
                  </a:moveTo>
                  <a:lnTo>
                    <a:pt x="0" y="776"/>
                  </a:lnTo>
                  <a:lnTo>
                    <a:pt x="43360" y="776"/>
                  </a:lnTo>
                  <a:lnTo>
                    <a:pt x="42685" y="0"/>
                  </a:lnTo>
                  <a:close/>
                </a:path>
              </a:pathLst>
            </a:custGeom>
            <a:solidFill>
              <a:srgbClr val="FFC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8" name="Google Shape;2468;p45"/>
            <p:cNvSpPr/>
            <p:nvPr/>
          </p:nvSpPr>
          <p:spPr>
            <a:xfrm>
              <a:off x="4595125" y="1105650"/>
              <a:ext cx="80725" cy="63750"/>
            </a:xfrm>
            <a:custGeom>
              <a:avLst/>
              <a:gdLst/>
              <a:ahLst/>
              <a:cxnLst/>
              <a:rect l="l" t="t" r="r" b="b"/>
              <a:pathLst>
                <a:path w="3229" h="2550" extrusionOk="0">
                  <a:moveTo>
                    <a:pt x="1875" y="0"/>
                  </a:moveTo>
                  <a:cubicBezTo>
                    <a:pt x="1051" y="0"/>
                    <a:pt x="88" y="951"/>
                    <a:pt x="1" y="2471"/>
                  </a:cubicBezTo>
                  <a:lnTo>
                    <a:pt x="374" y="2431"/>
                  </a:lnTo>
                  <a:cubicBezTo>
                    <a:pt x="454" y="1054"/>
                    <a:pt x="1225" y="169"/>
                    <a:pt x="1874" y="169"/>
                  </a:cubicBezTo>
                  <a:cubicBezTo>
                    <a:pt x="2452" y="169"/>
                    <a:pt x="2934" y="870"/>
                    <a:pt x="2745" y="2549"/>
                  </a:cubicBezTo>
                  <a:lnTo>
                    <a:pt x="3025" y="2523"/>
                  </a:lnTo>
                  <a:cubicBezTo>
                    <a:pt x="3228" y="752"/>
                    <a:pt x="2607" y="0"/>
                    <a:pt x="1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9" name="Google Shape;2469;p45"/>
            <p:cNvSpPr/>
            <p:nvPr/>
          </p:nvSpPr>
          <p:spPr>
            <a:xfrm>
              <a:off x="4566350" y="1097950"/>
              <a:ext cx="78025" cy="68775"/>
            </a:xfrm>
            <a:custGeom>
              <a:avLst/>
              <a:gdLst/>
              <a:ahLst/>
              <a:cxnLst/>
              <a:rect l="l" t="t" r="r" b="b"/>
              <a:pathLst>
                <a:path w="3121" h="2751" extrusionOk="0">
                  <a:moveTo>
                    <a:pt x="1689" y="0"/>
                  </a:moveTo>
                  <a:cubicBezTo>
                    <a:pt x="866" y="0"/>
                    <a:pt x="1" y="1026"/>
                    <a:pt x="71" y="2666"/>
                  </a:cubicBezTo>
                  <a:lnTo>
                    <a:pt x="440" y="2623"/>
                  </a:lnTo>
                  <a:cubicBezTo>
                    <a:pt x="377" y="1137"/>
                    <a:pt x="1057" y="182"/>
                    <a:pt x="1706" y="182"/>
                  </a:cubicBezTo>
                  <a:cubicBezTo>
                    <a:pt x="2284" y="182"/>
                    <a:pt x="2838" y="939"/>
                    <a:pt x="2823" y="2751"/>
                  </a:cubicBezTo>
                  <a:lnTo>
                    <a:pt x="3100" y="2721"/>
                  </a:lnTo>
                  <a:cubicBezTo>
                    <a:pt x="3120" y="811"/>
                    <a:pt x="2421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0" name="Google Shape;2470;p45"/>
            <p:cNvSpPr/>
            <p:nvPr/>
          </p:nvSpPr>
          <p:spPr>
            <a:xfrm>
              <a:off x="4552250" y="1157375"/>
              <a:ext cx="152100" cy="163650"/>
            </a:xfrm>
            <a:custGeom>
              <a:avLst/>
              <a:gdLst/>
              <a:ahLst/>
              <a:cxnLst/>
              <a:rect l="l" t="t" r="r" b="b"/>
              <a:pathLst>
                <a:path w="6084" h="6546" extrusionOk="0">
                  <a:moveTo>
                    <a:pt x="901" y="0"/>
                  </a:moveTo>
                  <a:lnTo>
                    <a:pt x="1" y="6545"/>
                  </a:lnTo>
                  <a:lnTo>
                    <a:pt x="6084" y="6545"/>
                  </a:lnTo>
                  <a:lnTo>
                    <a:pt x="5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1" name="Google Shape;2471;p45"/>
            <p:cNvSpPr/>
            <p:nvPr/>
          </p:nvSpPr>
          <p:spPr>
            <a:xfrm>
              <a:off x="4521675" y="1157375"/>
              <a:ext cx="152100" cy="163650"/>
            </a:xfrm>
            <a:custGeom>
              <a:avLst/>
              <a:gdLst/>
              <a:ahLst/>
              <a:cxnLst/>
              <a:rect l="l" t="t" r="r" b="b"/>
              <a:pathLst>
                <a:path w="6084" h="6546" extrusionOk="0">
                  <a:moveTo>
                    <a:pt x="902" y="0"/>
                  </a:moveTo>
                  <a:lnTo>
                    <a:pt x="0" y="6545"/>
                  </a:lnTo>
                  <a:lnTo>
                    <a:pt x="6083" y="6545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2" name="Google Shape;2472;p45"/>
            <p:cNvSpPr/>
            <p:nvPr/>
          </p:nvSpPr>
          <p:spPr>
            <a:xfrm>
              <a:off x="4700100" y="1302775"/>
              <a:ext cx="29875" cy="18150"/>
            </a:xfrm>
            <a:custGeom>
              <a:avLst/>
              <a:gdLst/>
              <a:ahLst/>
              <a:cxnLst/>
              <a:rect l="l" t="t" r="r" b="b"/>
              <a:pathLst>
                <a:path w="1195" h="726" extrusionOk="0">
                  <a:moveTo>
                    <a:pt x="839" y="0"/>
                  </a:moveTo>
                  <a:cubicBezTo>
                    <a:pt x="835" y="0"/>
                    <a:pt x="832" y="1"/>
                    <a:pt x="828" y="1"/>
                  </a:cubicBezTo>
                  <a:cubicBezTo>
                    <a:pt x="627" y="28"/>
                    <a:pt x="0" y="726"/>
                    <a:pt x="0" y="726"/>
                  </a:cubicBezTo>
                  <a:lnTo>
                    <a:pt x="1194" y="726"/>
                  </a:lnTo>
                  <a:cubicBezTo>
                    <a:pt x="1194" y="726"/>
                    <a:pt x="1035" y="0"/>
                    <a:pt x="8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3" name="Google Shape;2473;p45"/>
            <p:cNvSpPr/>
            <p:nvPr/>
          </p:nvSpPr>
          <p:spPr>
            <a:xfrm>
              <a:off x="4775725" y="888100"/>
              <a:ext cx="1187275" cy="74200"/>
            </a:xfrm>
            <a:custGeom>
              <a:avLst/>
              <a:gdLst/>
              <a:ahLst/>
              <a:cxnLst/>
              <a:rect l="l" t="t" r="r" b="b"/>
              <a:pathLst>
                <a:path w="47491" h="2968" extrusionOk="0">
                  <a:moveTo>
                    <a:pt x="46008" y="323"/>
                  </a:moveTo>
                  <a:cubicBezTo>
                    <a:pt x="46647" y="323"/>
                    <a:pt x="47169" y="844"/>
                    <a:pt x="47169" y="1484"/>
                  </a:cubicBezTo>
                  <a:cubicBezTo>
                    <a:pt x="47169" y="2124"/>
                    <a:pt x="46647" y="2645"/>
                    <a:pt x="46008" y="2645"/>
                  </a:cubicBezTo>
                  <a:lnTo>
                    <a:pt x="1511" y="2645"/>
                  </a:lnTo>
                  <a:cubicBezTo>
                    <a:pt x="856" y="2645"/>
                    <a:pt x="323" y="2083"/>
                    <a:pt x="323" y="1457"/>
                  </a:cubicBezTo>
                  <a:cubicBezTo>
                    <a:pt x="323" y="832"/>
                    <a:pt x="832" y="323"/>
                    <a:pt x="1457" y="323"/>
                  </a:cubicBezTo>
                  <a:close/>
                  <a:moveTo>
                    <a:pt x="1457" y="1"/>
                  </a:moveTo>
                  <a:cubicBezTo>
                    <a:pt x="654" y="1"/>
                    <a:pt x="0" y="626"/>
                    <a:pt x="0" y="1457"/>
                  </a:cubicBezTo>
                  <a:cubicBezTo>
                    <a:pt x="0" y="2290"/>
                    <a:pt x="678" y="2968"/>
                    <a:pt x="1511" y="2968"/>
                  </a:cubicBezTo>
                  <a:lnTo>
                    <a:pt x="46008" y="2968"/>
                  </a:lnTo>
                  <a:cubicBezTo>
                    <a:pt x="46825" y="2968"/>
                    <a:pt x="47491" y="2302"/>
                    <a:pt x="47491" y="1484"/>
                  </a:cubicBezTo>
                  <a:cubicBezTo>
                    <a:pt x="47491" y="666"/>
                    <a:pt x="46825" y="1"/>
                    <a:pt x="46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4" name="Google Shape;2474;p45"/>
            <p:cNvSpPr/>
            <p:nvPr/>
          </p:nvSpPr>
          <p:spPr>
            <a:xfrm>
              <a:off x="4876000" y="878850"/>
              <a:ext cx="26650" cy="47150"/>
            </a:xfrm>
            <a:custGeom>
              <a:avLst/>
              <a:gdLst/>
              <a:ahLst/>
              <a:cxnLst/>
              <a:rect l="l" t="t" r="r" b="b"/>
              <a:pathLst>
                <a:path w="1066" h="1886" extrusionOk="0">
                  <a:moveTo>
                    <a:pt x="601" y="1"/>
                  </a:moveTo>
                  <a:cubicBezTo>
                    <a:pt x="336" y="1"/>
                    <a:pt x="52" y="57"/>
                    <a:pt x="44" y="201"/>
                  </a:cubicBezTo>
                  <a:cubicBezTo>
                    <a:pt x="1" y="898"/>
                    <a:pt x="96" y="1632"/>
                    <a:pt x="256" y="1759"/>
                  </a:cubicBezTo>
                  <a:cubicBezTo>
                    <a:pt x="351" y="1833"/>
                    <a:pt x="486" y="1886"/>
                    <a:pt x="605" y="1886"/>
                  </a:cubicBezTo>
                  <a:cubicBezTo>
                    <a:pt x="686" y="1886"/>
                    <a:pt x="760" y="1861"/>
                    <a:pt x="806" y="1800"/>
                  </a:cubicBezTo>
                  <a:cubicBezTo>
                    <a:pt x="921" y="1653"/>
                    <a:pt x="1031" y="469"/>
                    <a:pt x="1060" y="117"/>
                  </a:cubicBezTo>
                  <a:cubicBezTo>
                    <a:pt x="1065" y="47"/>
                    <a:pt x="841" y="1"/>
                    <a:pt x="601" y="1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5" name="Google Shape;2475;p45"/>
            <p:cNvSpPr/>
            <p:nvPr/>
          </p:nvSpPr>
          <p:spPr>
            <a:xfrm>
              <a:off x="4901250" y="879975"/>
              <a:ext cx="26625" cy="54900"/>
            </a:xfrm>
            <a:custGeom>
              <a:avLst/>
              <a:gdLst/>
              <a:ahLst/>
              <a:cxnLst/>
              <a:rect l="l" t="t" r="r" b="b"/>
              <a:pathLst>
                <a:path w="1065" h="2196" extrusionOk="0">
                  <a:moveTo>
                    <a:pt x="600" y="0"/>
                  </a:moveTo>
                  <a:cubicBezTo>
                    <a:pt x="334" y="0"/>
                    <a:pt x="51" y="66"/>
                    <a:pt x="43" y="233"/>
                  </a:cubicBezTo>
                  <a:cubicBezTo>
                    <a:pt x="0" y="1046"/>
                    <a:pt x="95" y="1901"/>
                    <a:pt x="256" y="2048"/>
                  </a:cubicBezTo>
                  <a:cubicBezTo>
                    <a:pt x="351" y="2135"/>
                    <a:pt x="486" y="2196"/>
                    <a:pt x="604" y="2196"/>
                  </a:cubicBezTo>
                  <a:cubicBezTo>
                    <a:pt x="686" y="2196"/>
                    <a:pt x="760" y="2167"/>
                    <a:pt x="807" y="2096"/>
                  </a:cubicBezTo>
                  <a:cubicBezTo>
                    <a:pt x="921" y="1926"/>
                    <a:pt x="1032" y="545"/>
                    <a:pt x="1059" y="135"/>
                  </a:cubicBezTo>
                  <a:cubicBezTo>
                    <a:pt x="1064" y="54"/>
                    <a:pt x="839" y="0"/>
                    <a:pt x="600" y="0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6" name="Google Shape;2476;p45"/>
            <p:cNvSpPr/>
            <p:nvPr/>
          </p:nvSpPr>
          <p:spPr>
            <a:xfrm>
              <a:off x="4926425" y="879950"/>
              <a:ext cx="27400" cy="50125"/>
            </a:xfrm>
            <a:custGeom>
              <a:avLst/>
              <a:gdLst/>
              <a:ahLst/>
              <a:cxnLst/>
              <a:rect l="l" t="t" r="r" b="b"/>
              <a:pathLst>
                <a:path w="1096" h="2005" extrusionOk="0">
                  <a:moveTo>
                    <a:pt x="478" y="1"/>
                  </a:moveTo>
                  <a:cubicBezTo>
                    <a:pt x="232" y="1"/>
                    <a:pt x="0" y="50"/>
                    <a:pt x="6" y="124"/>
                  </a:cubicBezTo>
                  <a:cubicBezTo>
                    <a:pt x="34" y="498"/>
                    <a:pt x="148" y="1757"/>
                    <a:pt x="265" y="1914"/>
                  </a:cubicBezTo>
                  <a:cubicBezTo>
                    <a:pt x="313" y="1978"/>
                    <a:pt x="390" y="2004"/>
                    <a:pt x="474" y="2004"/>
                  </a:cubicBezTo>
                  <a:cubicBezTo>
                    <a:pt x="596" y="2004"/>
                    <a:pt x="735" y="1949"/>
                    <a:pt x="832" y="1869"/>
                  </a:cubicBezTo>
                  <a:cubicBezTo>
                    <a:pt x="998" y="1735"/>
                    <a:pt x="1095" y="954"/>
                    <a:pt x="1051" y="214"/>
                  </a:cubicBezTo>
                  <a:cubicBezTo>
                    <a:pt x="1043" y="61"/>
                    <a:pt x="751" y="1"/>
                    <a:pt x="478" y="1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7" name="Google Shape;2477;p45"/>
            <p:cNvSpPr/>
            <p:nvPr/>
          </p:nvSpPr>
          <p:spPr>
            <a:xfrm>
              <a:off x="4969050" y="915475"/>
              <a:ext cx="19500" cy="19475"/>
            </a:xfrm>
            <a:custGeom>
              <a:avLst/>
              <a:gdLst/>
              <a:ahLst/>
              <a:cxnLst/>
              <a:rect l="l" t="t" r="r" b="b"/>
              <a:pathLst>
                <a:path w="780" h="779" extrusionOk="0">
                  <a:moveTo>
                    <a:pt x="390" y="0"/>
                  </a:moveTo>
                  <a:cubicBezTo>
                    <a:pt x="176" y="0"/>
                    <a:pt x="0" y="174"/>
                    <a:pt x="0" y="389"/>
                  </a:cubicBezTo>
                  <a:cubicBezTo>
                    <a:pt x="0" y="604"/>
                    <a:pt x="176" y="778"/>
                    <a:pt x="390" y="778"/>
                  </a:cubicBezTo>
                  <a:cubicBezTo>
                    <a:pt x="605" y="778"/>
                    <a:pt x="780" y="604"/>
                    <a:pt x="780" y="389"/>
                  </a:cubicBezTo>
                  <a:cubicBezTo>
                    <a:pt x="780" y="174"/>
                    <a:pt x="605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8" name="Google Shape;2478;p45"/>
            <p:cNvSpPr/>
            <p:nvPr/>
          </p:nvSpPr>
          <p:spPr>
            <a:xfrm>
              <a:off x="5036475" y="915475"/>
              <a:ext cx="19500" cy="19475"/>
            </a:xfrm>
            <a:custGeom>
              <a:avLst/>
              <a:gdLst/>
              <a:ahLst/>
              <a:cxnLst/>
              <a:rect l="l" t="t" r="r" b="b"/>
              <a:pathLst>
                <a:path w="780" h="779" extrusionOk="0">
                  <a:moveTo>
                    <a:pt x="390" y="0"/>
                  </a:moveTo>
                  <a:cubicBezTo>
                    <a:pt x="174" y="0"/>
                    <a:pt x="0" y="174"/>
                    <a:pt x="0" y="389"/>
                  </a:cubicBezTo>
                  <a:cubicBezTo>
                    <a:pt x="0" y="604"/>
                    <a:pt x="174" y="778"/>
                    <a:pt x="390" y="778"/>
                  </a:cubicBezTo>
                  <a:cubicBezTo>
                    <a:pt x="605" y="778"/>
                    <a:pt x="779" y="604"/>
                    <a:pt x="779" y="389"/>
                  </a:cubicBezTo>
                  <a:cubicBezTo>
                    <a:pt x="779" y="174"/>
                    <a:pt x="605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9" name="Google Shape;2479;p45"/>
            <p:cNvSpPr/>
            <p:nvPr/>
          </p:nvSpPr>
          <p:spPr>
            <a:xfrm>
              <a:off x="5103875" y="915475"/>
              <a:ext cx="19500" cy="19475"/>
            </a:xfrm>
            <a:custGeom>
              <a:avLst/>
              <a:gdLst/>
              <a:ahLst/>
              <a:cxnLst/>
              <a:rect l="l" t="t" r="r" b="b"/>
              <a:pathLst>
                <a:path w="780" h="779" extrusionOk="0">
                  <a:moveTo>
                    <a:pt x="391" y="0"/>
                  </a:moveTo>
                  <a:cubicBezTo>
                    <a:pt x="175" y="0"/>
                    <a:pt x="1" y="174"/>
                    <a:pt x="1" y="389"/>
                  </a:cubicBezTo>
                  <a:cubicBezTo>
                    <a:pt x="1" y="604"/>
                    <a:pt x="175" y="778"/>
                    <a:pt x="391" y="778"/>
                  </a:cubicBezTo>
                  <a:cubicBezTo>
                    <a:pt x="605" y="778"/>
                    <a:pt x="779" y="604"/>
                    <a:pt x="779" y="389"/>
                  </a:cubicBezTo>
                  <a:cubicBezTo>
                    <a:pt x="779" y="174"/>
                    <a:pt x="605" y="0"/>
                    <a:pt x="3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0" name="Google Shape;2480;p45"/>
            <p:cNvSpPr/>
            <p:nvPr/>
          </p:nvSpPr>
          <p:spPr>
            <a:xfrm>
              <a:off x="5171300" y="915475"/>
              <a:ext cx="19475" cy="19475"/>
            </a:xfrm>
            <a:custGeom>
              <a:avLst/>
              <a:gdLst/>
              <a:ahLst/>
              <a:cxnLst/>
              <a:rect l="l" t="t" r="r" b="b"/>
              <a:pathLst>
                <a:path w="779" h="779" extrusionOk="0">
                  <a:moveTo>
                    <a:pt x="389" y="0"/>
                  </a:moveTo>
                  <a:cubicBezTo>
                    <a:pt x="175" y="0"/>
                    <a:pt x="1" y="174"/>
                    <a:pt x="1" y="390"/>
                  </a:cubicBezTo>
                  <a:cubicBezTo>
                    <a:pt x="1" y="604"/>
                    <a:pt x="175" y="778"/>
                    <a:pt x="389" y="778"/>
                  </a:cubicBezTo>
                  <a:cubicBezTo>
                    <a:pt x="605" y="778"/>
                    <a:pt x="779" y="604"/>
                    <a:pt x="779" y="390"/>
                  </a:cubicBezTo>
                  <a:cubicBezTo>
                    <a:pt x="779" y="174"/>
                    <a:pt x="605" y="0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1" name="Google Shape;2481;p45"/>
            <p:cNvSpPr/>
            <p:nvPr/>
          </p:nvSpPr>
          <p:spPr>
            <a:xfrm>
              <a:off x="5238700" y="915475"/>
              <a:ext cx="19500" cy="19475"/>
            </a:xfrm>
            <a:custGeom>
              <a:avLst/>
              <a:gdLst/>
              <a:ahLst/>
              <a:cxnLst/>
              <a:rect l="l" t="t" r="r" b="b"/>
              <a:pathLst>
                <a:path w="780" h="779" extrusionOk="0">
                  <a:moveTo>
                    <a:pt x="390" y="0"/>
                  </a:moveTo>
                  <a:cubicBezTo>
                    <a:pt x="176" y="0"/>
                    <a:pt x="0" y="174"/>
                    <a:pt x="0" y="390"/>
                  </a:cubicBezTo>
                  <a:cubicBezTo>
                    <a:pt x="0" y="604"/>
                    <a:pt x="176" y="778"/>
                    <a:pt x="390" y="778"/>
                  </a:cubicBezTo>
                  <a:cubicBezTo>
                    <a:pt x="606" y="778"/>
                    <a:pt x="780" y="604"/>
                    <a:pt x="780" y="390"/>
                  </a:cubicBezTo>
                  <a:cubicBezTo>
                    <a:pt x="780" y="174"/>
                    <a:pt x="606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2" name="Google Shape;2482;p45"/>
            <p:cNvSpPr/>
            <p:nvPr/>
          </p:nvSpPr>
          <p:spPr>
            <a:xfrm>
              <a:off x="5306125" y="915475"/>
              <a:ext cx="19500" cy="19475"/>
            </a:xfrm>
            <a:custGeom>
              <a:avLst/>
              <a:gdLst/>
              <a:ahLst/>
              <a:cxnLst/>
              <a:rect l="l" t="t" r="r" b="b"/>
              <a:pathLst>
                <a:path w="780" h="779" extrusionOk="0">
                  <a:moveTo>
                    <a:pt x="390" y="0"/>
                  </a:moveTo>
                  <a:cubicBezTo>
                    <a:pt x="174" y="0"/>
                    <a:pt x="0" y="174"/>
                    <a:pt x="0" y="389"/>
                  </a:cubicBezTo>
                  <a:cubicBezTo>
                    <a:pt x="0" y="604"/>
                    <a:pt x="174" y="778"/>
                    <a:pt x="390" y="778"/>
                  </a:cubicBezTo>
                  <a:cubicBezTo>
                    <a:pt x="606" y="778"/>
                    <a:pt x="780" y="604"/>
                    <a:pt x="780" y="389"/>
                  </a:cubicBezTo>
                  <a:cubicBezTo>
                    <a:pt x="780" y="174"/>
                    <a:pt x="606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3" name="Google Shape;2483;p45"/>
            <p:cNvSpPr/>
            <p:nvPr/>
          </p:nvSpPr>
          <p:spPr>
            <a:xfrm>
              <a:off x="5373550" y="915475"/>
              <a:ext cx="19475" cy="19475"/>
            </a:xfrm>
            <a:custGeom>
              <a:avLst/>
              <a:gdLst/>
              <a:ahLst/>
              <a:cxnLst/>
              <a:rect l="l" t="t" r="r" b="b"/>
              <a:pathLst>
                <a:path w="779" h="779" extrusionOk="0">
                  <a:moveTo>
                    <a:pt x="389" y="0"/>
                  </a:moveTo>
                  <a:cubicBezTo>
                    <a:pt x="174" y="0"/>
                    <a:pt x="0" y="174"/>
                    <a:pt x="0" y="389"/>
                  </a:cubicBezTo>
                  <a:cubicBezTo>
                    <a:pt x="0" y="604"/>
                    <a:pt x="174" y="778"/>
                    <a:pt x="389" y="778"/>
                  </a:cubicBezTo>
                  <a:cubicBezTo>
                    <a:pt x="604" y="778"/>
                    <a:pt x="778" y="604"/>
                    <a:pt x="778" y="389"/>
                  </a:cubicBezTo>
                  <a:cubicBezTo>
                    <a:pt x="778" y="174"/>
                    <a:pt x="604" y="0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4" name="Google Shape;2484;p45"/>
            <p:cNvSpPr/>
            <p:nvPr/>
          </p:nvSpPr>
          <p:spPr>
            <a:xfrm>
              <a:off x="5440925" y="915475"/>
              <a:ext cx="19525" cy="19475"/>
            </a:xfrm>
            <a:custGeom>
              <a:avLst/>
              <a:gdLst/>
              <a:ahLst/>
              <a:cxnLst/>
              <a:rect l="l" t="t" r="r" b="b"/>
              <a:pathLst>
                <a:path w="781" h="779" extrusionOk="0">
                  <a:moveTo>
                    <a:pt x="390" y="0"/>
                  </a:moveTo>
                  <a:cubicBezTo>
                    <a:pt x="176" y="0"/>
                    <a:pt x="1" y="174"/>
                    <a:pt x="1" y="390"/>
                  </a:cubicBezTo>
                  <a:cubicBezTo>
                    <a:pt x="1" y="604"/>
                    <a:pt x="176" y="778"/>
                    <a:pt x="390" y="778"/>
                  </a:cubicBezTo>
                  <a:cubicBezTo>
                    <a:pt x="606" y="778"/>
                    <a:pt x="780" y="604"/>
                    <a:pt x="780" y="390"/>
                  </a:cubicBezTo>
                  <a:cubicBezTo>
                    <a:pt x="780" y="174"/>
                    <a:pt x="606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5" name="Google Shape;2485;p45"/>
            <p:cNvSpPr/>
            <p:nvPr/>
          </p:nvSpPr>
          <p:spPr>
            <a:xfrm>
              <a:off x="5508350" y="915475"/>
              <a:ext cx="19500" cy="19475"/>
            </a:xfrm>
            <a:custGeom>
              <a:avLst/>
              <a:gdLst/>
              <a:ahLst/>
              <a:cxnLst/>
              <a:rect l="l" t="t" r="r" b="b"/>
              <a:pathLst>
                <a:path w="780" h="779" extrusionOk="0">
                  <a:moveTo>
                    <a:pt x="390" y="0"/>
                  </a:moveTo>
                  <a:cubicBezTo>
                    <a:pt x="175" y="0"/>
                    <a:pt x="1" y="174"/>
                    <a:pt x="1" y="390"/>
                  </a:cubicBezTo>
                  <a:cubicBezTo>
                    <a:pt x="1" y="604"/>
                    <a:pt x="175" y="778"/>
                    <a:pt x="390" y="778"/>
                  </a:cubicBezTo>
                  <a:cubicBezTo>
                    <a:pt x="606" y="778"/>
                    <a:pt x="780" y="604"/>
                    <a:pt x="780" y="390"/>
                  </a:cubicBezTo>
                  <a:cubicBezTo>
                    <a:pt x="780" y="174"/>
                    <a:pt x="606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6" name="Google Shape;2486;p45"/>
            <p:cNvSpPr/>
            <p:nvPr/>
          </p:nvSpPr>
          <p:spPr>
            <a:xfrm>
              <a:off x="5575775" y="915475"/>
              <a:ext cx="19500" cy="19475"/>
            </a:xfrm>
            <a:custGeom>
              <a:avLst/>
              <a:gdLst/>
              <a:ahLst/>
              <a:cxnLst/>
              <a:rect l="l" t="t" r="r" b="b"/>
              <a:pathLst>
                <a:path w="780" h="779" extrusionOk="0">
                  <a:moveTo>
                    <a:pt x="390" y="0"/>
                  </a:moveTo>
                  <a:cubicBezTo>
                    <a:pt x="175" y="0"/>
                    <a:pt x="1" y="174"/>
                    <a:pt x="1" y="390"/>
                  </a:cubicBezTo>
                  <a:cubicBezTo>
                    <a:pt x="1" y="604"/>
                    <a:pt x="175" y="778"/>
                    <a:pt x="390" y="778"/>
                  </a:cubicBezTo>
                  <a:cubicBezTo>
                    <a:pt x="605" y="778"/>
                    <a:pt x="780" y="604"/>
                    <a:pt x="780" y="390"/>
                  </a:cubicBezTo>
                  <a:cubicBezTo>
                    <a:pt x="780" y="174"/>
                    <a:pt x="605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7" name="Google Shape;2487;p45"/>
            <p:cNvSpPr/>
            <p:nvPr/>
          </p:nvSpPr>
          <p:spPr>
            <a:xfrm>
              <a:off x="5643200" y="915475"/>
              <a:ext cx="19475" cy="19475"/>
            </a:xfrm>
            <a:custGeom>
              <a:avLst/>
              <a:gdLst/>
              <a:ahLst/>
              <a:cxnLst/>
              <a:rect l="l" t="t" r="r" b="b"/>
              <a:pathLst>
                <a:path w="779" h="779" extrusionOk="0">
                  <a:moveTo>
                    <a:pt x="389" y="0"/>
                  </a:moveTo>
                  <a:cubicBezTo>
                    <a:pt x="174" y="0"/>
                    <a:pt x="0" y="174"/>
                    <a:pt x="0" y="389"/>
                  </a:cubicBezTo>
                  <a:cubicBezTo>
                    <a:pt x="0" y="604"/>
                    <a:pt x="174" y="778"/>
                    <a:pt x="389" y="778"/>
                  </a:cubicBezTo>
                  <a:cubicBezTo>
                    <a:pt x="604" y="778"/>
                    <a:pt x="778" y="604"/>
                    <a:pt x="778" y="389"/>
                  </a:cubicBezTo>
                  <a:cubicBezTo>
                    <a:pt x="778" y="174"/>
                    <a:pt x="604" y="0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8" name="Google Shape;2488;p45"/>
            <p:cNvSpPr/>
            <p:nvPr/>
          </p:nvSpPr>
          <p:spPr>
            <a:xfrm>
              <a:off x="5710600" y="915475"/>
              <a:ext cx="19500" cy="19475"/>
            </a:xfrm>
            <a:custGeom>
              <a:avLst/>
              <a:gdLst/>
              <a:ahLst/>
              <a:cxnLst/>
              <a:rect l="l" t="t" r="r" b="b"/>
              <a:pathLst>
                <a:path w="780" h="779" extrusionOk="0">
                  <a:moveTo>
                    <a:pt x="390" y="0"/>
                  </a:moveTo>
                  <a:cubicBezTo>
                    <a:pt x="174" y="0"/>
                    <a:pt x="0" y="174"/>
                    <a:pt x="0" y="389"/>
                  </a:cubicBezTo>
                  <a:cubicBezTo>
                    <a:pt x="0" y="604"/>
                    <a:pt x="174" y="778"/>
                    <a:pt x="390" y="778"/>
                  </a:cubicBezTo>
                  <a:cubicBezTo>
                    <a:pt x="605" y="778"/>
                    <a:pt x="779" y="604"/>
                    <a:pt x="779" y="389"/>
                  </a:cubicBezTo>
                  <a:cubicBezTo>
                    <a:pt x="779" y="174"/>
                    <a:pt x="605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9" name="Google Shape;2489;p45"/>
            <p:cNvSpPr/>
            <p:nvPr/>
          </p:nvSpPr>
          <p:spPr>
            <a:xfrm>
              <a:off x="5778000" y="915475"/>
              <a:ext cx="19525" cy="19475"/>
            </a:xfrm>
            <a:custGeom>
              <a:avLst/>
              <a:gdLst/>
              <a:ahLst/>
              <a:cxnLst/>
              <a:rect l="l" t="t" r="r" b="b"/>
              <a:pathLst>
                <a:path w="781" h="779" extrusionOk="0">
                  <a:moveTo>
                    <a:pt x="391" y="0"/>
                  </a:moveTo>
                  <a:cubicBezTo>
                    <a:pt x="175" y="0"/>
                    <a:pt x="1" y="174"/>
                    <a:pt x="1" y="390"/>
                  </a:cubicBezTo>
                  <a:cubicBezTo>
                    <a:pt x="1" y="604"/>
                    <a:pt x="175" y="778"/>
                    <a:pt x="391" y="778"/>
                  </a:cubicBezTo>
                  <a:cubicBezTo>
                    <a:pt x="606" y="778"/>
                    <a:pt x="780" y="604"/>
                    <a:pt x="780" y="390"/>
                  </a:cubicBezTo>
                  <a:cubicBezTo>
                    <a:pt x="780" y="174"/>
                    <a:pt x="606" y="0"/>
                    <a:pt x="3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0" name="Google Shape;2490;p45"/>
            <p:cNvSpPr/>
            <p:nvPr/>
          </p:nvSpPr>
          <p:spPr>
            <a:xfrm>
              <a:off x="5845425" y="915475"/>
              <a:ext cx="19525" cy="19475"/>
            </a:xfrm>
            <a:custGeom>
              <a:avLst/>
              <a:gdLst/>
              <a:ahLst/>
              <a:cxnLst/>
              <a:rect l="l" t="t" r="r" b="b"/>
              <a:pathLst>
                <a:path w="781" h="779" extrusionOk="0">
                  <a:moveTo>
                    <a:pt x="390" y="0"/>
                  </a:moveTo>
                  <a:cubicBezTo>
                    <a:pt x="175" y="0"/>
                    <a:pt x="1" y="174"/>
                    <a:pt x="1" y="390"/>
                  </a:cubicBezTo>
                  <a:cubicBezTo>
                    <a:pt x="1" y="604"/>
                    <a:pt x="175" y="778"/>
                    <a:pt x="390" y="778"/>
                  </a:cubicBezTo>
                  <a:cubicBezTo>
                    <a:pt x="605" y="778"/>
                    <a:pt x="780" y="604"/>
                    <a:pt x="780" y="390"/>
                  </a:cubicBezTo>
                  <a:cubicBezTo>
                    <a:pt x="780" y="174"/>
                    <a:pt x="605" y="0"/>
                    <a:pt x="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1" name="Google Shape;2491;p45"/>
            <p:cNvSpPr/>
            <p:nvPr/>
          </p:nvSpPr>
          <p:spPr>
            <a:xfrm>
              <a:off x="5912200" y="915475"/>
              <a:ext cx="19475" cy="19475"/>
            </a:xfrm>
            <a:custGeom>
              <a:avLst/>
              <a:gdLst/>
              <a:ahLst/>
              <a:cxnLst/>
              <a:rect l="l" t="t" r="r" b="b"/>
              <a:pathLst>
                <a:path w="779" h="779" extrusionOk="0">
                  <a:moveTo>
                    <a:pt x="390" y="0"/>
                  </a:moveTo>
                  <a:cubicBezTo>
                    <a:pt x="175" y="0"/>
                    <a:pt x="0" y="174"/>
                    <a:pt x="0" y="389"/>
                  </a:cubicBezTo>
                  <a:cubicBezTo>
                    <a:pt x="0" y="604"/>
                    <a:pt x="175" y="778"/>
                    <a:pt x="390" y="778"/>
                  </a:cubicBezTo>
                  <a:cubicBezTo>
                    <a:pt x="605" y="778"/>
                    <a:pt x="779" y="604"/>
                    <a:pt x="779" y="389"/>
                  </a:cubicBezTo>
                  <a:cubicBezTo>
                    <a:pt x="779" y="174"/>
                    <a:pt x="605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2" name="Google Shape;2492;p45"/>
            <p:cNvSpPr/>
            <p:nvPr/>
          </p:nvSpPr>
          <p:spPr>
            <a:xfrm>
              <a:off x="4808650" y="915750"/>
              <a:ext cx="18925" cy="18900"/>
            </a:xfrm>
            <a:custGeom>
              <a:avLst/>
              <a:gdLst/>
              <a:ahLst/>
              <a:cxnLst/>
              <a:rect l="l" t="t" r="r" b="b"/>
              <a:pathLst>
                <a:path w="757" h="756" extrusionOk="0">
                  <a:moveTo>
                    <a:pt x="378" y="1"/>
                  </a:moveTo>
                  <a:cubicBezTo>
                    <a:pt x="170" y="1"/>
                    <a:pt x="0" y="169"/>
                    <a:pt x="0" y="379"/>
                  </a:cubicBezTo>
                  <a:cubicBezTo>
                    <a:pt x="0" y="587"/>
                    <a:pt x="170" y="755"/>
                    <a:pt x="378" y="755"/>
                  </a:cubicBezTo>
                  <a:cubicBezTo>
                    <a:pt x="587" y="755"/>
                    <a:pt x="756" y="587"/>
                    <a:pt x="756" y="379"/>
                  </a:cubicBezTo>
                  <a:cubicBezTo>
                    <a:pt x="756" y="169"/>
                    <a:pt x="587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3" name="Google Shape;2493;p45"/>
            <p:cNvSpPr/>
            <p:nvPr/>
          </p:nvSpPr>
          <p:spPr>
            <a:xfrm>
              <a:off x="4775900" y="927800"/>
              <a:ext cx="1186950" cy="34500"/>
            </a:xfrm>
            <a:custGeom>
              <a:avLst/>
              <a:gdLst/>
              <a:ahLst/>
              <a:cxnLst/>
              <a:rect l="l" t="t" r="r" b="b"/>
              <a:pathLst>
                <a:path w="47478" h="1380" extrusionOk="0">
                  <a:moveTo>
                    <a:pt x="1" y="1"/>
                  </a:moveTo>
                  <a:cubicBezTo>
                    <a:pt x="68" y="772"/>
                    <a:pt x="716" y="1380"/>
                    <a:pt x="1504" y="1380"/>
                  </a:cubicBezTo>
                  <a:lnTo>
                    <a:pt x="46001" y="1380"/>
                  </a:lnTo>
                  <a:cubicBezTo>
                    <a:pt x="46783" y="1380"/>
                    <a:pt x="47423" y="770"/>
                    <a:pt x="47478" y="1"/>
                  </a:cubicBezTo>
                  <a:lnTo>
                    <a:pt x="47156" y="1"/>
                  </a:lnTo>
                  <a:cubicBezTo>
                    <a:pt x="47102" y="592"/>
                    <a:pt x="46605" y="1057"/>
                    <a:pt x="46001" y="1057"/>
                  </a:cubicBezTo>
                  <a:lnTo>
                    <a:pt x="1504" y="1057"/>
                  </a:lnTo>
                  <a:cubicBezTo>
                    <a:pt x="894" y="1057"/>
                    <a:pt x="389" y="594"/>
                    <a:pt x="324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4" name="Google Shape;2494;p45"/>
            <p:cNvSpPr/>
            <p:nvPr/>
          </p:nvSpPr>
          <p:spPr>
            <a:xfrm>
              <a:off x="4907550" y="256375"/>
              <a:ext cx="171925" cy="134300"/>
            </a:xfrm>
            <a:custGeom>
              <a:avLst/>
              <a:gdLst/>
              <a:ahLst/>
              <a:cxnLst/>
              <a:rect l="l" t="t" r="r" b="b"/>
              <a:pathLst>
                <a:path w="6877" h="5372" extrusionOk="0">
                  <a:moveTo>
                    <a:pt x="2711" y="1"/>
                  </a:moveTo>
                  <a:cubicBezTo>
                    <a:pt x="2596" y="1"/>
                    <a:pt x="2511" y="17"/>
                    <a:pt x="2464" y="51"/>
                  </a:cubicBezTo>
                  <a:cubicBezTo>
                    <a:pt x="2041" y="349"/>
                    <a:pt x="1121" y="2505"/>
                    <a:pt x="0" y="5372"/>
                  </a:cubicBezTo>
                  <a:cubicBezTo>
                    <a:pt x="0" y="5372"/>
                    <a:pt x="6877" y="4799"/>
                    <a:pt x="6594" y="2803"/>
                  </a:cubicBezTo>
                  <a:cubicBezTo>
                    <a:pt x="6344" y="1031"/>
                    <a:pt x="3615" y="1"/>
                    <a:pt x="2711" y="1"/>
                  </a:cubicBezTo>
                  <a:close/>
                </a:path>
              </a:pathLst>
            </a:custGeom>
            <a:solidFill>
              <a:srgbClr val="3D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5" name="Google Shape;2495;p45"/>
            <p:cNvSpPr/>
            <p:nvPr/>
          </p:nvSpPr>
          <p:spPr>
            <a:xfrm>
              <a:off x="4866400" y="349675"/>
              <a:ext cx="155275" cy="150325"/>
            </a:xfrm>
            <a:custGeom>
              <a:avLst/>
              <a:gdLst/>
              <a:ahLst/>
              <a:cxnLst/>
              <a:rect l="l" t="t" r="r" b="b"/>
              <a:pathLst>
                <a:path w="6211" h="6013" extrusionOk="0">
                  <a:moveTo>
                    <a:pt x="3357" y="1"/>
                  </a:moveTo>
                  <a:lnTo>
                    <a:pt x="0" y="2745"/>
                  </a:lnTo>
                  <a:lnTo>
                    <a:pt x="2986" y="6013"/>
                  </a:lnTo>
                  <a:lnTo>
                    <a:pt x="4696" y="4337"/>
                  </a:lnTo>
                  <a:lnTo>
                    <a:pt x="6211" y="2082"/>
                  </a:lnTo>
                  <a:lnTo>
                    <a:pt x="3357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6" name="Google Shape;2496;p45"/>
            <p:cNvSpPr/>
            <p:nvPr/>
          </p:nvSpPr>
          <p:spPr>
            <a:xfrm>
              <a:off x="4810275" y="349700"/>
              <a:ext cx="193775" cy="213250"/>
            </a:xfrm>
            <a:custGeom>
              <a:avLst/>
              <a:gdLst/>
              <a:ahLst/>
              <a:cxnLst/>
              <a:rect l="l" t="t" r="r" b="b"/>
              <a:pathLst>
                <a:path w="7751" h="8530" extrusionOk="0">
                  <a:moveTo>
                    <a:pt x="5600" y="1"/>
                  </a:moveTo>
                  <a:lnTo>
                    <a:pt x="2535" y="2506"/>
                  </a:lnTo>
                  <a:cubicBezTo>
                    <a:pt x="2056" y="2640"/>
                    <a:pt x="1653" y="2814"/>
                    <a:pt x="1653" y="2814"/>
                  </a:cubicBezTo>
                  <a:lnTo>
                    <a:pt x="1654" y="2815"/>
                  </a:lnTo>
                  <a:cubicBezTo>
                    <a:pt x="1583" y="2828"/>
                    <a:pt x="1513" y="2840"/>
                    <a:pt x="1441" y="2855"/>
                  </a:cubicBezTo>
                  <a:cubicBezTo>
                    <a:pt x="1125" y="2924"/>
                    <a:pt x="609" y="3138"/>
                    <a:pt x="1" y="3573"/>
                  </a:cubicBezTo>
                  <a:cubicBezTo>
                    <a:pt x="1406" y="3750"/>
                    <a:pt x="2774" y="5542"/>
                    <a:pt x="3943" y="6900"/>
                  </a:cubicBezTo>
                  <a:cubicBezTo>
                    <a:pt x="4115" y="7098"/>
                    <a:pt x="4254" y="7981"/>
                    <a:pt x="4369" y="8228"/>
                  </a:cubicBezTo>
                  <a:cubicBezTo>
                    <a:pt x="4607" y="8419"/>
                    <a:pt x="4840" y="8530"/>
                    <a:pt x="5067" y="8530"/>
                  </a:cubicBezTo>
                  <a:cubicBezTo>
                    <a:pt x="5069" y="8530"/>
                    <a:pt x="5070" y="8530"/>
                    <a:pt x="5071" y="8530"/>
                  </a:cubicBezTo>
                  <a:cubicBezTo>
                    <a:pt x="6113" y="8520"/>
                    <a:pt x="6978" y="7589"/>
                    <a:pt x="7320" y="6403"/>
                  </a:cubicBezTo>
                  <a:cubicBezTo>
                    <a:pt x="7302" y="6377"/>
                    <a:pt x="7286" y="6348"/>
                    <a:pt x="7268" y="6322"/>
                  </a:cubicBezTo>
                  <a:cubicBezTo>
                    <a:pt x="7097" y="5763"/>
                    <a:pt x="6844" y="5231"/>
                    <a:pt x="6512" y="4756"/>
                  </a:cubicBezTo>
                  <a:lnTo>
                    <a:pt x="6941" y="4337"/>
                  </a:lnTo>
                  <a:lnTo>
                    <a:pt x="7736" y="3153"/>
                  </a:lnTo>
                  <a:cubicBezTo>
                    <a:pt x="7750" y="2530"/>
                    <a:pt x="7736" y="1967"/>
                    <a:pt x="7717" y="1542"/>
                  </a:cubicBezTo>
                  <a:lnTo>
                    <a:pt x="5600" y="1"/>
                  </a:ln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7" name="Google Shape;2497;p45"/>
            <p:cNvSpPr/>
            <p:nvPr/>
          </p:nvSpPr>
          <p:spPr>
            <a:xfrm>
              <a:off x="4961225" y="249300"/>
              <a:ext cx="175975" cy="126525"/>
            </a:xfrm>
            <a:custGeom>
              <a:avLst/>
              <a:gdLst/>
              <a:ahLst/>
              <a:cxnLst/>
              <a:rect l="l" t="t" r="r" b="b"/>
              <a:pathLst>
                <a:path w="7039" h="5061" extrusionOk="0">
                  <a:moveTo>
                    <a:pt x="3749" y="0"/>
                  </a:moveTo>
                  <a:cubicBezTo>
                    <a:pt x="2143" y="0"/>
                    <a:pt x="709" y="1173"/>
                    <a:pt x="1" y="2676"/>
                  </a:cubicBezTo>
                  <a:lnTo>
                    <a:pt x="1" y="2676"/>
                  </a:lnTo>
                  <a:lnTo>
                    <a:pt x="1" y="2676"/>
                  </a:lnTo>
                  <a:lnTo>
                    <a:pt x="1" y="2677"/>
                  </a:lnTo>
                  <a:cubicBezTo>
                    <a:pt x="1" y="2677"/>
                    <a:pt x="1" y="2677"/>
                    <a:pt x="1" y="2676"/>
                  </a:cubicBezTo>
                  <a:lnTo>
                    <a:pt x="1" y="2676"/>
                  </a:lnTo>
                  <a:lnTo>
                    <a:pt x="4197" y="3409"/>
                  </a:lnTo>
                  <a:cubicBezTo>
                    <a:pt x="4197" y="3409"/>
                    <a:pt x="4620" y="4593"/>
                    <a:pt x="5436" y="5014"/>
                  </a:cubicBezTo>
                  <a:cubicBezTo>
                    <a:pt x="5497" y="5046"/>
                    <a:pt x="5554" y="5061"/>
                    <a:pt x="5605" y="5061"/>
                  </a:cubicBezTo>
                  <a:cubicBezTo>
                    <a:pt x="6237" y="5061"/>
                    <a:pt x="6140" y="2846"/>
                    <a:pt x="6140" y="2846"/>
                  </a:cubicBezTo>
                  <a:lnTo>
                    <a:pt x="6140" y="2846"/>
                  </a:lnTo>
                  <a:cubicBezTo>
                    <a:pt x="6204" y="2875"/>
                    <a:pt x="6265" y="2889"/>
                    <a:pt x="6322" y="2889"/>
                  </a:cubicBezTo>
                  <a:cubicBezTo>
                    <a:pt x="6958" y="2889"/>
                    <a:pt x="7038" y="1111"/>
                    <a:pt x="5098" y="283"/>
                  </a:cubicBezTo>
                  <a:cubicBezTo>
                    <a:pt x="4643" y="89"/>
                    <a:pt x="4190" y="0"/>
                    <a:pt x="3749" y="0"/>
                  </a:cubicBezTo>
                  <a:close/>
                </a:path>
              </a:pathLst>
            </a:custGeom>
            <a:solidFill>
              <a:srgbClr val="4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8" name="Google Shape;2498;p45"/>
            <p:cNvSpPr/>
            <p:nvPr/>
          </p:nvSpPr>
          <p:spPr>
            <a:xfrm>
              <a:off x="4918775" y="285050"/>
              <a:ext cx="168800" cy="211500"/>
            </a:xfrm>
            <a:custGeom>
              <a:avLst/>
              <a:gdLst/>
              <a:ahLst/>
              <a:cxnLst/>
              <a:rect l="l" t="t" r="r" b="b"/>
              <a:pathLst>
                <a:path w="6752" h="8460" extrusionOk="0">
                  <a:moveTo>
                    <a:pt x="3363" y="1"/>
                  </a:moveTo>
                  <a:cubicBezTo>
                    <a:pt x="3247" y="1"/>
                    <a:pt x="3142" y="17"/>
                    <a:pt x="3055" y="52"/>
                  </a:cubicBezTo>
                  <a:cubicBezTo>
                    <a:pt x="2245" y="378"/>
                    <a:pt x="0" y="5347"/>
                    <a:pt x="0" y="5347"/>
                  </a:cubicBezTo>
                  <a:cubicBezTo>
                    <a:pt x="0" y="5347"/>
                    <a:pt x="1561" y="7868"/>
                    <a:pt x="2307" y="8459"/>
                  </a:cubicBezTo>
                  <a:cubicBezTo>
                    <a:pt x="4715" y="6385"/>
                    <a:pt x="6751" y="3073"/>
                    <a:pt x="6327" y="1988"/>
                  </a:cubicBezTo>
                  <a:cubicBezTo>
                    <a:pt x="5954" y="1032"/>
                    <a:pt x="4281" y="1"/>
                    <a:pt x="3363" y="1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9" name="Google Shape;2499;p45"/>
            <p:cNvSpPr/>
            <p:nvPr/>
          </p:nvSpPr>
          <p:spPr>
            <a:xfrm>
              <a:off x="4938050" y="266550"/>
              <a:ext cx="102375" cy="126150"/>
            </a:xfrm>
            <a:custGeom>
              <a:avLst/>
              <a:gdLst/>
              <a:ahLst/>
              <a:cxnLst/>
              <a:rect l="l" t="t" r="r" b="b"/>
              <a:pathLst>
                <a:path w="4095" h="5046" extrusionOk="0">
                  <a:moveTo>
                    <a:pt x="2711" y="1"/>
                  </a:moveTo>
                  <a:cubicBezTo>
                    <a:pt x="2193" y="1"/>
                    <a:pt x="1642" y="260"/>
                    <a:pt x="1398" y="736"/>
                  </a:cubicBezTo>
                  <a:cubicBezTo>
                    <a:pt x="922" y="1661"/>
                    <a:pt x="0" y="4329"/>
                    <a:pt x="0" y="4329"/>
                  </a:cubicBezTo>
                  <a:lnTo>
                    <a:pt x="1239" y="5045"/>
                  </a:lnTo>
                  <a:lnTo>
                    <a:pt x="1239" y="5044"/>
                  </a:lnTo>
                  <a:cubicBezTo>
                    <a:pt x="3301" y="2427"/>
                    <a:pt x="4095" y="1766"/>
                    <a:pt x="3803" y="736"/>
                  </a:cubicBezTo>
                  <a:cubicBezTo>
                    <a:pt x="3662" y="234"/>
                    <a:pt x="3202" y="1"/>
                    <a:pt x="2711" y="1"/>
                  </a:cubicBezTo>
                  <a:close/>
                </a:path>
              </a:pathLst>
            </a:custGeom>
            <a:solidFill>
              <a:srgbClr val="4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0" name="Google Shape;2500;p45"/>
            <p:cNvSpPr/>
            <p:nvPr/>
          </p:nvSpPr>
          <p:spPr>
            <a:xfrm>
              <a:off x="4938050" y="263750"/>
              <a:ext cx="72650" cy="128950"/>
            </a:xfrm>
            <a:custGeom>
              <a:avLst/>
              <a:gdLst/>
              <a:ahLst/>
              <a:cxnLst/>
              <a:rect l="l" t="t" r="r" b="b"/>
              <a:pathLst>
                <a:path w="2906" h="5158" extrusionOk="0">
                  <a:moveTo>
                    <a:pt x="2464" y="1"/>
                  </a:moveTo>
                  <a:cubicBezTo>
                    <a:pt x="1939" y="1"/>
                    <a:pt x="1387" y="371"/>
                    <a:pt x="1187" y="759"/>
                  </a:cubicBezTo>
                  <a:cubicBezTo>
                    <a:pt x="712" y="1684"/>
                    <a:pt x="0" y="4441"/>
                    <a:pt x="0" y="4441"/>
                  </a:cubicBezTo>
                  <a:lnTo>
                    <a:pt x="1239" y="5157"/>
                  </a:lnTo>
                  <a:cubicBezTo>
                    <a:pt x="1938" y="4269"/>
                    <a:pt x="2491" y="3607"/>
                    <a:pt x="2906" y="3079"/>
                  </a:cubicBezTo>
                  <a:cubicBezTo>
                    <a:pt x="2420" y="2656"/>
                    <a:pt x="2031" y="1330"/>
                    <a:pt x="2707" y="30"/>
                  </a:cubicBezTo>
                  <a:lnTo>
                    <a:pt x="2707" y="29"/>
                  </a:lnTo>
                  <a:cubicBezTo>
                    <a:pt x="2627" y="10"/>
                    <a:pt x="2546" y="1"/>
                    <a:pt x="2464" y="1"/>
                  </a:cubicBezTo>
                  <a:close/>
                </a:path>
              </a:pathLst>
            </a:custGeom>
            <a:solidFill>
              <a:srgbClr val="3D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1" name="Google Shape;2501;p45"/>
            <p:cNvSpPr/>
            <p:nvPr/>
          </p:nvSpPr>
          <p:spPr>
            <a:xfrm>
              <a:off x="4926900" y="336475"/>
              <a:ext cx="46100" cy="60175"/>
            </a:xfrm>
            <a:custGeom>
              <a:avLst/>
              <a:gdLst/>
              <a:ahLst/>
              <a:cxnLst/>
              <a:rect l="l" t="t" r="r" b="b"/>
              <a:pathLst>
                <a:path w="1844" h="2407" extrusionOk="0">
                  <a:moveTo>
                    <a:pt x="891" y="0"/>
                  </a:moveTo>
                  <a:cubicBezTo>
                    <a:pt x="259" y="0"/>
                    <a:pt x="0" y="980"/>
                    <a:pt x="73" y="1560"/>
                  </a:cubicBezTo>
                  <a:cubicBezTo>
                    <a:pt x="132" y="2037"/>
                    <a:pt x="428" y="2406"/>
                    <a:pt x="708" y="2406"/>
                  </a:cubicBezTo>
                  <a:cubicBezTo>
                    <a:pt x="800" y="2406"/>
                    <a:pt x="891" y="2365"/>
                    <a:pt x="971" y="2275"/>
                  </a:cubicBezTo>
                  <a:cubicBezTo>
                    <a:pt x="1526" y="1640"/>
                    <a:pt x="1844" y="239"/>
                    <a:pt x="1076" y="27"/>
                  </a:cubicBezTo>
                  <a:cubicBezTo>
                    <a:pt x="1011" y="9"/>
                    <a:pt x="950" y="0"/>
                    <a:pt x="891" y="0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2" name="Google Shape;2502;p45"/>
            <p:cNvSpPr/>
            <p:nvPr/>
          </p:nvSpPr>
          <p:spPr>
            <a:xfrm>
              <a:off x="4933200" y="346475"/>
              <a:ext cx="29200" cy="38125"/>
            </a:xfrm>
            <a:custGeom>
              <a:avLst/>
              <a:gdLst/>
              <a:ahLst/>
              <a:cxnLst/>
              <a:rect l="l" t="t" r="r" b="b"/>
              <a:pathLst>
                <a:path w="1168" h="1525" extrusionOk="0">
                  <a:moveTo>
                    <a:pt x="565" y="1"/>
                  </a:moveTo>
                  <a:cubicBezTo>
                    <a:pt x="164" y="1"/>
                    <a:pt x="1" y="622"/>
                    <a:pt x="46" y="990"/>
                  </a:cubicBezTo>
                  <a:cubicBezTo>
                    <a:pt x="83" y="1291"/>
                    <a:pt x="271" y="1525"/>
                    <a:pt x="448" y="1525"/>
                  </a:cubicBezTo>
                  <a:cubicBezTo>
                    <a:pt x="506" y="1525"/>
                    <a:pt x="564" y="1499"/>
                    <a:pt x="615" y="1441"/>
                  </a:cubicBezTo>
                  <a:cubicBezTo>
                    <a:pt x="966" y="1040"/>
                    <a:pt x="1168" y="152"/>
                    <a:pt x="682" y="17"/>
                  </a:cubicBezTo>
                  <a:cubicBezTo>
                    <a:pt x="641" y="6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D28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3" name="Google Shape;2503;p45"/>
            <p:cNvSpPr/>
            <p:nvPr/>
          </p:nvSpPr>
          <p:spPr>
            <a:xfrm>
              <a:off x="4937200" y="363100"/>
              <a:ext cx="19175" cy="25025"/>
            </a:xfrm>
            <a:custGeom>
              <a:avLst/>
              <a:gdLst/>
              <a:ahLst/>
              <a:cxnLst/>
              <a:rect l="l" t="t" r="r" b="b"/>
              <a:pathLst>
                <a:path w="767" h="1001" extrusionOk="0">
                  <a:moveTo>
                    <a:pt x="370" y="1"/>
                  </a:moveTo>
                  <a:cubicBezTo>
                    <a:pt x="108" y="1"/>
                    <a:pt x="0" y="408"/>
                    <a:pt x="31" y="649"/>
                  </a:cubicBezTo>
                  <a:cubicBezTo>
                    <a:pt x="55" y="847"/>
                    <a:pt x="178" y="1000"/>
                    <a:pt x="294" y="1000"/>
                  </a:cubicBezTo>
                  <a:cubicBezTo>
                    <a:pt x="333" y="1000"/>
                    <a:pt x="371" y="983"/>
                    <a:pt x="404" y="945"/>
                  </a:cubicBezTo>
                  <a:cubicBezTo>
                    <a:pt x="635" y="681"/>
                    <a:pt x="766" y="100"/>
                    <a:pt x="448" y="12"/>
                  </a:cubicBezTo>
                  <a:cubicBezTo>
                    <a:pt x="420" y="5"/>
                    <a:pt x="394" y="1"/>
                    <a:pt x="370" y="1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4" name="Google Shape;2504;p45"/>
            <p:cNvSpPr/>
            <p:nvPr/>
          </p:nvSpPr>
          <p:spPr>
            <a:xfrm>
              <a:off x="5006475" y="751075"/>
              <a:ext cx="88050" cy="34725"/>
            </a:xfrm>
            <a:custGeom>
              <a:avLst/>
              <a:gdLst/>
              <a:ahLst/>
              <a:cxnLst/>
              <a:rect l="l" t="t" r="r" b="b"/>
              <a:pathLst>
                <a:path w="3522" h="1389" extrusionOk="0">
                  <a:moveTo>
                    <a:pt x="3522" y="0"/>
                  </a:moveTo>
                  <a:lnTo>
                    <a:pt x="0" y="282"/>
                  </a:lnTo>
                  <a:lnTo>
                    <a:pt x="0" y="1388"/>
                  </a:lnTo>
                  <a:lnTo>
                    <a:pt x="3501" y="1249"/>
                  </a:lnTo>
                  <a:lnTo>
                    <a:pt x="3522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5" name="Google Shape;2505;p45"/>
            <p:cNvSpPr/>
            <p:nvPr/>
          </p:nvSpPr>
          <p:spPr>
            <a:xfrm>
              <a:off x="5036675" y="790300"/>
              <a:ext cx="57650" cy="13650"/>
            </a:xfrm>
            <a:custGeom>
              <a:avLst/>
              <a:gdLst/>
              <a:ahLst/>
              <a:cxnLst/>
              <a:rect l="l" t="t" r="r" b="b"/>
              <a:pathLst>
                <a:path w="2306" h="546" extrusionOk="0">
                  <a:moveTo>
                    <a:pt x="2305" y="1"/>
                  </a:moveTo>
                  <a:lnTo>
                    <a:pt x="0" y="162"/>
                  </a:lnTo>
                  <a:lnTo>
                    <a:pt x="8" y="545"/>
                  </a:lnTo>
                  <a:lnTo>
                    <a:pt x="2300" y="433"/>
                  </a:lnTo>
                  <a:lnTo>
                    <a:pt x="2305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6" name="Google Shape;2506;p45"/>
            <p:cNvSpPr/>
            <p:nvPr/>
          </p:nvSpPr>
          <p:spPr>
            <a:xfrm>
              <a:off x="5327350" y="595800"/>
              <a:ext cx="90850" cy="28300"/>
            </a:xfrm>
            <a:custGeom>
              <a:avLst/>
              <a:gdLst/>
              <a:ahLst/>
              <a:cxnLst/>
              <a:rect l="l" t="t" r="r" b="b"/>
              <a:pathLst>
                <a:path w="3634" h="1132" extrusionOk="0">
                  <a:moveTo>
                    <a:pt x="1" y="0"/>
                  </a:moveTo>
                  <a:lnTo>
                    <a:pt x="1" y="1131"/>
                  </a:lnTo>
                  <a:lnTo>
                    <a:pt x="3633" y="1131"/>
                  </a:lnTo>
                  <a:lnTo>
                    <a:pt x="36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7" name="Google Shape;2507;p45"/>
            <p:cNvSpPr/>
            <p:nvPr/>
          </p:nvSpPr>
          <p:spPr>
            <a:xfrm>
              <a:off x="5324325" y="633850"/>
              <a:ext cx="96875" cy="26025"/>
            </a:xfrm>
            <a:custGeom>
              <a:avLst/>
              <a:gdLst/>
              <a:ahLst/>
              <a:cxnLst/>
              <a:rect l="l" t="t" r="r" b="b"/>
              <a:pathLst>
                <a:path w="3875" h="1041" extrusionOk="0">
                  <a:moveTo>
                    <a:pt x="1" y="0"/>
                  </a:moveTo>
                  <a:lnTo>
                    <a:pt x="1" y="1040"/>
                  </a:lnTo>
                  <a:lnTo>
                    <a:pt x="3875" y="1040"/>
                  </a:lnTo>
                  <a:lnTo>
                    <a:pt x="38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8" name="Google Shape;2508;p45"/>
            <p:cNvSpPr/>
            <p:nvPr/>
          </p:nvSpPr>
          <p:spPr>
            <a:xfrm>
              <a:off x="5329050" y="636875"/>
              <a:ext cx="87450" cy="19975"/>
            </a:xfrm>
            <a:custGeom>
              <a:avLst/>
              <a:gdLst/>
              <a:ahLst/>
              <a:cxnLst/>
              <a:rect l="l" t="t" r="r" b="b"/>
              <a:pathLst>
                <a:path w="3498" h="799" extrusionOk="0">
                  <a:moveTo>
                    <a:pt x="0" y="0"/>
                  </a:moveTo>
                  <a:lnTo>
                    <a:pt x="0" y="798"/>
                  </a:lnTo>
                  <a:lnTo>
                    <a:pt x="3498" y="798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9" name="Google Shape;2509;p45"/>
            <p:cNvSpPr/>
            <p:nvPr/>
          </p:nvSpPr>
          <p:spPr>
            <a:xfrm>
              <a:off x="5351125" y="742525"/>
              <a:ext cx="43275" cy="43275"/>
            </a:xfrm>
            <a:custGeom>
              <a:avLst/>
              <a:gdLst/>
              <a:ahLst/>
              <a:cxnLst/>
              <a:rect l="l" t="t" r="r" b="b"/>
              <a:pathLst>
                <a:path w="1731" h="1731" extrusionOk="0">
                  <a:moveTo>
                    <a:pt x="865" y="0"/>
                  </a:moveTo>
                  <a:cubicBezTo>
                    <a:pt x="388" y="0"/>
                    <a:pt x="1" y="387"/>
                    <a:pt x="1" y="866"/>
                  </a:cubicBezTo>
                  <a:cubicBezTo>
                    <a:pt x="1" y="1343"/>
                    <a:pt x="388" y="1730"/>
                    <a:pt x="865" y="1730"/>
                  </a:cubicBezTo>
                  <a:cubicBezTo>
                    <a:pt x="1344" y="1730"/>
                    <a:pt x="1731" y="1343"/>
                    <a:pt x="1731" y="866"/>
                  </a:cubicBezTo>
                  <a:cubicBezTo>
                    <a:pt x="1731" y="387"/>
                    <a:pt x="1344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0" name="Google Shape;2510;p45"/>
            <p:cNvSpPr/>
            <p:nvPr/>
          </p:nvSpPr>
          <p:spPr>
            <a:xfrm>
              <a:off x="5357500" y="748900"/>
              <a:ext cx="30550" cy="30525"/>
            </a:xfrm>
            <a:custGeom>
              <a:avLst/>
              <a:gdLst/>
              <a:ahLst/>
              <a:cxnLst/>
              <a:rect l="l" t="t" r="r" b="b"/>
              <a:pathLst>
                <a:path w="1222" h="1221" extrusionOk="0">
                  <a:moveTo>
                    <a:pt x="610" y="1"/>
                  </a:moveTo>
                  <a:cubicBezTo>
                    <a:pt x="274" y="1"/>
                    <a:pt x="0" y="273"/>
                    <a:pt x="0" y="611"/>
                  </a:cubicBezTo>
                  <a:cubicBezTo>
                    <a:pt x="0" y="947"/>
                    <a:pt x="274" y="1221"/>
                    <a:pt x="610" y="1221"/>
                  </a:cubicBezTo>
                  <a:cubicBezTo>
                    <a:pt x="948" y="1221"/>
                    <a:pt x="1221" y="947"/>
                    <a:pt x="1221" y="611"/>
                  </a:cubicBezTo>
                  <a:cubicBezTo>
                    <a:pt x="1221" y="273"/>
                    <a:pt x="948" y="1"/>
                    <a:pt x="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1" name="Google Shape;2511;p45"/>
            <p:cNvSpPr/>
            <p:nvPr/>
          </p:nvSpPr>
          <p:spPr>
            <a:xfrm>
              <a:off x="5557150" y="643000"/>
              <a:ext cx="161550" cy="29725"/>
            </a:xfrm>
            <a:custGeom>
              <a:avLst/>
              <a:gdLst/>
              <a:ahLst/>
              <a:cxnLst/>
              <a:rect l="l" t="t" r="r" b="b"/>
              <a:pathLst>
                <a:path w="6462" h="1189" extrusionOk="0">
                  <a:moveTo>
                    <a:pt x="6413" y="0"/>
                  </a:moveTo>
                  <a:lnTo>
                    <a:pt x="1" y="267"/>
                  </a:lnTo>
                  <a:lnTo>
                    <a:pt x="49" y="1188"/>
                  </a:lnTo>
                  <a:lnTo>
                    <a:pt x="6461" y="923"/>
                  </a:lnTo>
                  <a:lnTo>
                    <a:pt x="64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2" name="Google Shape;2512;p45"/>
            <p:cNvSpPr/>
            <p:nvPr/>
          </p:nvSpPr>
          <p:spPr>
            <a:xfrm>
              <a:off x="5153600" y="623250"/>
              <a:ext cx="46150" cy="46950"/>
            </a:xfrm>
            <a:custGeom>
              <a:avLst/>
              <a:gdLst/>
              <a:ahLst/>
              <a:cxnLst/>
              <a:rect l="l" t="t" r="r" b="b"/>
              <a:pathLst>
                <a:path w="1846" h="1878" extrusionOk="0">
                  <a:moveTo>
                    <a:pt x="1702" y="1"/>
                  </a:moveTo>
                  <a:cubicBezTo>
                    <a:pt x="1498" y="1"/>
                    <a:pt x="985" y="133"/>
                    <a:pt x="860" y="208"/>
                  </a:cubicBezTo>
                  <a:cubicBezTo>
                    <a:pt x="710" y="298"/>
                    <a:pt x="339" y="1565"/>
                    <a:pt x="134" y="1721"/>
                  </a:cubicBezTo>
                  <a:cubicBezTo>
                    <a:pt x="0" y="1822"/>
                    <a:pt x="468" y="1878"/>
                    <a:pt x="824" y="1878"/>
                  </a:cubicBezTo>
                  <a:cubicBezTo>
                    <a:pt x="1009" y="1878"/>
                    <a:pt x="1164" y="1863"/>
                    <a:pt x="1187" y="1831"/>
                  </a:cubicBezTo>
                  <a:cubicBezTo>
                    <a:pt x="1255" y="1740"/>
                    <a:pt x="1248" y="720"/>
                    <a:pt x="1251" y="652"/>
                  </a:cubicBezTo>
                  <a:cubicBezTo>
                    <a:pt x="1255" y="584"/>
                    <a:pt x="1710" y="486"/>
                    <a:pt x="1755" y="424"/>
                  </a:cubicBezTo>
                  <a:cubicBezTo>
                    <a:pt x="1801" y="364"/>
                    <a:pt x="1846" y="89"/>
                    <a:pt x="1782" y="18"/>
                  </a:cubicBezTo>
                  <a:cubicBezTo>
                    <a:pt x="1771" y="6"/>
                    <a:pt x="1743" y="1"/>
                    <a:pt x="1702" y="1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3" name="Google Shape;2513;p45"/>
            <p:cNvSpPr/>
            <p:nvPr/>
          </p:nvSpPr>
          <p:spPr>
            <a:xfrm>
              <a:off x="5047850" y="385225"/>
              <a:ext cx="25525" cy="23775"/>
            </a:xfrm>
            <a:custGeom>
              <a:avLst/>
              <a:gdLst/>
              <a:ahLst/>
              <a:cxnLst/>
              <a:rect l="l" t="t" r="r" b="b"/>
              <a:pathLst>
                <a:path w="1021" h="951" extrusionOk="0">
                  <a:moveTo>
                    <a:pt x="675" y="1"/>
                  </a:moveTo>
                  <a:cubicBezTo>
                    <a:pt x="394" y="1"/>
                    <a:pt x="0" y="680"/>
                    <a:pt x="277" y="920"/>
                  </a:cubicBezTo>
                  <a:cubicBezTo>
                    <a:pt x="301" y="941"/>
                    <a:pt x="329" y="951"/>
                    <a:pt x="358" y="951"/>
                  </a:cubicBezTo>
                  <a:cubicBezTo>
                    <a:pt x="613" y="951"/>
                    <a:pt x="1020" y="246"/>
                    <a:pt x="780" y="40"/>
                  </a:cubicBezTo>
                  <a:cubicBezTo>
                    <a:pt x="749" y="13"/>
                    <a:pt x="713" y="1"/>
                    <a:pt x="675" y="1"/>
                  </a:cubicBezTo>
                  <a:close/>
                </a:path>
              </a:pathLst>
            </a:custGeom>
            <a:solidFill>
              <a:srgbClr val="4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4" name="Google Shape;2514;p45"/>
            <p:cNvSpPr/>
            <p:nvPr/>
          </p:nvSpPr>
          <p:spPr>
            <a:xfrm>
              <a:off x="5021750" y="362875"/>
              <a:ext cx="36525" cy="29350"/>
            </a:xfrm>
            <a:custGeom>
              <a:avLst/>
              <a:gdLst/>
              <a:ahLst/>
              <a:cxnLst/>
              <a:rect l="l" t="t" r="r" b="b"/>
              <a:pathLst>
                <a:path w="1461" h="1174" extrusionOk="0">
                  <a:moveTo>
                    <a:pt x="414" y="1"/>
                  </a:moveTo>
                  <a:cubicBezTo>
                    <a:pt x="398" y="1"/>
                    <a:pt x="387" y="3"/>
                    <a:pt x="379" y="7"/>
                  </a:cubicBezTo>
                  <a:cubicBezTo>
                    <a:pt x="190" y="116"/>
                    <a:pt x="0" y="436"/>
                    <a:pt x="14" y="677"/>
                  </a:cubicBezTo>
                  <a:cubicBezTo>
                    <a:pt x="17" y="761"/>
                    <a:pt x="657" y="1091"/>
                    <a:pt x="718" y="1143"/>
                  </a:cubicBezTo>
                  <a:cubicBezTo>
                    <a:pt x="742" y="1164"/>
                    <a:pt x="770" y="1173"/>
                    <a:pt x="800" y="1173"/>
                  </a:cubicBezTo>
                  <a:cubicBezTo>
                    <a:pt x="1054" y="1173"/>
                    <a:pt x="1460" y="470"/>
                    <a:pt x="1220" y="264"/>
                  </a:cubicBezTo>
                  <a:cubicBezTo>
                    <a:pt x="1161" y="212"/>
                    <a:pt x="577" y="1"/>
                    <a:pt x="414" y="1"/>
                  </a:cubicBezTo>
                  <a:close/>
                </a:path>
              </a:pathLst>
            </a:custGeom>
            <a:solidFill>
              <a:srgbClr val="4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5" name="Google Shape;2515;p45"/>
            <p:cNvSpPr/>
            <p:nvPr/>
          </p:nvSpPr>
          <p:spPr>
            <a:xfrm>
              <a:off x="5008625" y="397600"/>
              <a:ext cx="40300" cy="58175"/>
            </a:xfrm>
            <a:custGeom>
              <a:avLst/>
              <a:gdLst/>
              <a:ahLst/>
              <a:cxnLst/>
              <a:rect l="l" t="t" r="r" b="b"/>
              <a:pathLst>
                <a:path w="1612" h="2327" extrusionOk="0">
                  <a:moveTo>
                    <a:pt x="1612" y="0"/>
                  </a:moveTo>
                  <a:lnTo>
                    <a:pt x="1" y="1905"/>
                  </a:lnTo>
                  <a:cubicBezTo>
                    <a:pt x="275" y="2041"/>
                    <a:pt x="879" y="2326"/>
                    <a:pt x="1044" y="2326"/>
                  </a:cubicBezTo>
                  <a:cubicBezTo>
                    <a:pt x="1057" y="2326"/>
                    <a:pt x="1068" y="2324"/>
                    <a:pt x="1075" y="2320"/>
                  </a:cubicBezTo>
                  <a:cubicBezTo>
                    <a:pt x="1169" y="2267"/>
                    <a:pt x="1611" y="0"/>
                    <a:pt x="1612" y="0"/>
                  </a:cubicBezTo>
                  <a:close/>
                </a:path>
              </a:pathLst>
            </a:custGeom>
            <a:solidFill>
              <a:srgbClr val="D28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6" name="Google Shape;2516;p45"/>
            <p:cNvSpPr/>
            <p:nvPr/>
          </p:nvSpPr>
          <p:spPr>
            <a:xfrm>
              <a:off x="5005275" y="392875"/>
              <a:ext cx="40275" cy="58200"/>
            </a:xfrm>
            <a:custGeom>
              <a:avLst/>
              <a:gdLst/>
              <a:ahLst/>
              <a:cxnLst/>
              <a:rect l="l" t="t" r="r" b="b"/>
              <a:pathLst>
                <a:path w="1611" h="2328" extrusionOk="0">
                  <a:moveTo>
                    <a:pt x="1611" y="1"/>
                  </a:moveTo>
                  <a:lnTo>
                    <a:pt x="1" y="1905"/>
                  </a:lnTo>
                  <a:cubicBezTo>
                    <a:pt x="273" y="2042"/>
                    <a:pt x="878" y="2327"/>
                    <a:pt x="1043" y="2327"/>
                  </a:cubicBezTo>
                  <a:cubicBezTo>
                    <a:pt x="1056" y="2327"/>
                    <a:pt x="1067" y="2325"/>
                    <a:pt x="1074" y="2321"/>
                  </a:cubicBezTo>
                  <a:cubicBezTo>
                    <a:pt x="1168" y="2268"/>
                    <a:pt x="1610" y="1"/>
                    <a:pt x="1611" y="1"/>
                  </a:cubicBezTo>
                  <a:close/>
                </a:path>
              </a:pathLst>
            </a:custGeom>
            <a:solidFill>
              <a:srgbClr val="E6A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7" name="Google Shape;2517;p45"/>
            <p:cNvSpPr/>
            <p:nvPr/>
          </p:nvSpPr>
          <p:spPr>
            <a:xfrm>
              <a:off x="4969100" y="403125"/>
              <a:ext cx="30950" cy="54825"/>
            </a:xfrm>
            <a:custGeom>
              <a:avLst/>
              <a:gdLst/>
              <a:ahLst/>
              <a:cxnLst/>
              <a:rect l="l" t="t" r="r" b="b"/>
              <a:pathLst>
                <a:path w="1238" h="2193" extrusionOk="0">
                  <a:moveTo>
                    <a:pt x="622" y="1"/>
                  </a:moveTo>
                  <a:lnTo>
                    <a:pt x="622" y="1"/>
                  </a:lnTo>
                  <a:cubicBezTo>
                    <a:pt x="1" y="979"/>
                    <a:pt x="1158" y="2144"/>
                    <a:pt x="1208" y="2193"/>
                  </a:cubicBezTo>
                  <a:lnTo>
                    <a:pt x="1237" y="2163"/>
                  </a:lnTo>
                  <a:cubicBezTo>
                    <a:pt x="1225" y="2153"/>
                    <a:pt x="206" y="958"/>
                    <a:pt x="759" y="87"/>
                  </a:cubicBezTo>
                  <a:lnTo>
                    <a:pt x="622" y="1"/>
                  </a:lnTo>
                  <a:close/>
                </a:path>
              </a:pathLst>
            </a:custGeom>
            <a:solidFill>
              <a:srgbClr val="D28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8" name="Google Shape;2518;p45"/>
            <p:cNvSpPr/>
            <p:nvPr/>
          </p:nvSpPr>
          <p:spPr>
            <a:xfrm>
              <a:off x="5013600" y="388200"/>
              <a:ext cx="17600" cy="17600"/>
            </a:xfrm>
            <a:custGeom>
              <a:avLst/>
              <a:gdLst/>
              <a:ahLst/>
              <a:cxnLst/>
              <a:rect l="l" t="t" r="r" b="b"/>
              <a:pathLst>
                <a:path w="704" h="704" extrusionOk="0">
                  <a:moveTo>
                    <a:pt x="520" y="0"/>
                  </a:moveTo>
                  <a:cubicBezTo>
                    <a:pt x="419" y="0"/>
                    <a:pt x="284" y="81"/>
                    <a:pt x="178" y="215"/>
                  </a:cubicBezTo>
                  <a:cubicBezTo>
                    <a:pt x="37" y="394"/>
                    <a:pt x="1" y="600"/>
                    <a:pt x="97" y="676"/>
                  </a:cubicBezTo>
                  <a:cubicBezTo>
                    <a:pt x="121" y="695"/>
                    <a:pt x="151" y="704"/>
                    <a:pt x="184" y="704"/>
                  </a:cubicBezTo>
                  <a:cubicBezTo>
                    <a:pt x="285" y="704"/>
                    <a:pt x="420" y="623"/>
                    <a:pt x="527" y="489"/>
                  </a:cubicBezTo>
                  <a:cubicBezTo>
                    <a:pt x="668" y="310"/>
                    <a:pt x="703" y="104"/>
                    <a:pt x="607" y="28"/>
                  </a:cubicBezTo>
                  <a:cubicBezTo>
                    <a:pt x="583" y="9"/>
                    <a:pt x="553" y="0"/>
                    <a:pt x="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9" name="Google Shape;2519;p45"/>
            <p:cNvSpPr/>
            <p:nvPr/>
          </p:nvSpPr>
          <p:spPr>
            <a:xfrm>
              <a:off x="5750450" y="428850"/>
              <a:ext cx="21600" cy="22600"/>
            </a:xfrm>
            <a:custGeom>
              <a:avLst/>
              <a:gdLst/>
              <a:ahLst/>
              <a:cxnLst/>
              <a:rect l="l" t="t" r="r" b="b"/>
              <a:pathLst>
                <a:path w="864" h="904" extrusionOk="0">
                  <a:moveTo>
                    <a:pt x="649" y="0"/>
                  </a:moveTo>
                  <a:cubicBezTo>
                    <a:pt x="625" y="0"/>
                    <a:pt x="601" y="11"/>
                    <a:pt x="578" y="36"/>
                  </a:cubicBezTo>
                  <a:lnTo>
                    <a:pt x="579" y="36"/>
                  </a:lnTo>
                  <a:cubicBezTo>
                    <a:pt x="305" y="333"/>
                    <a:pt x="1" y="904"/>
                    <a:pt x="635" y="904"/>
                  </a:cubicBezTo>
                  <a:cubicBezTo>
                    <a:pt x="682" y="904"/>
                    <a:pt x="735" y="901"/>
                    <a:pt x="794" y="894"/>
                  </a:cubicBezTo>
                  <a:cubicBezTo>
                    <a:pt x="822" y="890"/>
                    <a:pt x="845" y="875"/>
                    <a:pt x="864" y="855"/>
                  </a:cubicBezTo>
                  <a:lnTo>
                    <a:pt x="864" y="855"/>
                  </a:lnTo>
                  <a:cubicBezTo>
                    <a:pt x="854" y="855"/>
                    <a:pt x="845" y="855"/>
                    <a:pt x="837" y="855"/>
                  </a:cubicBezTo>
                  <a:cubicBezTo>
                    <a:pt x="239" y="855"/>
                    <a:pt x="474" y="348"/>
                    <a:pt x="731" y="42"/>
                  </a:cubicBezTo>
                  <a:cubicBezTo>
                    <a:pt x="705" y="16"/>
                    <a:pt x="677" y="0"/>
                    <a:pt x="649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0" name="Google Shape;2520;p45"/>
            <p:cNvSpPr/>
            <p:nvPr/>
          </p:nvSpPr>
          <p:spPr>
            <a:xfrm>
              <a:off x="5783600" y="384225"/>
              <a:ext cx="19900" cy="34675"/>
            </a:xfrm>
            <a:custGeom>
              <a:avLst/>
              <a:gdLst/>
              <a:ahLst/>
              <a:cxnLst/>
              <a:rect l="l" t="t" r="r" b="b"/>
              <a:pathLst>
                <a:path w="796" h="1387" extrusionOk="0">
                  <a:moveTo>
                    <a:pt x="368" y="1"/>
                  </a:moveTo>
                  <a:cubicBezTo>
                    <a:pt x="163" y="1"/>
                    <a:pt x="1" y="283"/>
                    <a:pt x="3" y="651"/>
                  </a:cubicBezTo>
                  <a:cubicBezTo>
                    <a:pt x="4" y="1035"/>
                    <a:pt x="184" y="1364"/>
                    <a:pt x="403" y="1385"/>
                  </a:cubicBezTo>
                  <a:cubicBezTo>
                    <a:pt x="411" y="1386"/>
                    <a:pt x="419" y="1387"/>
                    <a:pt x="427" y="1387"/>
                  </a:cubicBezTo>
                  <a:cubicBezTo>
                    <a:pt x="634" y="1387"/>
                    <a:pt x="795" y="1103"/>
                    <a:pt x="793" y="735"/>
                  </a:cubicBezTo>
                  <a:cubicBezTo>
                    <a:pt x="791" y="355"/>
                    <a:pt x="613" y="27"/>
                    <a:pt x="395" y="2"/>
                  </a:cubicBezTo>
                  <a:cubicBezTo>
                    <a:pt x="386" y="1"/>
                    <a:pt x="377" y="1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1" name="Google Shape;2521;p45"/>
            <p:cNvSpPr/>
            <p:nvPr/>
          </p:nvSpPr>
          <p:spPr>
            <a:xfrm>
              <a:off x="5736650" y="387475"/>
              <a:ext cx="19125" cy="33675"/>
            </a:xfrm>
            <a:custGeom>
              <a:avLst/>
              <a:gdLst/>
              <a:ahLst/>
              <a:cxnLst/>
              <a:rect l="l" t="t" r="r" b="b"/>
              <a:pathLst>
                <a:path w="765" h="1347" extrusionOk="0">
                  <a:moveTo>
                    <a:pt x="334" y="0"/>
                  </a:moveTo>
                  <a:cubicBezTo>
                    <a:pt x="141" y="0"/>
                    <a:pt x="1" y="279"/>
                    <a:pt x="17" y="641"/>
                  </a:cubicBezTo>
                  <a:cubicBezTo>
                    <a:pt x="35" y="1013"/>
                    <a:pt x="212" y="1329"/>
                    <a:pt x="415" y="1346"/>
                  </a:cubicBezTo>
                  <a:cubicBezTo>
                    <a:pt x="420" y="1346"/>
                    <a:pt x="425" y="1346"/>
                    <a:pt x="430" y="1346"/>
                  </a:cubicBezTo>
                  <a:cubicBezTo>
                    <a:pt x="624" y="1346"/>
                    <a:pt x="765" y="1065"/>
                    <a:pt x="749" y="705"/>
                  </a:cubicBezTo>
                  <a:cubicBezTo>
                    <a:pt x="732" y="335"/>
                    <a:pt x="556" y="19"/>
                    <a:pt x="353" y="1"/>
                  </a:cubicBezTo>
                  <a:cubicBezTo>
                    <a:pt x="347" y="1"/>
                    <a:pt x="341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2" name="Google Shape;2522;p45"/>
            <p:cNvSpPr/>
            <p:nvPr/>
          </p:nvSpPr>
          <p:spPr>
            <a:xfrm>
              <a:off x="5780650" y="381550"/>
              <a:ext cx="32925" cy="19200"/>
            </a:xfrm>
            <a:custGeom>
              <a:avLst/>
              <a:gdLst/>
              <a:ahLst/>
              <a:cxnLst/>
              <a:rect l="l" t="t" r="r" b="b"/>
              <a:pathLst>
                <a:path w="1317" h="768" extrusionOk="0">
                  <a:moveTo>
                    <a:pt x="368" y="1"/>
                  </a:moveTo>
                  <a:cubicBezTo>
                    <a:pt x="73" y="1"/>
                    <a:pt x="0" y="206"/>
                    <a:pt x="0" y="206"/>
                  </a:cubicBezTo>
                  <a:cubicBezTo>
                    <a:pt x="57" y="193"/>
                    <a:pt x="118" y="187"/>
                    <a:pt x="182" y="187"/>
                  </a:cubicBezTo>
                  <a:cubicBezTo>
                    <a:pt x="574" y="187"/>
                    <a:pt x="1060" y="428"/>
                    <a:pt x="1313" y="764"/>
                  </a:cubicBezTo>
                  <a:lnTo>
                    <a:pt x="1313" y="764"/>
                  </a:lnTo>
                  <a:cubicBezTo>
                    <a:pt x="1293" y="715"/>
                    <a:pt x="1057" y="179"/>
                    <a:pt x="645" y="49"/>
                  </a:cubicBezTo>
                  <a:cubicBezTo>
                    <a:pt x="536" y="14"/>
                    <a:pt x="445" y="1"/>
                    <a:pt x="368" y="1"/>
                  </a:cubicBezTo>
                  <a:close/>
                  <a:moveTo>
                    <a:pt x="1313" y="764"/>
                  </a:moveTo>
                  <a:lnTo>
                    <a:pt x="1313" y="764"/>
                  </a:lnTo>
                  <a:cubicBezTo>
                    <a:pt x="1314" y="766"/>
                    <a:pt x="1315" y="768"/>
                    <a:pt x="1315" y="768"/>
                  </a:cubicBezTo>
                  <a:lnTo>
                    <a:pt x="1316" y="768"/>
                  </a:lnTo>
                  <a:cubicBezTo>
                    <a:pt x="1315" y="766"/>
                    <a:pt x="1314" y="765"/>
                    <a:pt x="1313" y="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3" name="Google Shape;2523;p45"/>
            <p:cNvSpPr/>
            <p:nvPr/>
          </p:nvSpPr>
          <p:spPr>
            <a:xfrm>
              <a:off x="5768850" y="354900"/>
              <a:ext cx="57350" cy="35750"/>
            </a:xfrm>
            <a:custGeom>
              <a:avLst/>
              <a:gdLst/>
              <a:ahLst/>
              <a:cxnLst/>
              <a:rect l="l" t="t" r="r" b="b"/>
              <a:pathLst>
                <a:path w="2294" h="1430" extrusionOk="0">
                  <a:moveTo>
                    <a:pt x="617" y="0"/>
                  </a:moveTo>
                  <a:cubicBezTo>
                    <a:pt x="138" y="0"/>
                    <a:pt x="1" y="327"/>
                    <a:pt x="1" y="327"/>
                  </a:cubicBezTo>
                  <a:cubicBezTo>
                    <a:pt x="77" y="314"/>
                    <a:pt x="156" y="308"/>
                    <a:pt x="238" y="308"/>
                  </a:cubicBezTo>
                  <a:cubicBezTo>
                    <a:pt x="956" y="308"/>
                    <a:pt x="1857" y="793"/>
                    <a:pt x="2294" y="1430"/>
                  </a:cubicBezTo>
                  <a:cubicBezTo>
                    <a:pt x="2294" y="1430"/>
                    <a:pt x="1918" y="392"/>
                    <a:pt x="1164" y="113"/>
                  </a:cubicBezTo>
                  <a:cubicBezTo>
                    <a:pt x="945" y="31"/>
                    <a:pt x="765" y="0"/>
                    <a:pt x="617" y="0"/>
                  </a:cubicBezTo>
                  <a:close/>
                </a:path>
              </a:pathLst>
            </a:custGeom>
            <a:solidFill>
              <a:srgbClr val="C15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4" name="Google Shape;2524;p45"/>
            <p:cNvSpPr/>
            <p:nvPr/>
          </p:nvSpPr>
          <p:spPr>
            <a:xfrm>
              <a:off x="5732725" y="385225"/>
              <a:ext cx="24250" cy="16650"/>
            </a:xfrm>
            <a:custGeom>
              <a:avLst/>
              <a:gdLst/>
              <a:ahLst/>
              <a:cxnLst/>
              <a:rect l="l" t="t" r="r" b="b"/>
              <a:pathLst>
                <a:path w="970" h="666" extrusionOk="0">
                  <a:moveTo>
                    <a:pt x="532" y="1"/>
                  </a:moveTo>
                  <a:cubicBezTo>
                    <a:pt x="474" y="1"/>
                    <a:pt x="410" y="9"/>
                    <a:pt x="341" y="30"/>
                  </a:cubicBezTo>
                  <a:cubicBezTo>
                    <a:pt x="61" y="111"/>
                    <a:pt x="1" y="666"/>
                    <a:pt x="1" y="666"/>
                  </a:cubicBezTo>
                  <a:cubicBezTo>
                    <a:pt x="122" y="370"/>
                    <a:pt x="445" y="170"/>
                    <a:pt x="761" y="170"/>
                  </a:cubicBezTo>
                  <a:cubicBezTo>
                    <a:pt x="832" y="170"/>
                    <a:pt x="902" y="180"/>
                    <a:pt x="970" y="201"/>
                  </a:cubicBezTo>
                  <a:cubicBezTo>
                    <a:pt x="970" y="201"/>
                    <a:pt x="816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5" name="Google Shape;2525;p45"/>
            <p:cNvSpPr/>
            <p:nvPr/>
          </p:nvSpPr>
          <p:spPr>
            <a:xfrm>
              <a:off x="5722175" y="355675"/>
              <a:ext cx="37700" cy="28725"/>
            </a:xfrm>
            <a:custGeom>
              <a:avLst/>
              <a:gdLst/>
              <a:ahLst/>
              <a:cxnLst/>
              <a:rect l="l" t="t" r="r" b="b"/>
              <a:pathLst>
                <a:path w="1508" h="1149" extrusionOk="0">
                  <a:moveTo>
                    <a:pt x="894" y="1"/>
                  </a:moveTo>
                  <a:cubicBezTo>
                    <a:pt x="758" y="1"/>
                    <a:pt x="603" y="28"/>
                    <a:pt x="436" y="103"/>
                  </a:cubicBezTo>
                  <a:cubicBezTo>
                    <a:pt x="0" y="297"/>
                    <a:pt x="65" y="1149"/>
                    <a:pt x="65" y="1149"/>
                  </a:cubicBezTo>
                  <a:cubicBezTo>
                    <a:pt x="192" y="612"/>
                    <a:pt x="769" y="196"/>
                    <a:pt x="1354" y="196"/>
                  </a:cubicBezTo>
                  <a:cubicBezTo>
                    <a:pt x="1405" y="196"/>
                    <a:pt x="1457" y="200"/>
                    <a:pt x="1508" y="206"/>
                  </a:cubicBezTo>
                  <a:cubicBezTo>
                    <a:pt x="1508" y="206"/>
                    <a:pt x="1268" y="1"/>
                    <a:pt x="894" y="1"/>
                  </a:cubicBezTo>
                  <a:close/>
                </a:path>
              </a:pathLst>
            </a:custGeom>
            <a:solidFill>
              <a:srgbClr val="C15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6" name="Google Shape;2526;p45"/>
            <p:cNvSpPr/>
            <p:nvPr/>
          </p:nvSpPr>
          <p:spPr>
            <a:xfrm>
              <a:off x="5755300" y="463675"/>
              <a:ext cx="38200" cy="33825"/>
            </a:xfrm>
            <a:custGeom>
              <a:avLst/>
              <a:gdLst/>
              <a:ahLst/>
              <a:cxnLst/>
              <a:rect l="l" t="t" r="r" b="b"/>
              <a:pathLst>
                <a:path w="1528" h="1353" extrusionOk="0">
                  <a:moveTo>
                    <a:pt x="1527" y="1"/>
                  </a:moveTo>
                  <a:lnTo>
                    <a:pt x="0" y="222"/>
                  </a:lnTo>
                  <a:cubicBezTo>
                    <a:pt x="0" y="222"/>
                    <a:pt x="287" y="1352"/>
                    <a:pt x="828" y="1352"/>
                  </a:cubicBezTo>
                  <a:cubicBezTo>
                    <a:pt x="830" y="1352"/>
                    <a:pt x="832" y="1352"/>
                    <a:pt x="834" y="1352"/>
                  </a:cubicBezTo>
                  <a:cubicBezTo>
                    <a:pt x="1455" y="1343"/>
                    <a:pt x="1527" y="1"/>
                    <a:pt x="1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7" name="Google Shape;2527;p45"/>
            <p:cNvSpPr/>
            <p:nvPr/>
          </p:nvSpPr>
          <p:spPr>
            <a:xfrm>
              <a:off x="5761700" y="466075"/>
              <a:ext cx="29425" cy="13775"/>
            </a:xfrm>
            <a:custGeom>
              <a:avLst/>
              <a:gdLst/>
              <a:ahLst/>
              <a:cxnLst/>
              <a:rect l="l" t="t" r="r" b="b"/>
              <a:pathLst>
                <a:path w="1177" h="551" extrusionOk="0">
                  <a:moveTo>
                    <a:pt x="1176" y="1"/>
                  </a:moveTo>
                  <a:lnTo>
                    <a:pt x="0" y="172"/>
                  </a:lnTo>
                  <a:cubicBezTo>
                    <a:pt x="0" y="172"/>
                    <a:pt x="46" y="352"/>
                    <a:pt x="135" y="550"/>
                  </a:cubicBezTo>
                  <a:lnTo>
                    <a:pt x="1115" y="421"/>
                  </a:lnTo>
                  <a:cubicBezTo>
                    <a:pt x="1166" y="197"/>
                    <a:pt x="1176" y="1"/>
                    <a:pt x="1176" y="1"/>
                  </a:cubicBezTo>
                  <a:close/>
                </a:path>
              </a:pathLst>
            </a:custGeom>
            <a:solidFill>
              <a:srgbClr val="FFF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486" y="139485"/>
            <a:ext cx="881078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atrick Hand" panose="00000500000000000000" pitchFamily="2" charset="0"/>
              </a:rPr>
              <a:t>Ex 3. Listen to three people talking about their </a:t>
            </a:r>
            <a:r>
              <a:rPr lang="en-US" sz="2000" b="1" dirty="0" err="1">
                <a:solidFill>
                  <a:schemeClr val="accent5"/>
                </a:solidFill>
                <a:latin typeface="Patrick Hand" panose="00000500000000000000" pitchFamily="2" charset="0"/>
              </a:rPr>
              <a:t>favourite</a:t>
            </a:r>
            <a:r>
              <a:rPr lang="en-US" sz="2000" b="1" dirty="0">
                <a:solidFill>
                  <a:schemeClr val="accent5"/>
                </a:solidFill>
                <a:latin typeface="Patrick Hand" panose="00000500000000000000" pitchFamily="2" charset="0"/>
              </a:rPr>
              <a:t> shopping places and tick the place they mention.</a:t>
            </a:r>
            <a:endParaRPr lang="en-US" sz="2000" b="1" dirty="0">
              <a:solidFill>
                <a:schemeClr val="accent5"/>
              </a:solidFill>
              <a:latin typeface="Patrick Hand" panose="00000500000000000000" pitchFamily="2" charset="0"/>
            </a:endParaRPr>
          </a:p>
        </p:txBody>
      </p:sp>
      <p:pic>
        <p:nvPicPr>
          <p:cNvPr id="7" name="Track 5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0425" y="3740293"/>
            <a:ext cx="462847" cy="462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28" y="847371"/>
            <a:ext cx="4612237" cy="2810229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4908368" y="647332"/>
            <a:ext cx="4143690" cy="1128663"/>
          </a:xfrm>
          <a:prstGeom prst="wedgeRoundRectCallout">
            <a:avLst>
              <a:gd name="adj1" fmla="val 47553"/>
              <a:gd name="adj2" fmla="val 6297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Mai: </a:t>
            </a:r>
            <a:r>
              <a:rPr lang="en-US" sz="16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I often go to the </a:t>
            </a:r>
            <a:r>
              <a:rPr lang="en-US" sz="1600" b="1" dirty="0">
                <a:solidFill>
                  <a:srgbClr val="C00000"/>
                </a:solidFill>
                <a:latin typeface="Patrick Hand" panose="00000500000000000000" pitchFamily="2" charset="0"/>
              </a:rPr>
              <a:t>open-air market </a:t>
            </a:r>
            <a:r>
              <a:rPr lang="en-US" sz="16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in my village. Most of the products there are home-grown or home-made. The market goers know one another and they chat happily while selling and buying. </a:t>
            </a:r>
            <a:endParaRPr lang="en-US" sz="1600" dirty="0">
              <a:solidFill>
                <a:sysClr val="windowText" lastClr="000000"/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4908368" y="1979527"/>
            <a:ext cx="4143690" cy="1128664"/>
          </a:xfrm>
          <a:prstGeom prst="wedgeRoundRectCallout">
            <a:avLst>
              <a:gd name="adj1" fmla="val -46010"/>
              <a:gd name="adj2" fmla="val 6737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Nam: </a:t>
            </a:r>
            <a:r>
              <a:rPr lang="en-US" sz="16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When I need something, I go to </a:t>
            </a:r>
            <a:r>
              <a:rPr lang="en-US" sz="1600" b="1" dirty="0">
                <a:solidFill>
                  <a:srgbClr val="C00000"/>
                </a:solidFill>
                <a:latin typeface="Patrick Hand" panose="00000500000000000000" pitchFamily="2" charset="0"/>
              </a:rPr>
              <a:t>a convenience store</a:t>
            </a:r>
            <a:r>
              <a:rPr lang="en-US" sz="16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. They are easy to find because they are all over the place. The prices may be a bit higher than in supermarkets but they can save your time.</a:t>
            </a:r>
            <a:endParaRPr lang="en-US" sz="1600" dirty="0">
              <a:solidFill>
                <a:sysClr val="windowText" lastClr="00000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4908368" y="3370223"/>
            <a:ext cx="4143690" cy="1371573"/>
          </a:xfrm>
          <a:prstGeom prst="wedgeRoundRectCallout">
            <a:avLst>
              <a:gd name="adj1" fmla="val 47438"/>
              <a:gd name="adj2" fmla="val 6297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Alice: </a:t>
            </a:r>
            <a:r>
              <a:rPr lang="en-US" sz="16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I love shopping at </a:t>
            </a:r>
            <a:r>
              <a:rPr lang="en-US" sz="1600" b="1" dirty="0">
                <a:solidFill>
                  <a:srgbClr val="C00000"/>
                </a:solidFill>
                <a:latin typeface="Patrick Hand" panose="00000500000000000000" pitchFamily="2" charset="0"/>
              </a:rPr>
              <a:t>discount shops</a:t>
            </a:r>
            <a:r>
              <a:rPr lang="en-US" sz="16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. There is a wide range of goods there, and everything is cheaper than at other places. Yesterday I bought a Christmas dress for half the price of one in a </a:t>
            </a:r>
            <a:r>
              <a:rPr lang="en-US" sz="1600" dirty="0" err="1">
                <a:solidFill>
                  <a:sysClr val="windowText" lastClr="000000"/>
                </a:solidFill>
                <a:latin typeface="Patrick Hand" panose="00000500000000000000" pitchFamily="2" charset="0"/>
              </a:rPr>
              <a:t>speciality</a:t>
            </a:r>
            <a:r>
              <a:rPr lang="en-US" sz="16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shop. </a:t>
            </a:r>
            <a:endParaRPr lang="en-US" sz="1600" dirty="0">
              <a:solidFill>
                <a:sysClr val="windowText" lastClr="0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1648420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54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7268" y="2291230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54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8190" y="2908558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54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3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53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9" grpId="0" animBg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idx="2"/>
          </p:nvPr>
        </p:nvSpPr>
        <p:spPr/>
      </p:sp>
      <p:sp>
        <p:nvSpPr>
          <p:cNvPr id="5" name="Speech Bubble: Rectangle with Corners Rounded 1"/>
          <p:cNvSpPr/>
          <p:nvPr/>
        </p:nvSpPr>
        <p:spPr>
          <a:xfrm>
            <a:off x="149225" y="171450"/>
            <a:ext cx="8902700" cy="4217670"/>
          </a:xfrm>
          <a:prstGeom prst="wedgeRoundRectCallout">
            <a:avLst>
              <a:gd name="adj1" fmla="val 47553"/>
              <a:gd name="adj2" fmla="val 6297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Mai: 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I often go to the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open-air market 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in my village. Most of the products there are home-grown or home-made. The market goers know one another and they chat happily while selling and buying. </a:t>
            </a:r>
            <a:endParaRPr lang="en-US" sz="4400" dirty="0">
              <a:solidFill>
                <a:sysClr val="windowText" lastClr="0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idx="2"/>
          </p:nvPr>
        </p:nvSpPr>
        <p:spPr/>
      </p:sp>
      <p:sp>
        <p:nvSpPr>
          <p:cNvPr id="6" name="Speech Bubble: Rectangle with Corners Rounded 5"/>
          <p:cNvSpPr/>
          <p:nvPr/>
        </p:nvSpPr>
        <p:spPr>
          <a:xfrm>
            <a:off x="149860" y="0"/>
            <a:ext cx="8893810" cy="4401820"/>
          </a:xfrm>
          <a:prstGeom prst="wedgeRoundRectCallout">
            <a:avLst>
              <a:gd name="adj1" fmla="val -46010"/>
              <a:gd name="adj2" fmla="val 6737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Nam: 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When I need something, I go to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</a:rPr>
              <a:t>a convenience store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. They are easy to find because they are all over the place. The prices may be a bit higher than in supermarkets but they can save your time.</a:t>
            </a:r>
            <a:endParaRPr lang="en-US" sz="4400" dirty="0">
              <a:solidFill>
                <a:sysClr val="windowText" lastClr="0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idx="2"/>
          </p:nvPr>
        </p:nvSpPr>
        <p:spPr/>
      </p:sp>
      <p:sp>
        <p:nvSpPr>
          <p:cNvPr id="6" name="Speech Bubble: Rectangle with Corners Rounded 5"/>
          <p:cNvSpPr/>
          <p:nvPr/>
        </p:nvSpPr>
        <p:spPr>
          <a:xfrm>
            <a:off x="149860" y="72390"/>
            <a:ext cx="8902700" cy="4329430"/>
          </a:xfrm>
          <a:prstGeom prst="wedgeRoundRectCallout">
            <a:avLst>
              <a:gd name="adj1" fmla="val -46010"/>
              <a:gd name="adj2" fmla="val 6737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  <a:sym typeface="+mn-ea"/>
              </a:rPr>
              <a:t>Alice: 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  <a:sym typeface="+mn-ea"/>
              </a:rPr>
              <a:t>I love shopping at </a:t>
            </a:r>
            <a:r>
              <a:rPr lang="en-US" sz="4400" b="1" dirty="0">
                <a:solidFill>
                  <a:srgbClr val="C00000"/>
                </a:solidFill>
                <a:latin typeface="Patrick Hand" panose="00000500000000000000" pitchFamily="2" charset="0"/>
                <a:sym typeface="+mn-ea"/>
              </a:rPr>
              <a:t>discount shops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  <a:sym typeface="+mn-ea"/>
              </a:rPr>
              <a:t>. There is a wide range of goods there, and everything is cheaper than at other places. Yesterday I bought a Christmas dress for half the price of one in a </a:t>
            </a:r>
            <a:r>
              <a:rPr lang="en-US" sz="4400" dirty="0" err="1">
                <a:solidFill>
                  <a:sysClr val="windowText" lastClr="000000"/>
                </a:solidFill>
                <a:latin typeface="Patrick Hand" panose="00000500000000000000" pitchFamily="2" charset="0"/>
                <a:sym typeface="+mn-ea"/>
              </a:rPr>
              <a:t>speciality</a:t>
            </a:r>
            <a:r>
              <a:rPr lang="en-US" sz="4400" dirty="0">
                <a:solidFill>
                  <a:sysClr val="windowText" lastClr="000000"/>
                </a:solidFill>
                <a:latin typeface="Patrick Hand" panose="00000500000000000000" pitchFamily="2" charset="0"/>
                <a:sym typeface="+mn-ea"/>
              </a:rPr>
              <a:t> shop.</a:t>
            </a:r>
            <a:endParaRPr lang="en-US" sz="4400" dirty="0">
              <a:solidFill>
                <a:sysClr val="windowText" lastClr="0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486" y="139485"/>
            <a:ext cx="8810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atrick Hand" panose="00000500000000000000" pitchFamily="2" charset="0"/>
              </a:rPr>
              <a:t>Ex 4. Work in pairs. Take turns to ask and answer what each person in 3 likes about their shopping place.</a:t>
            </a:r>
            <a:endParaRPr lang="en-US" sz="2000" b="1" dirty="0">
              <a:solidFill>
                <a:schemeClr val="accent5"/>
              </a:solidFill>
              <a:latin typeface="Patrick Hand" panose="000005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7972" y="847371"/>
          <a:ext cx="686575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219"/>
                <a:gridCol w="5560531"/>
              </a:tblGrid>
              <a:tr h="2039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1. Mai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799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2. Nam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799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3. Alice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Content Placeholder 2"/>
          <p:cNvSpPr txBox="1"/>
          <p:nvPr/>
        </p:nvSpPr>
        <p:spPr>
          <a:xfrm>
            <a:off x="247972" y="2571750"/>
            <a:ext cx="5587140" cy="192756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2400" b="1" i="1" u="sng" dirty="0">
                <a:solidFill>
                  <a:schemeClr val="accent5"/>
                </a:solidFill>
                <a:latin typeface="Patrick Hand" panose="00000500000000000000" pitchFamily="2" charset="0"/>
              </a:rPr>
              <a:t>Example: </a:t>
            </a:r>
            <a:endParaRPr lang="en-US" sz="2400" b="1" i="1" u="sng" dirty="0">
              <a:solidFill>
                <a:schemeClr val="accent5"/>
              </a:solidFill>
              <a:latin typeface="Patrick Hand" panose="00000500000000000000" pitchFamily="2" charset="0"/>
            </a:endParaRPr>
          </a:p>
          <a:p>
            <a:pPr algn="just"/>
            <a:r>
              <a:rPr lang="en-US" sz="2400" dirty="0">
                <a:latin typeface="Patrick Hand" panose="00000500000000000000" pitchFamily="2" charset="0"/>
              </a:rPr>
              <a:t>A: What does Nam like about shopping at a convenience store?</a:t>
            </a:r>
            <a:endParaRPr lang="en-US" sz="2400" dirty="0">
              <a:latin typeface="Patrick Hand" panose="00000500000000000000" pitchFamily="2" charset="0"/>
            </a:endParaRPr>
          </a:p>
          <a:p>
            <a:pPr algn="just"/>
            <a:r>
              <a:rPr lang="en-US" sz="2400" dirty="0">
                <a:latin typeface="Patrick Hand" panose="00000500000000000000" pitchFamily="2" charset="0"/>
              </a:rPr>
              <a:t>B: It saves him time.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0569" y="1302338"/>
            <a:ext cx="30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It saves him time.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30" y="2400804"/>
            <a:ext cx="2865357" cy="251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2 Minute Countdown Timer With Ticking Sound &amp;Alarm Clock Sound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8452" y="817358"/>
            <a:ext cx="1770306" cy="9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57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486" y="139485"/>
            <a:ext cx="881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Patrick Hand" panose="00000500000000000000" pitchFamily="2" charset="0"/>
              </a:rPr>
              <a:t>Ex 5. Work in groups. Share your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Patrick Hand" panose="00000500000000000000" pitchFamily="2" charset="0"/>
              </a:rPr>
              <a:t>favourite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Patrick Hand" panose="00000500000000000000" pitchFamily="2" charset="0"/>
              </a:rPr>
              <a:t> shopping place </a:t>
            </a:r>
            <a:r>
              <a:rPr lang="en-US" sz="2400" b="1" dirty="0">
                <a:solidFill>
                  <a:schemeClr val="accent5"/>
                </a:solidFill>
                <a:latin typeface="Patrick Hand" panose="00000500000000000000" pitchFamily="2" charset="0"/>
              </a:rPr>
              <a:t>with your group.  </a:t>
            </a:r>
            <a:endParaRPr lang="en-US" sz="2400" b="1" dirty="0">
              <a:solidFill>
                <a:schemeClr val="accent5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148768" y="574194"/>
            <a:ext cx="4633992" cy="127414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2400" b="1" i="1" dirty="0">
                <a:latin typeface="Patrick Hand" panose="00000500000000000000" pitchFamily="2" charset="0"/>
              </a:rPr>
              <a:t>You can include: </a:t>
            </a:r>
            <a:endParaRPr lang="en-US" sz="2400" b="1" i="1" dirty="0">
              <a:latin typeface="Patrick Hand" panose="00000500000000000000" pitchFamily="2" charset="0"/>
            </a:endParaRPr>
          </a:p>
          <a:p>
            <a:pPr algn="just">
              <a:buFontTx/>
              <a:buChar char="-"/>
            </a:pPr>
            <a:r>
              <a:rPr lang="en-US" sz="2400" dirty="0">
                <a:latin typeface="Patrick Hand" panose="00000500000000000000" pitchFamily="2" charset="0"/>
              </a:rPr>
              <a:t>The name of the place</a:t>
            </a:r>
            <a:endParaRPr lang="en-US" sz="2400" dirty="0">
              <a:latin typeface="Patrick Hand" panose="00000500000000000000" pitchFamily="2" charset="0"/>
            </a:endParaRPr>
          </a:p>
          <a:p>
            <a:pPr algn="just">
              <a:buFontTx/>
              <a:buChar char="-"/>
            </a:pPr>
            <a:r>
              <a:rPr lang="en-US" sz="2400" dirty="0">
                <a:latin typeface="Patrick Hand" panose="00000500000000000000" pitchFamily="2" charset="0"/>
              </a:rPr>
              <a:t>The reason(s) why you like it</a:t>
            </a:r>
            <a:endParaRPr lang="en-US" sz="2400" dirty="0">
              <a:latin typeface="Patrick Hand" panose="00000500000000000000" pitchFamily="2" charset="0"/>
            </a:endParaRPr>
          </a:p>
          <a:p>
            <a:endParaRPr lang="en-US" sz="2000" dirty="0">
              <a:latin typeface="Patrick Hand" panose="00000500000000000000" pitchFamily="2" charset="0"/>
            </a:endParaRPr>
          </a:p>
        </p:txBody>
      </p:sp>
      <p:grpSp>
        <p:nvGrpSpPr>
          <p:cNvPr id="7" name="Google Shape;3445;p49"/>
          <p:cNvGrpSpPr/>
          <p:nvPr/>
        </p:nvGrpSpPr>
        <p:grpSpPr>
          <a:xfrm>
            <a:off x="5773119" y="839815"/>
            <a:ext cx="3107411" cy="3463870"/>
            <a:chOff x="5349200" y="2076275"/>
            <a:chExt cx="1202650" cy="1413725"/>
          </a:xfrm>
        </p:grpSpPr>
        <p:sp>
          <p:nvSpPr>
            <p:cNvPr id="8" name="Google Shape;3446;p49"/>
            <p:cNvSpPr/>
            <p:nvPr/>
          </p:nvSpPr>
          <p:spPr>
            <a:xfrm>
              <a:off x="5367000" y="2076275"/>
              <a:ext cx="352550" cy="386650"/>
            </a:xfrm>
            <a:custGeom>
              <a:avLst/>
              <a:gdLst/>
              <a:ahLst/>
              <a:cxnLst/>
              <a:rect l="l" t="t" r="r" b="b"/>
              <a:pathLst>
                <a:path w="14102" h="15466" extrusionOk="0">
                  <a:moveTo>
                    <a:pt x="7577" y="0"/>
                  </a:moveTo>
                  <a:cubicBezTo>
                    <a:pt x="6268" y="0"/>
                    <a:pt x="4727" y="500"/>
                    <a:pt x="3619" y="1628"/>
                  </a:cubicBezTo>
                  <a:cubicBezTo>
                    <a:pt x="5" y="5306"/>
                    <a:pt x="0" y="13539"/>
                    <a:pt x="0" y="13539"/>
                  </a:cubicBezTo>
                  <a:cubicBezTo>
                    <a:pt x="1894" y="15043"/>
                    <a:pt x="4047" y="15465"/>
                    <a:pt x="5916" y="15465"/>
                  </a:cubicBezTo>
                  <a:cubicBezTo>
                    <a:pt x="7509" y="15465"/>
                    <a:pt x="8897" y="15158"/>
                    <a:pt x="9744" y="14952"/>
                  </a:cubicBezTo>
                  <a:cubicBezTo>
                    <a:pt x="10427" y="14787"/>
                    <a:pt x="14102" y="2808"/>
                    <a:pt x="10173" y="1638"/>
                  </a:cubicBezTo>
                  <a:cubicBezTo>
                    <a:pt x="10174" y="603"/>
                    <a:pt x="9015" y="0"/>
                    <a:pt x="7577" y="0"/>
                  </a:cubicBezTo>
                  <a:close/>
                </a:path>
              </a:pathLst>
            </a:custGeom>
            <a:solidFill>
              <a:srgbClr val="BA3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3447;p49"/>
            <p:cNvSpPr/>
            <p:nvPr/>
          </p:nvSpPr>
          <p:spPr>
            <a:xfrm>
              <a:off x="5367000" y="2095550"/>
              <a:ext cx="294725" cy="367350"/>
            </a:xfrm>
            <a:custGeom>
              <a:avLst/>
              <a:gdLst/>
              <a:ahLst/>
              <a:cxnLst/>
              <a:rect l="l" t="t" r="r" b="b"/>
              <a:pathLst>
                <a:path w="11789" h="14694" extrusionOk="0">
                  <a:moveTo>
                    <a:pt x="4730" y="1"/>
                  </a:moveTo>
                  <a:cubicBezTo>
                    <a:pt x="4332" y="232"/>
                    <a:pt x="3955" y="515"/>
                    <a:pt x="3619" y="857"/>
                  </a:cubicBezTo>
                  <a:cubicBezTo>
                    <a:pt x="5" y="4535"/>
                    <a:pt x="0" y="12768"/>
                    <a:pt x="0" y="12768"/>
                  </a:cubicBezTo>
                  <a:cubicBezTo>
                    <a:pt x="1895" y="14271"/>
                    <a:pt x="4048" y="14694"/>
                    <a:pt x="5917" y="14694"/>
                  </a:cubicBezTo>
                  <a:cubicBezTo>
                    <a:pt x="7510" y="14694"/>
                    <a:pt x="8897" y="14387"/>
                    <a:pt x="9744" y="14181"/>
                  </a:cubicBezTo>
                  <a:cubicBezTo>
                    <a:pt x="10110" y="14093"/>
                    <a:pt x="11334" y="10613"/>
                    <a:pt x="11789" y="7221"/>
                  </a:cubicBezTo>
                  <a:lnTo>
                    <a:pt x="11789" y="7221"/>
                  </a:lnTo>
                  <a:cubicBezTo>
                    <a:pt x="11506" y="7318"/>
                    <a:pt x="11212" y="7365"/>
                    <a:pt x="10910" y="7365"/>
                  </a:cubicBezTo>
                  <a:cubicBezTo>
                    <a:pt x="9243" y="7365"/>
                    <a:pt x="7346" y="5951"/>
                    <a:pt x="6048" y="3861"/>
                  </a:cubicBezTo>
                  <a:lnTo>
                    <a:pt x="6048" y="3862"/>
                  </a:lnTo>
                  <a:cubicBezTo>
                    <a:pt x="5200" y="2496"/>
                    <a:pt x="4676" y="1273"/>
                    <a:pt x="4730" y="1"/>
                  </a:cubicBezTo>
                  <a:close/>
                </a:path>
              </a:pathLst>
            </a:custGeom>
            <a:solidFill>
              <a:srgbClr val="A52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3448;p49"/>
            <p:cNvSpPr/>
            <p:nvPr/>
          </p:nvSpPr>
          <p:spPr>
            <a:xfrm>
              <a:off x="5409700" y="2282775"/>
              <a:ext cx="234375" cy="180125"/>
            </a:xfrm>
            <a:custGeom>
              <a:avLst/>
              <a:gdLst/>
              <a:ahLst/>
              <a:cxnLst/>
              <a:rect l="l" t="t" r="r" b="b"/>
              <a:pathLst>
                <a:path w="9375" h="7205" extrusionOk="0">
                  <a:moveTo>
                    <a:pt x="6293" y="1"/>
                  </a:moveTo>
                  <a:cubicBezTo>
                    <a:pt x="4183" y="1"/>
                    <a:pt x="4441" y="3000"/>
                    <a:pt x="0" y="6334"/>
                  </a:cubicBezTo>
                  <a:cubicBezTo>
                    <a:pt x="1417" y="6993"/>
                    <a:pt x="2884" y="7205"/>
                    <a:pt x="4209" y="7205"/>
                  </a:cubicBezTo>
                  <a:cubicBezTo>
                    <a:pt x="5651" y="7205"/>
                    <a:pt x="6924" y="6953"/>
                    <a:pt x="7781" y="6753"/>
                  </a:cubicBezTo>
                  <a:cubicBezTo>
                    <a:pt x="9375" y="3236"/>
                    <a:pt x="9026" y="395"/>
                    <a:pt x="6709" y="35"/>
                  </a:cubicBezTo>
                  <a:cubicBezTo>
                    <a:pt x="6560" y="12"/>
                    <a:pt x="6422" y="1"/>
                    <a:pt x="6293" y="1"/>
                  </a:cubicBezTo>
                  <a:close/>
                </a:path>
              </a:pathLst>
            </a:custGeom>
            <a:solidFill>
              <a:srgbClr val="9321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3449;p49"/>
            <p:cNvSpPr/>
            <p:nvPr/>
          </p:nvSpPr>
          <p:spPr>
            <a:xfrm>
              <a:off x="5579325" y="2379125"/>
              <a:ext cx="132600" cy="186275"/>
            </a:xfrm>
            <a:custGeom>
              <a:avLst/>
              <a:gdLst/>
              <a:ahLst/>
              <a:cxnLst/>
              <a:rect l="l" t="t" r="r" b="b"/>
              <a:pathLst>
                <a:path w="5304" h="7451" extrusionOk="0">
                  <a:moveTo>
                    <a:pt x="400" y="0"/>
                  </a:moveTo>
                  <a:cubicBezTo>
                    <a:pt x="340" y="0"/>
                    <a:pt x="298" y="41"/>
                    <a:pt x="275" y="129"/>
                  </a:cubicBezTo>
                  <a:cubicBezTo>
                    <a:pt x="1" y="1223"/>
                    <a:pt x="2397" y="6234"/>
                    <a:pt x="4061" y="7296"/>
                  </a:cubicBezTo>
                  <a:cubicBezTo>
                    <a:pt x="4229" y="7404"/>
                    <a:pt x="4379" y="7450"/>
                    <a:pt x="4509" y="7450"/>
                  </a:cubicBezTo>
                  <a:cubicBezTo>
                    <a:pt x="5156" y="7450"/>
                    <a:pt x="5304" y="6304"/>
                    <a:pt x="4705" y="5838"/>
                  </a:cubicBezTo>
                  <a:cubicBezTo>
                    <a:pt x="4044" y="5324"/>
                    <a:pt x="1085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3450;p49"/>
            <p:cNvSpPr/>
            <p:nvPr/>
          </p:nvSpPr>
          <p:spPr>
            <a:xfrm>
              <a:off x="5579325" y="2379200"/>
              <a:ext cx="128225" cy="191975"/>
            </a:xfrm>
            <a:custGeom>
              <a:avLst/>
              <a:gdLst/>
              <a:ahLst/>
              <a:cxnLst/>
              <a:rect l="l" t="t" r="r" b="b"/>
              <a:pathLst>
                <a:path w="5129" h="7679" extrusionOk="0">
                  <a:moveTo>
                    <a:pt x="399" y="1"/>
                  </a:moveTo>
                  <a:cubicBezTo>
                    <a:pt x="340" y="1"/>
                    <a:pt x="297" y="39"/>
                    <a:pt x="275" y="126"/>
                  </a:cubicBezTo>
                  <a:cubicBezTo>
                    <a:pt x="1" y="1220"/>
                    <a:pt x="2392" y="6480"/>
                    <a:pt x="4056" y="7541"/>
                  </a:cubicBezTo>
                  <a:cubicBezTo>
                    <a:pt x="4206" y="7637"/>
                    <a:pt x="4341" y="7678"/>
                    <a:pt x="4461" y="7678"/>
                  </a:cubicBezTo>
                  <a:cubicBezTo>
                    <a:pt x="4901" y="7678"/>
                    <a:pt x="5128" y="7115"/>
                    <a:pt x="5073" y="6585"/>
                  </a:cubicBezTo>
                  <a:lnTo>
                    <a:pt x="5073" y="6585"/>
                  </a:lnTo>
                  <a:cubicBezTo>
                    <a:pt x="4967" y="6750"/>
                    <a:pt x="4815" y="6858"/>
                    <a:pt x="4623" y="6858"/>
                  </a:cubicBezTo>
                  <a:cubicBezTo>
                    <a:pt x="4504" y="6858"/>
                    <a:pt x="4369" y="6817"/>
                    <a:pt x="4219" y="6721"/>
                  </a:cubicBezTo>
                  <a:cubicBezTo>
                    <a:pt x="2797" y="5813"/>
                    <a:pt x="843" y="1837"/>
                    <a:pt x="479" y="19"/>
                  </a:cubicBezTo>
                  <a:cubicBezTo>
                    <a:pt x="450" y="7"/>
                    <a:pt x="423" y="1"/>
                    <a:pt x="399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3451;p49"/>
            <p:cNvSpPr/>
            <p:nvPr/>
          </p:nvSpPr>
          <p:spPr>
            <a:xfrm>
              <a:off x="5655250" y="2516725"/>
              <a:ext cx="58125" cy="59275"/>
            </a:xfrm>
            <a:custGeom>
              <a:avLst/>
              <a:gdLst/>
              <a:ahLst/>
              <a:cxnLst/>
              <a:rect l="l" t="t" r="r" b="b"/>
              <a:pathLst>
                <a:path w="2325" h="2371" extrusionOk="0">
                  <a:moveTo>
                    <a:pt x="1720" y="0"/>
                  </a:moveTo>
                  <a:cubicBezTo>
                    <a:pt x="1055" y="0"/>
                    <a:pt x="0" y="2180"/>
                    <a:pt x="877" y="2348"/>
                  </a:cubicBezTo>
                  <a:cubicBezTo>
                    <a:pt x="956" y="2363"/>
                    <a:pt x="1031" y="2370"/>
                    <a:pt x="1102" y="2370"/>
                  </a:cubicBezTo>
                  <a:cubicBezTo>
                    <a:pt x="2325" y="2370"/>
                    <a:pt x="2247" y="210"/>
                    <a:pt x="1834" y="24"/>
                  </a:cubicBezTo>
                  <a:cubicBezTo>
                    <a:pt x="1798" y="8"/>
                    <a:pt x="1759" y="0"/>
                    <a:pt x="1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3452;p49"/>
            <p:cNvSpPr/>
            <p:nvPr/>
          </p:nvSpPr>
          <p:spPr>
            <a:xfrm>
              <a:off x="5676525" y="2457925"/>
              <a:ext cx="137775" cy="104325"/>
            </a:xfrm>
            <a:custGeom>
              <a:avLst/>
              <a:gdLst/>
              <a:ahLst/>
              <a:cxnLst/>
              <a:rect l="l" t="t" r="r" b="b"/>
              <a:pathLst>
                <a:path w="5511" h="4173" extrusionOk="0">
                  <a:moveTo>
                    <a:pt x="5469" y="0"/>
                  </a:moveTo>
                  <a:cubicBezTo>
                    <a:pt x="5469" y="0"/>
                    <a:pt x="919" y="2589"/>
                    <a:pt x="696" y="2792"/>
                  </a:cubicBezTo>
                  <a:cubicBezTo>
                    <a:pt x="474" y="2993"/>
                    <a:pt x="1" y="3687"/>
                    <a:pt x="536" y="4126"/>
                  </a:cubicBezTo>
                  <a:cubicBezTo>
                    <a:pt x="576" y="4158"/>
                    <a:pt x="627" y="4173"/>
                    <a:pt x="690" y="4173"/>
                  </a:cubicBezTo>
                  <a:cubicBezTo>
                    <a:pt x="1696" y="4173"/>
                    <a:pt x="5511" y="303"/>
                    <a:pt x="5511" y="303"/>
                  </a:cubicBezTo>
                  <a:lnTo>
                    <a:pt x="5469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3453;p49"/>
            <p:cNvSpPr/>
            <p:nvPr/>
          </p:nvSpPr>
          <p:spPr>
            <a:xfrm>
              <a:off x="5675075" y="2465500"/>
              <a:ext cx="139225" cy="101775"/>
            </a:xfrm>
            <a:custGeom>
              <a:avLst/>
              <a:gdLst/>
              <a:ahLst/>
              <a:cxnLst/>
              <a:rect l="l" t="t" r="r" b="b"/>
              <a:pathLst>
                <a:path w="5569" h="4071" extrusionOk="0">
                  <a:moveTo>
                    <a:pt x="5569" y="0"/>
                  </a:moveTo>
                  <a:lnTo>
                    <a:pt x="5569" y="0"/>
                  </a:lnTo>
                  <a:cubicBezTo>
                    <a:pt x="5046" y="233"/>
                    <a:pt x="2072" y="3437"/>
                    <a:pt x="1038" y="3437"/>
                  </a:cubicBezTo>
                  <a:cubicBezTo>
                    <a:pt x="954" y="3437"/>
                    <a:pt x="883" y="3416"/>
                    <a:pt x="826" y="3370"/>
                  </a:cubicBezTo>
                  <a:cubicBezTo>
                    <a:pt x="581" y="3170"/>
                    <a:pt x="574" y="2874"/>
                    <a:pt x="659" y="2592"/>
                  </a:cubicBezTo>
                  <a:lnTo>
                    <a:pt x="659" y="2592"/>
                  </a:lnTo>
                  <a:cubicBezTo>
                    <a:pt x="404" y="2903"/>
                    <a:pt x="1" y="3641"/>
                    <a:pt x="471" y="4025"/>
                  </a:cubicBezTo>
                  <a:cubicBezTo>
                    <a:pt x="509" y="4056"/>
                    <a:pt x="559" y="4071"/>
                    <a:pt x="619" y="4071"/>
                  </a:cubicBezTo>
                  <a:cubicBezTo>
                    <a:pt x="1625" y="4071"/>
                    <a:pt x="5568" y="1"/>
                    <a:pt x="5569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3454;p49"/>
            <p:cNvSpPr/>
            <p:nvPr/>
          </p:nvSpPr>
          <p:spPr>
            <a:xfrm>
              <a:off x="6212875" y="2791475"/>
              <a:ext cx="114400" cy="143600"/>
            </a:xfrm>
            <a:custGeom>
              <a:avLst/>
              <a:gdLst/>
              <a:ahLst/>
              <a:cxnLst/>
              <a:rect l="l" t="t" r="r" b="b"/>
              <a:pathLst>
                <a:path w="4576" h="5744" extrusionOk="0">
                  <a:moveTo>
                    <a:pt x="1729" y="0"/>
                  </a:moveTo>
                  <a:lnTo>
                    <a:pt x="1" y="4724"/>
                  </a:lnTo>
                  <a:lnTo>
                    <a:pt x="4010" y="5744"/>
                  </a:lnTo>
                  <a:lnTo>
                    <a:pt x="4575" y="697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3455;p49"/>
            <p:cNvSpPr/>
            <p:nvPr/>
          </p:nvSpPr>
          <p:spPr>
            <a:xfrm>
              <a:off x="6212875" y="2808875"/>
              <a:ext cx="127800" cy="132625"/>
            </a:xfrm>
            <a:custGeom>
              <a:avLst/>
              <a:gdLst/>
              <a:ahLst/>
              <a:cxnLst/>
              <a:rect l="l" t="t" r="r" b="b"/>
              <a:pathLst>
                <a:path w="5112" h="5305" extrusionOk="0">
                  <a:moveTo>
                    <a:pt x="4575" y="1"/>
                  </a:moveTo>
                  <a:lnTo>
                    <a:pt x="3596" y="4287"/>
                  </a:lnTo>
                  <a:lnTo>
                    <a:pt x="1" y="4028"/>
                  </a:lnTo>
                  <a:lnTo>
                    <a:pt x="1" y="4028"/>
                  </a:lnTo>
                  <a:lnTo>
                    <a:pt x="45" y="4524"/>
                  </a:lnTo>
                  <a:lnTo>
                    <a:pt x="4207" y="5305"/>
                  </a:lnTo>
                  <a:lnTo>
                    <a:pt x="5112" y="473"/>
                  </a:lnTo>
                  <a:lnTo>
                    <a:pt x="45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3456;p49"/>
            <p:cNvSpPr/>
            <p:nvPr/>
          </p:nvSpPr>
          <p:spPr>
            <a:xfrm>
              <a:off x="5521475" y="3236325"/>
              <a:ext cx="64775" cy="74500"/>
            </a:xfrm>
            <a:custGeom>
              <a:avLst/>
              <a:gdLst/>
              <a:ahLst/>
              <a:cxnLst/>
              <a:rect l="l" t="t" r="r" b="b"/>
              <a:pathLst>
                <a:path w="2591" h="2980" extrusionOk="0">
                  <a:moveTo>
                    <a:pt x="759" y="1"/>
                  </a:moveTo>
                  <a:cubicBezTo>
                    <a:pt x="637" y="1"/>
                    <a:pt x="527" y="38"/>
                    <a:pt x="436" y="126"/>
                  </a:cubicBezTo>
                  <a:cubicBezTo>
                    <a:pt x="0" y="549"/>
                    <a:pt x="306" y="1971"/>
                    <a:pt x="1141" y="2979"/>
                  </a:cubicBezTo>
                  <a:lnTo>
                    <a:pt x="1410" y="2664"/>
                  </a:lnTo>
                  <a:cubicBezTo>
                    <a:pt x="831" y="1833"/>
                    <a:pt x="257" y="582"/>
                    <a:pt x="569" y="275"/>
                  </a:cubicBezTo>
                  <a:cubicBezTo>
                    <a:pt x="619" y="226"/>
                    <a:pt x="680" y="204"/>
                    <a:pt x="750" y="204"/>
                  </a:cubicBezTo>
                  <a:cubicBezTo>
                    <a:pt x="1184" y="204"/>
                    <a:pt x="1946" y="1059"/>
                    <a:pt x="2351" y="1558"/>
                  </a:cubicBezTo>
                  <a:lnTo>
                    <a:pt x="2591" y="1277"/>
                  </a:lnTo>
                  <a:cubicBezTo>
                    <a:pt x="2591" y="1277"/>
                    <a:pt x="1472" y="1"/>
                    <a:pt x="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3457;p49"/>
            <p:cNvSpPr/>
            <p:nvPr/>
          </p:nvSpPr>
          <p:spPr>
            <a:xfrm>
              <a:off x="5491475" y="3253775"/>
              <a:ext cx="82700" cy="75350"/>
            </a:xfrm>
            <a:custGeom>
              <a:avLst/>
              <a:gdLst/>
              <a:ahLst/>
              <a:cxnLst/>
              <a:rect l="l" t="t" r="r" b="b"/>
              <a:pathLst>
                <a:path w="3308" h="3014" extrusionOk="0">
                  <a:moveTo>
                    <a:pt x="897" y="1"/>
                  </a:moveTo>
                  <a:cubicBezTo>
                    <a:pt x="701" y="1"/>
                    <a:pt x="534" y="52"/>
                    <a:pt x="421" y="178"/>
                  </a:cubicBezTo>
                  <a:cubicBezTo>
                    <a:pt x="1" y="645"/>
                    <a:pt x="497" y="2001"/>
                    <a:pt x="1616" y="3013"/>
                  </a:cubicBezTo>
                  <a:lnTo>
                    <a:pt x="1911" y="2673"/>
                  </a:lnTo>
                  <a:cubicBezTo>
                    <a:pt x="1083" y="1828"/>
                    <a:pt x="279" y="643"/>
                    <a:pt x="586" y="302"/>
                  </a:cubicBezTo>
                  <a:cubicBezTo>
                    <a:pt x="648" y="233"/>
                    <a:pt x="739" y="202"/>
                    <a:pt x="849" y="202"/>
                  </a:cubicBezTo>
                  <a:cubicBezTo>
                    <a:pt x="1388" y="202"/>
                    <a:pt x="2403" y="928"/>
                    <a:pt x="3012" y="1406"/>
                  </a:cubicBezTo>
                  <a:lnTo>
                    <a:pt x="3307" y="1066"/>
                  </a:lnTo>
                  <a:cubicBezTo>
                    <a:pt x="3307" y="1066"/>
                    <a:pt x="1791" y="1"/>
                    <a:pt x="8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3458;p49"/>
            <p:cNvSpPr/>
            <p:nvPr/>
          </p:nvSpPr>
          <p:spPr>
            <a:xfrm>
              <a:off x="5823400" y="2923800"/>
              <a:ext cx="84050" cy="82375"/>
            </a:xfrm>
            <a:custGeom>
              <a:avLst/>
              <a:gdLst/>
              <a:ahLst/>
              <a:cxnLst/>
              <a:rect l="l" t="t" r="r" b="b"/>
              <a:pathLst>
                <a:path w="3362" h="3295" extrusionOk="0">
                  <a:moveTo>
                    <a:pt x="1961" y="0"/>
                  </a:moveTo>
                  <a:cubicBezTo>
                    <a:pt x="1951" y="0"/>
                    <a:pt x="1941" y="0"/>
                    <a:pt x="1931" y="0"/>
                  </a:cubicBezTo>
                  <a:cubicBezTo>
                    <a:pt x="603" y="38"/>
                    <a:pt x="249" y="1854"/>
                    <a:pt x="1" y="3122"/>
                  </a:cubicBezTo>
                  <a:lnTo>
                    <a:pt x="545" y="3125"/>
                  </a:lnTo>
                  <a:cubicBezTo>
                    <a:pt x="535" y="1730"/>
                    <a:pt x="959" y="164"/>
                    <a:pt x="1879" y="145"/>
                  </a:cubicBezTo>
                  <a:cubicBezTo>
                    <a:pt x="1882" y="145"/>
                    <a:pt x="1885" y="145"/>
                    <a:pt x="1888" y="145"/>
                  </a:cubicBezTo>
                  <a:cubicBezTo>
                    <a:pt x="2700" y="145"/>
                    <a:pt x="2749" y="2561"/>
                    <a:pt x="2694" y="3294"/>
                  </a:cubicBezTo>
                  <a:lnTo>
                    <a:pt x="3232" y="3233"/>
                  </a:lnTo>
                  <a:cubicBezTo>
                    <a:pt x="3259" y="2895"/>
                    <a:pt x="3362" y="0"/>
                    <a:pt x="1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3459;p49"/>
            <p:cNvSpPr/>
            <p:nvPr/>
          </p:nvSpPr>
          <p:spPr>
            <a:xfrm>
              <a:off x="5778475" y="2989750"/>
              <a:ext cx="137075" cy="32350"/>
            </a:xfrm>
            <a:custGeom>
              <a:avLst/>
              <a:gdLst/>
              <a:ahLst/>
              <a:cxnLst/>
              <a:rect l="l" t="t" r="r" b="b"/>
              <a:pathLst>
                <a:path w="5483" h="1294" extrusionOk="0">
                  <a:moveTo>
                    <a:pt x="741" y="0"/>
                  </a:moveTo>
                  <a:lnTo>
                    <a:pt x="1" y="338"/>
                  </a:lnTo>
                  <a:lnTo>
                    <a:pt x="4749" y="1293"/>
                  </a:lnTo>
                  <a:lnTo>
                    <a:pt x="5482" y="276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3460;p49"/>
            <p:cNvSpPr/>
            <p:nvPr/>
          </p:nvSpPr>
          <p:spPr>
            <a:xfrm>
              <a:off x="5892650" y="2996650"/>
              <a:ext cx="32800" cy="187625"/>
            </a:xfrm>
            <a:custGeom>
              <a:avLst/>
              <a:gdLst/>
              <a:ahLst/>
              <a:cxnLst/>
              <a:rect l="l" t="t" r="r" b="b"/>
              <a:pathLst>
                <a:path w="1312" h="7505" extrusionOk="0">
                  <a:moveTo>
                    <a:pt x="915" y="0"/>
                  </a:moveTo>
                  <a:lnTo>
                    <a:pt x="260" y="835"/>
                  </a:lnTo>
                  <a:lnTo>
                    <a:pt x="1" y="7504"/>
                  </a:lnTo>
                  <a:lnTo>
                    <a:pt x="1" y="7504"/>
                  </a:lnTo>
                  <a:lnTo>
                    <a:pt x="1312" y="7140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3461;p49"/>
            <p:cNvSpPr/>
            <p:nvPr/>
          </p:nvSpPr>
          <p:spPr>
            <a:xfrm>
              <a:off x="6310350" y="2962075"/>
              <a:ext cx="173850" cy="199800"/>
            </a:xfrm>
            <a:custGeom>
              <a:avLst/>
              <a:gdLst/>
              <a:ahLst/>
              <a:cxnLst/>
              <a:rect l="l" t="t" r="r" b="b"/>
              <a:pathLst>
                <a:path w="6954" h="7992" extrusionOk="0">
                  <a:moveTo>
                    <a:pt x="2194" y="1"/>
                  </a:moveTo>
                  <a:lnTo>
                    <a:pt x="1" y="945"/>
                  </a:lnTo>
                  <a:lnTo>
                    <a:pt x="2666" y="7992"/>
                  </a:lnTo>
                  <a:lnTo>
                    <a:pt x="6953" y="5821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3462;p49"/>
            <p:cNvSpPr/>
            <p:nvPr/>
          </p:nvSpPr>
          <p:spPr>
            <a:xfrm>
              <a:off x="6310350" y="2962075"/>
              <a:ext cx="79525" cy="78025"/>
            </a:xfrm>
            <a:custGeom>
              <a:avLst/>
              <a:gdLst/>
              <a:ahLst/>
              <a:cxnLst/>
              <a:rect l="l" t="t" r="r" b="b"/>
              <a:pathLst>
                <a:path w="3181" h="3121" extrusionOk="0">
                  <a:moveTo>
                    <a:pt x="2194" y="1"/>
                  </a:moveTo>
                  <a:lnTo>
                    <a:pt x="1" y="945"/>
                  </a:lnTo>
                  <a:lnTo>
                    <a:pt x="3181" y="3121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3463;p49"/>
            <p:cNvSpPr/>
            <p:nvPr/>
          </p:nvSpPr>
          <p:spPr>
            <a:xfrm>
              <a:off x="6382100" y="3055775"/>
              <a:ext cx="102100" cy="90150"/>
            </a:xfrm>
            <a:custGeom>
              <a:avLst/>
              <a:gdLst/>
              <a:ahLst/>
              <a:cxnLst/>
              <a:rect l="l" t="t" r="r" b="b"/>
              <a:pathLst>
                <a:path w="4084" h="3606" extrusionOk="0">
                  <a:moveTo>
                    <a:pt x="630" y="0"/>
                  </a:moveTo>
                  <a:lnTo>
                    <a:pt x="1" y="3606"/>
                  </a:lnTo>
                  <a:lnTo>
                    <a:pt x="4083" y="207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3464;p49"/>
            <p:cNvSpPr/>
            <p:nvPr/>
          </p:nvSpPr>
          <p:spPr>
            <a:xfrm>
              <a:off x="6260725" y="2985675"/>
              <a:ext cx="223475" cy="207825"/>
            </a:xfrm>
            <a:custGeom>
              <a:avLst/>
              <a:gdLst/>
              <a:ahLst/>
              <a:cxnLst/>
              <a:rect l="l" t="t" r="r" b="b"/>
              <a:pathLst>
                <a:path w="8939" h="8313" extrusionOk="0">
                  <a:moveTo>
                    <a:pt x="1986" y="1"/>
                  </a:moveTo>
                  <a:lnTo>
                    <a:pt x="1" y="1822"/>
                  </a:lnTo>
                  <a:lnTo>
                    <a:pt x="3092" y="8313"/>
                  </a:lnTo>
                  <a:lnTo>
                    <a:pt x="6135" y="7446"/>
                  </a:lnTo>
                  <a:lnTo>
                    <a:pt x="8938" y="4877"/>
                  </a:lnTo>
                  <a:lnTo>
                    <a:pt x="8938" y="4877"/>
                  </a:lnTo>
                  <a:lnTo>
                    <a:pt x="4865" y="6330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3465;p49"/>
            <p:cNvSpPr/>
            <p:nvPr/>
          </p:nvSpPr>
          <p:spPr>
            <a:xfrm>
              <a:off x="6338025" y="3143975"/>
              <a:ext cx="71350" cy="49525"/>
            </a:xfrm>
            <a:custGeom>
              <a:avLst/>
              <a:gdLst/>
              <a:ahLst/>
              <a:cxnLst/>
              <a:rect l="l" t="t" r="r" b="b"/>
              <a:pathLst>
                <a:path w="2854" h="1981" extrusionOk="0">
                  <a:moveTo>
                    <a:pt x="1774" y="1"/>
                  </a:moveTo>
                  <a:lnTo>
                    <a:pt x="0" y="1981"/>
                  </a:lnTo>
                  <a:lnTo>
                    <a:pt x="2853" y="381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3466;p49"/>
            <p:cNvSpPr/>
            <p:nvPr/>
          </p:nvSpPr>
          <p:spPr>
            <a:xfrm>
              <a:off x="6310975" y="2985775"/>
              <a:ext cx="71400" cy="158175"/>
            </a:xfrm>
            <a:custGeom>
              <a:avLst/>
              <a:gdLst/>
              <a:ahLst/>
              <a:cxnLst/>
              <a:rect l="l" t="t" r="r" b="b"/>
              <a:pathLst>
                <a:path w="2856" h="6327" extrusionOk="0">
                  <a:moveTo>
                    <a:pt x="1" y="0"/>
                  </a:moveTo>
                  <a:lnTo>
                    <a:pt x="250" y="4058"/>
                  </a:lnTo>
                  <a:lnTo>
                    <a:pt x="2855" y="63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3467;p49"/>
            <p:cNvSpPr/>
            <p:nvPr/>
          </p:nvSpPr>
          <p:spPr>
            <a:xfrm>
              <a:off x="6159075" y="2918625"/>
              <a:ext cx="141450" cy="186550"/>
            </a:xfrm>
            <a:custGeom>
              <a:avLst/>
              <a:gdLst/>
              <a:ahLst/>
              <a:cxnLst/>
              <a:rect l="l" t="t" r="r" b="b"/>
              <a:pathLst>
                <a:path w="5658" h="7462" extrusionOk="0">
                  <a:moveTo>
                    <a:pt x="1" y="0"/>
                  </a:moveTo>
                  <a:lnTo>
                    <a:pt x="189" y="7462"/>
                  </a:lnTo>
                  <a:lnTo>
                    <a:pt x="5658" y="7323"/>
                  </a:lnTo>
                  <a:lnTo>
                    <a:pt x="4740" y="2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468;p49"/>
            <p:cNvSpPr/>
            <p:nvPr/>
          </p:nvSpPr>
          <p:spPr>
            <a:xfrm>
              <a:off x="6198325" y="2920600"/>
              <a:ext cx="83900" cy="40000"/>
            </a:xfrm>
            <a:custGeom>
              <a:avLst/>
              <a:gdLst/>
              <a:ahLst/>
              <a:cxnLst/>
              <a:rect l="l" t="t" r="r" b="b"/>
              <a:pathLst>
                <a:path w="3356" h="1600" extrusionOk="0">
                  <a:moveTo>
                    <a:pt x="0" y="1"/>
                  </a:moveTo>
                  <a:lnTo>
                    <a:pt x="3356" y="1599"/>
                  </a:lnTo>
                  <a:lnTo>
                    <a:pt x="3170" y="1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469;p49"/>
            <p:cNvSpPr/>
            <p:nvPr/>
          </p:nvSpPr>
          <p:spPr>
            <a:xfrm>
              <a:off x="6159075" y="2918625"/>
              <a:ext cx="141450" cy="186550"/>
            </a:xfrm>
            <a:custGeom>
              <a:avLst/>
              <a:gdLst/>
              <a:ahLst/>
              <a:cxnLst/>
              <a:rect l="l" t="t" r="r" b="b"/>
              <a:pathLst>
                <a:path w="5658" h="7462" extrusionOk="0">
                  <a:moveTo>
                    <a:pt x="1" y="0"/>
                  </a:moveTo>
                  <a:lnTo>
                    <a:pt x="189" y="7462"/>
                  </a:lnTo>
                  <a:lnTo>
                    <a:pt x="5658" y="7323"/>
                  </a:lnTo>
                  <a:lnTo>
                    <a:pt x="5607" y="6931"/>
                  </a:lnTo>
                  <a:lnTo>
                    <a:pt x="1939" y="6630"/>
                  </a:lnTo>
                  <a:lnTo>
                    <a:pt x="922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470;p49"/>
            <p:cNvSpPr/>
            <p:nvPr/>
          </p:nvSpPr>
          <p:spPr>
            <a:xfrm>
              <a:off x="6347725" y="2734575"/>
              <a:ext cx="158150" cy="170000"/>
            </a:xfrm>
            <a:custGeom>
              <a:avLst/>
              <a:gdLst/>
              <a:ahLst/>
              <a:cxnLst/>
              <a:rect l="l" t="t" r="r" b="b"/>
              <a:pathLst>
                <a:path w="6326" h="6800" extrusionOk="0">
                  <a:moveTo>
                    <a:pt x="3015" y="0"/>
                  </a:moveTo>
                  <a:lnTo>
                    <a:pt x="1" y="2408"/>
                  </a:lnTo>
                  <a:lnTo>
                    <a:pt x="3554" y="6800"/>
                  </a:lnTo>
                  <a:lnTo>
                    <a:pt x="6325" y="2954"/>
                  </a:lnTo>
                  <a:lnTo>
                    <a:pt x="30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471;p49"/>
            <p:cNvSpPr/>
            <p:nvPr/>
          </p:nvSpPr>
          <p:spPr>
            <a:xfrm>
              <a:off x="6330175" y="2794750"/>
              <a:ext cx="175700" cy="134350"/>
            </a:xfrm>
            <a:custGeom>
              <a:avLst/>
              <a:gdLst/>
              <a:ahLst/>
              <a:cxnLst/>
              <a:rect l="l" t="t" r="r" b="b"/>
              <a:pathLst>
                <a:path w="7028" h="5374" extrusionOk="0">
                  <a:moveTo>
                    <a:pt x="703" y="1"/>
                  </a:moveTo>
                  <a:lnTo>
                    <a:pt x="0" y="1757"/>
                  </a:lnTo>
                  <a:lnTo>
                    <a:pt x="4052" y="5373"/>
                  </a:lnTo>
                  <a:lnTo>
                    <a:pt x="6705" y="2400"/>
                  </a:lnTo>
                  <a:lnTo>
                    <a:pt x="7027" y="547"/>
                  </a:lnTo>
                  <a:lnTo>
                    <a:pt x="7027" y="547"/>
                  </a:lnTo>
                  <a:lnTo>
                    <a:pt x="4566" y="3080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72;p49"/>
            <p:cNvSpPr/>
            <p:nvPr/>
          </p:nvSpPr>
          <p:spPr>
            <a:xfrm>
              <a:off x="6395100" y="2862625"/>
              <a:ext cx="49250" cy="66475"/>
            </a:xfrm>
            <a:custGeom>
              <a:avLst/>
              <a:gdLst/>
              <a:ahLst/>
              <a:cxnLst/>
              <a:rect l="l" t="t" r="r" b="b"/>
              <a:pathLst>
                <a:path w="1970" h="2659" extrusionOk="0">
                  <a:moveTo>
                    <a:pt x="1" y="0"/>
                  </a:moveTo>
                  <a:lnTo>
                    <a:pt x="1455" y="2658"/>
                  </a:lnTo>
                  <a:lnTo>
                    <a:pt x="1969" y="3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473;p49"/>
            <p:cNvSpPr/>
            <p:nvPr/>
          </p:nvSpPr>
          <p:spPr>
            <a:xfrm>
              <a:off x="6330575" y="2794750"/>
              <a:ext cx="56225" cy="65975"/>
            </a:xfrm>
            <a:custGeom>
              <a:avLst/>
              <a:gdLst/>
              <a:ahLst/>
              <a:cxnLst/>
              <a:rect l="l" t="t" r="r" b="b"/>
              <a:pathLst>
                <a:path w="2249" h="2639" extrusionOk="0">
                  <a:moveTo>
                    <a:pt x="687" y="1"/>
                  </a:moveTo>
                  <a:lnTo>
                    <a:pt x="1" y="1744"/>
                  </a:lnTo>
                  <a:lnTo>
                    <a:pt x="2249" y="2639"/>
                  </a:lnTo>
                  <a:lnTo>
                    <a:pt x="687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474;p49"/>
            <p:cNvSpPr/>
            <p:nvPr/>
          </p:nvSpPr>
          <p:spPr>
            <a:xfrm>
              <a:off x="6347875" y="2734575"/>
              <a:ext cx="90550" cy="67925"/>
            </a:xfrm>
            <a:custGeom>
              <a:avLst/>
              <a:gdLst/>
              <a:ahLst/>
              <a:cxnLst/>
              <a:rect l="l" t="t" r="r" b="b"/>
              <a:pathLst>
                <a:path w="3622" h="2717" extrusionOk="0">
                  <a:moveTo>
                    <a:pt x="3009" y="0"/>
                  </a:moveTo>
                  <a:lnTo>
                    <a:pt x="1" y="2402"/>
                  </a:lnTo>
                  <a:lnTo>
                    <a:pt x="3621" y="2717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475;p49"/>
            <p:cNvSpPr/>
            <p:nvPr/>
          </p:nvSpPr>
          <p:spPr>
            <a:xfrm>
              <a:off x="5977100" y="2853800"/>
              <a:ext cx="201025" cy="243500"/>
            </a:xfrm>
            <a:custGeom>
              <a:avLst/>
              <a:gdLst/>
              <a:ahLst/>
              <a:cxnLst/>
              <a:rect l="l" t="t" r="r" b="b"/>
              <a:pathLst>
                <a:path w="8041" h="9740" extrusionOk="0">
                  <a:moveTo>
                    <a:pt x="1" y="1"/>
                  </a:moveTo>
                  <a:lnTo>
                    <a:pt x="1" y="9740"/>
                  </a:lnTo>
                  <a:lnTo>
                    <a:pt x="8040" y="9740"/>
                  </a:lnTo>
                  <a:lnTo>
                    <a:pt x="7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476;p49"/>
            <p:cNvSpPr/>
            <p:nvPr/>
          </p:nvSpPr>
          <p:spPr>
            <a:xfrm>
              <a:off x="5977100" y="2853800"/>
              <a:ext cx="201025" cy="243500"/>
            </a:xfrm>
            <a:custGeom>
              <a:avLst/>
              <a:gdLst/>
              <a:ahLst/>
              <a:cxnLst/>
              <a:rect l="l" t="t" r="r" b="b"/>
              <a:pathLst>
                <a:path w="8041" h="9740" extrusionOk="0">
                  <a:moveTo>
                    <a:pt x="1" y="1"/>
                  </a:moveTo>
                  <a:lnTo>
                    <a:pt x="1" y="9740"/>
                  </a:lnTo>
                  <a:lnTo>
                    <a:pt x="8040" y="9740"/>
                  </a:lnTo>
                  <a:lnTo>
                    <a:pt x="8024" y="9522"/>
                  </a:lnTo>
                  <a:lnTo>
                    <a:pt x="3244" y="9522"/>
                  </a:lnTo>
                  <a:lnTo>
                    <a:pt x="32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477;p49"/>
            <p:cNvSpPr/>
            <p:nvPr/>
          </p:nvSpPr>
          <p:spPr>
            <a:xfrm>
              <a:off x="5976250" y="2949400"/>
              <a:ext cx="80875" cy="56050"/>
            </a:xfrm>
            <a:custGeom>
              <a:avLst/>
              <a:gdLst/>
              <a:ahLst/>
              <a:cxnLst/>
              <a:rect l="l" t="t" r="r" b="b"/>
              <a:pathLst>
                <a:path w="3235" h="2242" extrusionOk="0">
                  <a:moveTo>
                    <a:pt x="0" y="1"/>
                  </a:moveTo>
                  <a:lnTo>
                    <a:pt x="0" y="2242"/>
                  </a:lnTo>
                  <a:lnTo>
                    <a:pt x="3235" y="1577"/>
                  </a:lnTo>
                  <a:lnTo>
                    <a:pt x="3235" y="5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3478;p49"/>
            <p:cNvSpPr/>
            <p:nvPr/>
          </p:nvSpPr>
          <p:spPr>
            <a:xfrm>
              <a:off x="6056750" y="2949275"/>
              <a:ext cx="112900" cy="41850"/>
            </a:xfrm>
            <a:custGeom>
              <a:avLst/>
              <a:gdLst/>
              <a:ahLst/>
              <a:cxnLst/>
              <a:rect l="l" t="t" r="r" b="b"/>
              <a:pathLst>
                <a:path w="4516" h="1674" extrusionOk="0">
                  <a:moveTo>
                    <a:pt x="4397" y="0"/>
                  </a:moveTo>
                  <a:lnTo>
                    <a:pt x="1" y="525"/>
                  </a:lnTo>
                  <a:lnTo>
                    <a:pt x="1" y="1582"/>
                  </a:lnTo>
                  <a:lnTo>
                    <a:pt x="4516" y="1674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3479;p49"/>
            <p:cNvSpPr/>
            <p:nvPr/>
          </p:nvSpPr>
          <p:spPr>
            <a:xfrm>
              <a:off x="6088525" y="2853800"/>
              <a:ext cx="58325" cy="243500"/>
            </a:xfrm>
            <a:custGeom>
              <a:avLst/>
              <a:gdLst/>
              <a:ahLst/>
              <a:cxnLst/>
              <a:rect l="l" t="t" r="r" b="b"/>
              <a:pathLst>
                <a:path w="2333" h="9740" extrusionOk="0">
                  <a:moveTo>
                    <a:pt x="1" y="1"/>
                  </a:moveTo>
                  <a:lnTo>
                    <a:pt x="1167" y="9740"/>
                  </a:lnTo>
                  <a:lnTo>
                    <a:pt x="2333" y="9740"/>
                  </a:lnTo>
                  <a:lnTo>
                    <a:pt x="1804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3480;p49"/>
            <p:cNvSpPr/>
            <p:nvPr/>
          </p:nvSpPr>
          <p:spPr>
            <a:xfrm>
              <a:off x="6005175" y="2853800"/>
              <a:ext cx="29150" cy="243500"/>
            </a:xfrm>
            <a:custGeom>
              <a:avLst/>
              <a:gdLst/>
              <a:ahLst/>
              <a:cxnLst/>
              <a:rect l="l" t="t" r="r" b="b"/>
              <a:pathLst>
                <a:path w="1166" h="9740" extrusionOk="0">
                  <a:moveTo>
                    <a:pt x="265" y="1"/>
                  </a:moveTo>
                  <a:lnTo>
                    <a:pt x="0" y="9740"/>
                  </a:lnTo>
                  <a:lnTo>
                    <a:pt x="583" y="9740"/>
                  </a:lnTo>
                  <a:lnTo>
                    <a:pt x="1166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3481;p49"/>
            <p:cNvSpPr/>
            <p:nvPr/>
          </p:nvSpPr>
          <p:spPr>
            <a:xfrm>
              <a:off x="5516650" y="3258200"/>
              <a:ext cx="199500" cy="213825"/>
            </a:xfrm>
            <a:custGeom>
              <a:avLst/>
              <a:gdLst/>
              <a:ahLst/>
              <a:cxnLst/>
              <a:rect l="l" t="t" r="r" b="b"/>
              <a:pathLst>
                <a:path w="7980" h="8553" extrusionOk="0">
                  <a:moveTo>
                    <a:pt x="2838" y="1"/>
                  </a:moveTo>
                  <a:lnTo>
                    <a:pt x="0" y="3089"/>
                  </a:lnTo>
                  <a:lnTo>
                    <a:pt x="4069" y="8552"/>
                  </a:lnTo>
                  <a:lnTo>
                    <a:pt x="5929" y="6061"/>
                  </a:lnTo>
                  <a:lnTo>
                    <a:pt x="7979" y="4176"/>
                  </a:lnTo>
                  <a:lnTo>
                    <a:pt x="2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3482;p49"/>
            <p:cNvSpPr/>
            <p:nvPr/>
          </p:nvSpPr>
          <p:spPr>
            <a:xfrm>
              <a:off x="5516650" y="3258200"/>
              <a:ext cx="199500" cy="114275"/>
            </a:xfrm>
            <a:custGeom>
              <a:avLst/>
              <a:gdLst/>
              <a:ahLst/>
              <a:cxnLst/>
              <a:rect l="l" t="t" r="r" b="b"/>
              <a:pathLst>
                <a:path w="7980" h="4571" extrusionOk="0">
                  <a:moveTo>
                    <a:pt x="2838" y="1"/>
                  </a:moveTo>
                  <a:lnTo>
                    <a:pt x="0" y="3089"/>
                  </a:lnTo>
                  <a:lnTo>
                    <a:pt x="91" y="3211"/>
                  </a:lnTo>
                  <a:lnTo>
                    <a:pt x="2564" y="520"/>
                  </a:lnTo>
                  <a:lnTo>
                    <a:pt x="7552" y="4570"/>
                  </a:lnTo>
                  <a:lnTo>
                    <a:pt x="7979" y="4176"/>
                  </a:lnTo>
                  <a:lnTo>
                    <a:pt x="28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3483;p49"/>
            <p:cNvSpPr/>
            <p:nvPr/>
          </p:nvSpPr>
          <p:spPr>
            <a:xfrm>
              <a:off x="5744225" y="2998175"/>
              <a:ext cx="154950" cy="186100"/>
            </a:xfrm>
            <a:custGeom>
              <a:avLst/>
              <a:gdLst/>
              <a:ahLst/>
              <a:cxnLst/>
              <a:rect l="l" t="t" r="r" b="b"/>
              <a:pathLst>
                <a:path w="6198" h="7444" extrusionOk="0">
                  <a:moveTo>
                    <a:pt x="1371" y="1"/>
                  </a:moveTo>
                  <a:lnTo>
                    <a:pt x="0" y="6356"/>
                  </a:lnTo>
                  <a:lnTo>
                    <a:pt x="5938" y="7443"/>
                  </a:lnTo>
                  <a:lnTo>
                    <a:pt x="6197" y="774"/>
                  </a:lnTo>
                  <a:lnTo>
                    <a:pt x="13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3484;p49"/>
            <p:cNvSpPr/>
            <p:nvPr/>
          </p:nvSpPr>
          <p:spPr>
            <a:xfrm>
              <a:off x="6024975" y="3097775"/>
              <a:ext cx="347825" cy="176000"/>
            </a:xfrm>
            <a:custGeom>
              <a:avLst/>
              <a:gdLst/>
              <a:ahLst/>
              <a:cxnLst/>
              <a:rect l="l" t="t" r="r" b="b"/>
              <a:pathLst>
                <a:path w="13913" h="7040" extrusionOk="0">
                  <a:moveTo>
                    <a:pt x="1" y="1"/>
                  </a:moveTo>
                  <a:lnTo>
                    <a:pt x="38" y="7040"/>
                  </a:lnTo>
                  <a:lnTo>
                    <a:pt x="13913" y="7040"/>
                  </a:lnTo>
                  <a:lnTo>
                    <a:pt x="129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3485;p49"/>
            <p:cNvSpPr/>
            <p:nvPr/>
          </p:nvSpPr>
          <p:spPr>
            <a:xfrm>
              <a:off x="6024975" y="3097775"/>
              <a:ext cx="322550" cy="84225"/>
            </a:xfrm>
            <a:custGeom>
              <a:avLst/>
              <a:gdLst/>
              <a:ahLst/>
              <a:cxnLst/>
              <a:rect l="l" t="t" r="r" b="b"/>
              <a:pathLst>
                <a:path w="12902" h="3369" extrusionOk="0">
                  <a:moveTo>
                    <a:pt x="1" y="1"/>
                  </a:moveTo>
                  <a:lnTo>
                    <a:pt x="7262" y="3368"/>
                  </a:lnTo>
                  <a:lnTo>
                    <a:pt x="12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3486;p49"/>
            <p:cNvSpPr/>
            <p:nvPr/>
          </p:nvSpPr>
          <p:spPr>
            <a:xfrm>
              <a:off x="6059275" y="3188325"/>
              <a:ext cx="309000" cy="81125"/>
            </a:xfrm>
            <a:custGeom>
              <a:avLst/>
              <a:gdLst/>
              <a:ahLst/>
              <a:cxnLst/>
              <a:rect l="l" t="t" r="r" b="b"/>
              <a:pathLst>
                <a:path w="12360" h="3245" extrusionOk="0">
                  <a:moveTo>
                    <a:pt x="6009" y="1"/>
                  </a:moveTo>
                  <a:lnTo>
                    <a:pt x="0" y="3245"/>
                  </a:lnTo>
                  <a:lnTo>
                    <a:pt x="12359" y="3245"/>
                  </a:lnTo>
                  <a:lnTo>
                    <a:pt x="60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3487;p49"/>
            <p:cNvSpPr/>
            <p:nvPr/>
          </p:nvSpPr>
          <p:spPr>
            <a:xfrm>
              <a:off x="6003625" y="3097775"/>
              <a:ext cx="369175" cy="176000"/>
            </a:xfrm>
            <a:custGeom>
              <a:avLst/>
              <a:gdLst/>
              <a:ahLst/>
              <a:cxnLst/>
              <a:rect l="l" t="t" r="r" b="b"/>
              <a:pathLst>
                <a:path w="14767" h="7040" extrusionOk="0">
                  <a:moveTo>
                    <a:pt x="1" y="1"/>
                  </a:moveTo>
                  <a:lnTo>
                    <a:pt x="892" y="7040"/>
                  </a:lnTo>
                  <a:lnTo>
                    <a:pt x="14767" y="7040"/>
                  </a:lnTo>
                  <a:lnTo>
                    <a:pt x="14741" y="6857"/>
                  </a:lnTo>
                  <a:lnTo>
                    <a:pt x="2204" y="6857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3488;p49"/>
            <p:cNvSpPr/>
            <p:nvPr/>
          </p:nvSpPr>
          <p:spPr>
            <a:xfrm>
              <a:off x="6024975" y="3094950"/>
              <a:ext cx="347825" cy="178825"/>
            </a:xfrm>
            <a:custGeom>
              <a:avLst/>
              <a:gdLst/>
              <a:ahLst/>
              <a:cxnLst/>
              <a:rect l="l" t="t" r="r" b="b"/>
              <a:pathLst>
                <a:path w="13913" h="7153" extrusionOk="0">
                  <a:moveTo>
                    <a:pt x="13039" y="0"/>
                  </a:moveTo>
                  <a:lnTo>
                    <a:pt x="1" y="114"/>
                  </a:lnTo>
                  <a:lnTo>
                    <a:pt x="2" y="306"/>
                  </a:lnTo>
                  <a:lnTo>
                    <a:pt x="12774" y="270"/>
                  </a:lnTo>
                  <a:lnTo>
                    <a:pt x="13759" y="7118"/>
                  </a:lnTo>
                  <a:lnTo>
                    <a:pt x="13913" y="7153"/>
                  </a:lnTo>
                  <a:lnTo>
                    <a:pt x="130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3489;p49"/>
            <p:cNvSpPr/>
            <p:nvPr/>
          </p:nvSpPr>
          <p:spPr>
            <a:xfrm>
              <a:off x="5358275" y="2953575"/>
              <a:ext cx="211750" cy="465350"/>
            </a:xfrm>
            <a:custGeom>
              <a:avLst/>
              <a:gdLst/>
              <a:ahLst/>
              <a:cxnLst/>
              <a:rect l="l" t="t" r="r" b="b"/>
              <a:pathLst>
                <a:path w="8470" h="18614" extrusionOk="0">
                  <a:moveTo>
                    <a:pt x="8470" y="1"/>
                  </a:moveTo>
                  <a:lnTo>
                    <a:pt x="6364" y="689"/>
                  </a:lnTo>
                  <a:cubicBezTo>
                    <a:pt x="6364" y="689"/>
                    <a:pt x="6673" y="6078"/>
                    <a:pt x="6611" y="6566"/>
                  </a:cubicBezTo>
                  <a:cubicBezTo>
                    <a:pt x="6550" y="7054"/>
                    <a:pt x="4684" y="8551"/>
                    <a:pt x="4462" y="8852"/>
                  </a:cubicBezTo>
                  <a:cubicBezTo>
                    <a:pt x="4239" y="9153"/>
                    <a:pt x="0" y="18611"/>
                    <a:pt x="0" y="18611"/>
                  </a:cubicBezTo>
                  <a:lnTo>
                    <a:pt x="180" y="18614"/>
                  </a:lnTo>
                  <a:cubicBezTo>
                    <a:pt x="1842" y="16463"/>
                    <a:pt x="8171" y="7140"/>
                    <a:pt x="8297" y="6831"/>
                  </a:cubicBezTo>
                  <a:cubicBezTo>
                    <a:pt x="8421" y="6523"/>
                    <a:pt x="8470" y="1"/>
                    <a:pt x="8470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3490;p49"/>
            <p:cNvSpPr/>
            <p:nvPr/>
          </p:nvSpPr>
          <p:spPr>
            <a:xfrm>
              <a:off x="5450700" y="2953575"/>
              <a:ext cx="119325" cy="261175"/>
            </a:xfrm>
            <a:custGeom>
              <a:avLst/>
              <a:gdLst/>
              <a:ahLst/>
              <a:cxnLst/>
              <a:rect l="l" t="t" r="r" b="b"/>
              <a:pathLst>
                <a:path w="4773" h="10447" extrusionOk="0">
                  <a:moveTo>
                    <a:pt x="4773" y="1"/>
                  </a:moveTo>
                  <a:lnTo>
                    <a:pt x="2667" y="689"/>
                  </a:lnTo>
                  <a:cubicBezTo>
                    <a:pt x="2667" y="689"/>
                    <a:pt x="2976" y="6078"/>
                    <a:pt x="2914" y="6566"/>
                  </a:cubicBezTo>
                  <a:cubicBezTo>
                    <a:pt x="2853" y="7054"/>
                    <a:pt x="987" y="8551"/>
                    <a:pt x="765" y="8852"/>
                  </a:cubicBezTo>
                  <a:cubicBezTo>
                    <a:pt x="710" y="8925"/>
                    <a:pt x="415" y="9548"/>
                    <a:pt x="1" y="10446"/>
                  </a:cubicBezTo>
                  <a:cubicBezTo>
                    <a:pt x="1180" y="9694"/>
                    <a:pt x="2330" y="9101"/>
                    <a:pt x="3386" y="8688"/>
                  </a:cubicBezTo>
                  <a:lnTo>
                    <a:pt x="3386" y="8687"/>
                  </a:lnTo>
                  <a:cubicBezTo>
                    <a:pt x="4093" y="7634"/>
                    <a:pt x="4565" y="6914"/>
                    <a:pt x="4600" y="6831"/>
                  </a:cubicBezTo>
                  <a:cubicBezTo>
                    <a:pt x="4724" y="6523"/>
                    <a:pt x="4773" y="1"/>
                    <a:pt x="4773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3491;p49"/>
            <p:cNvSpPr/>
            <p:nvPr/>
          </p:nvSpPr>
          <p:spPr>
            <a:xfrm>
              <a:off x="5610400" y="2826500"/>
              <a:ext cx="196350" cy="632825"/>
            </a:xfrm>
            <a:custGeom>
              <a:avLst/>
              <a:gdLst/>
              <a:ahLst/>
              <a:cxnLst/>
              <a:rect l="l" t="t" r="r" b="b"/>
              <a:pathLst>
                <a:path w="7854" h="25313" extrusionOk="0">
                  <a:moveTo>
                    <a:pt x="803" y="1"/>
                  </a:moveTo>
                  <a:lnTo>
                    <a:pt x="0" y="3947"/>
                  </a:lnTo>
                  <a:cubicBezTo>
                    <a:pt x="0" y="3947"/>
                    <a:pt x="2197" y="10138"/>
                    <a:pt x="2558" y="11422"/>
                  </a:cubicBezTo>
                  <a:cubicBezTo>
                    <a:pt x="2697" y="11917"/>
                    <a:pt x="2973" y="15049"/>
                    <a:pt x="3082" y="15451"/>
                  </a:cubicBezTo>
                  <a:cubicBezTo>
                    <a:pt x="3191" y="15852"/>
                    <a:pt x="7752" y="25312"/>
                    <a:pt x="7752" y="25312"/>
                  </a:cubicBezTo>
                  <a:lnTo>
                    <a:pt x="7854" y="25166"/>
                  </a:lnTo>
                  <a:cubicBezTo>
                    <a:pt x="7198" y="22394"/>
                    <a:pt x="3547" y="10023"/>
                    <a:pt x="3376" y="9697"/>
                  </a:cubicBezTo>
                  <a:cubicBezTo>
                    <a:pt x="3205" y="9373"/>
                    <a:pt x="803" y="1"/>
                    <a:pt x="803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3492;p49"/>
            <p:cNvSpPr/>
            <p:nvPr/>
          </p:nvSpPr>
          <p:spPr>
            <a:xfrm>
              <a:off x="5610425" y="2826500"/>
              <a:ext cx="114250" cy="466725"/>
            </a:xfrm>
            <a:custGeom>
              <a:avLst/>
              <a:gdLst/>
              <a:ahLst/>
              <a:cxnLst/>
              <a:rect l="l" t="t" r="r" b="b"/>
              <a:pathLst>
                <a:path w="4570" h="18669" extrusionOk="0">
                  <a:moveTo>
                    <a:pt x="802" y="1"/>
                  </a:moveTo>
                  <a:lnTo>
                    <a:pt x="0" y="3947"/>
                  </a:lnTo>
                  <a:cubicBezTo>
                    <a:pt x="0" y="3947"/>
                    <a:pt x="2196" y="10138"/>
                    <a:pt x="2557" y="11422"/>
                  </a:cubicBezTo>
                  <a:cubicBezTo>
                    <a:pt x="2696" y="11917"/>
                    <a:pt x="2972" y="15049"/>
                    <a:pt x="3081" y="15451"/>
                  </a:cubicBezTo>
                  <a:cubicBezTo>
                    <a:pt x="3121" y="15599"/>
                    <a:pt x="3769" y="16982"/>
                    <a:pt x="4570" y="18669"/>
                  </a:cubicBezTo>
                  <a:cubicBezTo>
                    <a:pt x="4243" y="16162"/>
                    <a:pt x="4161" y="14058"/>
                    <a:pt x="4333" y="12788"/>
                  </a:cubicBezTo>
                  <a:cubicBezTo>
                    <a:pt x="3810" y="11038"/>
                    <a:pt x="3428" y="9798"/>
                    <a:pt x="3376" y="9697"/>
                  </a:cubicBezTo>
                  <a:cubicBezTo>
                    <a:pt x="3204" y="9373"/>
                    <a:pt x="802" y="1"/>
                    <a:pt x="802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3493;p49"/>
            <p:cNvSpPr/>
            <p:nvPr/>
          </p:nvSpPr>
          <p:spPr>
            <a:xfrm>
              <a:off x="5428550" y="2613575"/>
              <a:ext cx="282825" cy="517400"/>
            </a:xfrm>
            <a:custGeom>
              <a:avLst/>
              <a:gdLst/>
              <a:ahLst/>
              <a:cxnLst/>
              <a:rect l="l" t="t" r="r" b="b"/>
              <a:pathLst>
                <a:path w="11313" h="20696" extrusionOk="0">
                  <a:moveTo>
                    <a:pt x="4002" y="1"/>
                  </a:moveTo>
                  <a:cubicBezTo>
                    <a:pt x="3955" y="1"/>
                    <a:pt x="3917" y="17"/>
                    <a:pt x="3890" y="53"/>
                  </a:cubicBezTo>
                  <a:cubicBezTo>
                    <a:pt x="3527" y="538"/>
                    <a:pt x="1584" y="2642"/>
                    <a:pt x="856" y="4867"/>
                  </a:cubicBezTo>
                  <a:cubicBezTo>
                    <a:pt x="1" y="7481"/>
                    <a:pt x="2730" y="20695"/>
                    <a:pt x="2730" y="20695"/>
                  </a:cubicBezTo>
                  <a:lnTo>
                    <a:pt x="11313" y="19168"/>
                  </a:lnTo>
                  <a:cubicBezTo>
                    <a:pt x="11313" y="19168"/>
                    <a:pt x="7086" y="3531"/>
                    <a:pt x="6925" y="3087"/>
                  </a:cubicBezTo>
                  <a:cubicBezTo>
                    <a:pt x="6774" y="2674"/>
                    <a:pt x="4607" y="1"/>
                    <a:pt x="40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3494;p49"/>
            <p:cNvSpPr/>
            <p:nvPr/>
          </p:nvSpPr>
          <p:spPr>
            <a:xfrm>
              <a:off x="5424825" y="2613575"/>
              <a:ext cx="194825" cy="517400"/>
            </a:xfrm>
            <a:custGeom>
              <a:avLst/>
              <a:gdLst/>
              <a:ahLst/>
              <a:cxnLst/>
              <a:rect l="l" t="t" r="r" b="b"/>
              <a:pathLst>
                <a:path w="7793" h="20696" extrusionOk="0">
                  <a:moveTo>
                    <a:pt x="4151" y="1"/>
                  </a:moveTo>
                  <a:cubicBezTo>
                    <a:pt x="4104" y="1"/>
                    <a:pt x="4066" y="17"/>
                    <a:pt x="4039" y="53"/>
                  </a:cubicBezTo>
                  <a:cubicBezTo>
                    <a:pt x="3676" y="538"/>
                    <a:pt x="1584" y="2535"/>
                    <a:pt x="856" y="4761"/>
                  </a:cubicBezTo>
                  <a:cubicBezTo>
                    <a:pt x="1" y="7375"/>
                    <a:pt x="2879" y="20695"/>
                    <a:pt x="2879" y="20695"/>
                  </a:cubicBezTo>
                  <a:lnTo>
                    <a:pt x="5249" y="20274"/>
                  </a:lnTo>
                  <a:cubicBezTo>
                    <a:pt x="2784" y="14855"/>
                    <a:pt x="1994" y="6624"/>
                    <a:pt x="4820" y="5471"/>
                  </a:cubicBezTo>
                  <a:cubicBezTo>
                    <a:pt x="5137" y="5342"/>
                    <a:pt x="5481" y="5293"/>
                    <a:pt x="5825" y="5293"/>
                  </a:cubicBezTo>
                  <a:cubicBezTo>
                    <a:pt x="6577" y="5293"/>
                    <a:pt x="7328" y="5527"/>
                    <a:pt x="7793" y="5662"/>
                  </a:cubicBezTo>
                  <a:cubicBezTo>
                    <a:pt x="7392" y="4202"/>
                    <a:pt x="7113" y="3195"/>
                    <a:pt x="7074" y="3087"/>
                  </a:cubicBezTo>
                  <a:cubicBezTo>
                    <a:pt x="6923" y="2674"/>
                    <a:pt x="4756" y="1"/>
                    <a:pt x="4151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3495;p49"/>
            <p:cNvSpPr/>
            <p:nvPr/>
          </p:nvSpPr>
          <p:spPr>
            <a:xfrm>
              <a:off x="5480775" y="2476850"/>
              <a:ext cx="135050" cy="253850"/>
            </a:xfrm>
            <a:custGeom>
              <a:avLst/>
              <a:gdLst/>
              <a:ahLst/>
              <a:cxnLst/>
              <a:rect l="l" t="t" r="r" b="b"/>
              <a:pathLst>
                <a:path w="5402" h="10154" extrusionOk="0">
                  <a:moveTo>
                    <a:pt x="1973" y="0"/>
                  </a:moveTo>
                  <a:cubicBezTo>
                    <a:pt x="1973" y="0"/>
                    <a:pt x="2125" y="3732"/>
                    <a:pt x="1" y="7373"/>
                  </a:cubicBezTo>
                  <a:cubicBezTo>
                    <a:pt x="1" y="7373"/>
                    <a:pt x="4522" y="9820"/>
                    <a:pt x="5402" y="10154"/>
                  </a:cubicBezTo>
                  <a:cubicBezTo>
                    <a:pt x="4531" y="6027"/>
                    <a:pt x="4582" y="1850"/>
                    <a:pt x="4794" y="941"/>
                  </a:cubicBezTo>
                  <a:lnTo>
                    <a:pt x="19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3496;p49"/>
            <p:cNvSpPr/>
            <p:nvPr/>
          </p:nvSpPr>
          <p:spPr>
            <a:xfrm>
              <a:off x="5480775" y="2476850"/>
              <a:ext cx="119875" cy="220675"/>
            </a:xfrm>
            <a:custGeom>
              <a:avLst/>
              <a:gdLst/>
              <a:ahLst/>
              <a:cxnLst/>
              <a:rect l="l" t="t" r="r" b="b"/>
              <a:pathLst>
                <a:path w="4795" h="8827" extrusionOk="0">
                  <a:moveTo>
                    <a:pt x="1973" y="0"/>
                  </a:moveTo>
                  <a:cubicBezTo>
                    <a:pt x="1973" y="0"/>
                    <a:pt x="2125" y="3731"/>
                    <a:pt x="1" y="7373"/>
                  </a:cubicBezTo>
                  <a:cubicBezTo>
                    <a:pt x="1" y="7373"/>
                    <a:pt x="1358" y="8107"/>
                    <a:pt x="2730" y="8826"/>
                  </a:cubicBezTo>
                  <a:cubicBezTo>
                    <a:pt x="2399" y="6424"/>
                    <a:pt x="3080" y="3858"/>
                    <a:pt x="4082" y="3858"/>
                  </a:cubicBezTo>
                  <a:cubicBezTo>
                    <a:pt x="4273" y="3858"/>
                    <a:pt x="4476" y="3952"/>
                    <a:pt x="4685" y="4157"/>
                  </a:cubicBezTo>
                  <a:cubicBezTo>
                    <a:pt x="4628" y="2575"/>
                    <a:pt x="4692" y="1379"/>
                    <a:pt x="4794" y="941"/>
                  </a:cubicBezTo>
                  <a:lnTo>
                    <a:pt x="1973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3497;p49"/>
            <p:cNvSpPr/>
            <p:nvPr/>
          </p:nvSpPr>
          <p:spPr>
            <a:xfrm>
              <a:off x="5505175" y="2368525"/>
              <a:ext cx="140475" cy="174875"/>
            </a:xfrm>
            <a:custGeom>
              <a:avLst/>
              <a:gdLst/>
              <a:ahLst/>
              <a:cxnLst/>
              <a:rect l="l" t="t" r="r" b="b"/>
              <a:pathLst>
                <a:path w="5619" h="6995" extrusionOk="0">
                  <a:moveTo>
                    <a:pt x="1215" y="1"/>
                  </a:moveTo>
                  <a:cubicBezTo>
                    <a:pt x="695" y="1"/>
                    <a:pt x="269" y="106"/>
                    <a:pt x="188" y="419"/>
                  </a:cubicBezTo>
                  <a:cubicBezTo>
                    <a:pt x="1" y="1141"/>
                    <a:pt x="851" y="6536"/>
                    <a:pt x="1155" y="6717"/>
                  </a:cubicBezTo>
                  <a:cubicBezTo>
                    <a:pt x="1342" y="6830"/>
                    <a:pt x="2967" y="6994"/>
                    <a:pt x="4188" y="6994"/>
                  </a:cubicBezTo>
                  <a:cubicBezTo>
                    <a:pt x="4937" y="6994"/>
                    <a:pt x="5535" y="6933"/>
                    <a:pt x="5558" y="6760"/>
                  </a:cubicBezTo>
                  <a:cubicBezTo>
                    <a:pt x="5618" y="6305"/>
                    <a:pt x="3829" y="570"/>
                    <a:pt x="3404" y="388"/>
                  </a:cubicBezTo>
                  <a:cubicBezTo>
                    <a:pt x="3142" y="276"/>
                    <a:pt x="2056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3498;p49"/>
            <p:cNvSpPr/>
            <p:nvPr/>
          </p:nvSpPr>
          <p:spPr>
            <a:xfrm>
              <a:off x="5502450" y="2382625"/>
              <a:ext cx="141725" cy="165025"/>
            </a:xfrm>
            <a:custGeom>
              <a:avLst/>
              <a:gdLst/>
              <a:ahLst/>
              <a:cxnLst/>
              <a:rect l="l" t="t" r="r" b="b"/>
              <a:pathLst>
                <a:path w="5669" h="6601" extrusionOk="0">
                  <a:moveTo>
                    <a:pt x="506" y="1"/>
                  </a:moveTo>
                  <a:cubicBezTo>
                    <a:pt x="484" y="1"/>
                    <a:pt x="464" y="13"/>
                    <a:pt x="445" y="38"/>
                  </a:cubicBezTo>
                  <a:cubicBezTo>
                    <a:pt x="1" y="638"/>
                    <a:pt x="522" y="6313"/>
                    <a:pt x="825" y="6496"/>
                  </a:cubicBezTo>
                  <a:cubicBezTo>
                    <a:pt x="937" y="6562"/>
                    <a:pt x="1605" y="6601"/>
                    <a:pt x="2412" y="6601"/>
                  </a:cubicBezTo>
                  <a:cubicBezTo>
                    <a:pt x="3813" y="6601"/>
                    <a:pt x="5629" y="6484"/>
                    <a:pt x="5667" y="6196"/>
                  </a:cubicBezTo>
                  <a:cubicBezTo>
                    <a:pt x="5668" y="6188"/>
                    <a:pt x="5667" y="6173"/>
                    <a:pt x="5667" y="6162"/>
                  </a:cubicBezTo>
                  <a:cubicBezTo>
                    <a:pt x="5338" y="6202"/>
                    <a:pt x="4972" y="6219"/>
                    <a:pt x="4607" y="6219"/>
                  </a:cubicBezTo>
                  <a:cubicBezTo>
                    <a:pt x="3578" y="6219"/>
                    <a:pt x="2555" y="6086"/>
                    <a:pt x="2386" y="5980"/>
                  </a:cubicBezTo>
                  <a:cubicBezTo>
                    <a:pt x="2118" y="5810"/>
                    <a:pt x="980" y="1"/>
                    <a:pt x="506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3499;p49"/>
            <p:cNvSpPr/>
            <p:nvPr/>
          </p:nvSpPr>
          <p:spPr>
            <a:xfrm>
              <a:off x="5494200" y="2373850"/>
              <a:ext cx="72750" cy="213225"/>
            </a:xfrm>
            <a:custGeom>
              <a:avLst/>
              <a:gdLst/>
              <a:ahLst/>
              <a:cxnLst/>
              <a:rect l="l" t="t" r="r" b="b"/>
              <a:pathLst>
                <a:path w="2910" h="8529" extrusionOk="0">
                  <a:moveTo>
                    <a:pt x="791" y="0"/>
                  </a:moveTo>
                  <a:cubicBezTo>
                    <a:pt x="750" y="0"/>
                    <a:pt x="709" y="26"/>
                    <a:pt x="669" y="81"/>
                  </a:cubicBezTo>
                  <a:cubicBezTo>
                    <a:pt x="1" y="992"/>
                    <a:pt x="669" y="6701"/>
                    <a:pt x="1416" y="8154"/>
                  </a:cubicBezTo>
                  <a:cubicBezTo>
                    <a:pt x="1553" y="8420"/>
                    <a:pt x="1722" y="8528"/>
                    <a:pt x="1892" y="8528"/>
                  </a:cubicBezTo>
                  <a:cubicBezTo>
                    <a:pt x="2399" y="8528"/>
                    <a:pt x="2910" y="7563"/>
                    <a:pt x="2568" y="6972"/>
                  </a:cubicBezTo>
                  <a:cubicBezTo>
                    <a:pt x="2141" y="6231"/>
                    <a:pt x="1430" y="0"/>
                    <a:pt x="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3500;p49"/>
            <p:cNvSpPr/>
            <p:nvPr/>
          </p:nvSpPr>
          <p:spPr>
            <a:xfrm>
              <a:off x="5494200" y="2373900"/>
              <a:ext cx="66250" cy="216425"/>
            </a:xfrm>
            <a:custGeom>
              <a:avLst/>
              <a:gdLst/>
              <a:ahLst/>
              <a:cxnLst/>
              <a:rect l="l" t="t" r="r" b="b"/>
              <a:pathLst>
                <a:path w="2650" h="8657" extrusionOk="0">
                  <a:moveTo>
                    <a:pt x="791" y="0"/>
                  </a:moveTo>
                  <a:cubicBezTo>
                    <a:pt x="749" y="0"/>
                    <a:pt x="709" y="25"/>
                    <a:pt x="669" y="79"/>
                  </a:cubicBezTo>
                  <a:cubicBezTo>
                    <a:pt x="1" y="990"/>
                    <a:pt x="577" y="6852"/>
                    <a:pt x="1325" y="8305"/>
                  </a:cubicBezTo>
                  <a:cubicBezTo>
                    <a:pt x="1453" y="8554"/>
                    <a:pt x="1615" y="8656"/>
                    <a:pt x="1781" y="8656"/>
                  </a:cubicBezTo>
                  <a:cubicBezTo>
                    <a:pt x="2156" y="8656"/>
                    <a:pt x="2554" y="8139"/>
                    <a:pt x="2650" y="7620"/>
                  </a:cubicBezTo>
                  <a:lnTo>
                    <a:pt x="2650" y="7620"/>
                  </a:lnTo>
                  <a:cubicBezTo>
                    <a:pt x="2482" y="7827"/>
                    <a:pt x="2241" y="7978"/>
                    <a:pt x="2013" y="7978"/>
                  </a:cubicBezTo>
                  <a:cubicBezTo>
                    <a:pt x="1834" y="7978"/>
                    <a:pt x="1663" y="7885"/>
                    <a:pt x="1543" y="7651"/>
                  </a:cubicBezTo>
                  <a:cubicBezTo>
                    <a:pt x="898" y="6397"/>
                    <a:pt x="491" y="1804"/>
                    <a:pt x="791" y="0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3501;p49"/>
            <p:cNvSpPr/>
            <p:nvPr/>
          </p:nvSpPr>
          <p:spPr>
            <a:xfrm>
              <a:off x="5659325" y="2591625"/>
              <a:ext cx="66300" cy="26950"/>
            </a:xfrm>
            <a:custGeom>
              <a:avLst/>
              <a:gdLst/>
              <a:ahLst/>
              <a:cxnLst/>
              <a:rect l="l" t="t" r="r" b="b"/>
              <a:pathLst>
                <a:path w="2652" h="1078" extrusionOk="0">
                  <a:moveTo>
                    <a:pt x="2598" y="1"/>
                  </a:moveTo>
                  <a:cubicBezTo>
                    <a:pt x="2374" y="1"/>
                    <a:pt x="1237" y="330"/>
                    <a:pt x="517" y="330"/>
                  </a:cubicBezTo>
                  <a:cubicBezTo>
                    <a:pt x="363" y="330"/>
                    <a:pt x="228" y="315"/>
                    <a:pt x="125" y="278"/>
                  </a:cubicBezTo>
                  <a:lnTo>
                    <a:pt x="1" y="791"/>
                  </a:lnTo>
                  <a:cubicBezTo>
                    <a:pt x="665" y="806"/>
                    <a:pt x="1050" y="1078"/>
                    <a:pt x="1433" y="1078"/>
                  </a:cubicBezTo>
                  <a:cubicBezTo>
                    <a:pt x="1494" y="1078"/>
                    <a:pt x="1554" y="1071"/>
                    <a:pt x="1616" y="1055"/>
                  </a:cubicBezTo>
                  <a:cubicBezTo>
                    <a:pt x="1967" y="965"/>
                    <a:pt x="1962" y="591"/>
                    <a:pt x="2615" y="44"/>
                  </a:cubicBezTo>
                  <a:cubicBezTo>
                    <a:pt x="2651" y="13"/>
                    <a:pt x="2642" y="1"/>
                    <a:pt x="2598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4" name="Google Shape;3502;p49"/>
            <p:cNvSpPr/>
            <p:nvPr/>
          </p:nvSpPr>
          <p:spPr>
            <a:xfrm>
              <a:off x="5683450" y="2607125"/>
              <a:ext cx="47100" cy="24650"/>
            </a:xfrm>
            <a:custGeom>
              <a:avLst/>
              <a:gdLst/>
              <a:ahLst/>
              <a:cxnLst/>
              <a:rect l="l" t="t" r="r" b="b"/>
              <a:pathLst>
                <a:path w="1884" h="986" extrusionOk="0">
                  <a:moveTo>
                    <a:pt x="862" y="1"/>
                  </a:moveTo>
                  <a:cubicBezTo>
                    <a:pt x="620" y="1"/>
                    <a:pt x="1" y="348"/>
                    <a:pt x="202" y="387"/>
                  </a:cubicBezTo>
                  <a:cubicBezTo>
                    <a:pt x="721" y="486"/>
                    <a:pt x="1542" y="925"/>
                    <a:pt x="1711" y="978"/>
                  </a:cubicBezTo>
                  <a:cubicBezTo>
                    <a:pt x="1729" y="983"/>
                    <a:pt x="1746" y="986"/>
                    <a:pt x="1760" y="986"/>
                  </a:cubicBezTo>
                  <a:cubicBezTo>
                    <a:pt x="1883" y="986"/>
                    <a:pt x="1874" y="796"/>
                    <a:pt x="1518" y="550"/>
                  </a:cubicBezTo>
                  <a:cubicBezTo>
                    <a:pt x="1120" y="274"/>
                    <a:pt x="937" y="308"/>
                    <a:pt x="955" y="73"/>
                  </a:cubicBezTo>
                  <a:cubicBezTo>
                    <a:pt x="958" y="21"/>
                    <a:pt x="921" y="1"/>
                    <a:pt x="862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5" name="Google Shape;3503;p49"/>
            <p:cNvSpPr/>
            <p:nvPr/>
          </p:nvSpPr>
          <p:spPr>
            <a:xfrm>
              <a:off x="5700300" y="2578875"/>
              <a:ext cx="47950" cy="22775"/>
            </a:xfrm>
            <a:custGeom>
              <a:avLst/>
              <a:gdLst/>
              <a:ahLst/>
              <a:cxnLst/>
              <a:rect l="l" t="t" r="r" b="b"/>
              <a:pathLst>
                <a:path w="1918" h="911" extrusionOk="0">
                  <a:moveTo>
                    <a:pt x="1787" y="1"/>
                  </a:moveTo>
                  <a:cubicBezTo>
                    <a:pt x="1774" y="1"/>
                    <a:pt x="1760" y="3"/>
                    <a:pt x="1744" y="6"/>
                  </a:cubicBezTo>
                  <a:cubicBezTo>
                    <a:pt x="1573" y="49"/>
                    <a:pt x="731" y="435"/>
                    <a:pt x="207" y="507"/>
                  </a:cubicBezTo>
                  <a:cubicBezTo>
                    <a:pt x="0" y="536"/>
                    <a:pt x="623" y="910"/>
                    <a:pt x="857" y="910"/>
                  </a:cubicBezTo>
                  <a:cubicBezTo>
                    <a:pt x="909" y="910"/>
                    <a:pt x="942" y="891"/>
                    <a:pt x="941" y="845"/>
                  </a:cubicBezTo>
                  <a:cubicBezTo>
                    <a:pt x="937" y="616"/>
                    <a:pt x="1118" y="658"/>
                    <a:pt x="1530" y="410"/>
                  </a:cubicBezTo>
                  <a:cubicBezTo>
                    <a:pt x="1904" y="186"/>
                    <a:pt x="1917" y="1"/>
                    <a:pt x="1787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6" name="Google Shape;3504;p49"/>
            <p:cNvSpPr/>
            <p:nvPr/>
          </p:nvSpPr>
          <p:spPr>
            <a:xfrm>
              <a:off x="5689525" y="2572425"/>
              <a:ext cx="40850" cy="29575"/>
            </a:xfrm>
            <a:custGeom>
              <a:avLst/>
              <a:gdLst/>
              <a:ahLst/>
              <a:cxnLst/>
              <a:rect l="l" t="t" r="r" b="b"/>
              <a:pathLst>
                <a:path w="1634" h="1183" extrusionOk="0">
                  <a:moveTo>
                    <a:pt x="1524" y="0"/>
                  </a:moveTo>
                  <a:cubicBezTo>
                    <a:pt x="1504" y="0"/>
                    <a:pt x="1479" y="8"/>
                    <a:pt x="1453" y="25"/>
                  </a:cubicBezTo>
                  <a:cubicBezTo>
                    <a:pt x="1304" y="120"/>
                    <a:pt x="626" y="754"/>
                    <a:pt x="154" y="988"/>
                  </a:cubicBezTo>
                  <a:cubicBezTo>
                    <a:pt x="1" y="1063"/>
                    <a:pt x="449" y="1182"/>
                    <a:pt x="737" y="1182"/>
                  </a:cubicBezTo>
                  <a:cubicBezTo>
                    <a:pt x="881" y="1182"/>
                    <a:pt x="985" y="1153"/>
                    <a:pt x="957" y="1075"/>
                  </a:cubicBezTo>
                  <a:cubicBezTo>
                    <a:pt x="880" y="859"/>
                    <a:pt x="1064" y="841"/>
                    <a:pt x="1377" y="476"/>
                  </a:cubicBezTo>
                  <a:cubicBezTo>
                    <a:pt x="1634" y="176"/>
                    <a:pt x="1620" y="0"/>
                    <a:pt x="1524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7" name="Google Shape;3505;p49"/>
            <p:cNvSpPr/>
            <p:nvPr/>
          </p:nvSpPr>
          <p:spPr>
            <a:xfrm>
              <a:off x="5788850" y="2424300"/>
              <a:ext cx="46625" cy="58375"/>
            </a:xfrm>
            <a:custGeom>
              <a:avLst/>
              <a:gdLst/>
              <a:ahLst/>
              <a:cxnLst/>
              <a:rect l="l" t="t" r="r" b="b"/>
              <a:pathLst>
                <a:path w="1865" h="2335" extrusionOk="0">
                  <a:moveTo>
                    <a:pt x="1157" y="0"/>
                  </a:moveTo>
                  <a:cubicBezTo>
                    <a:pt x="1153" y="0"/>
                    <a:pt x="1149" y="0"/>
                    <a:pt x="1144" y="1"/>
                  </a:cubicBezTo>
                  <a:cubicBezTo>
                    <a:pt x="923" y="32"/>
                    <a:pt x="0" y="1883"/>
                    <a:pt x="0" y="1883"/>
                  </a:cubicBezTo>
                  <a:lnTo>
                    <a:pt x="113" y="2334"/>
                  </a:lnTo>
                  <a:cubicBezTo>
                    <a:pt x="593" y="1800"/>
                    <a:pt x="1535" y="1486"/>
                    <a:pt x="1722" y="1093"/>
                  </a:cubicBezTo>
                  <a:cubicBezTo>
                    <a:pt x="1864" y="793"/>
                    <a:pt x="1384" y="0"/>
                    <a:pt x="115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8" name="Google Shape;3506;p49"/>
            <p:cNvSpPr/>
            <p:nvPr/>
          </p:nvSpPr>
          <p:spPr>
            <a:xfrm>
              <a:off x="5798725" y="2412625"/>
              <a:ext cx="20525" cy="40725"/>
            </a:xfrm>
            <a:custGeom>
              <a:avLst/>
              <a:gdLst/>
              <a:ahLst/>
              <a:cxnLst/>
              <a:rect l="l" t="t" r="r" b="b"/>
              <a:pathLst>
                <a:path w="821" h="1629" extrusionOk="0">
                  <a:moveTo>
                    <a:pt x="402" y="0"/>
                  </a:moveTo>
                  <a:cubicBezTo>
                    <a:pt x="373" y="0"/>
                    <a:pt x="347" y="26"/>
                    <a:pt x="333" y="75"/>
                  </a:cubicBezTo>
                  <a:cubicBezTo>
                    <a:pt x="285" y="235"/>
                    <a:pt x="206" y="1115"/>
                    <a:pt x="16" y="1573"/>
                  </a:cubicBezTo>
                  <a:cubicBezTo>
                    <a:pt x="0" y="1612"/>
                    <a:pt x="16" y="1628"/>
                    <a:pt x="51" y="1628"/>
                  </a:cubicBezTo>
                  <a:cubicBezTo>
                    <a:pt x="216" y="1628"/>
                    <a:pt x="820" y="1262"/>
                    <a:pt x="645" y="1157"/>
                  </a:cubicBezTo>
                  <a:cubicBezTo>
                    <a:pt x="453" y="1042"/>
                    <a:pt x="574" y="918"/>
                    <a:pt x="565" y="459"/>
                  </a:cubicBezTo>
                  <a:cubicBezTo>
                    <a:pt x="559" y="138"/>
                    <a:pt x="471" y="0"/>
                    <a:pt x="402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9" name="Google Shape;3507;p49"/>
            <p:cNvSpPr/>
            <p:nvPr/>
          </p:nvSpPr>
          <p:spPr>
            <a:xfrm>
              <a:off x="5812200" y="2399825"/>
              <a:ext cx="24200" cy="35450"/>
            </a:xfrm>
            <a:custGeom>
              <a:avLst/>
              <a:gdLst/>
              <a:ahLst/>
              <a:cxnLst/>
              <a:rect l="l" t="t" r="r" b="b"/>
              <a:pathLst>
                <a:path w="968" h="1418" extrusionOk="0">
                  <a:moveTo>
                    <a:pt x="836" y="1"/>
                  </a:moveTo>
                  <a:cubicBezTo>
                    <a:pt x="689" y="1"/>
                    <a:pt x="1" y="1275"/>
                    <a:pt x="1" y="1275"/>
                  </a:cubicBezTo>
                  <a:lnTo>
                    <a:pt x="328" y="1417"/>
                  </a:lnTo>
                  <a:cubicBezTo>
                    <a:pt x="515" y="1018"/>
                    <a:pt x="967" y="81"/>
                    <a:pt x="848" y="4"/>
                  </a:cubicBezTo>
                  <a:cubicBezTo>
                    <a:pt x="844" y="2"/>
                    <a:pt x="841" y="1"/>
                    <a:pt x="836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0" name="Google Shape;3508;p49"/>
            <p:cNvSpPr/>
            <p:nvPr/>
          </p:nvSpPr>
          <p:spPr>
            <a:xfrm>
              <a:off x="5818600" y="2413150"/>
              <a:ext cx="29700" cy="28625"/>
            </a:xfrm>
            <a:custGeom>
              <a:avLst/>
              <a:gdLst/>
              <a:ahLst/>
              <a:cxnLst/>
              <a:rect l="l" t="t" r="r" b="b"/>
              <a:pathLst>
                <a:path w="1188" h="1145" extrusionOk="0">
                  <a:moveTo>
                    <a:pt x="1064" y="1"/>
                  </a:moveTo>
                  <a:cubicBezTo>
                    <a:pt x="896" y="1"/>
                    <a:pt x="1" y="953"/>
                    <a:pt x="1" y="953"/>
                  </a:cubicBezTo>
                  <a:lnTo>
                    <a:pt x="301" y="1145"/>
                  </a:lnTo>
                  <a:cubicBezTo>
                    <a:pt x="562" y="832"/>
                    <a:pt x="1187" y="99"/>
                    <a:pt x="1082" y="6"/>
                  </a:cubicBezTo>
                  <a:cubicBezTo>
                    <a:pt x="1078" y="3"/>
                    <a:pt x="1072" y="1"/>
                    <a:pt x="1064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1" name="Google Shape;3509;p49"/>
            <p:cNvSpPr/>
            <p:nvPr/>
          </p:nvSpPr>
          <p:spPr>
            <a:xfrm>
              <a:off x="5821150" y="2433525"/>
              <a:ext cx="33700" cy="23175"/>
            </a:xfrm>
            <a:custGeom>
              <a:avLst/>
              <a:gdLst/>
              <a:ahLst/>
              <a:cxnLst/>
              <a:rect l="l" t="t" r="r" b="b"/>
              <a:pathLst>
                <a:path w="1348" h="927" extrusionOk="0">
                  <a:moveTo>
                    <a:pt x="1231" y="1"/>
                  </a:moveTo>
                  <a:cubicBezTo>
                    <a:pt x="1024" y="1"/>
                    <a:pt x="1" y="671"/>
                    <a:pt x="1" y="671"/>
                  </a:cubicBezTo>
                  <a:lnTo>
                    <a:pt x="254" y="927"/>
                  </a:lnTo>
                  <a:cubicBezTo>
                    <a:pt x="577" y="686"/>
                    <a:pt x="1347" y="126"/>
                    <a:pt x="1263" y="12"/>
                  </a:cubicBezTo>
                  <a:cubicBezTo>
                    <a:pt x="1257" y="4"/>
                    <a:pt x="1247" y="1"/>
                    <a:pt x="1231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2" name="Google Shape;3510;p49"/>
            <p:cNvSpPr/>
            <p:nvPr/>
          </p:nvSpPr>
          <p:spPr>
            <a:xfrm>
              <a:off x="5806475" y="2349550"/>
              <a:ext cx="95100" cy="115000"/>
            </a:xfrm>
            <a:custGeom>
              <a:avLst/>
              <a:gdLst/>
              <a:ahLst/>
              <a:cxnLst/>
              <a:rect l="l" t="t" r="r" b="b"/>
              <a:pathLst>
                <a:path w="3804" h="4600" extrusionOk="0">
                  <a:moveTo>
                    <a:pt x="814" y="0"/>
                  </a:moveTo>
                  <a:lnTo>
                    <a:pt x="0" y="4197"/>
                  </a:lnTo>
                  <a:lnTo>
                    <a:pt x="3739" y="4599"/>
                  </a:lnTo>
                  <a:lnTo>
                    <a:pt x="3803" y="769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3" name="Google Shape;3511;p49"/>
            <p:cNvSpPr/>
            <p:nvPr/>
          </p:nvSpPr>
          <p:spPr>
            <a:xfrm>
              <a:off x="5790150" y="3033575"/>
              <a:ext cx="84450" cy="96400"/>
            </a:xfrm>
            <a:custGeom>
              <a:avLst/>
              <a:gdLst/>
              <a:ahLst/>
              <a:cxnLst/>
              <a:rect l="l" t="t" r="r" b="b"/>
              <a:pathLst>
                <a:path w="3378" h="3856" extrusionOk="0">
                  <a:moveTo>
                    <a:pt x="1738" y="0"/>
                  </a:moveTo>
                  <a:cubicBezTo>
                    <a:pt x="909" y="0"/>
                    <a:pt x="187" y="771"/>
                    <a:pt x="95" y="1782"/>
                  </a:cubicBezTo>
                  <a:cubicBezTo>
                    <a:pt x="0" y="2844"/>
                    <a:pt x="636" y="3770"/>
                    <a:pt x="1515" y="3850"/>
                  </a:cubicBezTo>
                  <a:cubicBezTo>
                    <a:pt x="1556" y="3854"/>
                    <a:pt x="1596" y="3856"/>
                    <a:pt x="1636" y="3856"/>
                  </a:cubicBezTo>
                  <a:cubicBezTo>
                    <a:pt x="2467" y="3856"/>
                    <a:pt x="3191" y="3086"/>
                    <a:pt x="3281" y="2073"/>
                  </a:cubicBezTo>
                  <a:cubicBezTo>
                    <a:pt x="3377" y="1011"/>
                    <a:pt x="2741" y="85"/>
                    <a:pt x="1861" y="6"/>
                  </a:cubicBezTo>
                  <a:cubicBezTo>
                    <a:pt x="1820" y="2"/>
                    <a:pt x="1779" y="0"/>
                    <a:pt x="1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4" name="Google Shape;3512;p49"/>
            <p:cNvSpPr/>
            <p:nvPr/>
          </p:nvSpPr>
          <p:spPr>
            <a:xfrm>
              <a:off x="5734575" y="2591125"/>
              <a:ext cx="770100" cy="692775"/>
            </a:xfrm>
            <a:custGeom>
              <a:avLst/>
              <a:gdLst/>
              <a:ahLst/>
              <a:cxnLst/>
              <a:rect l="l" t="t" r="r" b="b"/>
              <a:pathLst>
                <a:path w="30804" h="27711" extrusionOk="0">
                  <a:moveTo>
                    <a:pt x="29287" y="12176"/>
                  </a:moveTo>
                  <a:lnTo>
                    <a:pt x="30286" y="27225"/>
                  </a:lnTo>
                  <a:lnTo>
                    <a:pt x="11492" y="27225"/>
                  </a:lnTo>
                  <a:lnTo>
                    <a:pt x="7167" y="12176"/>
                  </a:lnTo>
                  <a:close/>
                  <a:moveTo>
                    <a:pt x="82" y="1"/>
                  </a:moveTo>
                  <a:lnTo>
                    <a:pt x="0" y="875"/>
                  </a:lnTo>
                  <a:lnTo>
                    <a:pt x="3766" y="2097"/>
                  </a:lnTo>
                  <a:lnTo>
                    <a:pt x="11126" y="27711"/>
                  </a:lnTo>
                  <a:lnTo>
                    <a:pt x="30804" y="27711"/>
                  </a:lnTo>
                  <a:lnTo>
                    <a:pt x="29740" y="11691"/>
                  </a:lnTo>
                  <a:lnTo>
                    <a:pt x="7122" y="11691"/>
                  </a:lnTo>
                  <a:lnTo>
                    <a:pt x="4169" y="1745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5" name="Google Shape;3513;p49"/>
            <p:cNvSpPr/>
            <p:nvPr/>
          </p:nvSpPr>
          <p:spPr>
            <a:xfrm>
              <a:off x="6057525" y="3271525"/>
              <a:ext cx="417400" cy="115550"/>
            </a:xfrm>
            <a:custGeom>
              <a:avLst/>
              <a:gdLst/>
              <a:ahLst/>
              <a:cxnLst/>
              <a:rect l="l" t="t" r="r" b="b"/>
              <a:pathLst>
                <a:path w="16696" h="4622" extrusionOk="0">
                  <a:moveTo>
                    <a:pt x="16491" y="1"/>
                  </a:moveTo>
                  <a:lnTo>
                    <a:pt x="16015" y="4370"/>
                  </a:lnTo>
                  <a:lnTo>
                    <a:pt x="1428" y="4370"/>
                  </a:lnTo>
                  <a:lnTo>
                    <a:pt x="184" y="87"/>
                  </a:lnTo>
                  <a:lnTo>
                    <a:pt x="0" y="528"/>
                  </a:lnTo>
                  <a:lnTo>
                    <a:pt x="1309" y="4621"/>
                  </a:lnTo>
                  <a:lnTo>
                    <a:pt x="16184" y="4621"/>
                  </a:lnTo>
                  <a:lnTo>
                    <a:pt x="16696" y="362"/>
                  </a:lnTo>
                  <a:lnTo>
                    <a:pt x="164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6" name="Google Shape;3514;p49"/>
            <p:cNvSpPr/>
            <p:nvPr/>
          </p:nvSpPr>
          <p:spPr>
            <a:xfrm>
              <a:off x="6016275" y="2890200"/>
              <a:ext cx="55675" cy="385900"/>
            </a:xfrm>
            <a:custGeom>
              <a:avLst/>
              <a:gdLst/>
              <a:ahLst/>
              <a:cxnLst/>
              <a:rect l="l" t="t" r="r" b="b"/>
              <a:pathLst>
                <a:path w="2227" h="15436" extrusionOk="0">
                  <a:moveTo>
                    <a:pt x="279" y="0"/>
                  </a:moveTo>
                  <a:lnTo>
                    <a:pt x="1" y="103"/>
                  </a:lnTo>
                  <a:lnTo>
                    <a:pt x="1948" y="15435"/>
                  </a:lnTo>
                  <a:lnTo>
                    <a:pt x="2226" y="15332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7" name="Google Shape;3515;p49"/>
            <p:cNvSpPr/>
            <p:nvPr/>
          </p:nvSpPr>
          <p:spPr>
            <a:xfrm>
              <a:off x="6100725" y="2890350"/>
              <a:ext cx="54650" cy="385600"/>
            </a:xfrm>
            <a:custGeom>
              <a:avLst/>
              <a:gdLst/>
              <a:ahLst/>
              <a:cxnLst/>
              <a:rect l="l" t="t" r="r" b="b"/>
              <a:pathLst>
                <a:path w="2186" h="15424" extrusionOk="0">
                  <a:moveTo>
                    <a:pt x="308" y="0"/>
                  </a:moveTo>
                  <a:lnTo>
                    <a:pt x="0" y="91"/>
                  </a:lnTo>
                  <a:lnTo>
                    <a:pt x="1878" y="15423"/>
                  </a:lnTo>
                  <a:lnTo>
                    <a:pt x="2186" y="15332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8" name="Google Shape;3516;p49"/>
            <p:cNvSpPr/>
            <p:nvPr/>
          </p:nvSpPr>
          <p:spPr>
            <a:xfrm>
              <a:off x="6201100" y="2890525"/>
              <a:ext cx="43025" cy="385250"/>
            </a:xfrm>
            <a:custGeom>
              <a:avLst/>
              <a:gdLst/>
              <a:ahLst/>
              <a:cxnLst/>
              <a:rect l="l" t="t" r="r" b="b"/>
              <a:pathLst>
                <a:path w="1721" h="15410" extrusionOk="0">
                  <a:moveTo>
                    <a:pt x="280" y="0"/>
                  </a:moveTo>
                  <a:lnTo>
                    <a:pt x="1" y="77"/>
                  </a:lnTo>
                  <a:lnTo>
                    <a:pt x="1441" y="15409"/>
                  </a:lnTo>
                  <a:lnTo>
                    <a:pt x="1720" y="1533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9" name="Google Shape;3517;p49"/>
            <p:cNvSpPr/>
            <p:nvPr/>
          </p:nvSpPr>
          <p:spPr>
            <a:xfrm>
              <a:off x="6297425" y="2890675"/>
              <a:ext cx="38475" cy="384950"/>
            </a:xfrm>
            <a:custGeom>
              <a:avLst/>
              <a:gdLst/>
              <a:ahLst/>
              <a:cxnLst/>
              <a:rect l="l" t="t" r="r" b="b"/>
              <a:pathLst>
                <a:path w="1539" h="15398" extrusionOk="0">
                  <a:moveTo>
                    <a:pt x="292" y="0"/>
                  </a:moveTo>
                  <a:lnTo>
                    <a:pt x="0" y="65"/>
                  </a:lnTo>
                  <a:lnTo>
                    <a:pt x="1248" y="15397"/>
                  </a:lnTo>
                  <a:lnTo>
                    <a:pt x="1539" y="15332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0" name="Google Shape;3518;p49"/>
            <p:cNvSpPr/>
            <p:nvPr/>
          </p:nvSpPr>
          <p:spPr>
            <a:xfrm>
              <a:off x="6393775" y="2890950"/>
              <a:ext cx="24800" cy="384375"/>
            </a:xfrm>
            <a:custGeom>
              <a:avLst/>
              <a:gdLst/>
              <a:ahLst/>
              <a:cxnLst/>
              <a:rect l="l" t="t" r="r" b="b"/>
              <a:pathLst>
                <a:path w="992" h="15375" extrusionOk="0">
                  <a:moveTo>
                    <a:pt x="270" y="1"/>
                  </a:moveTo>
                  <a:lnTo>
                    <a:pt x="0" y="42"/>
                  </a:lnTo>
                  <a:lnTo>
                    <a:pt x="722" y="15374"/>
                  </a:lnTo>
                  <a:lnTo>
                    <a:pt x="992" y="15333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1" name="Google Shape;3519;p49"/>
            <p:cNvSpPr/>
            <p:nvPr/>
          </p:nvSpPr>
          <p:spPr>
            <a:xfrm>
              <a:off x="5927475" y="2965100"/>
              <a:ext cx="552550" cy="6975"/>
            </a:xfrm>
            <a:custGeom>
              <a:avLst/>
              <a:gdLst/>
              <a:ahLst/>
              <a:cxnLst/>
              <a:rect l="l" t="t" r="r" b="b"/>
              <a:pathLst>
                <a:path w="22102" h="279" extrusionOk="0">
                  <a:moveTo>
                    <a:pt x="1" y="1"/>
                  </a:moveTo>
                  <a:lnTo>
                    <a:pt x="158" y="279"/>
                  </a:lnTo>
                  <a:lnTo>
                    <a:pt x="22101" y="279"/>
                  </a:lnTo>
                  <a:lnTo>
                    <a:pt x="219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2" name="Google Shape;3520;p49"/>
            <p:cNvSpPr/>
            <p:nvPr/>
          </p:nvSpPr>
          <p:spPr>
            <a:xfrm>
              <a:off x="5947225" y="3044775"/>
              <a:ext cx="540375" cy="6250"/>
            </a:xfrm>
            <a:custGeom>
              <a:avLst/>
              <a:gdLst/>
              <a:ahLst/>
              <a:cxnLst/>
              <a:rect l="l" t="t" r="r" b="b"/>
              <a:pathLst>
                <a:path w="21615" h="250" extrusionOk="0">
                  <a:moveTo>
                    <a:pt x="1" y="1"/>
                  </a:moveTo>
                  <a:lnTo>
                    <a:pt x="159" y="250"/>
                  </a:lnTo>
                  <a:lnTo>
                    <a:pt x="21614" y="250"/>
                  </a:lnTo>
                  <a:lnTo>
                    <a:pt x="214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3" name="Google Shape;3521;p49"/>
            <p:cNvSpPr/>
            <p:nvPr/>
          </p:nvSpPr>
          <p:spPr>
            <a:xfrm>
              <a:off x="5970150" y="3124225"/>
              <a:ext cx="521250" cy="8250"/>
            </a:xfrm>
            <a:custGeom>
              <a:avLst/>
              <a:gdLst/>
              <a:ahLst/>
              <a:cxnLst/>
              <a:rect l="l" t="t" r="r" b="b"/>
              <a:pathLst>
                <a:path w="20850" h="330" extrusionOk="0">
                  <a:moveTo>
                    <a:pt x="124" y="1"/>
                  </a:moveTo>
                  <a:lnTo>
                    <a:pt x="0" y="330"/>
                  </a:lnTo>
                  <a:lnTo>
                    <a:pt x="20849" y="330"/>
                  </a:lnTo>
                  <a:lnTo>
                    <a:pt x="20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4" name="Google Shape;3522;p49"/>
            <p:cNvSpPr/>
            <p:nvPr/>
          </p:nvSpPr>
          <p:spPr>
            <a:xfrm>
              <a:off x="5995725" y="3203050"/>
              <a:ext cx="497175" cy="6950"/>
            </a:xfrm>
            <a:custGeom>
              <a:avLst/>
              <a:gdLst/>
              <a:ahLst/>
              <a:cxnLst/>
              <a:rect l="l" t="t" r="r" b="b"/>
              <a:pathLst>
                <a:path w="19887" h="278" extrusionOk="0">
                  <a:moveTo>
                    <a:pt x="71" y="0"/>
                  </a:moveTo>
                  <a:lnTo>
                    <a:pt x="1" y="278"/>
                  </a:lnTo>
                  <a:lnTo>
                    <a:pt x="19817" y="278"/>
                  </a:lnTo>
                  <a:lnTo>
                    <a:pt x="198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5" name="Google Shape;3523;p49"/>
            <p:cNvSpPr/>
            <p:nvPr/>
          </p:nvSpPr>
          <p:spPr>
            <a:xfrm>
              <a:off x="6025450" y="3423225"/>
              <a:ext cx="66775" cy="66775"/>
            </a:xfrm>
            <a:custGeom>
              <a:avLst/>
              <a:gdLst/>
              <a:ahLst/>
              <a:cxnLst/>
              <a:rect l="l" t="t" r="r" b="b"/>
              <a:pathLst>
                <a:path w="2671" h="2671" extrusionOk="0">
                  <a:moveTo>
                    <a:pt x="1336" y="0"/>
                  </a:moveTo>
                  <a:cubicBezTo>
                    <a:pt x="599" y="0"/>
                    <a:pt x="1" y="597"/>
                    <a:pt x="1" y="1335"/>
                  </a:cubicBezTo>
                  <a:cubicBezTo>
                    <a:pt x="1" y="2072"/>
                    <a:pt x="599" y="2670"/>
                    <a:pt x="1336" y="2670"/>
                  </a:cubicBezTo>
                  <a:cubicBezTo>
                    <a:pt x="2073" y="2670"/>
                    <a:pt x="2670" y="2072"/>
                    <a:pt x="2670" y="1335"/>
                  </a:cubicBezTo>
                  <a:cubicBezTo>
                    <a:pt x="2670" y="597"/>
                    <a:pt x="2073" y="0"/>
                    <a:pt x="1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6" name="Google Shape;3524;p49"/>
            <p:cNvSpPr/>
            <p:nvPr/>
          </p:nvSpPr>
          <p:spPr>
            <a:xfrm>
              <a:off x="6485075" y="3423225"/>
              <a:ext cx="66775" cy="66775"/>
            </a:xfrm>
            <a:custGeom>
              <a:avLst/>
              <a:gdLst/>
              <a:ahLst/>
              <a:cxnLst/>
              <a:rect l="l" t="t" r="r" b="b"/>
              <a:pathLst>
                <a:path w="2671" h="2671" extrusionOk="0">
                  <a:moveTo>
                    <a:pt x="1336" y="0"/>
                  </a:moveTo>
                  <a:cubicBezTo>
                    <a:pt x="599" y="0"/>
                    <a:pt x="1" y="597"/>
                    <a:pt x="1" y="1335"/>
                  </a:cubicBezTo>
                  <a:cubicBezTo>
                    <a:pt x="1" y="2072"/>
                    <a:pt x="599" y="2670"/>
                    <a:pt x="1336" y="2670"/>
                  </a:cubicBezTo>
                  <a:cubicBezTo>
                    <a:pt x="2074" y="2670"/>
                    <a:pt x="2671" y="2072"/>
                    <a:pt x="2671" y="1335"/>
                  </a:cubicBezTo>
                  <a:cubicBezTo>
                    <a:pt x="2671" y="597"/>
                    <a:pt x="2074" y="0"/>
                    <a:pt x="1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7" name="Google Shape;3525;p49"/>
            <p:cNvSpPr/>
            <p:nvPr/>
          </p:nvSpPr>
          <p:spPr>
            <a:xfrm>
              <a:off x="5788975" y="3439800"/>
              <a:ext cx="87300" cy="31100"/>
            </a:xfrm>
            <a:custGeom>
              <a:avLst/>
              <a:gdLst/>
              <a:ahLst/>
              <a:cxnLst/>
              <a:rect l="l" t="t" r="r" b="b"/>
              <a:pathLst>
                <a:path w="3492" h="1244" extrusionOk="0">
                  <a:moveTo>
                    <a:pt x="376" y="1"/>
                  </a:moveTo>
                  <a:cubicBezTo>
                    <a:pt x="0" y="1"/>
                    <a:pt x="376" y="1242"/>
                    <a:pt x="376" y="1243"/>
                  </a:cubicBezTo>
                  <a:lnTo>
                    <a:pt x="3492" y="201"/>
                  </a:lnTo>
                  <a:cubicBezTo>
                    <a:pt x="3492" y="201"/>
                    <a:pt x="608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8" name="Google Shape;3526;p49"/>
            <p:cNvSpPr/>
            <p:nvPr/>
          </p:nvSpPr>
          <p:spPr>
            <a:xfrm>
              <a:off x="5349200" y="3395750"/>
              <a:ext cx="44375" cy="79500"/>
            </a:xfrm>
            <a:custGeom>
              <a:avLst/>
              <a:gdLst/>
              <a:ahLst/>
              <a:cxnLst/>
              <a:rect l="l" t="t" r="r" b="b"/>
              <a:pathLst>
                <a:path w="1775" h="3180" extrusionOk="0">
                  <a:moveTo>
                    <a:pt x="1025" y="1"/>
                  </a:moveTo>
                  <a:cubicBezTo>
                    <a:pt x="687" y="1"/>
                    <a:pt x="1" y="414"/>
                    <a:pt x="1" y="414"/>
                  </a:cubicBezTo>
                  <a:lnTo>
                    <a:pt x="1775" y="3179"/>
                  </a:lnTo>
                  <a:cubicBezTo>
                    <a:pt x="1775" y="3179"/>
                    <a:pt x="1261" y="334"/>
                    <a:pt x="1204" y="109"/>
                  </a:cubicBezTo>
                  <a:cubicBezTo>
                    <a:pt x="1184" y="31"/>
                    <a:pt x="111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9" name="Google Shape;3527;p49"/>
            <p:cNvSpPr/>
            <p:nvPr/>
          </p:nvSpPr>
          <p:spPr>
            <a:xfrm>
              <a:off x="5608675" y="2976500"/>
              <a:ext cx="50450" cy="129725"/>
            </a:xfrm>
            <a:custGeom>
              <a:avLst/>
              <a:gdLst/>
              <a:ahLst/>
              <a:cxnLst/>
              <a:rect l="l" t="t" r="r" b="b"/>
              <a:pathLst>
                <a:path w="2018" h="5189" extrusionOk="0">
                  <a:moveTo>
                    <a:pt x="198" y="1"/>
                  </a:moveTo>
                  <a:cubicBezTo>
                    <a:pt x="0" y="1"/>
                    <a:pt x="450" y="2456"/>
                    <a:pt x="1084" y="5188"/>
                  </a:cubicBezTo>
                  <a:lnTo>
                    <a:pt x="2017" y="5022"/>
                  </a:lnTo>
                  <a:cubicBezTo>
                    <a:pt x="1482" y="3376"/>
                    <a:pt x="364" y="1"/>
                    <a:pt x="198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0" name="Google Shape;3528;p49"/>
            <p:cNvSpPr/>
            <p:nvPr/>
          </p:nvSpPr>
          <p:spPr>
            <a:xfrm>
              <a:off x="5505900" y="2550375"/>
              <a:ext cx="69275" cy="39900"/>
            </a:xfrm>
            <a:custGeom>
              <a:avLst/>
              <a:gdLst/>
              <a:ahLst/>
              <a:cxnLst/>
              <a:rect l="l" t="t" r="r" b="b"/>
              <a:pathLst>
                <a:path w="2771" h="1596" extrusionOk="0">
                  <a:moveTo>
                    <a:pt x="2071" y="0"/>
                  </a:moveTo>
                  <a:cubicBezTo>
                    <a:pt x="1267" y="0"/>
                    <a:pt x="0" y="612"/>
                    <a:pt x="488" y="1215"/>
                  </a:cubicBezTo>
                  <a:cubicBezTo>
                    <a:pt x="710" y="1488"/>
                    <a:pt x="964" y="1596"/>
                    <a:pt x="1219" y="1596"/>
                  </a:cubicBezTo>
                  <a:cubicBezTo>
                    <a:pt x="1992" y="1596"/>
                    <a:pt x="2770" y="610"/>
                    <a:pt x="2658" y="272"/>
                  </a:cubicBezTo>
                  <a:cubicBezTo>
                    <a:pt x="2594" y="81"/>
                    <a:pt x="2363" y="0"/>
                    <a:pt x="2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1" name="Google Shape;3529;p49"/>
            <p:cNvSpPr/>
            <p:nvPr/>
          </p:nvSpPr>
          <p:spPr>
            <a:xfrm>
              <a:off x="5538075" y="2555400"/>
              <a:ext cx="157250" cy="62500"/>
            </a:xfrm>
            <a:custGeom>
              <a:avLst/>
              <a:gdLst/>
              <a:ahLst/>
              <a:cxnLst/>
              <a:rect l="l" t="t" r="r" b="b"/>
              <a:pathLst>
                <a:path w="6290" h="2500" extrusionOk="0">
                  <a:moveTo>
                    <a:pt x="662" y="0"/>
                  </a:moveTo>
                  <a:cubicBezTo>
                    <a:pt x="379" y="0"/>
                    <a:pt x="43" y="225"/>
                    <a:pt x="24" y="846"/>
                  </a:cubicBezTo>
                  <a:cubicBezTo>
                    <a:pt x="1" y="1708"/>
                    <a:pt x="6074" y="2499"/>
                    <a:pt x="6074" y="2499"/>
                  </a:cubicBezTo>
                  <a:lnTo>
                    <a:pt x="6290" y="2281"/>
                  </a:lnTo>
                  <a:cubicBezTo>
                    <a:pt x="6290" y="2281"/>
                    <a:pt x="1050" y="61"/>
                    <a:pt x="754" y="9"/>
                  </a:cubicBezTo>
                  <a:cubicBezTo>
                    <a:pt x="724" y="3"/>
                    <a:pt x="693" y="0"/>
                    <a:pt x="662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2" name="Google Shape;3530;p49"/>
            <p:cNvSpPr/>
            <p:nvPr/>
          </p:nvSpPr>
          <p:spPr>
            <a:xfrm>
              <a:off x="5531775" y="2555450"/>
              <a:ext cx="162725" cy="62450"/>
            </a:xfrm>
            <a:custGeom>
              <a:avLst/>
              <a:gdLst/>
              <a:ahLst/>
              <a:cxnLst/>
              <a:rect l="l" t="t" r="r" b="b"/>
              <a:pathLst>
                <a:path w="6509" h="2498" extrusionOk="0">
                  <a:moveTo>
                    <a:pt x="928" y="0"/>
                  </a:moveTo>
                  <a:cubicBezTo>
                    <a:pt x="608" y="0"/>
                    <a:pt x="44" y="285"/>
                    <a:pt x="25" y="921"/>
                  </a:cubicBezTo>
                  <a:cubicBezTo>
                    <a:pt x="1" y="1783"/>
                    <a:pt x="6326" y="2497"/>
                    <a:pt x="6326" y="2497"/>
                  </a:cubicBezTo>
                  <a:lnTo>
                    <a:pt x="6509" y="2313"/>
                  </a:lnTo>
                  <a:cubicBezTo>
                    <a:pt x="4925" y="2109"/>
                    <a:pt x="799" y="1508"/>
                    <a:pt x="818" y="812"/>
                  </a:cubicBezTo>
                  <a:cubicBezTo>
                    <a:pt x="828" y="465"/>
                    <a:pt x="1001" y="222"/>
                    <a:pt x="1207" y="73"/>
                  </a:cubicBezTo>
                  <a:cubicBezTo>
                    <a:pt x="1103" y="35"/>
                    <a:pt x="1033" y="11"/>
                    <a:pt x="1006" y="7"/>
                  </a:cubicBezTo>
                  <a:cubicBezTo>
                    <a:pt x="982" y="2"/>
                    <a:pt x="956" y="0"/>
                    <a:pt x="928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3" name="Google Shape;3531;p49"/>
            <p:cNvSpPr/>
            <p:nvPr/>
          </p:nvSpPr>
          <p:spPr>
            <a:xfrm>
              <a:off x="5526250" y="2368550"/>
              <a:ext cx="69625" cy="117025"/>
            </a:xfrm>
            <a:custGeom>
              <a:avLst/>
              <a:gdLst/>
              <a:ahLst/>
              <a:cxnLst/>
              <a:rect l="l" t="t" r="r" b="b"/>
              <a:pathLst>
                <a:path w="2785" h="4681" extrusionOk="0">
                  <a:moveTo>
                    <a:pt x="374" y="0"/>
                  </a:moveTo>
                  <a:cubicBezTo>
                    <a:pt x="242" y="0"/>
                    <a:pt x="116" y="7"/>
                    <a:pt x="0" y="22"/>
                  </a:cubicBezTo>
                  <a:cubicBezTo>
                    <a:pt x="695" y="1755"/>
                    <a:pt x="2785" y="4680"/>
                    <a:pt x="2785" y="4680"/>
                  </a:cubicBezTo>
                  <a:cubicBezTo>
                    <a:pt x="2785" y="4680"/>
                    <a:pt x="2785" y="1729"/>
                    <a:pt x="2401" y="331"/>
                  </a:cubicBezTo>
                  <a:cubicBezTo>
                    <a:pt x="1993" y="202"/>
                    <a:pt x="1094" y="0"/>
                    <a:pt x="374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4" name="Google Shape;3532;p49"/>
            <p:cNvSpPr/>
            <p:nvPr/>
          </p:nvSpPr>
          <p:spPr>
            <a:xfrm>
              <a:off x="5526250" y="2368825"/>
              <a:ext cx="73375" cy="128700"/>
            </a:xfrm>
            <a:custGeom>
              <a:avLst/>
              <a:gdLst/>
              <a:ahLst/>
              <a:cxnLst/>
              <a:rect l="l" t="t" r="r" b="b"/>
              <a:pathLst>
                <a:path w="2935" h="5148" extrusionOk="0">
                  <a:moveTo>
                    <a:pt x="109" y="0"/>
                  </a:moveTo>
                  <a:cubicBezTo>
                    <a:pt x="72" y="4"/>
                    <a:pt x="36" y="6"/>
                    <a:pt x="0" y="11"/>
                  </a:cubicBezTo>
                  <a:cubicBezTo>
                    <a:pt x="695" y="1744"/>
                    <a:pt x="2935" y="5148"/>
                    <a:pt x="2935" y="5148"/>
                  </a:cubicBezTo>
                  <a:cubicBezTo>
                    <a:pt x="2935" y="5148"/>
                    <a:pt x="2785" y="1718"/>
                    <a:pt x="2401" y="320"/>
                  </a:cubicBezTo>
                  <a:cubicBezTo>
                    <a:pt x="2396" y="318"/>
                    <a:pt x="2390" y="317"/>
                    <a:pt x="2385" y="316"/>
                  </a:cubicBezTo>
                  <a:lnTo>
                    <a:pt x="2385" y="316"/>
                  </a:lnTo>
                  <a:cubicBezTo>
                    <a:pt x="2648" y="1816"/>
                    <a:pt x="2648" y="4109"/>
                    <a:pt x="2648" y="4109"/>
                  </a:cubicBezTo>
                  <a:cubicBezTo>
                    <a:pt x="2648" y="4109"/>
                    <a:pt x="955" y="1738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5" name="Google Shape;3533;p49"/>
            <p:cNvSpPr/>
            <p:nvPr/>
          </p:nvSpPr>
          <p:spPr>
            <a:xfrm>
              <a:off x="5530475" y="2299125"/>
              <a:ext cx="40225" cy="77050"/>
            </a:xfrm>
            <a:custGeom>
              <a:avLst/>
              <a:gdLst/>
              <a:ahLst/>
              <a:cxnLst/>
              <a:rect l="l" t="t" r="r" b="b"/>
              <a:pathLst>
                <a:path w="1609" h="3082" extrusionOk="0">
                  <a:moveTo>
                    <a:pt x="0" y="0"/>
                  </a:moveTo>
                  <a:lnTo>
                    <a:pt x="153" y="2759"/>
                  </a:lnTo>
                  <a:cubicBezTo>
                    <a:pt x="382" y="3008"/>
                    <a:pt x="670" y="3081"/>
                    <a:pt x="929" y="3081"/>
                  </a:cubicBezTo>
                  <a:cubicBezTo>
                    <a:pt x="1298" y="3081"/>
                    <a:pt x="1609" y="2933"/>
                    <a:pt x="1609" y="2933"/>
                  </a:cubicBezTo>
                  <a:lnTo>
                    <a:pt x="1062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6" name="Google Shape;3534;p49"/>
            <p:cNvSpPr/>
            <p:nvPr/>
          </p:nvSpPr>
          <p:spPr>
            <a:xfrm>
              <a:off x="5712875" y="2580800"/>
              <a:ext cx="45200" cy="45200"/>
            </a:xfrm>
            <a:custGeom>
              <a:avLst/>
              <a:gdLst/>
              <a:ahLst/>
              <a:cxnLst/>
              <a:rect l="l" t="t" r="r" b="b"/>
              <a:pathLst>
                <a:path w="1808" h="1808" extrusionOk="0">
                  <a:moveTo>
                    <a:pt x="904" y="1"/>
                  </a:moveTo>
                  <a:cubicBezTo>
                    <a:pt x="405" y="1"/>
                    <a:pt x="0" y="404"/>
                    <a:pt x="0" y="904"/>
                  </a:cubicBezTo>
                  <a:cubicBezTo>
                    <a:pt x="0" y="1403"/>
                    <a:pt x="405" y="1808"/>
                    <a:pt x="904" y="1808"/>
                  </a:cubicBezTo>
                  <a:cubicBezTo>
                    <a:pt x="1404" y="1808"/>
                    <a:pt x="1808" y="1403"/>
                    <a:pt x="1808" y="904"/>
                  </a:cubicBezTo>
                  <a:cubicBezTo>
                    <a:pt x="1808" y="404"/>
                    <a:pt x="1404" y="1"/>
                    <a:pt x="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7" name="Google Shape;3535;p49"/>
            <p:cNvSpPr/>
            <p:nvPr/>
          </p:nvSpPr>
          <p:spPr>
            <a:xfrm>
              <a:off x="5722600" y="2590550"/>
              <a:ext cx="25725" cy="25725"/>
            </a:xfrm>
            <a:custGeom>
              <a:avLst/>
              <a:gdLst/>
              <a:ahLst/>
              <a:cxnLst/>
              <a:rect l="l" t="t" r="r" b="b"/>
              <a:pathLst>
                <a:path w="1029" h="1029" extrusionOk="0">
                  <a:moveTo>
                    <a:pt x="515" y="0"/>
                  </a:moveTo>
                  <a:cubicBezTo>
                    <a:pt x="232" y="0"/>
                    <a:pt x="1" y="230"/>
                    <a:pt x="1" y="514"/>
                  </a:cubicBezTo>
                  <a:cubicBezTo>
                    <a:pt x="1" y="797"/>
                    <a:pt x="232" y="1028"/>
                    <a:pt x="515" y="1028"/>
                  </a:cubicBezTo>
                  <a:cubicBezTo>
                    <a:pt x="799" y="1028"/>
                    <a:pt x="1029" y="797"/>
                    <a:pt x="1029" y="514"/>
                  </a:cubicBezTo>
                  <a:cubicBezTo>
                    <a:pt x="1029" y="230"/>
                    <a:pt x="799" y="0"/>
                    <a:pt x="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8" name="Google Shape;3536;p49"/>
            <p:cNvSpPr/>
            <p:nvPr/>
          </p:nvSpPr>
          <p:spPr>
            <a:xfrm>
              <a:off x="5798025" y="2921750"/>
              <a:ext cx="92650" cy="97775"/>
            </a:xfrm>
            <a:custGeom>
              <a:avLst/>
              <a:gdLst/>
              <a:ahLst/>
              <a:cxnLst/>
              <a:rect l="l" t="t" r="r" b="b"/>
              <a:pathLst>
                <a:path w="3706" h="3911" extrusionOk="0">
                  <a:moveTo>
                    <a:pt x="2023" y="0"/>
                  </a:moveTo>
                  <a:cubicBezTo>
                    <a:pt x="696" y="0"/>
                    <a:pt x="289" y="1963"/>
                    <a:pt x="1" y="3347"/>
                  </a:cubicBezTo>
                  <a:lnTo>
                    <a:pt x="589" y="3424"/>
                  </a:lnTo>
                  <a:cubicBezTo>
                    <a:pt x="609" y="1857"/>
                    <a:pt x="1077" y="161"/>
                    <a:pt x="2017" y="161"/>
                  </a:cubicBezTo>
                  <a:cubicBezTo>
                    <a:pt x="2044" y="161"/>
                    <a:pt x="2071" y="162"/>
                    <a:pt x="2099" y="165"/>
                  </a:cubicBezTo>
                  <a:cubicBezTo>
                    <a:pt x="2985" y="255"/>
                    <a:pt x="2983" y="3067"/>
                    <a:pt x="2906" y="3908"/>
                  </a:cubicBezTo>
                  <a:lnTo>
                    <a:pt x="3489" y="3910"/>
                  </a:lnTo>
                  <a:cubicBezTo>
                    <a:pt x="3525" y="3523"/>
                    <a:pt x="3705" y="152"/>
                    <a:pt x="2158" y="7"/>
                  </a:cubicBezTo>
                  <a:cubicBezTo>
                    <a:pt x="2112" y="2"/>
                    <a:pt x="2067" y="0"/>
                    <a:pt x="2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9" name="Google Shape;3537;p49"/>
            <p:cNvSpPr/>
            <p:nvPr/>
          </p:nvSpPr>
          <p:spPr>
            <a:xfrm>
              <a:off x="5509025" y="2299125"/>
              <a:ext cx="108275" cy="155050"/>
            </a:xfrm>
            <a:custGeom>
              <a:avLst/>
              <a:gdLst/>
              <a:ahLst/>
              <a:cxnLst/>
              <a:rect l="l" t="t" r="r" b="b"/>
              <a:pathLst>
                <a:path w="4331" h="6202" extrusionOk="0">
                  <a:moveTo>
                    <a:pt x="858" y="0"/>
                  </a:moveTo>
                  <a:lnTo>
                    <a:pt x="1011" y="2759"/>
                  </a:lnTo>
                  <a:cubicBezTo>
                    <a:pt x="1017" y="2766"/>
                    <a:pt x="1024" y="2771"/>
                    <a:pt x="1031" y="2778"/>
                  </a:cubicBezTo>
                  <a:lnTo>
                    <a:pt x="996" y="2778"/>
                  </a:lnTo>
                  <a:cubicBezTo>
                    <a:pt x="989" y="2778"/>
                    <a:pt x="982" y="2779"/>
                    <a:pt x="974" y="2779"/>
                  </a:cubicBezTo>
                  <a:cubicBezTo>
                    <a:pt x="932" y="2780"/>
                    <a:pt x="889" y="2781"/>
                    <a:pt x="848" y="2785"/>
                  </a:cubicBezTo>
                  <a:cubicBezTo>
                    <a:pt x="841" y="2785"/>
                    <a:pt x="832" y="2785"/>
                    <a:pt x="825" y="2786"/>
                  </a:cubicBezTo>
                  <a:cubicBezTo>
                    <a:pt x="533" y="2807"/>
                    <a:pt x="288" y="2873"/>
                    <a:pt x="148" y="3005"/>
                  </a:cubicBezTo>
                  <a:cubicBezTo>
                    <a:pt x="144" y="3008"/>
                    <a:pt x="139" y="3008"/>
                    <a:pt x="136" y="3010"/>
                  </a:cubicBezTo>
                  <a:cubicBezTo>
                    <a:pt x="116" y="3023"/>
                    <a:pt x="96" y="3043"/>
                    <a:pt x="76" y="3070"/>
                  </a:cubicBezTo>
                  <a:cubicBezTo>
                    <a:pt x="54" y="3099"/>
                    <a:pt x="35" y="3132"/>
                    <a:pt x="16" y="3170"/>
                  </a:cubicBezTo>
                  <a:cubicBezTo>
                    <a:pt x="10" y="3182"/>
                    <a:pt x="6" y="3196"/>
                    <a:pt x="1" y="3208"/>
                  </a:cubicBezTo>
                  <a:cubicBezTo>
                    <a:pt x="646" y="4106"/>
                    <a:pt x="964" y="5444"/>
                    <a:pt x="1806" y="5969"/>
                  </a:cubicBezTo>
                  <a:lnTo>
                    <a:pt x="1807" y="5969"/>
                  </a:lnTo>
                  <a:cubicBezTo>
                    <a:pt x="2064" y="6128"/>
                    <a:pt x="2329" y="6201"/>
                    <a:pt x="2586" y="6201"/>
                  </a:cubicBezTo>
                  <a:cubicBezTo>
                    <a:pt x="3424" y="6201"/>
                    <a:pt x="4184" y="5431"/>
                    <a:pt x="4331" y="4383"/>
                  </a:cubicBezTo>
                  <a:cubicBezTo>
                    <a:pt x="3913" y="3798"/>
                    <a:pt x="3552" y="3358"/>
                    <a:pt x="3324" y="3235"/>
                  </a:cubicBezTo>
                  <a:cubicBezTo>
                    <a:pt x="3297" y="3201"/>
                    <a:pt x="3271" y="3173"/>
                    <a:pt x="3250" y="3164"/>
                  </a:cubicBezTo>
                  <a:cubicBezTo>
                    <a:pt x="3180" y="3134"/>
                    <a:pt x="3051" y="3093"/>
                    <a:pt x="2885" y="3048"/>
                  </a:cubicBezTo>
                  <a:cubicBezTo>
                    <a:pt x="2879" y="3047"/>
                    <a:pt x="2874" y="3045"/>
                    <a:pt x="2869" y="3044"/>
                  </a:cubicBezTo>
                  <a:cubicBezTo>
                    <a:pt x="2836" y="3035"/>
                    <a:pt x="2801" y="3027"/>
                    <a:pt x="2764" y="3017"/>
                  </a:cubicBezTo>
                  <a:cubicBezTo>
                    <a:pt x="2758" y="3016"/>
                    <a:pt x="2752" y="3014"/>
                    <a:pt x="2745" y="3012"/>
                  </a:cubicBezTo>
                  <a:cubicBezTo>
                    <a:pt x="2705" y="3003"/>
                    <a:pt x="2663" y="2992"/>
                    <a:pt x="2620" y="2983"/>
                  </a:cubicBezTo>
                  <a:cubicBezTo>
                    <a:pt x="2618" y="2982"/>
                    <a:pt x="2617" y="2982"/>
                    <a:pt x="2616" y="2982"/>
                  </a:cubicBezTo>
                  <a:cubicBezTo>
                    <a:pt x="2560" y="2969"/>
                    <a:pt x="2502" y="2955"/>
                    <a:pt x="2442" y="2944"/>
                  </a:cubicBezTo>
                  <a:cubicBezTo>
                    <a:pt x="2456" y="2938"/>
                    <a:pt x="2467" y="2933"/>
                    <a:pt x="2467" y="2933"/>
                  </a:cubicBezTo>
                  <a:lnTo>
                    <a:pt x="1920" y="189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0" name="Google Shape;3538;p49"/>
            <p:cNvSpPr/>
            <p:nvPr/>
          </p:nvSpPr>
          <p:spPr>
            <a:xfrm>
              <a:off x="5506175" y="2158500"/>
              <a:ext cx="167850" cy="208975"/>
            </a:xfrm>
            <a:custGeom>
              <a:avLst/>
              <a:gdLst/>
              <a:ahLst/>
              <a:cxnLst/>
              <a:rect l="l" t="t" r="r" b="b"/>
              <a:pathLst>
                <a:path w="6714" h="8359" extrusionOk="0">
                  <a:moveTo>
                    <a:pt x="3794" y="0"/>
                  </a:moveTo>
                  <a:cubicBezTo>
                    <a:pt x="2314" y="0"/>
                    <a:pt x="153" y="1955"/>
                    <a:pt x="77" y="4192"/>
                  </a:cubicBezTo>
                  <a:cubicBezTo>
                    <a:pt x="0" y="6451"/>
                    <a:pt x="2372" y="8226"/>
                    <a:pt x="4417" y="8359"/>
                  </a:cubicBezTo>
                  <a:cubicBezTo>
                    <a:pt x="4417" y="8359"/>
                    <a:pt x="6713" y="3639"/>
                    <a:pt x="4876" y="589"/>
                  </a:cubicBezTo>
                  <a:cubicBezTo>
                    <a:pt x="4630" y="181"/>
                    <a:pt x="4243" y="0"/>
                    <a:pt x="3794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1" name="Google Shape;3539;p49"/>
            <p:cNvSpPr/>
            <p:nvPr/>
          </p:nvSpPr>
          <p:spPr>
            <a:xfrm>
              <a:off x="5445525" y="2143875"/>
              <a:ext cx="139425" cy="166425"/>
            </a:xfrm>
            <a:custGeom>
              <a:avLst/>
              <a:gdLst/>
              <a:ahLst/>
              <a:cxnLst/>
              <a:rect l="l" t="t" r="r" b="b"/>
              <a:pathLst>
                <a:path w="5577" h="6657" extrusionOk="0">
                  <a:moveTo>
                    <a:pt x="4236" y="1"/>
                  </a:moveTo>
                  <a:cubicBezTo>
                    <a:pt x="3613" y="1"/>
                    <a:pt x="2822" y="330"/>
                    <a:pt x="1969" y="1491"/>
                  </a:cubicBezTo>
                  <a:cubicBezTo>
                    <a:pt x="0" y="4170"/>
                    <a:pt x="3336" y="6657"/>
                    <a:pt x="3336" y="6657"/>
                  </a:cubicBezTo>
                  <a:cubicBezTo>
                    <a:pt x="4619" y="4661"/>
                    <a:pt x="3564" y="1569"/>
                    <a:pt x="5576" y="562"/>
                  </a:cubicBezTo>
                  <a:cubicBezTo>
                    <a:pt x="5576" y="562"/>
                    <a:pt x="5050" y="1"/>
                    <a:pt x="4236" y="1"/>
                  </a:cubicBezTo>
                  <a:close/>
                </a:path>
              </a:pathLst>
            </a:custGeom>
            <a:solidFill>
              <a:srgbClr val="A52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2" name="Google Shape;3540;p49"/>
            <p:cNvSpPr/>
            <p:nvPr/>
          </p:nvSpPr>
          <p:spPr>
            <a:xfrm>
              <a:off x="5486450" y="22639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712" y="0"/>
                  </a:moveTo>
                  <a:cubicBezTo>
                    <a:pt x="413" y="0"/>
                    <a:pt x="160" y="243"/>
                    <a:pt x="100" y="740"/>
                  </a:cubicBezTo>
                  <a:cubicBezTo>
                    <a:pt x="0" y="1558"/>
                    <a:pt x="1211" y="2324"/>
                    <a:pt x="1723" y="2324"/>
                  </a:cubicBezTo>
                  <a:cubicBezTo>
                    <a:pt x="1832" y="2324"/>
                    <a:pt x="1909" y="2289"/>
                    <a:pt x="1936" y="2214"/>
                  </a:cubicBezTo>
                  <a:cubicBezTo>
                    <a:pt x="2088" y="1780"/>
                    <a:pt x="1737" y="963"/>
                    <a:pt x="1598" y="702"/>
                  </a:cubicBezTo>
                  <a:cubicBezTo>
                    <a:pt x="1350" y="238"/>
                    <a:pt x="1008" y="0"/>
                    <a:pt x="712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3" name="Google Shape;3541;p49"/>
            <p:cNvSpPr/>
            <p:nvPr/>
          </p:nvSpPr>
          <p:spPr>
            <a:xfrm>
              <a:off x="5495775" y="2275050"/>
              <a:ext cx="32800" cy="36475"/>
            </a:xfrm>
            <a:custGeom>
              <a:avLst/>
              <a:gdLst/>
              <a:ahLst/>
              <a:cxnLst/>
              <a:rect l="l" t="t" r="r" b="b"/>
              <a:pathLst>
                <a:path w="1312" h="1459" extrusionOk="0">
                  <a:moveTo>
                    <a:pt x="447" y="0"/>
                  </a:moveTo>
                  <a:cubicBezTo>
                    <a:pt x="259" y="0"/>
                    <a:pt x="101" y="153"/>
                    <a:pt x="63" y="465"/>
                  </a:cubicBezTo>
                  <a:cubicBezTo>
                    <a:pt x="1" y="978"/>
                    <a:pt x="760" y="1458"/>
                    <a:pt x="1082" y="1458"/>
                  </a:cubicBezTo>
                  <a:cubicBezTo>
                    <a:pt x="1150" y="1458"/>
                    <a:pt x="1199" y="1436"/>
                    <a:pt x="1215" y="1389"/>
                  </a:cubicBezTo>
                  <a:cubicBezTo>
                    <a:pt x="1311" y="1117"/>
                    <a:pt x="1091" y="605"/>
                    <a:pt x="1003" y="441"/>
                  </a:cubicBezTo>
                  <a:cubicBezTo>
                    <a:pt x="848" y="150"/>
                    <a:pt x="633" y="0"/>
                    <a:pt x="447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9" name="Google Shape;3542;p49"/>
            <p:cNvSpPr/>
            <p:nvPr/>
          </p:nvSpPr>
          <p:spPr>
            <a:xfrm>
              <a:off x="5508900" y="2290725"/>
              <a:ext cx="19725" cy="21925"/>
            </a:xfrm>
            <a:custGeom>
              <a:avLst/>
              <a:gdLst/>
              <a:ahLst/>
              <a:cxnLst/>
              <a:rect l="l" t="t" r="r" b="b"/>
              <a:pathLst>
                <a:path w="789" h="877" extrusionOk="0">
                  <a:moveTo>
                    <a:pt x="269" y="1"/>
                  </a:moveTo>
                  <a:cubicBezTo>
                    <a:pt x="156" y="1"/>
                    <a:pt x="61" y="92"/>
                    <a:pt x="38" y="280"/>
                  </a:cubicBezTo>
                  <a:cubicBezTo>
                    <a:pt x="1" y="588"/>
                    <a:pt x="457" y="877"/>
                    <a:pt x="650" y="877"/>
                  </a:cubicBezTo>
                  <a:cubicBezTo>
                    <a:pt x="691" y="877"/>
                    <a:pt x="721" y="864"/>
                    <a:pt x="731" y="835"/>
                  </a:cubicBezTo>
                  <a:cubicBezTo>
                    <a:pt x="789" y="673"/>
                    <a:pt x="656" y="364"/>
                    <a:pt x="603" y="265"/>
                  </a:cubicBezTo>
                  <a:cubicBezTo>
                    <a:pt x="510" y="90"/>
                    <a:pt x="381" y="1"/>
                    <a:pt x="26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0" name="Google Shape;3543;p49"/>
            <p:cNvSpPr/>
            <p:nvPr/>
          </p:nvSpPr>
          <p:spPr>
            <a:xfrm>
              <a:off x="5499450" y="2137925"/>
              <a:ext cx="104600" cy="43850"/>
            </a:xfrm>
            <a:custGeom>
              <a:avLst/>
              <a:gdLst/>
              <a:ahLst/>
              <a:cxnLst/>
              <a:rect l="l" t="t" r="r" b="b"/>
              <a:pathLst>
                <a:path w="4184" h="1754" extrusionOk="0">
                  <a:moveTo>
                    <a:pt x="2445" y="0"/>
                  </a:moveTo>
                  <a:cubicBezTo>
                    <a:pt x="2089" y="0"/>
                    <a:pt x="1734" y="47"/>
                    <a:pt x="1453" y="156"/>
                  </a:cubicBezTo>
                  <a:cubicBezTo>
                    <a:pt x="585" y="495"/>
                    <a:pt x="0" y="1070"/>
                    <a:pt x="145" y="1441"/>
                  </a:cubicBezTo>
                  <a:cubicBezTo>
                    <a:pt x="224" y="1645"/>
                    <a:pt x="587" y="1753"/>
                    <a:pt x="1041" y="1753"/>
                  </a:cubicBezTo>
                  <a:cubicBezTo>
                    <a:pt x="1412" y="1753"/>
                    <a:pt x="1845" y="1681"/>
                    <a:pt x="2235" y="1528"/>
                  </a:cubicBezTo>
                  <a:cubicBezTo>
                    <a:pt x="3102" y="1190"/>
                    <a:pt x="4183" y="824"/>
                    <a:pt x="4039" y="453"/>
                  </a:cubicBezTo>
                  <a:cubicBezTo>
                    <a:pt x="3941" y="202"/>
                    <a:pt x="3189" y="0"/>
                    <a:pt x="2445" y="0"/>
                  </a:cubicBezTo>
                  <a:close/>
                </a:path>
              </a:pathLst>
            </a:custGeom>
            <a:solidFill>
              <a:srgbClr val="BA3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1" name="Google Shape;3544;p49"/>
            <p:cNvSpPr/>
            <p:nvPr/>
          </p:nvSpPr>
          <p:spPr>
            <a:xfrm>
              <a:off x="5802100" y="2302375"/>
              <a:ext cx="77225" cy="60550"/>
            </a:xfrm>
            <a:custGeom>
              <a:avLst/>
              <a:gdLst/>
              <a:ahLst/>
              <a:cxnLst/>
              <a:rect l="l" t="t" r="r" b="b"/>
              <a:pathLst>
                <a:path w="3089" h="2422" extrusionOk="0">
                  <a:moveTo>
                    <a:pt x="1567" y="0"/>
                  </a:moveTo>
                  <a:cubicBezTo>
                    <a:pt x="1318" y="0"/>
                    <a:pt x="1070" y="99"/>
                    <a:pt x="857" y="307"/>
                  </a:cubicBezTo>
                  <a:cubicBezTo>
                    <a:pt x="1" y="1146"/>
                    <a:pt x="1240" y="1492"/>
                    <a:pt x="2607" y="2422"/>
                  </a:cubicBezTo>
                  <a:lnTo>
                    <a:pt x="2752" y="2422"/>
                  </a:lnTo>
                  <a:cubicBezTo>
                    <a:pt x="2752" y="2422"/>
                    <a:pt x="766" y="946"/>
                    <a:pt x="1531" y="709"/>
                  </a:cubicBezTo>
                  <a:cubicBezTo>
                    <a:pt x="1575" y="695"/>
                    <a:pt x="1618" y="689"/>
                    <a:pt x="1660" y="689"/>
                  </a:cubicBezTo>
                  <a:cubicBezTo>
                    <a:pt x="2355" y="689"/>
                    <a:pt x="2826" y="2422"/>
                    <a:pt x="2826" y="2422"/>
                  </a:cubicBezTo>
                  <a:lnTo>
                    <a:pt x="2968" y="2397"/>
                  </a:lnTo>
                  <a:cubicBezTo>
                    <a:pt x="3089" y="900"/>
                    <a:pt x="2320" y="0"/>
                    <a:pt x="1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2" name="Google Shape;3545;p49"/>
            <p:cNvSpPr/>
            <p:nvPr/>
          </p:nvSpPr>
          <p:spPr>
            <a:xfrm>
              <a:off x="5871125" y="2314475"/>
              <a:ext cx="75775" cy="50500"/>
            </a:xfrm>
            <a:custGeom>
              <a:avLst/>
              <a:gdLst/>
              <a:ahLst/>
              <a:cxnLst/>
              <a:rect l="l" t="t" r="r" b="b"/>
              <a:pathLst>
                <a:path w="3031" h="2020" extrusionOk="0">
                  <a:moveTo>
                    <a:pt x="1735" y="1"/>
                  </a:moveTo>
                  <a:cubicBezTo>
                    <a:pt x="1102" y="1"/>
                    <a:pt x="331" y="631"/>
                    <a:pt x="1" y="1885"/>
                  </a:cubicBezTo>
                  <a:lnTo>
                    <a:pt x="119" y="1952"/>
                  </a:lnTo>
                  <a:cubicBezTo>
                    <a:pt x="119" y="1952"/>
                    <a:pt x="975" y="650"/>
                    <a:pt x="1587" y="650"/>
                  </a:cubicBezTo>
                  <a:cubicBezTo>
                    <a:pt x="1671" y="650"/>
                    <a:pt x="1750" y="674"/>
                    <a:pt x="1821" y="728"/>
                  </a:cubicBezTo>
                  <a:cubicBezTo>
                    <a:pt x="2420" y="1186"/>
                    <a:pt x="183" y="1974"/>
                    <a:pt x="183" y="1974"/>
                  </a:cubicBezTo>
                  <a:lnTo>
                    <a:pt x="312" y="2019"/>
                  </a:lnTo>
                  <a:cubicBezTo>
                    <a:pt x="1824" y="1557"/>
                    <a:pt x="3030" y="1608"/>
                    <a:pt x="2548" y="555"/>
                  </a:cubicBezTo>
                  <a:cubicBezTo>
                    <a:pt x="2379" y="185"/>
                    <a:pt x="2077" y="1"/>
                    <a:pt x="1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3" name="Google Shape;3546;p49"/>
            <p:cNvSpPr/>
            <p:nvPr/>
          </p:nvSpPr>
          <p:spPr>
            <a:xfrm>
              <a:off x="5834025" y="2356300"/>
              <a:ext cx="46900" cy="106850"/>
            </a:xfrm>
            <a:custGeom>
              <a:avLst/>
              <a:gdLst/>
              <a:ahLst/>
              <a:cxnLst/>
              <a:rect l="l" t="t" r="r" b="b"/>
              <a:pathLst>
                <a:path w="1876" h="4274" extrusionOk="0">
                  <a:moveTo>
                    <a:pt x="1124" y="0"/>
                  </a:moveTo>
                  <a:lnTo>
                    <a:pt x="1" y="4038"/>
                  </a:lnTo>
                  <a:lnTo>
                    <a:pt x="1458" y="4274"/>
                  </a:lnTo>
                  <a:lnTo>
                    <a:pt x="1876" y="179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4" name="Google Shape;3547;p49"/>
            <p:cNvSpPr/>
            <p:nvPr/>
          </p:nvSpPr>
          <p:spPr>
            <a:xfrm>
              <a:off x="5812125" y="2387025"/>
              <a:ext cx="90675" cy="42400"/>
            </a:xfrm>
            <a:custGeom>
              <a:avLst/>
              <a:gdLst/>
              <a:ahLst/>
              <a:cxnLst/>
              <a:rect l="l" t="t" r="r" b="b"/>
              <a:pathLst>
                <a:path w="3627" h="1696" extrusionOk="0">
                  <a:moveTo>
                    <a:pt x="219" y="1"/>
                  </a:moveTo>
                  <a:lnTo>
                    <a:pt x="0" y="1076"/>
                  </a:lnTo>
                  <a:lnTo>
                    <a:pt x="3627" y="1696"/>
                  </a:lnTo>
                  <a:lnTo>
                    <a:pt x="3608" y="766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5" name="Google Shape;3548;p49"/>
            <p:cNvSpPr/>
            <p:nvPr/>
          </p:nvSpPr>
          <p:spPr>
            <a:xfrm>
              <a:off x="5606950" y="3357550"/>
              <a:ext cx="84650" cy="84550"/>
            </a:xfrm>
            <a:custGeom>
              <a:avLst/>
              <a:gdLst/>
              <a:ahLst/>
              <a:cxnLst/>
              <a:rect l="l" t="t" r="r" b="b"/>
              <a:pathLst>
                <a:path w="3386" h="3382" extrusionOk="0">
                  <a:moveTo>
                    <a:pt x="2565" y="1"/>
                  </a:moveTo>
                  <a:lnTo>
                    <a:pt x="1195" y="1204"/>
                  </a:lnTo>
                  <a:lnTo>
                    <a:pt x="1" y="2626"/>
                  </a:lnTo>
                  <a:lnTo>
                    <a:pt x="568" y="3382"/>
                  </a:lnTo>
                  <a:lnTo>
                    <a:pt x="1836" y="1601"/>
                  </a:lnTo>
                  <a:lnTo>
                    <a:pt x="3386" y="596"/>
                  </a:lnTo>
                  <a:lnTo>
                    <a:pt x="2565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6" name="Google Shape;3549;p49"/>
            <p:cNvSpPr/>
            <p:nvPr/>
          </p:nvSpPr>
          <p:spPr>
            <a:xfrm>
              <a:off x="5607625" y="3344500"/>
              <a:ext cx="56150" cy="55650"/>
            </a:xfrm>
            <a:custGeom>
              <a:avLst/>
              <a:gdLst/>
              <a:ahLst/>
              <a:cxnLst/>
              <a:rect l="l" t="t" r="r" b="b"/>
              <a:pathLst>
                <a:path w="2246" h="2226" extrusionOk="0">
                  <a:moveTo>
                    <a:pt x="1690" y="0"/>
                  </a:moveTo>
                  <a:lnTo>
                    <a:pt x="717" y="910"/>
                  </a:lnTo>
                  <a:lnTo>
                    <a:pt x="1" y="1785"/>
                  </a:lnTo>
                  <a:lnTo>
                    <a:pt x="270" y="2226"/>
                  </a:lnTo>
                  <a:lnTo>
                    <a:pt x="1088" y="1149"/>
                  </a:lnTo>
                  <a:lnTo>
                    <a:pt x="2245" y="377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7" name="Google Shape;3550;p49"/>
            <p:cNvSpPr/>
            <p:nvPr/>
          </p:nvSpPr>
          <p:spPr>
            <a:xfrm>
              <a:off x="6042750" y="3440525"/>
              <a:ext cx="32175" cy="32150"/>
            </a:xfrm>
            <a:custGeom>
              <a:avLst/>
              <a:gdLst/>
              <a:ahLst/>
              <a:cxnLst/>
              <a:rect l="l" t="t" r="r" b="b"/>
              <a:pathLst>
                <a:path w="1287" h="1286" extrusionOk="0">
                  <a:moveTo>
                    <a:pt x="644" y="0"/>
                  </a:moveTo>
                  <a:cubicBezTo>
                    <a:pt x="288" y="0"/>
                    <a:pt x="0" y="288"/>
                    <a:pt x="0" y="643"/>
                  </a:cubicBezTo>
                  <a:cubicBezTo>
                    <a:pt x="0" y="997"/>
                    <a:pt x="288" y="1285"/>
                    <a:pt x="644" y="1285"/>
                  </a:cubicBezTo>
                  <a:cubicBezTo>
                    <a:pt x="999" y="1285"/>
                    <a:pt x="1287" y="997"/>
                    <a:pt x="1287" y="643"/>
                  </a:cubicBezTo>
                  <a:cubicBezTo>
                    <a:pt x="1287" y="288"/>
                    <a:pt x="999" y="0"/>
                    <a:pt x="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8" name="Google Shape;3551;p49"/>
            <p:cNvSpPr/>
            <p:nvPr/>
          </p:nvSpPr>
          <p:spPr>
            <a:xfrm>
              <a:off x="6502375" y="3440525"/>
              <a:ext cx="32175" cy="32150"/>
            </a:xfrm>
            <a:custGeom>
              <a:avLst/>
              <a:gdLst/>
              <a:ahLst/>
              <a:cxnLst/>
              <a:rect l="l" t="t" r="r" b="b"/>
              <a:pathLst>
                <a:path w="1287" h="1286" extrusionOk="0">
                  <a:moveTo>
                    <a:pt x="644" y="0"/>
                  </a:moveTo>
                  <a:cubicBezTo>
                    <a:pt x="288" y="0"/>
                    <a:pt x="1" y="288"/>
                    <a:pt x="1" y="643"/>
                  </a:cubicBezTo>
                  <a:cubicBezTo>
                    <a:pt x="1" y="997"/>
                    <a:pt x="288" y="1285"/>
                    <a:pt x="644" y="1285"/>
                  </a:cubicBezTo>
                  <a:cubicBezTo>
                    <a:pt x="999" y="1285"/>
                    <a:pt x="1287" y="997"/>
                    <a:pt x="1287" y="643"/>
                  </a:cubicBezTo>
                  <a:cubicBezTo>
                    <a:pt x="1287" y="288"/>
                    <a:pt x="999" y="0"/>
                    <a:pt x="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9" name="Google Shape;3552;p49"/>
            <p:cNvSpPr/>
            <p:nvPr/>
          </p:nvSpPr>
          <p:spPr>
            <a:xfrm>
              <a:off x="6063925" y="3375725"/>
              <a:ext cx="31475" cy="40850"/>
            </a:xfrm>
            <a:custGeom>
              <a:avLst/>
              <a:gdLst/>
              <a:ahLst/>
              <a:cxnLst/>
              <a:rect l="l" t="t" r="r" b="b"/>
              <a:pathLst>
                <a:path w="1259" h="1634" extrusionOk="0">
                  <a:moveTo>
                    <a:pt x="909" y="1"/>
                  </a:moveTo>
                  <a:lnTo>
                    <a:pt x="0" y="1471"/>
                  </a:lnTo>
                  <a:lnTo>
                    <a:pt x="192" y="1634"/>
                  </a:lnTo>
                  <a:lnTo>
                    <a:pt x="1258" y="377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0" name="Google Shape;3553;p49"/>
            <p:cNvSpPr/>
            <p:nvPr/>
          </p:nvSpPr>
          <p:spPr>
            <a:xfrm>
              <a:off x="6454800" y="3375725"/>
              <a:ext cx="31425" cy="40850"/>
            </a:xfrm>
            <a:custGeom>
              <a:avLst/>
              <a:gdLst/>
              <a:ahLst/>
              <a:cxnLst/>
              <a:rect l="l" t="t" r="r" b="b"/>
              <a:pathLst>
                <a:path w="1257" h="1634" extrusionOk="0">
                  <a:moveTo>
                    <a:pt x="350" y="1"/>
                  </a:moveTo>
                  <a:lnTo>
                    <a:pt x="0" y="377"/>
                  </a:lnTo>
                  <a:lnTo>
                    <a:pt x="1066" y="1634"/>
                  </a:lnTo>
                  <a:lnTo>
                    <a:pt x="1257" y="1471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1" name="Google Shape;3554;p49"/>
            <p:cNvSpPr/>
            <p:nvPr/>
          </p:nvSpPr>
          <p:spPr>
            <a:xfrm>
              <a:off x="6256075" y="2791475"/>
              <a:ext cx="71200" cy="71825"/>
            </a:xfrm>
            <a:custGeom>
              <a:avLst/>
              <a:gdLst/>
              <a:ahLst/>
              <a:cxnLst/>
              <a:rect l="l" t="t" r="r" b="b"/>
              <a:pathLst>
                <a:path w="2848" h="2873" extrusionOk="0">
                  <a:moveTo>
                    <a:pt x="1" y="0"/>
                  </a:moveTo>
                  <a:lnTo>
                    <a:pt x="560" y="2873"/>
                  </a:lnTo>
                  <a:lnTo>
                    <a:pt x="2847" y="6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2" name="Google Shape;3555;p49"/>
            <p:cNvSpPr/>
            <p:nvPr/>
          </p:nvSpPr>
          <p:spPr>
            <a:xfrm>
              <a:off x="5574675" y="2268950"/>
              <a:ext cx="52925" cy="26075"/>
            </a:xfrm>
            <a:custGeom>
              <a:avLst/>
              <a:gdLst/>
              <a:ahLst/>
              <a:cxnLst/>
              <a:rect l="l" t="t" r="r" b="b"/>
              <a:pathLst>
                <a:path w="2117" h="1043" extrusionOk="0">
                  <a:moveTo>
                    <a:pt x="1326" y="1"/>
                  </a:moveTo>
                  <a:cubicBezTo>
                    <a:pt x="1326" y="1"/>
                    <a:pt x="1" y="985"/>
                    <a:pt x="1080" y="1039"/>
                  </a:cubicBezTo>
                  <a:cubicBezTo>
                    <a:pt x="1127" y="1042"/>
                    <a:pt x="1171" y="1043"/>
                    <a:pt x="1212" y="1043"/>
                  </a:cubicBezTo>
                  <a:cubicBezTo>
                    <a:pt x="2116" y="1043"/>
                    <a:pt x="1640" y="484"/>
                    <a:pt x="1326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3" name="Google Shape;3556;p49"/>
            <p:cNvSpPr/>
            <p:nvPr/>
          </p:nvSpPr>
          <p:spPr>
            <a:xfrm>
              <a:off x="5580975" y="2306525"/>
              <a:ext cx="43000" cy="29350"/>
            </a:xfrm>
            <a:custGeom>
              <a:avLst/>
              <a:gdLst/>
              <a:ahLst/>
              <a:cxnLst/>
              <a:rect l="l" t="t" r="r" b="b"/>
              <a:pathLst>
                <a:path w="1720" h="1174" extrusionOk="0">
                  <a:moveTo>
                    <a:pt x="1720" y="1"/>
                  </a:moveTo>
                  <a:lnTo>
                    <a:pt x="1" y="29"/>
                  </a:lnTo>
                  <a:lnTo>
                    <a:pt x="1" y="30"/>
                  </a:lnTo>
                  <a:cubicBezTo>
                    <a:pt x="1" y="30"/>
                    <a:pt x="86" y="1132"/>
                    <a:pt x="749" y="1173"/>
                  </a:cubicBezTo>
                  <a:cubicBezTo>
                    <a:pt x="757" y="1174"/>
                    <a:pt x="764" y="1174"/>
                    <a:pt x="771" y="1174"/>
                  </a:cubicBezTo>
                  <a:cubicBezTo>
                    <a:pt x="1291" y="1174"/>
                    <a:pt x="1719" y="1"/>
                    <a:pt x="1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4" name="Google Shape;3557;p49"/>
            <p:cNvSpPr/>
            <p:nvPr/>
          </p:nvSpPr>
          <p:spPr>
            <a:xfrm>
              <a:off x="5583825" y="2308575"/>
              <a:ext cx="36275" cy="12000"/>
            </a:xfrm>
            <a:custGeom>
              <a:avLst/>
              <a:gdLst/>
              <a:ahLst/>
              <a:cxnLst/>
              <a:rect l="l" t="t" r="r" b="b"/>
              <a:pathLst>
                <a:path w="1451" h="480" extrusionOk="0">
                  <a:moveTo>
                    <a:pt x="1450" y="0"/>
                  </a:moveTo>
                  <a:lnTo>
                    <a:pt x="1" y="17"/>
                  </a:lnTo>
                  <a:cubicBezTo>
                    <a:pt x="1" y="17"/>
                    <a:pt x="18" y="232"/>
                    <a:pt x="95" y="457"/>
                  </a:cubicBezTo>
                  <a:lnTo>
                    <a:pt x="1224" y="480"/>
                  </a:lnTo>
                  <a:cubicBezTo>
                    <a:pt x="1364" y="237"/>
                    <a:pt x="1450" y="0"/>
                    <a:pt x="1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5" name="Google Shape;3558;p49"/>
            <p:cNvSpPr/>
            <p:nvPr/>
          </p:nvSpPr>
          <p:spPr>
            <a:xfrm>
              <a:off x="5566475" y="2231625"/>
              <a:ext cx="22475" cy="34550"/>
            </a:xfrm>
            <a:custGeom>
              <a:avLst/>
              <a:gdLst/>
              <a:ahLst/>
              <a:cxnLst/>
              <a:rect l="l" t="t" r="r" b="b"/>
              <a:pathLst>
                <a:path w="899" h="1382" extrusionOk="0">
                  <a:moveTo>
                    <a:pt x="507" y="1"/>
                  </a:moveTo>
                  <a:cubicBezTo>
                    <a:pt x="287" y="1"/>
                    <a:pt x="80" y="288"/>
                    <a:pt x="41" y="661"/>
                  </a:cubicBezTo>
                  <a:cubicBezTo>
                    <a:pt x="1" y="1051"/>
                    <a:pt x="161" y="1377"/>
                    <a:pt x="397" y="1381"/>
                  </a:cubicBezTo>
                  <a:cubicBezTo>
                    <a:pt x="398" y="1381"/>
                    <a:pt x="399" y="1381"/>
                    <a:pt x="400" y="1381"/>
                  </a:cubicBezTo>
                  <a:cubicBezTo>
                    <a:pt x="632" y="1381"/>
                    <a:pt x="840" y="1068"/>
                    <a:pt x="870" y="689"/>
                  </a:cubicBezTo>
                  <a:cubicBezTo>
                    <a:pt x="898" y="319"/>
                    <a:pt x="743" y="14"/>
                    <a:pt x="522" y="1"/>
                  </a:cubicBezTo>
                  <a:cubicBezTo>
                    <a:pt x="517" y="1"/>
                    <a:pt x="512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6" name="Google Shape;3559;p49"/>
            <p:cNvSpPr/>
            <p:nvPr/>
          </p:nvSpPr>
          <p:spPr>
            <a:xfrm>
              <a:off x="5562700" y="2228875"/>
              <a:ext cx="28075" cy="17275"/>
            </a:xfrm>
            <a:custGeom>
              <a:avLst/>
              <a:gdLst/>
              <a:ahLst/>
              <a:cxnLst/>
              <a:rect l="l" t="t" r="r" b="b"/>
              <a:pathLst>
                <a:path w="1123" h="691" extrusionOk="0">
                  <a:moveTo>
                    <a:pt x="658" y="1"/>
                  </a:moveTo>
                  <a:cubicBezTo>
                    <a:pt x="624" y="1"/>
                    <a:pt x="590" y="4"/>
                    <a:pt x="554" y="12"/>
                  </a:cubicBezTo>
                  <a:cubicBezTo>
                    <a:pt x="274" y="72"/>
                    <a:pt x="41" y="360"/>
                    <a:pt x="0" y="690"/>
                  </a:cubicBezTo>
                  <a:cubicBezTo>
                    <a:pt x="114" y="461"/>
                    <a:pt x="326" y="277"/>
                    <a:pt x="570" y="223"/>
                  </a:cubicBezTo>
                  <a:cubicBezTo>
                    <a:pt x="618" y="212"/>
                    <a:pt x="665" y="207"/>
                    <a:pt x="710" y="207"/>
                  </a:cubicBezTo>
                  <a:cubicBezTo>
                    <a:pt x="879" y="207"/>
                    <a:pt x="1026" y="277"/>
                    <a:pt x="1123" y="395"/>
                  </a:cubicBezTo>
                  <a:cubicBezTo>
                    <a:pt x="1060" y="157"/>
                    <a:pt x="879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7" name="Google Shape;3560;p49"/>
            <p:cNvSpPr/>
            <p:nvPr/>
          </p:nvSpPr>
          <p:spPr>
            <a:xfrm>
              <a:off x="5615975" y="2231650"/>
              <a:ext cx="23600" cy="17250"/>
            </a:xfrm>
            <a:custGeom>
              <a:avLst/>
              <a:gdLst/>
              <a:ahLst/>
              <a:cxnLst/>
              <a:rect l="l" t="t" r="r" b="b"/>
              <a:pathLst>
                <a:path w="944" h="690" extrusionOk="0">
                  <a:moveTo>
                    <a:pt x="408" y="1"/>
                  </a:moveTo>
                  <a:cubicBezTo>
                    <a:pt x="233" y="1"/>
                    <a:pt x="75" y="126"/>
                    <a:pt x="1" y="333"/>
                  </a:cubicBezTo>
                  <a:cubicBezTo>
                    <a:pt x="89" y="239"/>
                    <a:pt x="206" y="187"/>
                    <a:pt x="334" y="187"/>
                  </a:cubicBezTo>
                  <a:cubicBezTo>
                    <a:pt x="399" y="187"/>
                    <a:pt x="467" y="200"/>
                    <a:pt x="535" y="229"/>
                  </a:cubicBezTo>
                  <a:cubicBezTo>
                    <a:pt x="725" y="308"/>
                    <a:pt x="873" y="485"/>
                    <a:pt x="944" y="690"/>
                  </a:cubicBezTo>
                  <a:cubicBezTo>
                    <a:pt x="938" y="402"/>
                    <a:pt x="786" y="127"/>
                    <a:pt x="563" y="33"/>
                  </a:cubicBezTo>
                  <a:cubicBezTo>
                    <a:pt x="511" y="11"/>
                    <a:pt x="459" y="1"/>
                    <a:pt x="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8" name="Google Shape;3561;p49"/>
            <p:cNvSpPr/>
            <p:nvPr/>
          </p:nvSpPr>
          <p:spPr>
            <a:xfrm>
              <a:off x="5617550" y="2234375"/>
              <a:ext cx="18600" cy="32350"/>
            </a:xfrm>
            <a:custGeom>
              <a:avLst/>
              <a:gdLst/>
              <a:ahLst/>
              <a:cxnLst/>
              <a:rect l="l" t="t" r="r" b="b"/>
              <a:pathLst>
                <a:path w="744" h="1294" extrusionOk="0">
                  <a:moveTo>
                    <a:pt x="384" y="1"/>
                  </a:moveTo>
                  <a:cubicBezTo>
                    <a:pt x="192" y="1"/>
                    <a:pt x="26" y="271"/>
                    <a:pt x="14" y="621"/>
                  </a:cubicBezTo>
                  <a:cubicBezTo>
                    <a:pt x="1" y="987"/>
                    <a:pt x="159" y="1291"/>
                    <a:pt x="365" y="1294"/>
                  </a:cubicBezTo>
                  <a:cubicBezTo>
                    <a:pt x="366" y="1294"/>
                    <a:pt x="367" y="1294"/>
                    <a:pt x="368" y="1294"/>
                  </a:cubicBezTo>
                  <a:cubicBezTo>
                    <a:pt x="571" y="1294"/>
                    <a:pt x="735" y="1001"/>
                    <a:pt x="740" y="646"/>
                  </a:cubicBezTo>
                  <a:cubicBezTo>
                    <a:pt x="743" y="297"/>
                    <a:pt x="590" y="12"/>
                    <a:pt x="396" y="1"/>
                  </a:cubicBezTo>
                  <a:cubicBezTo>
                    <a:pt x="392" y="1"/>
                    <a:pt x="388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9" name="Google Shape;3562;p49"/>
            <p:cNvSpPr/>
            <p:nvPr/>
          </p:nvSpPr>
          <p:spPr>
            <a:xfrm>
              <a:off x="5554400" y="2198075"/>
              <a:ext cx="42825" cy="30300"/>
            </a:xfrm>
            <a:custGeom>
              <a:avLst/>
              <a:gdLst/>
              <a:ahLst/>
              <a:cxnLst/>
              <a:rect l="l" t="t" r="r" b="b"/>
              <a:pathLst>
                <a:path w="1713" h="1212" extrusionOk="0">
                  <a:moveTo>
                    <a:pt x="1713" y="0"/>
                  </a:moveTo>
                  <a:lnTo>
                    <a:pt x="1713" y="0"/>
                  </a:lnTo>
                  <a:cubicBezTo>
                    <a:pt x="726" y="19"/>
                    <a:pt x="242" y="643"/>
                    <a:pt x="0" y="1212"/>
                  </a:cubicBezTo>
                  <a:cubicBezTo>
                    <a:pt x="554" y="670"/>
                    <a:pt x="957" y="449"/>
                    <a:pt x="1435" y="449"/>
                  </a:cubicBezTo>
                  <a:cubicBezTo>
                    <a:pt x="1520" y="449"/>
                    <a:pt x="1606" y="456"/>
                    <a:pt x="1696" y="469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rgbClr val="BA3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0" name="Google Shape;3563;p49"/>
            <p:cNvSpPr/>
            <p:nvPr/>
          </p:nvSpPr>
          <p:spPr>
            <a:xfrm>
              <a:off x="5611550" y="2199075"/>
              <a:ext cx="33075" cy="35350"/>
            </a:xfrm>
            <a:custGeom>
              <a:avLst/>
              <a:gdLst/>
              <a:ahLst/>
              <a:cxnLst/>
              <a:rect l="l" t="t" r="r" b="b"/>
              <a:pathLst>
                <a:path w="1323" h="1414" extrusionOk="0">
                  <a:moveTo>
                    <a:pt x="46" y="0"/>
                  </a:moveTo>
                  <a:lnTo>
                    <a:pt x="0" y="455"/>
                  </a:lnTo>
                  <a:cubicBezTo>
                    <a:pt x="544" y="491"/>
                    <a:pt x="887" y="748"/>
                    <a:pt x="1322" y="1413"/>
                  </a:cubicBezTo>
                  <a:cubicBezTo>
                    <a:pt x="1204" y="878"/>
                    <a:pt x="894" y="231"/>
                    <a:pt x="46" y="0"/>
                  </a:cubicBezTo>
                  <a:close/>
                </a:path>
              </a:pathLst>
            </a:custGeom>
            <a:solidFill>
              <a:srgbClr val="BA3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1" name="Google Shape;3564;p49"/>
            <p:cNvSpPr/>
            <p:nvPr/>
          </p:nvSpPr>
          <p:spPr>
            <a:xfrm>
              <a:off x="5568875" y="2266200"/>
              <a:ext cx="52900" cy="26075"/>
            </a:xfrm>
            <a:custGeom>
              <a:avLst/>
              <a:gdLst/>
              <a:ahLst/>
              <a:cxnLst/>
              <a:rect l="l" t="t" r="r" b="b"/>
              <a:pathLst>
                <a:path w="2116" h="1043" extrusionOk="0">
                  <a:moveTo>
                    <a:pt x="1326" y="0"/>
                  </a:moveTo>
                  <a:cubicBezTo>
                    <a:pt x="1326" y="1"/>
                    <a:pt x="1" y="985"/>
                    <a:pt x="1080" y="1039"/>
                  </a:cubicBezTo>
                  <a:cubicBezTo>
                    <a:pt x="1127" y="1042"/>
                    <a:pt x="1172" y="1043"/>
                    <a:pt x="1214" y="1043"/>
                  </a:cubicBezTo>
                  <a:cubicBezTo>
                    <a:pt x="2115" y="1043"/>
                    <a:pt x="1639" y="484"/>
                    <a:pt x="1326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6400" y="1719527"/>
            <a:ext cx="5386873" cy="3293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accent5"/>
                </a:solidFill>
                <a:latin typeface="Patrick Hand" panose="00000500000000000000" pitchFamily="2" charset="0"/>
              </a:rPr>
              <a:t>Suggested answer: </a:t>
            </a:r>
            <a:endParaRPr lang="en-US" sz="1600" b="1" u="sng" dirty="0">
              <a:solidFill>
                <a:schemeClr val="accent5"/>
              </a:solidFill>
              <a:latin typeface="Patrick Hand" panose="00000500000000000000" pitchFamily="2" charset="0"/>
            </a:endParaRPr>
          </a:p>
          <a:p>
            <a:r>
              <a:rPr lang="en-US" sz="16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Hello, my name is </a:t>
            </a:r>
            <a:r>
              <a:rPr lang="en-US" sz="1600" dirty="0">
                <a:latin typeface="Patrick Hand" panose="00000500000000000000" pitchFamily="2" charset="0"/>
              </a:rPr>
              <a:t>Linh.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My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favourite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place to shop is the convenience store near my apartment. It's called 'Quick Mart'. There are many reasons why I like shopping there. First, they have a wide range of products available. From fresh produce to household items, I can find almost everything I need there. Second, the store is open 24/7. This is incredibly useful, especially when I need to buy something late at night or early in the morning. I don't have to worry about finding another store that's open during odd hours. </a:t>
            </a:r>
            <a:r>
              <a:rPr lang="en-US" sz="1600" dirty="0">
                <a:latin typeface="Patrick Hand" panose="00000500000000000000" pitchFamily="2" charset="0"/>
              </a:rPr>
              <a:t>Lastly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, the staff at Quick Mart is friendly and helpful. They greet me with a smile and are always ready to assist if I can't find something. Their excellent customer service definitely adds to the pleasant shopping experience. That’s why I love shopping at convenience stores.</a:t>
            </a:r>
            <a:endParaRPr lang="en-US" sz="1600" dirty="0"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30"/>
          <p:cNvGrpSpPr/>
          <p:nvPr/>
        </p:nvGrpSpPr>
        <p:grpSpPr>
          <a:xfrm>
            <a:off x="6411150" y="1419040"/>
            <a:ext cx="2480700" cy="3447710"/>
            <a:chOff x="6411150" y="1419040"/>
            <a:chExt cx="2480700" cy="3447710"/>
          </a:xfrm>
        </p:grpSpPr>
        <p:sp>
          <p:nvSpPr>
            <p:cNvPr id="950" name="Google Shape;950;p30"/>
            <p:cNvSpPr/>
            <p:nvPr/>
          </p:nvSpPr>
          <p:spPr>
            <a:xfrm>
              <a:off x="7656670" y="1419040"/>
              <a:ext cx="1230300" cy="11544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6411150" y="3154950"/>
              <a:ext cx="2480700" cy="17118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6678850" y="1654725"/>
              <a:ext cx="360000" cy="337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53" name="Google Shape;953;p30"/>
          <p:cNvSpPr txBox="1">
            <a:spLocks noGrp="1"/>
          </p:cNvSpPr>
          <p:nvPr>
            <p:ph type="title"/>
          </p:nvPr>
        </p:nvSpPr>
        <p:spPr>
          <a:xfrm>
            <a:off x="720000" y="123513"/>
            <a:ext cx="7704000" cy="7746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chemeClr val="accent5"/>
                </a:solidFill>
                <a:latin typeface="Patrick Hand" panose="00000500000000000000" pitchFamily="2" charset="0"/>
              </a:rPr>
              <a:t>WRAP-UP</a:t>
            </a:r>
            <a:endParaRPr sz="5400" b="0" dirty="0">
              <a:solidFill>
                <a:schemeClr val="accent5"/>
              </a:solidFill>
              <a:latin typeface="Patrick Hand" panose="00000500000000000000" pitchFamily="2" charset="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sp>
        <p:nvSpPr>
          <p:cNvPr id="958" name="Google Shape;958;p30"/>
          <p:cNvSpPr txBox="1">
            <a:spLocks noGrp="1"/>
          </p:cNvSpPr>
          <p:nvPr>
            <p:ph type="title" idx="5"/>
          </p:nvPr>
        </p:nvSpPr>
        <p:spPr>
          <a:xfrm>
            <a:off x="720419" y="1935989"/>
            <a:ext cx="783600" cy="5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960" name="Google Shape;960;p30"/>
          <p:cNvSpPr txBox="1">
            <a:spLocks noGrp="1"/>
          </p:cNvSpPr>
          <p:nvPr>
            <p:ph type="title" idx="7"/>
          </p:nvPr>
        </p:nvSpPr>
        <p:spPr>
          <a:xfrm>
            <a:off x="720000" y="2869697"/>
            <a:ext cx="783600" cy="5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962" name="Google Shape;962;p30"/>
          <p:cNvSpPr txBox="1">
            <a:spLocks noGrp="1"/>
          </p:cNvSpPr>
          <p:nvPr>
            <p:ph type="subTitle" idx="9"/>
          </p:nvPr>
        </p:nvSpPr>
        <p:spPr>
          <a:xfrm>
            <a:off x="1546322" y="2069760"/>
            <a:ext cx="4102200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>
                <a:latin typeface="Patrick Hand" panose="00000500000000000000" pitchFamily="2" charset="0"/>
              </a:rPr>
              <a:t>Making complaints </a:t>
            </a:r>
            <a:endParaRPr sz="3200" b="0" dirty="0">
              <a:latin typeface="Patrick Hand" panose="00000500000000000000" pitchFamily="2" charset="0"/>
            </a:endParaRPr>
          </a:p>
        </p:txBody>
      </p:sp>
      <p:sp>
        <p:nvSpPr>
          <p:cNvPr id="964" name="Google Shape;964;p30"/>
          <p:cNvSpPr txBox="1">
            <a:spLocks noGrp="1"/>
          </p:cNvSpPr>
          <p:nvPr>
            <p:ph type="subTitle" idx="14"/>
          </p:nvPr>
        </p:nvSpPr>
        <p:spPr>
          <a:xfrm>
            <a:off x="1551459" y="2964280"/>
            <a:ext cx="4683488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dirty="0">
                <a:latin typeface="Patrick Hand" panose="00000500000000000000" pitchFamily="2" charset="0"/>
              </a:rPr>
              <a:t>Some </a:t>
            </a:r>
            <a:r>
              <a:rPr lang="en-US" sz="2800" b="0" dirty="0" err="1">
                <a:latin typeface="Patrick Hand" panose="00000500000000000000" pitchFamily="2" charset="0"/>
              </a:rPr>
              <a:t>favourite</a:t>
            </a:r>
            <a:r>
              <a:rPr lang="en-US" sz="2800" b="0" dirty="0">
                <a:latin typeface="Patrick Hand" panose="00000500000000000000" pitchFamily="2" charset="0"/>
              </a:rPr>
              <a:t> shopping places</a:t>
            </a:r>
            <a:endParaRPr lang="en-US" sz="2800" b="0" dirty="0">
              <a:latin typeface="Patrick Hand" panose="00000500000000000000" pitchFamily="2" charset="0"/>
            </a:endParaRPr>
          </a:p>
        </p:txBody>
      </p:sp>
      <p:grpSp>
        <p:nvGrpSpPr>
          <p:cNvPr id="966" name="Google Shape;966;p30"/>
          <p:cNvGrpSpPr/>
          <p:nvPr/>
        </p:nvGrpSpPr>
        <p:grpSpPr>
          <a:xfrm flipH="1">
            <a:off x="6519410" y="1428956"/>
            <a:ext cx="1764879" cy="3427705"/>
            <a:chOff x="1608800" y="2485200"/>
            <a:chExt cx="793775" cy="1541650"/>
          </a:xfrm>
        </p:grpSpPr>
        <p:sp>
          <p:nvSpPr>
            <p:cNvPr id="967" name="Google Shape;967;p30"/>
            <p:cNvSpPr/>
            <p:nvPr/>
          </p:nvSpPr>
          <p:spPr>
            <a:xfrm>
              <a:off x="2212500" y="3060275"/>
              <a:ext cx="190075" cy="190825"/>
            </a:xfrm>
            <a:custGeom>
              <a:avLst/>
              <a:gdLst/>
              <a:ahLst/>
              <a:cxnLst/>
              <a:rect l="l" t="t" r="r" b="b"/>
              <a:pathLst>
                <a:path w="7603" h="7633" extrusionOk="0">
                  <a:moveTo>
                    <a:pt x="443" y="0"/>
                  </a:moveTo>
                  <a:lnTo>
                    <a:pt x="0" y="520"/>
                  </a:lnTo>
                  <a:lnTo>
                    <a:pt x="6681" y="7632"/>
                  </a:lnTo>
                  <a:lnTo>
                    <a:pt x="7602" y="5706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192225" y="3073275"/>
              <a:ext cx="187300" cy="216000"/>
            </a:xfrm>
            <a:custGeom>
              <a:avLst/>
              <a:gdLst/>
              <a:ahLst/>
              <a:cxnLst/>
              <a:rect l="l" t="t" r="r" b="b"/>
              <a:pathLst>
                <a:path w="7492" h="8640" extrusionOk="0">
                  <a:moveTo>
                    <a:pt x="811" y="0"/>
                  </a:moveTo>
                  <a:lnTo>
                    <a:pt x="0" y="954"/>
                  </a:lnTo>
                  <a:lnTo>
                    <a:pt x="5562" y="8639"/>
                  </a:lnTo>
                  <a:lnTo>
                    <a:pt x="7492" y="7112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192225" y="3073275"/>
              <a:ext cx="187300" cy="216000"/>
            </a:xfrm>
            <a:custGeom>
              <a:avLst/>
              <a:gdLst/>
              <a:ahLst/>
              <a:cxnLst/>
              <a:rect l="l" t="t" r="r" b="b"/>
              <a:pathLst>
                <a:path w="7492" h="8640" extrusionOk="0">
                  <a:moveTo>
                    <a:pt x="811" y="0"/>
                  </a:moveTo>
                  <a:lnTo>
                    <a:pt x="0" y="954"/>
                  </a:lnTo>
                  <a:lnTo>
                    <a:pt x="5562" y="8639"/>
                  </a:lnTo>
                  <a:lnTo>
                    <a:pt x="7492" y="7112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147525" y="3040175"/>
              <a:ext cx="59225" cy="117100"/>
            </a:xfrm>
            <a:custGeom>
              <a:avLst/>
              <a:gdLst/>
              <a:ahLst/>
              <a:cxnLst/>
              <a:rect l="l" t="t" r="r" b="b"/>
              <a:pathLst>
                <a:path w="2369" h="4684" extrusionOk="0">
                  <a:moveTo>
                    <a:pt x="223" y="1"/>
                  </a:moveTo>
                  <a:cubicBezTo>
                    <a:pt x="140" y="1"/>
                    <a:pt x="58" y="35"/>
                    <a:pt x="1" y="91"/>
                  </a:cubicBezTo>
                  <a:lnTo>
                    <a:pt x="1" y="92"/>
                  </a:lnTo>
                  <a:cubicBezTo>
                    <a:pt x="1" y="92"/>
                    <a:pt x="1865" y="916"/>
                    <a:pt x="1902" y="4684"/>
                  </a:cubicBezTo>
                  <a:lnTo>
                    <a:pt x="2369" y="4487"/>
                  </a:lnTo>
                  <a:cubicBezTo>
                    <a:pt x="2332" y="3448"/>
                    <a:pt x="1883" y="751"/>
                    <a:pt x="338" y="25"/>
                  </a:cubicBezTo>
                  <a:cubicBezTo>
                    <a:pt x="301" y="8"/>
                    <a:pt x="262" y="1"/>
                    <a:pt x="223" y="1"/>
                  </a:cubicBezTo>
                  <a:close/>
                </a:path>
              </a:pathLst>
            </a:custGeom>
            <a:solidFill>
              <a:srgbClr val="FF9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1858675" y="2885950"/>
              <a:ext cx="287100" cy="219300"/>
            </a:xfrm>
            <a:custGeom>
              <a:avLst/>
              <a:gdLst/>
              <a:ahLst/>
              <a:cxnLst/>
              <a:rect l="l" t="t" r="r" b="b"/>
              <a:pathLst>
                <a:path w="11484" h="8772" extrusionOk="0">
                  <a:moveTo>
                    <a:pt x="3347" y="1"/>
                  </a:moveTo>
                  <a:cubicBezTo>
                    <a:pt x="3267" y="1"/>
                    <a:pt x="3191" y="7"/>
                    <a:pt x="3117" y="21"/>
                  </a:cubicBezTo>
                  <a:cubicBezTo>
                    <a:pt x="0" y="614"/>
                    <a:pt x="5349" y="5623"/>
                    <a:pt x="5931" y="6160"/>
                  </a:cubicBezTo>
                  <a:cubicBezTo>
                    <a:pt x="6445" y="6631"/>
                    <a:pt x="8955" y="8771"/>
                    <a:pt x="9941" y="8771"/>
                  </a:cubicBezTo>
                  <a:cubicBezTo>
                    <a:pt x="10076" y="8771"/>
                    <a:pt x="10183" y="8731"/>
                    <a:pt x="10251" y="8641"/>
                  </a:cubicBezTo>
                  <a:cubicBezTo>
                    <a:pt x="10780" y="7952"/>
                    <a:pt x="11484" y="6432"/>
                    <a:pt x="10896" y="5939"/>
                  </a:cubicBezTo>
                  <a:cubicBezTo>
                    <a:pt x="9234" y="4544"/>
                    <a:pt x="5402" y="1"/>
                    <a:pt x="3347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2090625" y="3021425"/>
              <a:ext cx="134775" cy="135650"/>
            </a:xfrm>
            <a:custGeom>
              <a:avLst/>
              <a:gdLst/>
              <a:ahLst/>
              <a:cxnLst/>
              <a:rect l="l" t="t" r="r" b="b"/>
              <a:pathLst>
                <a:path w="5391" h="5426" extrusionOk="0">
                  <a:moveTo>
                    <a:pt x="894" y="1"/>
                  </a:moveTo>
                  <a:cubicBezTo>
                    <a:pt x="238" y="1"/>
                    <a:pt x="0" y="2254"/>
                    <a:pt x="262" y="3426"/>
                  </a:cubicBezTo>
                  <a:cubicBezTo>
                    <a:pt x="526" y="4609"/>
                    <a:pt x="1514" y="5425"/>
                    <a:pt x="2585" y="5425"/>
                  </a:cubicBezTo>
                  <a:cubicBezTo>
                    <a:pt x="2738" y="5425"/>
                    <a:pt x="2892" y="5409"/>
                    <a:pt x="3047" y="5374"/>
                  </a:cubicBezTo>
                  <a:cubicBezTo>
                    <a:pt x="4284" y="5099"/>
                    <a:pt x="5391" y="2770"/>
                    <a:pt x="4860" y="1490"/>
                  </a:cubicBezTo>
                  <a:cubicBezTo>
                    <a:pt x="4810" y="1373"/>
                    <a:pt x="4718" y="1338"/>
                    <a:pt x="4582" y="1338"/>
                  </a:cubicBezTo>
                  <a:cubicBezTo>
                    <a:pt x="4387" y="1338"/>
                    <a:pt x="4102" y="1410"/>
                    <a:pt x="3733" y="1410"/>
                  </a:cubicBezTo>
                  <a:cubicBezTo>
                    <a:pt x="3124" y="1410"/>
                    <a:pt x="2283" y="1214"/>
                    <a:pt x="1226" y="172"/>
                  </a:cubicBezTo>
                  <a:cubicBezTo>
                    <a:pt x="1106" y="54"/>
                    <a:pt x="995" y="1"/>
                    <a:pt x="894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2077850" y="3038325"/>
              <a:ext cx="138825" cy="118750"/>
            </a:xfrm>
            <a:custGeom>
              <a:avLst/>
              <a:gdLst/>
              <a:ahLst/>
              <a:cxnLst/>
              <a:rect l="l" t="t" r="r" b="b"/>
              <a:pathLst>
                <a:path w="5553" h="4750" extrusionOk="0">
                  <a:moveTo>
                    <a:pt x="226" y="0"/>
                  </a:moveTo>
                  <a:lnTo>
                    <a:pt x="226" y="0"/>
                  </a:lnTo>
                  <a:cubicBezTo>
                    <a:pt x="1" y="661"/>
                    <a:pt x="582" y="1893"/>
                    <a:pt x="773" y="2750"/>
                  </a:cubicBezTo>
                  <a:cubicBezTo>
                    <a:pt x="1037" y="3933"/>
                    <a:pt x="2025" y="4749"/>
                    <a:pt x="3096" y="4749"/>
                  </a:cubicBezTo>
                  <a:cubicBezTo>
                    <a:pt x="3249" y="4749"/>
                    <a:pt x="3403" y="4733"/>
                    <a:pt x="3558" y="4698"/>
                  </a:cubicBezTo>
                  <a:cubicBezTo>
                    <a:pt x="4794" y="4423"/>
                    <a:pt x="5552" y="3104"/>
                    <a:pt x="5251" y="1751"/>
                  </a:cubicBezTo>
                  <a:lnTo>
                    <a:pt x="5251" y="1751"/>
                  </a:lnTo>
                  <a:cubicBezTo>
                    <a:pt x="4754" y="2371"/>
                    <a:pt x="4095" y="2642"/>
                    <a:pt x="3416" y="2642"/>
                  </a:cubicBezTo>
                  <a:cubicBezTo>
                    <a:pt x="2045" y="2642"/>
                    <a:pt x="592" y="1541"/>
                    <a:pt x="226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2106350" y="3041650"/>
              <a:ext cx="46550" cy="130925"/>
            </a:xfrm>
            <a:custGeom>
              <a:avLst/>
              <a:gdLst/>
              <a:ahLst/>
              <a:cxnLst/>
              <a:rect l="l" t="t" r="r" b="b"/>
              <a:pathLst>
                <a:path w="1862" h="5237" extrusionOk="0">
                  <a:moveTo>
                    <a:pt x="1682" y="1"/>
                  </a:moveTo>
                  <a:cubicBezTo>
                    <a:pt x="1" y="1512"/>
                    <a:pt x="768" y="4223"/>
                    <a:pt x="1097" y="5237"/>
                  </a:cubicBezTo>
                  <a:lnTo>
                    <a:pt x="1609" y="5199"/>
                  </a:lnTo>
                  <a:cubicBezTo>
                    <a:pt x="366" y="1697"/>
                    <a:pt x="1861" y="62"/>
                    <a:pt x="1861" y="62"/>
                  </a:cubicBezTo>
                  <a:lnTo>
                    <a:pt x="16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2100275" y="3148150"/>
              <a:ext cx="180500" cy="317500"/>
            </a:xfrm>
            <a:custGeom>
              <a:avLst/>
              <a:gdLst/>
              <a:ahLst/>
              <a:cxnLst/>
              <a:rect l="l" t="t" r="r" b="b"/>
              <a:pathLst>
                <a:path w="7220" h="12700" extrusionOk="0">
                  <a:moveTo>
                    <a:pt x="3652" y="0"/>
                  </a:moveTo>
                  <a:lnTo>
                    <a:pt x="43" y="552"/>
                  </a:lnTo>
                  <a:lnTo>
                    <a:pt x="0" y="12699"/>
                  </a:lnTo>
                  <a:lnTo>
                    <a:pt x="0" y="12699"/>
                  </a:lnTo>
                  <a:lnTo>
                    <a:pt x="7220" y="10915"/>
                  </a:lnTo>
                  <a:lnTo>
                    <a:pt x="3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2100275" y="3148150"/>
              <a:ext cx="171375" cy="317500"/>
            </a:xfrm>
            <a:custGeom>
              <a:avLst/>
              <a:gdLst/>
              <a:ahLst/>
              <a:cxnLst/>
              <a:rect l="l" t="t" r="r" b="b"/>
              <a:pathLst>
                <a:path w="6855" h="12700" extrusionOk="0">
                  <a:moveTo>
                    <a:pt x="3652" y="0"/>
                  </a:moveTo>
                  <a:lnTo>
                    <a:pt x="43" y="552"/>
                  </a:lnTo>
                  <a:lnTo>
                    <a:pt x="0" y="12699"/>
                  </a:lnTo>
                  <a:lnTo>
                    <a:pt x="5321" y="11384"/>
                  </a:lnTo>
                  <a:lnTo>
                    <a:pt x="5202" y="10377"/>
                  </a:lnTo>
                  <a:lnTo>
                    <a:pt x="6854" y="9798"/>
                  </a:lnTo>
                  <a:lnTo>
                    <a:pt x="3652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1608800" y="2485200"/>
              <a:ext cx="415725" cy="455575"/>
            </a:xfrm>
            <a:custGeom>
              <a:avLst/>
              <a:gdLst/>
              <a:ahLst/>
              <a:cxnLst/>
              <a:rect l="l" t="t" r="r" b="b"/>
              <a:pathLst>
                <a:path w="16629" h="18223" extrusionOk="0">
                  <a:moveTo>
                    <a:pt x="9723" y="0"/>
                  </a:moveTo>
                  <a:cubicBezTo>
                    <a:pt x="9687" y="0"/>
                    <a:pt x="9650" y="1"/>
                    <a:pt x="9612" y="2"/>
                  </a:cubicBezTo>
                  <a:cubicBezTo>
                    <a:pt x="8269" y="47"/>
                    <a:pt x="8002" y="1292"/>
                    <a:pt x="8002" y="1292"/>
                  </a:cubicBezTo>
                  <a:cubicBezTo>
                    <a:pt x="8002" y="1292"/>
                    <a:pt x="7674" y="987"/>
                    <a:pt x="7170" y="987"/>
                  </a:cubicBezTo>
                  <a:cubicBezTo>
                    <a:pt x="6954" y="987"/>
                    <a:pt x="6705" y="1043"/>
                    <a:pt x="6437" y="1203"/>
                  </a:cubicBezTo>
                  <a:cubicBezTo>
                    <a:pt x="5544" y="1736"/>
                    <a:pt x="6035" y="3381"/>
                    <a:pt x="6035" y="3381"/>
                  </a:cubicBezTo>
                  <a:cubicBezTo>
                    <a:pt x="6035" y="3381"/>
                    <a:pt x="5900" y="3336"/>
                    <a:pt x="5661" y="3336"/>
                  </a:cubicBezTo>
                  <a:cubicBezTo>
                    <a:pt x="5148" y="3336"/>
                    <a:pt x="4155" y="3543"/>
                    <a:pt x="2995" y="4848"/>
                  </a:cubicBezTo>
                  <a:cubicBezTo>
                    <a:pt x="1297" y="6760"/>
                    <a:pt x="2549" y="8626"/>
                    <a:pt x="2549" y="8626"/>
                  </a:cubicBezTo>
                  <a:cubicBezTo>
                    <a:pt x="2549" y="8626"/>
                    <a:pt x="0" y="11828"/>
                    <a:pt x="1297" y="15429"/>
                  </a:cubicBezTo>
                  <a:cubicBezTo>
                    <a:pt x="2124" y="17726"/>
                    <a:pt x="3933" y="18142"/>
                    <a:pt x="5135" y="18142"/>
                  </a:cubicBezTo>
                  <a:cubicBezTo>
                    <a:pt x="5817" y="18142"/>
                    <a:pt x="6304" y="18008"/>
                    <a:pt x="6304" y="18008"/>
                  </a:cubicBezTo>
                  <a:cubicBezTo>
                    <a:pt x="6854" y="18147"/>
                    <a:pt x="7463" y="18222"/>
                    <a:pt x="8089" y="18222"/>
                  </a:cubicBezTo>
                  <a:cubicBezTo>
                    <a:pt x="10465" y="18222"/>
                    <a:pt x="13096" y="17142"/>
                    <a:pt x="13768" y="14362"/>
                  </a:cubicBezTo>
                  <a:lnTo>
                    <a:pt x="14930" y="11429"/>
                  </a:lnTo>
                  <a:cubicBezTo>
                    <a:pt x="14930" y="11429"/>
                    <a:pt x="16629" y="8271"/>
                    <a:pt x="15869" y="6137"/>
                  </a:cubicBezTo>
                  <a:cubicBezTo>
                    <a:pt x="15525" y="5171"/>
                    <a:pt x="15218" y="4907"/>
                    <a:pt x="14984" y="4907"/>
                  </a:cubicBezTo>
                  <a:cubicBezTo>
                    <a:pt x="14898" y="4907"/>
                    <a:pt x="14823" y="4943"/>
                    <a:pt x="14759" y="4993"/>
                  </a:cubicBezTo>
                  <a:lnTo>
                    <a:pt x="14759" y="4993"/>
                  </a:lnTo>
                  <a:cubicBezTo>
                    <a:pt x="14843" y="4786"/>
                    <a:pt x="14881" y="4457"/>
                    <a:pt x="14707" y="3959"/>
                  </a:cubicBezTo>
                  <a:cubicBezTo>
                    <a:pt x="14350" y="2937"/>
                    <a:pt x="13724" y="2892"/>
                    <a:pt x="13724" y="2892"/>
                  </a:cubicBezTo>
                  <a:cubicBezTo>
                    <a:pt x="13724" y="2892"/>
                    <a:pt x="13679" y="1825"/>
                    <a:pt x="12696" y="980"/>
                  </a:cubicBezTo>
                  <a:cubicBezTo>
                    <a:pt x="12281" y="624"/>
                    <a:pt x="11897" y="521"/>
                    <a:pt x="11593" y="521"/>
                  </a:cubicBezTo>
                  <a:cubicBezTo>
                    <a:pt x="11176" y="521"/>
                    <a:pt x="10907" y="714"/>
                    <a:pt x="10907" y="714"/>
                  </a:cubicBezTo>
                  <a:cubicBezTo>
                    <a:pt x="10907" y="714"/>
                    <a:pt x="10950" y="0"/>
                    <a:pt x="9723" y="0"/>
                  </a:cubicBezTo>
                  <a:close/>
                </a:path>
              </a:pathLst>
            </a:custGeom>
            <a:solidFill>
              <a:srgbClr val="D3A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1608800" y="2521500"/>
              <a:ext cx="398100" cy="419275"/>
            </a:xfrm>
            <a:custGeom>
              <a:avLst/>
              <a:gdLst/>
              <a:ahLst/>
              <a:cxnLst/>
              <a:rect l="l" t="t" r="r" b="b"/>
              <a:pathLst>
                <a:path w="15924" h="16771" extrusionOk="0">
                  <a:moveTo>
                    <a:pt x="6162" y="1"/>
                  </a:moveTo>
                  <a:cubicBezTo>
                    <a:pt x="5660" y="674"/>
                    <a:pt x="6035" y="1929"/>
                    <a:pt x="6035" y="1929"/>
                  </a:cubicBezTo>
                  <a:cubicBezTo>
                    <a:pt x="6035" y="1929"/>
                    <a:pt x="5900" y="1884"/>
                    <a:pt x="5661" y="1884"/>
                  </a:cubicBezTo>
                  <a:cubicBezTo>
                    <a:pt x="5148" y="1884"/>
                    <a:pt x="4155" y="2091"/>
                    <a:pt x="2995" y="3396"/>
                  </a:cubicBezTo>
                  <a:cubicBezTo>
                    <a:pt x="1297" y="5308"/>
                    <a:pt x="2549" y="7176"/>
                    <a:pt x="2549" y="7176"/>
                  </a:cubicBezTo>
                  <a:cubicBezTo>
                    <a:pt x="2549" y="7176"/>
                    <a:pt x="0" y="10376"/>
                    <a:pt x="1297" y="13977"/>
                  </a:cubicBezTo>
                  <a:cubicBezTo>
                    <a:pt x="2124" y="16274"/>
                    <a:pt x="3933" y="16690"/>
                    <a:pt x="5135" y="16690"/>
                  </a:cubicBezTo>
                  <a:cubicBezTo>
                    <a:pt x="5817" y="16690"/>
                    <a:pt x="6304" y="16556"/>
                    <a:pt x="6304" y="16556"/>
                  </a:cubicBezTo>
                  <a:cubicBezTo>
                    <a:pt x="6854" y="16695"/>
                    <a:pt x="7463" y="16770"/>
                    <a:pt x="8089" y="16770"/>
                  </a:cubicBezTo>
                  <a:cubicBezTo>
                    <a:pt x="10465" y="16770"/>
                    <a:pt x="13096" y="15690"/>
                    <a:pt x="13768" y="12910"/>
                  </a:cubicBezTo>
                  <a:lnTo>
                    <a:pt x="14930" y="9977"/>
                  </a:lnTo>
                  <a:cubicBezTo>
                    <a:pt x="14930" y="9977"/>
                    <a:pt x="15620" y="8694"/>
                    <a:pt x="15924" y="7212"/>
                  </a:cubicBezTo>
                  <a:lnTo>
                    <a:pt x="15924" y="7212"/>
                  </a:lnTo>
                  <a:cubicBezTo>
                    <a:pt x="15234" y="7663"/>
                    <a:pt x="14436" y="7878"/>
                    <a:pt x="13596" y="7878"/>
                  </a:cubicBezTo>
                  <a:cubicBezTo>
                    <a:pt x="11570" y="7878"/>
                    <a:pt x="9306" y="6628"/>
                    <a:pt x="7758" y="4439"/>
                  </a:cubicBezTo>
                  <a:cubicBezTo>
                    <a:pt x="6755" y="3020"/>
                    <a:pt x="6227" y="1450"/>
                    <a:pt x="6162" y="1"/>
                  </a:cubicBezTo>
                  <a:close/>
                </a:path>
              </a:pathLst>
            </a:custGeom>
            <a:solidFill>
              <a:srgbClr val="B59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1920350" y="3466325"/>
              <a:ext cx="152925" cy="555000"/>
            </a:xfrm>
            <a:custGeom>
              <a:avLst/>
              <a:gdLst/>
              <a:ahLst/>
              <a:cxnLst/>
              <a:rect l="l" t="t" r="r" b="b"/>
              <a:pathLst>
                <a:path w="6117" h="22200" extrusionOk="0">
                  <a:moveTo>
                    <a:pt x="1360" y="1"/>
                  </a:moveTo>
                  <a:lnTo>
                    <a:pt x="1" y="22199"/>
                  </a:lnTo>
                  <a:lnTo>
                    <a:pt x="288" y="22199"/>
                  </a:lnTo>
                  <a:lnTo>
                    <a:pt x="6117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1928275" y="3466325"/>
              <a:ext cx="145000" cy="425625"/>
            </a:xfrm>
            <a:custGeom>
              <a:avLst/>
              <a:gdLst/>
              <a:ahLst/>
              <a:cxnLst/>
              <a:rect l="l" t="t" r="r" b="b"/>
              <a:pathLst>
                <a:path w="5800" h="17025" extrusionOk="0">
                  <a:moveTo>
                    <a:pt x="1043" y="1"/>
                  </a:moveTo>
                  <a:lnTo>
                    <a:pt x="0" y="17024"/>
                  </a:lnTo>
                  <a:cubicBezTo>
                    <a:pt x="578" y="16074"/>
                    <a:pt x="1237" y="15338"/>
                    <a:pt x="1884" y="14911"/>
                  </a:cubicBezTo>
                  <a:lnTo>
                    <a:pt x="5800" y="1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1812775" y="3474825"/>
              <a:ext cx="118950" cy="546500"/>
            </a:xfrm>
            <a:custGeom>
              <a:avLst/>
              <a:gdLst/>
              <a:ahLst/>
              <a:cxnLst/>
              <a:rect l="l" t="t" r="r" b="b"/>
              <a:pathLst>
                <a:path w="4758" h="21860" extrusionOk="0">
                  <a:moveTo>
                    <a:pt x="1" y="0"/>
                  </a:moveTo>
                  <a:lnTo>
                    <a:pt x="2875" y="21859"/>
                  </a:lnTo>
                  <a:lnTo>
                    <a:pt x="3172" y="21859"/>
                  </a:lnTo>
                  <a:lnTo>
                    <a:pt x="4757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1812750" y="3474825"/>
              <a:ext cx="118975" cy="423525"/>
            </a:xfrm>
            <a:custGeom>
              <a:avLst/>
              <a:gdLst/>
              <a:ahLst/>
              <a:cxnLst/>
              <a:rect l="l" t="t" r="r" b="b"/>
              <a:pathLst>
                <a:path w="4759" h="16941" extrusionOk="0">
                  <a:moveTo>
                    <a:pt x="1" y="0"/>
                  </a:moveTo>
                  <a:lnTo>
                    <a:pt x="2007" y="15243"/>
                  </a:lnTo>
                  <a:cubicBezTo>
                    <a:pt x="2516" y="15439"/>
                    <a:pt x="3072" y="16062"/>
                    <a:pt x="3529" y="16940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1746275" y="2922575"/>
              <a:ext cx="393150" cy="882125"/>
            </a:xfrm>
            <a:custGeom>
              <a:avLst/>
              <a:gdLst/>
              <a:ahLst/>
              <a:cxnLst/>
              <a:rect l="l" t="t" r="r" b="b"/>
              <a:pathLst>
                <a:path w="15726" h="35285" extrusionOk="0">
                  <a:moveTo>
                    <a:pt x="2840" y="1"/>
                  </a:moveTo>
                  <a:cubicBezTo>
                    <a:pt x="2429" y="1"/>
                    <a:pt x="2106" y="157"/>
                    <a:pt x="1903" y="510"/>
                  </a:cubicBezTo>
                  <a:cubicBezTo>
                    <a:pt x="341" y="3239"/>
                    <a:pt x="0" y="30870"/>
                    <a:pt x="456" y="35285"/>
                  </a:cubicBezTo>
                  <a:cubicBezTo>
                    <a:pt x="456" y="35285"/>
                    <a:pt x="11004" y="34044"/>
                    <a:pt x="15725" y="32308"/>
                  </a:cubicBezTo>
                  <a:cubicBezTo>
                    <a:pt x="15725" y="32308"/>
                    <a:pt x="14020" y="11071"/>
                    <a:pt x="13140" y="8938"/>
                  </a:cubicBezTo>
                  <a:cubicBezTo>
                    <a:pt x="12374" y="7081"/>
                    <a:pt x="5609" y="1"/>
                    <a:pt x="2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1746275" y="2922575"/>
              <a:ext cx="385425" cy="882125"/>
            </a:xfrm>
            <a:custGeom>
              <a:avLst/>
              <a:gdLst/>
              <a:ahLst/>
              <a:cxnLst/>
              <a:rect l="l" t="t" r="r" b="b"/>
              <a:pathLst>
                <a:path w="15417" h="35285" extrusionOk="0">
                  <a:moveTo>
                    <a:pt x="2840" y="1"/>
                  </a:moveTo>
                  <a:cubicBezTo>
                    <a:pt x="2429" y="1"/>
                    <a:pt x="2106" y="157"/>
                    <a:pt x="1903" y="510"/>
                  </a:cubicBezTo>
                  <a:cubicBezTo>
                    <a:pt x="341" y="3239"/>
                    <a:pt x="0" y="30870"/>
                    <a:pt x="456" y="35285"/>
                  </a:cubicBezTo>
                  <a:cubicBezTo>
                    <a:pt x="456" y="35285"/>
                    <a:pt x="2131" y="35087"/>
                    <a:pt x="4444" y="34741"/>
                  </a:cubicBezTo>
                  <a:cubicBezTo>
                    <a:pt x="4827" y="32242"/>
                    <a:pt x="5182" y="27469"/>
                    <a:pt x="7635" y="25680"/>
                  </a:cubicBezTo>
                  <a:cubicBezTo>
                    <a:pt x="8356" y="25155"/>
                    <a:pt x="9582" y="24743"/>
                    <a:pt x="10859" y="24743"/>
                  </a:cubicBezTo>
                  <a:cubicBezTo>
                    <a:pt x="12790" y="24743"/>
                    <a:pt x="14836" y="25688"/>
                    <a:pt x="15417" y="28621"/>
                  </a:cubicBezTo>
                  <a:cubicBezTo>
                    <a:pt x="14884" y="22441"/>
                    <a:pt x="13789" y="10509"/>
                    <a:pt x="13140" y="8939"/>
                  </a:cubicBezTo>
                  <a:cubicBezTo>
                    <a:pt x="12374" y="7081"/>
                    <a:pt x="5609" y="1"/>
                    <a:pt x="2840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1785950" y="2884500"/>
              <a:ext cx="350400" cy="290900"/>
            </a:xfrm>
            <a:custGeom>
              <a:avLst/>
              <a:gdLst/>
              <a:ahLst/>
              <a:cxnLst/>
              <a:rect l="l" t="t" r="r" b="b"/>
              <a:pathLst>
                <a:path w="14016" h="11636" extrusionOk="0">
                  <a:moveTo>
                    <a:pt x="5364" y="0"/>
                  </a:moveTo>
                  <a:cubicBezTo>
                    <a:pt x="3189" y="0"/>
                    <a:pt x="742" y="886"/>
                    <a:pt x="442" y="1619"/>
                  </a:cubicBezTo>
                  <a:cubicBezTo>
                    <a:pt x="0" y="2699"/>
                    <a:pt x="2345" y="10266"/>
                    <a:pt x="3318" y="11346"/>
                  </a:cubicBezTo>
                  <a:cubicBezTo>
                    <a:pt x="3502" y="11550"/>
                    <a:pt x="4012" y="11635"/>
                    <a:pt x="4709" y="11635"/>
                  </a:cubicBezTo>
                  <a:cubicBezTo>
                    <a:pt x="7312" y="11635"/>
                    <a:pt x="12534" y="10443"/>
                    <a:pt x="13188" y="9775"/>
                  </a:cubicBezTo>
                  <a:cubicBezTo>
                    <a:pt x="14016" y="8930"/>
                    <a:pt x="10041" y="2284"/>
                    <a:pt x="8012" y="705"/>
                  </a:cubicBezTo>
                  <a:cubicBezTo>
                    <a:pt x="7361" y="199"/>
                    <a:pt x="6393" y="0"/>
                    <a:pt x="53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1897750" y="2902125"/>
              <a:ext cx="238600" cy="273275"/>
            </a:xfrm>
            <a:custGeom>
              <a:avLst/>
              <a:gdLst/>
              <a:ahLst/>
              <a:cxnLst/>
              <a:rect l="l" t="t" r="r" b="b"/>
              <a:pathLst>
                <a:path w="9544" h="10931" extrusionOk="0">
                  <a:moveTo>
                    <a:pt x="3540" y="0"/>
                  </a:moveTo>
                  <a:lnTo>
                    <a:pt x="3540" y="0"/>
                  </a:lnTo>
                  <a:cubicBezTo>
                    <a:pt x="4899" y="1203"/>
                    <a:pt x="9122" y="7781"/>
                    <a:pt x="8294" y="8626"/>
                  </a:cubicBezTo>
                  <a:cubicBezTo>
                    <a:pt x="7657" y="9276"/>
                    <a:pt x="2665" y="10867"/>
                    <a:pt x="0" y="10926"/>
                  </a:cubicBezTo>
                  <a:cubicBezTo>
                    <a:pt x="76" y="10929"/>
                    <a:pt x="155" y="10930"/>
                    <a:pt x="237" y="10930"/>
                  </a:cubicBezTo>
                  <a:cubicBezTo>
                    <a:pt x="2840" y="10930"/>
                    <a:pt x="8061" y="9738"/>
                    <a:pt x="8716" y="9070"/>
                  </a:cubicBezTo>
                  <a:cubicBezTo>
                    <a:pt x="9544" y="8225"/>
                    <a:pt x="5569" y="1579"/>
                    <a:pt x="3540" y="0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1777625" y="2908950"/>
              <a:ext cx="340700" cy="279925"/>
            </a:xfrm>
            <a:custGeom>
              <a:avLst/>
              <a:gdLst/>
              <a:ahLst/>
              <a:cxnLst/>
              <a:rect l="l" t="t" r="r" b="b"/>
              <a:pathLst>
                <a:path w="13628" h="11197" extrusionOk="0">
                  <a:moveTo>
                    <a:pt x="1718" y="0"/>
                  </a:moveTo>
                  <a:cubicBezTo>
                    <a:pt x="1591" y="0"/>
                    <a:pt x="1461" y="33"/>
                    <a:pt x="1328" y="103"/>
                  </a:cubicBezTo>
                  <a:cubicBezTo>
                    <a:pt x="1044" y="281"/>
                    <a:pt x="847" y="466"/>
                    <a:pt x="775" y="641"/>
                  </a:cubicBezTo>
                  <a:cubicBezTo>
                    <a:pt x="739" y="731"/>
                    <a:pt x="717" y="873"/>
                    <a:pt x="709" y="1056"/>
                  </a:cubicBezTo>
                  <a:cubicBezTo>
                    <a:pt x="178" y="2352"/>
                    <a:pt x="1" y="4813"/>
                    <a:pt x="315" y="6817"/>
                  </a:cubicBezTo>
                  <a:cubicBezTo>
                    <a:pt x="679" y="9140"/>
                    <a:pt x="1599" y="10752"/>
                    <a:pt x="2483" y="10752"/>
                  </a:cubicBezTo>
                  <a:cubicBezTo>
                    <a:pt x="2602" y="10752"/>
                    <a:pt x="2720" y="10722"/>
                    <a:pt x="2837" y="10661"/>
                  </a:cubicBezTo>
                  <a:cubicBezTo>
                    <a:pt x="2907" y="10789"/>
                    <a:pt x="2974" y="10892"/>
                    <a:pt x="3038" y="10963"/>
                  </a:cubicBezTo>
                  <a:cubicBezTo>
                    <a:pt x="3185" y="11126"/>
                    <a:pt x="3559" y="11197"/>
                    <a:pt x="4082" y="11197"/>
                  </a:cubicBezTo>
                  <a:cubicBezTo>
                    <a:pt x="6652" y="11197"/>
                    <a:pt x="12832" y="9501"/>
                    <a:pt x="13521" y="8797"/>
                  </a:cubicBezTo>
                  <a:cubicBezTo>
                    <a:pt x="13586" y="8731"/>
                    <a:pt x="13618" y="8626"/>
                    <a:pt x="13627" y="8493"/>
                  </a:cubicBezTo>
                  <a:lnTo>
                    <a:pt x="13627" y="8493"/>
                  </a:lnTo>
                  <a:cubicBezTo>
                    <a:pt x="13372" y="8565"/>
                    <a:pt x="13102" y="8637"/>
                    <a:pt x="12821" y="8707"/>
                  </a:cubicBezTo>
                  <a:lnTo>
                    <a:pt x="12819" y="8707"/>
                  </a:lnTo>
                  <a:cubicBezTo>
                    <a:pt x="12582" y="7871"/>
                    <a:pt x="11611" y="7161"/>
                    <a:pt x="10413" y="6782"/>
                  </a:cubicBezTo>
                  <a:cubicBezTo>
                    <a:pt x="9990" y="6649"/>
                    <a:pt x="9177" y="6605"/>
                    <a:pt x="8294" y="6605"/>
                  </a:cubicBezTo>
                  <a:cubicBezTo>
                    <a:pt x="6904" y="6605"/>
                    <a:pt x="5340" y="6713"/>
                    <a:pt x="4859" y="6749"/>
                  </a:cubicBezTo>
                  <a:cubicBezTo>
                    <a:pt x="4122" y="3985"/>
                    <a:pt x="3113" y="0"/>
                    <a:pt x="1718" y="0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1685550" y="3163500"/>
              <a:ext cx="297750" cy="325125"/>
            </a:xfrm>
            <a:custGeom>
              <a:avLst/>
              <a:gdLst/>
              <a:ahLst/>
              <a:cxnLst/>
              <a:rect l="l" t="t" r="r" b="b"/>
              <a:pathLst>
                <a:path w="11910" h="13005" extrusionOk="0">
                  <a:moveTo>
                    <a:pt x="10966" y="1"/>
                  </a:moveTo>
                  <a:lnTo>
                    <a:pt x="1" y="11478"/>
                  </a:lnTo>
                  <a:lnTo>
                    <a:pt x="770" y="12153"/>
                  </a:lnTo>
                  <a:lnTo>
                    <a:pt x="11909" y="13005"/>
                  </a:lnTo>
                  <a:lnTo>
                    <a:pt x="11909" y="13005"/>
                  </a:lnTo>
                  <a:lnTo>
                    <a:pt x="11682" y="35"/>
                  </a:lnTo>
                  <a:lnTo>
                    <a:pt x="109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1685550" y="3153825"/>
              <a:ext cx="251000" cy="303875"/>
            </a:xfrm>
            <a:custGeom>
              <a:avLst/>
              <a:gdLst/>
              <a:ahLst/>
              <a:cxnLst/>
              <a:rect l="l" t="t" r="r" b="b"/>
              <a:pathLst>
                <a:path w="10040" h="12155" extrusionOk="0">
                  <a:moveTo>
                    <a:pt x="2950" y="1"/>
                  </a:moveTo>
                  <a:lnTo>
                    <a:pt x="1" y="11865"/>
                  </a:lnTo>
                  <a:lnTo>
                    <a:pt x="9325" y="12155"/>
                  </a:lnTo>
                  <a:lnTo>
                    <a:pt x="10039" y="108"/>
                  </a:lnTo>
                  <a:lnTo>
                    <a:pt x="29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1764325" y="3266350"/>
              <a:ext cx="127050" cy="148750"/>
            </a:xfrm>
            <a:custGeom>
              <a:avLst/>
              <a:gdLst/>
              <a:ahLst/>
              <a:cxnLst/>
              <a:rect l="l" t="t" r="r" b="b"/>
              <a:pathLst>
                <a:path w="5082" h="5950" extrusionOk="0">
                  <a:moveTo>
                    <a:pt x="5081" y="0"/>
                  </a:moveTo>
                  <a:lnTo>
                    <a:pt x="161" y="193"/>
                  </a:lnTo>
                  <a:lnTo>
                    <a:pt x="0" y="1480"/>
                  </a:lnTo>
                  <a:lnTo>
                    <a:pt x="1834" y="1480"/>
                  </a:lnTo>
                  <a:lnTo>
                    <a:pt x="1319" y="5949"/>
                  </a:lnTo>
                  <a:lnTo>
                    <a:pt x="2766" y="5949"/>
                  </a:lnTo>
                  <a:lnTo>
                    <a:pt x="2927" y="1576"/>
                  </a:lnTo>
                  <a:lnTo>
                    <a:pt x="4952" y="1705"/>
                  </a:lnTo>
                  <a:lnTo>
                    <a:pt x="5081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1750400" y="3153825"/>
              <a:ext cx="186150" cy="111975"/>
            </a:xfrm>
            <a:custGeom>
              <a:avLst/>
              <a:gdLst/>
              <a:ahLst/>
              <a:cxnLst/>
              <a:rect l="l" t="t" r="r" b="b"/>
              <a:pathLst>
                <a:path w="7446" h="4479" extrusionOk="0">
                  <a:moveTo>
                    <a:pt x="356" y="1"/>
                  </a:moveTo>
                  <a:lnTo>
                    <a:pt x="1" y="1430"/>
                  </a:lnTo>
                  <a:cubicBezTo>
                    <a:pt x="605" y="2925"/>
                    <a:pt x="1421" y="4217"/>
                    <a:pt x="2262" y="4437"/>
                  </a:cubicBezTo>
                  <a:cubicBezTo>
                    <a:pt x="2370" y="4466"/>
                    <a:pt x="2495" y="4479"/>
                    <a:pt x="2634" y="4479"/>
                  </a:cubicBezTo>
                  <a:cubicBezTo>
                    <a:pt x="3928" y="4479"/>
                    <a:pt x="6400" y="3346"/>
                    <a:pt x="7279" y="2923"/>
                  </a:cubicBezTo>
                  <a:lnTo>
                    <a:pt x="7445" y="108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1942025" y="3134250"/>
              <a:ext cx="254525" cy="317550"/>
            </a:xfrm>
            <a:custGeom>
              <a:avLst/>
              <a:gdLst/>
              <a:ahLst/>
              <a:cxnLst/>
              <a:rect l="l" t="t" r="r" b="b"/>
              <a:pathLst>
                <a:path w="10181" h="12702" extrusionOk="0">
                  <a:moveTo>
                    <a:pt x="7513" y="0"/>
                  </a:moveTo>
                  <a:lnTo>
                    <a:pt x="1" y="12689"/>
                  </a:lnTo>
                  <a:lnTo>
                    <a:pt x="10181" y="12701"/>
                  </a:lnTo>
                  <a:lnTo>
                    <a:pt x="8410" y="288"/>
                  </a:lnTo>
                  <a:lnTo>
                    <a:pt x="75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2022250" y="3110850"/>
              <a:ext cx="28100" cy="44325"/>
            </a:xfrm>
            <a:custGeom>
              <a:avLst/>
              <a:gdLst/>
              <a:ahLst/>
              <a:cxnLst/>
              <a:rect l="l" t="t" r="r" b="b"/>
              <a:pathLst>
                <a:path w="1124" h="1773" extrusionOk="0">
                  <a:moveTo>
                    <a:pt x="788" y="0"/>
                  </a:moveTo>
                  <a:cubicBezTo>
                    <a:pt x="528" y="0"/>
                    <a:pt x="1" y="720"/>
                    <a:pt x="207" y="812"/>
                  </a:cubicBezTo>
                  <a:cubicBezTo>
                    <a:pt x="433" y="912"/>
                    <a:pt x="317" y="1482"/>
                    <a:pt x="416" y="1655"/>
                  </a:cubicBezTo>
                  <a:cubicBezTo>
                    <a:pt x="466" y="1740"/>
                    <a:pt x="561" y="1772"/>
                    <a:pt x="663" y="1772"/>
                  </a:cubicBezTo>
                  <a:cubicBezTo>
                    <a:pt x="768" y="1772"/>
                    <a:pt x="881" y="1739"/>
                    <a:pt x="962" y="1693"/>
                  </a:cubicBezTo>
                  <a:cubicBezTo>
                    <a:pt x="1123" y="1603"/>
                    <a:pt x="1074" y="184"/>
                    <a:pt x="855" y="21"/>
                  </a:cubicBezTo>
                  <a:cubicBezTo>
                    <a:pt x="836" y="7"/>
                    <a:pt x="813" y="0"/>
                    <a:pt x="788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2042900" y="3116175"/>
              <a:ext cx="28075" cy="44350"/>
            </a:xfrm>
            <a:custGeom>
              <a:avLst/>
              <a:gdLst/>
              <a:ahLst/>
              <a:cxnLst/>
              <a:rect l="l" t="t" r="r" b="b"/>
              <a:pathLst>
                <a:path w="1123" h="1774" extrusionOk="0">
                  <a:moveTo>
                    <a:pt x="788" y="1"/>
                  </a:moveTo>
                  <a:cubicBezTo>
                    <a:pt x="528" y="1"/>
                    <a:pt x="1" y="722"/>
                    <a:pt x="207" y="813"/>
                  </a:cubicBezTo>
                  <a:lnTo>
                    <a:pt x="206" y="813"/>
                  </a:lnTo>
                  <a:cubicBezTo>
                    <a:pt x="432" y="914"/>
                    <a:pt x="316" y="1484"/>
                    <a:pt x="416" y="1656"/>
                  </a:cubicBezTo>
                  <a:cubicBezTo>
                    <a:pt x="465" y="1742"/>
                    <a:pt x="560" y="1774"/>
                    <a:pt x="662" y="1774"/>
                  </a:cubicBezTo>
                  <a:cubicBezTo>
                    <a:pt x="767" y="1774"/>
                    <a:pt x="880" y="1740"/>
                    <a:pt x="961" y="1695"/>
                  </a:cubicBezTo>
                  <a:cubicBezTo>
                    <a:pt x="1122" y="1605"/>
                    <a:pt x="1074" y="186"/>
                    <a:pt x="855" y="22"/>
                  </a:cubicBezTo>
                  <a:cubicBezTo>
                    <a:pt x="836" y="7"/>
                    <a:pt x="813" y="1"/>
                    <a:pt x="788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2017275" y="3115400"/>
              <a:ext cx="78825" cy="44500"/>
            </a:xfrm>
            <a:custGeom>
              <a:avLst/>
              <a:gdLst/>
              <a:ahLst/>
              <a:cxnLst/>
              <a:rect l="l" t="t" r="r" b="b"/>
              <a:pathLst>
                <a:path w="3153" h="1780" extrusionOk="0">
                  <a:moveTo>
                    <a:pt x="2630" y="0"/>
                  </a:moveTo>
                  <a:cubicBezTo>
                    <a:pt x="2149" y="0"/>
                    <a:pt x="130" y="788"/>
                    <a:pt x="1" y="1354"/>
                  </a:cubicBezTo>
                  <a:cubicBezTo>
                    <a:pt x="755" y="946"/>
                    <a:pt x="1434" y="837"/>
                    <a:pt x="1836" y="837"/>
                  </a:cubicBezTo>
                  <a:cubicBezTo>
                    <a:pt x="1982" y="837"/>
                    <a:pt x="2092" y="852"/>
                    <a:pt x="2155" y="872"/>
                  </a:cubicBezTo>
                  <a:cubicBezTo>
                    <a:pt x="2390" y="947"/>
                    <a:pt x="2338" y="1526"/>
                    <a:pt x="2456" y="1686"/>
                  </a:cubicBezTo>
                  <a:cubicBezTo>
                    <a:pt x="2504" y="1753"/>
                    <a:pt x="2581" y="1779"/>
                    <a:pt x="2665" y="1779"/>
                  </a:cubicBezTo>
                  <a:cubicBezTo>
                    <a:pt x="2783" y="1779"/>
                    <a:pt x="2914" y="1728"/>
                    <a:pt x="3002" y="1666"/>
                  </a:cubicBezTo>
                  <a:cubicBezTo>
                    <a:pt x="3152" y="1558"/>
                    <a:pt x="2948" y="154"/>
                    <a:pt x="2713" y="15"/>
                  </a:cubicBezTo>
                  <a:cubicBezTo>
                    <a:pt x="2695" y="5"/>
                    <a:pt x="2667" y="0"/>
                    <a:pt x="2630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942025" y="3134250"/>
              <a:ext cx="211950" cy="317225"/>
            </a:xfrm>
            <a:custGeom>
              <a:avLst/>
              <a:gdLst/>
              <a:ahLst/>
              <a:cxnLst/>
              <a:rect l="l" t="t" r="r" b="b"/>
              <a:pathLst>
                <a:path w="8478" h="12689" extrusionOk="0">
                  <a:moveTo>
                    <a:pt x="7513" y="0"/>
                  </a:moveTo>
                  <a:lnTo>
                    <a:pt x="86" y="968"/>
                  </a:lnTo>
                  <a:lnTo>
                    <a:pt x="1" y="12689"/>
                  </a:lnTo>
                  <a:lnTo>
                    <a:pt x="8478" y="12058"/>
                  </a:lnTo>
                  <a:lnTo>
                    <a:pt x="75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943725" y="3138000"/>
              <a:ext cx="157225" cy="83075"/>
            </a:xfrm>
            <a:custGeom>
              <a:avLst/>
              <a:gdLst/>
              <a:ahLst/>
              <a:cxnLst/>
              <a:rect l="l" t="t" r="r" b="b"/>
              <a:pathLst>
                <a:path w="6289" h="3323" extrusionOk="0">
                  <a:moveTo>
                    <a:pt x="6289" y="1"/>
                  </a:moveTo>
                  <a:lnTo>
                    <a:pt x="18" y="818"/>
                  </a:lnTo>
                  <a:lnTo>
                    <a:pt x="0" y="3323"/>
                  </a:lnTo>
                  <a:lnTo>
                    <a:pt x="6289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2186775" y="3086575"/>
              <a:ext cx="169500" cy="295200"/>
            </a:xfrm>
            <a:custGeom>
              <a:avLst/>
              <a:gdLst/>
              <a:ahLst/>
              <a:cxnLst/>
              <a:rect l="l" t="t" r="r" b="b"/>
              <a:pathLst>
                <a:path w="6780" h="11808" extrusionOk="0">
                  <a:moveTo>
                    <a:pt x="1211" y="1"/>
                  </a:moveTo>
                  <a:lnTo>
                    <a:pt x="0" y="760"/>
                  </a:lnTo>
                  <a:lnTo>
                    <a:pt x="2613" y="11807"/>
                  </a:lnTo>
                  <a:lnTo>
                    <a:pt x="3971" y="11554"/>
                  </a:lnTo>
                  <a:lnTo>
                    <a:pt x="6780" y="8917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2186775" y="3086550"/>
              <a:ext cx="52725" cy="125725"/>
            </a:xfrm>
            <a:custGeom>
              <a:avLst/>
              <a:gdLst/>
              <a:ahLst/>
              <a:cxnLst/>
              <a:rect l="l" t="t" r="r" b="b"/>
              <a:pathLst>
                <a:path w="2109" h="5029" extrusionOk="0">
                  <a:moveTo>
                    <a:pt x="1211" y="0"/>
                  </a:moveTo>
                  <a:lnTo>
                    <a:pt x="0" y="761"/>
                  </a:lnTo>
                  <a:lnTo>
                    <a:pt x="1010" y="5029"/>
                  </a:lnTo>
                  <a:lnTo>
                    <a:pt x="2109" y="1437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2251850" y="3380700"/>
              <a:ext cx="2225" cy="1075"/>
            </a:xfrm>
            <a:custGeom>
              <a:avLst/>
              <a:gdLst/>
              <a:ahLst/>
              <a:cxnLst/>
              <a:rect l="l" t="t" r="r" b="b"/>
              <a:pathLst>
                <a:path w="89" h="43" extrusionOk="0">
                  <a:moveTo>
                    <a:pt x="1" y="0"/>
                  </a:moveTo>
                  <a:lnTo>
                    <a:pt x="10" y="42"/>
                  </a:lnTo>
                  <a:lnTo>
                    <a:pt x="89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AB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2252075" y="3309500"/>
              <a:ext cx="104200" cy="72275"/>
            </a:xfrm>
            <a:custGeom>
              <a:avLst/>
              <a:gdLst/>
              <a:ahLst/>
              <a:cxnLst/>
              <a:rect l="l" t="t" r="r" b="b"/>
              <a:pathLst>
                <a:path w="4168" h="2891" extrusionOk="0">
                  <a:moveTo>
                    <a:pt x="4168" y="0"/>
                  </a:moveTo>
                  <a:lnTo>
                    <a:pt x="1488" y="911"/>
                  </a:lnTo>
                  <a:lnTo>
                    <a:pt x="1" y="2890"/>
                  </a:lnTo>
                  <a:lnTo>
                    <a:pt x="1" y="2890"/>
                  </a:lnTo>
                  <a:lnTo>
                    <a:pt x="1359" y="2637"/>
                  </a:lnTo>
                  <a:lnTo>
                    <a:pt x="4168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1709400" y="2912800"/>
              <a:ext cx="153750" cy="327775"/>
            </a:xfrm>
            <a:custGeom>
              <a:avLst/>
              <a:gdLst/>
              <a:ahLst/>
              <a:cxnLst/>
              <a:rect l="l" t="t" r="r" b="b"/>
              <a:pathLst>
                <a:path w="6150" h="13111" extrusionOk="0">
                  <a:moveTo>
                    <a:pt x="4373" y="1"/>
                  </a:moveTo>
                  <a:cubicBezTo>
                    <a:pt x="4142" y="1"/>
                    <a:pt x="3877" y="114"/>
                    <a:pt x="3574" y="368"/>
                  </a:cubicBezTo>
                  <a:lnTo>
                    <a:pt x="3573" y="368"/>
                  </a:lnTo>
                  <a:cubicBezTo>
                    <a:pt x="1506" y="2101"/>
                    <a:pt x="1" y="12692"/>
                    <a:pt x="4593" y="13110"/>
                  </a:cubicBezTo>
                  <a:cubicBezTo>
                    <a:pt x="4601" y="13110"/>
                    <a:pt x="4609" y="13111"/>
                    <a:pt x="4617" y="13111"/>
                  </a:cubicBezTo>
                  <a:cubicBezTo>
                    <a:pt x="5533" y="13111"/>
                    <a:pt x="5874" y="8407"/>
                    <a:pt x="5909" y="7503"/>
                  </a:cubicBezTo>
                  <a:cubicBezTo>
                    <a:pt x="5941" y="6697"/>
                    <a:pt x="6150" y="1"/>
                    <a:pt x="4373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746125" y="2912825"/>
              <a:ext cx="117000" cy="327750"/>
            </a:xfrm>
            <a:custGeom>
              <a:avLst/>
              <a:gdLst/>
              <a:ahLst/>
              <a:cxnLst/>
              <a:rect l="l" t="t" r="r" b="b"/>
              <a:pathLst>
                <a:path w="4680" h="13110" extrusionOk="0">
                  <a:moveTo>
                    <a:pt x="2903" y="1"/>
                  </a:moveTo>
                  <a:cubicBezTo>
                    <a:pt x="2730" y="1"/>
                    <a:pt x="2538" y="64"/>
                    <a:pt x="2325" y="203"/>
                  </a:cubicBezTo>
                  <a:cubicBezTo>
                    <a:pt x="3244" y="629"/>
                    <a:pt x="3944" y="2818"/>
                    <a:pt x="3944" y="5460"/>
                  </a:cubicBezTo>
                  <a:cubicBezTo>
                    <a:pt x="3944" y="8407"/>
                    <a:pt x="3073" y="10797"/>
                    <a:pt x="1999" y="10797"/>
                  </a:cubicBezTo>
                  <a:cubicBezTo>
                    <a:pt x="1108" y="10797"/>
                    <a:pt x="357" y="9149"/>
                    <a:pt x="127" y="6905"/>
                  </a:cubicBezTo>
                  <a:lnTo>
                    <a:pt x="127" y="6905"/>
                  </a:lnTo>
                  <a:cubicBezTo>
                    <a:pt x="1" y="9939"/>
                    <a:pt x="742" y="12892"/>
                    <a:pt x="3124" y="13109"/>
                  </a:cubicBezTo>
                  <a:cubicBezTo>
                    <a:pt x="3132" y="13109"/>
                    <a:pt x="3140" y="13110"/>
                    <a:pt x="3148" y="13110"/>
                  </a:cubicBezTo>
                  <a:cubicBezTo>
                    <a:pt x="4064" y="13110"/>
                    <a:pt x="4405" y="8406"/>
                    <a:pt x="4440" y="7502"/>
                  </a:cubicBezTo>
                  <a:cubicBezTo>
                    <a:pt x="4472" y="6696"/>
                    <a:pt x="4680" y="1"/>
                    <a:pt x="2903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1915450" y="3999800"/>
              <a:ext cx="73175" cy="27050"/>
            </a:xfrm>
            <a:custGeom>
              <a:avLst/>
              <a:gdLst/>
              <a:ahLst/>
              <a:cxnLst/>
              <a:rect l="l" t="t" r="r" b="b"/>
              <a:pathLst>
                <a:path w="2927" h="1082" extrusionOk="0">
                  <a:moveTo>
                    <a:pt x="607" y="1"/>
                  </a:moveTo>
                  <a:cubicBezTo>
                    <a:pt x="559" y="1"/>
                    <a:pt x="518" y="7"/>
                    <a:pt x="484" y="20"/>
                  </a:cubicBezTo>
                  <a:cubicBezTo>
                    <a:pt x="0" y="214"/>
                    <a:pt x="97" y="1082"/>
                    <a:pt x="97" y="1082"/>
                  </a:cubicBezTo>
                  <a:lnTo>
                    <a:pt x="2927" y="1082"/>
                  </a:lnTo>
                  <a:cubicBezTo>
                    <a:pt x="2927" y="1082"/>
                    <a:pt x="1232" y="1"/>
                    <a:pt x="6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1826150" y="3999800"/>
              <a:ext cx="76500" cy="27050"/>
            </a:xfrm>
            <a:custGeom>
              <a:avLst/>
              <a:gdLst/>
              <a:ahLst/>
              <a:cxnLst/>
              <a:rect l="l" t="t" r="r" b="b"/>
              <a:pathLst>
                <a:path w="3060" h="1082" extrusionOk="0">
                  <a:moveTo>
                    <a:pt x="2427" y="1"/>
                  </a:moveTo>
                  <a:cubicBezTo>
                    <a:pt x="1773" y="1"/>
                    <a:pt x="0" y="1082"/>
                    <a:pt x="0" y="1082"/>
                  </a:cubicBezTo>
                  <a:lnTo>
                    <a:pt x="2959" y="1082"/>
                  </a:lnTo>
                  <a:cubicBezTo>
                    <a:pt x="2959" y="1082"/>
                    <a:pt x="3059" y="214"/>
                    <a:pt x="2556" y="20"/>
                  </a:cubicBezTo>
                  <a:cubicBezTo>
                    <a:pt x="2520" y="7"/>
                    <a:pt x="2477" y="1"/>
                    <a:pt x="2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810800" y="2909400"/>
              <a:ext cx="97450" cy="193775"/>
            </a:xfrm>
            <a:custGeom>
              <a:avLst/>
              <a:gdLst/>
              <a:ahLst/>
              <a:cxnLst/>
              <a:rect l="l" t="t" r="r" b="b"/>
              <a:pathLst>
                <a:path w="3898" h="7751" extrusionOk="0">
                  <a:moveTo>
                    <a:pt x="200" y="1"/>
                  </a:moveTo>
                  <a:lnTo>
                    <a:pt x="1" y="85"/>
                  </a:lnTo>
                  <a:cubicBezTo>
                    <a:pt x="1100" y="323"/>
                    <a:pt x="2707" y="3152"/>
                    <a:pt x="3158" y="7750"/>
                  </a:cubicBezTo>
                  <a:lnTo>
                    <a:pt x="3897" y="7590"/>
                  </a:lnTo>
                  <a:cubicBezTo>
                    <a:pt x="3897" y="7590"/>
                    <a:pt x="2547" y="162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1757800" y="3081200"/>
              <a:ext cx="286900" cy="148450"/>
            </a:xfrm>
            <a:custGeom>
              <a:avLst/>
              <a:gdLst/>
              <a:ahLst/>
              <a:cxnLst/>
              <a:rect l="l" t="t" r="r" b="b"/>
              <a:pathLst>
                <a:path w="11476" h="5938" extrusionOk="0">
                  <a:moveTo>
                    <a:pt x="9149" y="0"/>
                  </a:moveTo>
                  <a:cubicBezTo>
                    <a:pt x="6684" y="0"/>
                    <a:pt x="1976" y="684"/>
                    <a:pt x="808" y="2036"/>
                  </a:cubicBezTo>
                  <a:cubicBezTo>
                    <a:pt x="1" y="2971"/>
                    <a:pt x="1760" y="5895"/>
                    <a:pt x="2694" y="5937"/>
                  </a:cubicBezTo>
                  <a:cubicBezTo>
                    <a:pt x="2701" y="5938"/>
                    <a:pt x="2708" y="5938"/>
                    <a:pt x="2715" y="5938"/>
                  </a:cubicBezTo>
                  <a:cubicBezTo>
                    <a:pt x="3725" y="5938"/>
                    <a:pt x="10399" y="2946"/>
                    <a:pt x="10905" y="2272"/>
                  </a:cubicBezTo>
                  <a:cubicBezTo>
                    <a:pt x="11415" y="1592"/>
                    <a:pt x="11475" y="680"/>
                    <a:pt x="10583" y="171"/>
                  </a:cubicBezTo>
                  <a:cubicBezTo>
                    <a:pt x="10383" y="57"/>
                    <a:pt x="9859" y="0"/>
                    <a:pt x="9149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1776750" y="3141475"/>
              <a:ext cx="250950" cy="98825"/>
            </a:xfrm>
            <a:custGeom>
              <a:avLst/>
              <a:gdLst/>
              <a:ahLst/>
              <a:cxnLst/>
              <a:rect l="l" t="t" r="r" b="b"/>
              <a:pathLst>
                <a:path w="10038" h="3953" extrusionOk="0">
                  <a:moveTo>
                    <a:pt x="10038" y="0"/>
                  </a:moveTo>
                  <a:cubicBezTo>
                    <a:pt x="9233" y="372"/>
                    <a:pt x="2491" y="2667"/>
                    <a:pt x="1421" y="2667"/>
                  </a:cubicBezTo>
                  <a:cubicBezTo>
                    <a:pt x="1412" y="2667"/>
                    <a:pt x="1403" y="2667"/>
                    <a:pt x="1394" y="2666"/>
                  </a:cubicBezTo>
                  <a:cubicBezTo>
                    <a:pt x="986" y="2648"/>
                    <a:pt x="439" y="2053"/>
                    <a:pt x="0" y="1299"/>
                  </a:cubicBezTo>
                  <a:lnTo>
                    <a:pt x="0" y="1299"/>
                  </a:lnTo>
                  <a:cubicBezTo>
                    <a:pt x="368" y="2537"/>
                    <a:pt x="1284" y="3925"/>
                    <a:pt x="1883" y="3952"/>
                  </a:cubicBezTo>
                  <a:cubicBezTo>
                    <a:pt x="1889" y="3953"/>
                    <a:pt x="1895" y="3953"/>
                    <a:pt x="1901" y="3953"/>
                  </a:cubicBezTo>
                  <a:cubicBezTo>
                    <a:pt x="2902" y="3953"/>
                    <a:pt x="9530" y="675"/>
                    <a:pt x="10038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1835050" y="2845925"/>
              <a:ext cx="90875" cy="64325"/>
            </a:xfrm>
            <a:custGeom>
              <a:avLst/>
              <a:gdLst/>
              <a:ahLst/>
              <a:cxnLst/>
              <a:rect l="l" t="t" r="r" b="b"/>
              <a:pathLst>
                <a:path w="3635" h="2573" extrusionOk="0">
                  <a:moveTo>
                    <a:pt x="1" y="0"/>
                  </a:moveTo>
                  <a:lnTo>
                    <a:pt x="130" y="2058"/>
                  </a:lnTo>
                  <a:lnTo>
                    <a:pt x="2670" y="2573"/>
                  </a:lnTo>
                  <a:lnTo>
                    <a:pt x="3634" y="1479"/>
                  </a:lnTo>
                  <a:lnTo>
                    <a:pt x="3281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1828975" y="2873250"/>
              <a:ext cx="129900" cy="69375"/>
            </a:xfrm>
            <a:custGeom>
              <a:avLst/>
              <a:gdLst/>
              <a:ahLst/>
              <a:cxnLst/>
              <a:rect l="l" t="t" r="r" b="b"/>
              <a:pathLst>
                <a:path w="5196" h="2775" extrusionOk="0">
                  <a:moveTo>
                    <a:pt x="3813" y="1"/>
                  </a:moveTo>
                  <a:lnTo>
                    <a:pt x="2956" y="943"/>
                  </a:lnTo>
                  <a:lnTo>
                    <a:pt x="363" y="407"/>
                  </a:lnTo>
                  <a:lnTo>
                    <a:pt x="0" y="1165"/>
                  </a:lnTo>
                  <a:cubicBezTo>
                    <a:pt x="0" y="1165"/>
                    <a:pt x="1498" y="2637"/>
                    <a:pt x="2591" y="2765"/>
                  </a:cubicBezTo>
                  <a:cubicBezTo>
                    <a:pt x="2648" y="2772"/>
                    <a:pt x="2701" y="2775"/>
                    <a:pt x="2750" y="2775"/>
                  </a:cubicBezTo>
                  <a:cubicBezTo>
                    <a:pt x="3647" y="2775"/>
                    <a:pt x="3320" y="1716"/>
                    <a:pt x="3320" y="1715"/>
                  </a:cubicBezTo>
                  <a:lnTo>
                    <a:pt x="3320" y="1715"/>
                  </a:lnTo>
                  <a:cubicBezTo>
                    <a:pt x="3320" y="1715"/>
                    <a:pt x="3530" y="2277"/>
                    <a:pt x="4106" y="2277"/>
                  </a:cubicBezTo>
                  <a:cubicBezTo>
                    <a:pt x="4244" y="2277"/>
                    <a:pt x="4403" y="2245"/>
                    <a:pt x="4586" y="2165"/>
                  </a:cubicBezTo>
                  <a:cubicBezTo>
                    <a:pt x="5196" y="1897"/>
                    <a:pt x="4692" y="515"/>
                    <a:pt x="4692" y="515"/>
                  </a:cubicBezTo>
                  <a:lnTo>
                    <a:pt x="38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1784150" y="2845925"/>
              <a:ext cx="234150" cy="145800"/>
            </a:xfrm>
            <a:custGeom>
              <a:avLst/>
              <a:gdLst/>
              <a:ahLst/>
              <a:cxnLst/>
              <a:rect l="l" t="t" r="r" b="b"/>
              <a:pathLst>
                <a:path w="9366" h="5832" extrusionOk="0">
                  <a:moveTo>
                    <a:pt x="2037" y="0"/>
                  </a:moveTo>
                  <a:lnTo>
                    <a:pt x="2134" y="1545"/>
                  </a:lnTo>
                  <a:lnTo>
                    <a:pt x="1793" y="2258"/>
                  </a:lnTo>
                  <a:cubicBezTo>
                    <a:pt x="1514" y="2374"/>
                    <a:pt x="1268" y="2497"/>
                    <a:pt x="1067" y="2624"/>
                  </a:cubicBezTo>
                  <a:cubicBezTo>
                    <a:pt x="930" y="2710"/>
                    <a:pt x="816" y="2797"/>
                    <a:pt x="724" y="2882"/>
                  </a:cubicBezTo>
                  <a:cubicBezTo>
                    <a:pt x="714" y="2893"/>
                    <a:pt x="706" y="2902"/>
                    <a:pt x="696" y="2911"/>
                  </a:cubicBezTo>
                  <a:cubicBezTo>
                    <a:pt x="664" y="2943"/>
                    <a:pt x="635" y="2976"/>
                    <a:pt x="610" y="3008"/>
                  </a:cubicBezTo>
                  <a:cubicBezTo>
                    <a:pt x="601" y="3018"/>
                    <a:pt x="592" y="3030"/>
                    <a:pt x="584" y="3041"/>
                  </a:cubicBezTo>
                  <a:cubicBezTo>
                    <a:pt x="584" y="3042"/>
                    <a:pt x="583" y="3043"/>
                    <a:pt x="581" y="3045"/>
                  </a:cubicBezTo>
                  <a:cubicBezTo>
                    <a:pt x="380" y="3213"/>
                    <a:pt x="185" y="3466"/>
                    <a:pt x="0" y="3784"/>
                  </a:cubicBezTo>
                  <a:cubicBezTo>
                    <a:pt x="336" y="3578"/>
                    <a:pt x="652" y="3492"/>
                    <a:pt x="958" y="3492"/>
                  </a:cubicBezTo>
                  <a:cubicBezTo>
                    <a:pt x="2549" y="3492"/>
                    <a:pt x="3846" y="5832"/>
                    <a:pt x="6058" y="5832"/>
                  </a:cubicBezTo>
                  <a:cubicBezTo>
                    <a:pt x="6322" y="5832"/>
                    <a:pt x="6600" y="5798"/>
                    <a:pt x="6893" y="5723"/>
                  </a:cubicBezTo>
                  <a:cubicBezTo>
                    <a:pt x="9305" y="5104"/>
                    <a:pt x="9366" y="3246"/>
                    <a:pt x="8084" y="2248"/>
                  </a:cubicBezTo>
                  <a:cubicBezTo>
                    <a:pt x="7778" y="2010"/>
                    <a:pt x="7401" y="1841"/>
                    <a:pt x="6981" y="1728"/>
                  </a:cubicBezTo>
                  <a:cubicBezTo>
                    <a:pt x="6808" y="1668"/>
                    <a:pt x="6643" y="1627"/>
                    <a:pt x="6486" y="1611"/>
                  </a:cubicBezTo>
                  <a:cubicBezTo>
                    <a:pt x="6486" y="1610"/>
                    <a:pt x="6485" y="1608"/>
                    <a:pt x="6485" y="1608"/>
                  </a:cubicBezTo>
                  <a:lnTo>
                    <a:pt x="5606" y="1094"/>
                  </a:lnTo>
                  <a:lnTo>
                    <a:pt x="5584" y="1118"/>
                  </a:lnTo>
                  <a:lnTo>
                    <a:pt x="5316" y="0"/>
                  </a:ln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1787075" y="2621550"/>
              <a:ext cx="269050" cy="248800"/>
            </a:xfrm>
            <a:custGeom>
              <a:avLst/>
              <a:gdLst/>
              <a:ahLst/>
              <a:cxnLst/>
              <a:rect l="l" t="t" r="r" b="b"/>
              <a:pathLst>
                <a:path w="10762" h="9952" extrusionOk="0">
                  <a:moveTo>
                    <a:pt x="4244" y="1"/>
                  </a:moveTo>
                  <a:cubicBezTo>
                    <a:pt x="4209" y="1"/>
                    <a:pt x="4174" y="2"/>
                    <a:pt x="4139" y="4"/>
                  </a:cubicBezTo>
                  <a:cubicBezTo>
                    <a:pt x="996" y="174"/>
                    <a:pt x="1" y="6506"/>
                    <a:pt x="510" y="7823"/>
                  </a:cubicBezTo>
                  <a:cubicBezTo>
                    <a:pt x="1069" y="9265"/>
                    <a:pt x="2940" y="9951"/>
                    <a:pt x="4854" y="9951"/>
                  </a:cubicBezTo>
                  <a:cubicBezTo>
                    <a:pt x="6192" y="9951"/>
                    <a:pt x="7551" y="9615"/>
                    <a:pt x="8495" y="8969"/>
                  </a:cubicBezTo>
                  <a:cubicBezTo>
                    <a:pt x="10762" y="7415"/>
                    <a:pt x="7359" y="1"/>
                    <a:pt x="4244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767800" y="2640175"/>
              <a:ext cx="93800" cy="172800"/>
            </a:xfrm>
            <a:custGeom>
              <a:avLst/>
              <a:gdLst/>
              <a:ahLst/>
              <a:cxnLst/>
              <a:rect l="l" t="t" r="r" b="b"/>
              <a:pathLst>
                <a:path w="3752" h="6912" extrusionOk="0">
                  <a:moveTo>
                    <a:pt x="1248" y="0"/>
                  </a:moveTo>
                  <a:cubicBezTo>
                    <a:pt x="0" y="0"/>
                    <a:pt x="665" y="6011"/>
                    <a:pt x="665" y="6011"/>
                  </a:cubicBezTo>
                  <a:lnTo>
                    <a:pt x="1630" y="6911"/>
                  </a:lnTo>
                  <a:cubicBezTo>
                    <a:pt x="3302" y="6140"/>
                    <a:pt x="3752" y="2120"/>
                    <a:pt x="1791" y="287"/>
                  </a:cubicBezTo>
                  <a:cubicBezTo>
                    <a:pt x="1579" y="89"/>
                    <a:pt x="1399" y="0"/>
                    <a:pt x="1248" y="0"/>
                  </a:cubicBezTo>
                  <a:close/>
                </a:path>
              </a:pathLst>
            </a:custGeom>
            <a:solidFill>
              <a:srgbClr val="B59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978950" y="3082275"/>
              <a:ext cx="110425" cy="60850"/>
            </a:xfrm>
            <a:custGeom>
              <a:avLst/>
              <a:gdLst/>
              <a:ahLst/>
              <a:cxnLst/>
              <a:rect l="l" t="t" r="r" b="b"/>
              <a:pathLst>
                <a:path w="4417" h="2434" extrusionOk="0">
                  <a:moveTo>
                    <a:pt x="1307" y="0"/>
                  </a:moveTo>
                  <a:cubicBezTo>
                    <a:pt x="1161" y="0"/>
                    <a:pt x="1018" y="7"/>
                    <a:pt x="880" y="21"/>
                  </a:cubicBezTo>
                  <a:cubicBezTo>
                    <a:pt x="1" y="106"/>
                    <a:pt x="822" y="2290"/>
                    <a:pt x="1373" y="2422"/>
                  </a:cubicBezTo>
                  <a:cubicBezTo>
                    <a:pt x="1406" y="2430"/>
                    <a:pt x="1446" y="2433"/>
                    <a:pt x="1492" y="2433"/>
                  </a:cubicBezTo>
                  <a:cubicBezTo>
                    <a:pt x="2214" y="2433"/>
                    <a:pt x="4417" y="1522"/>
                    <a:pt x="4417" y="1522"/>
                  </a:cubicBezTo>
                  <a:cubicBezTo>
                    <a:pt x="3958" y="469"/>
                    <a:pt x="2523" y="0"/>
                    <a:pt x="130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2029325" y="3081825"/>
              <a:ext cx="36900" cy="65175"/>
            </a:xfrm>
            <a:custGeom>
              <a:avLst/>
              <a:gdLst/>
              <a:ahLst/>
              <a:cxnLst/>
              <a:rect l="l" t="t" r="r" b="b"/>
              <a:pathLst>
                <a:path w="1476" h="2607" extrusionOk="0">
                  <a:moveTo>
                    <a:pt x="188" y="1"/>
                  </a:moveTo>
                  <a:lnTo>
                    <a:pt x="1" y="71"/>
                  </a:lnTo>
                  <a:cubicBezTo>
                    <a:pt x="827" y="862"/>
                    <a:pt x="896" y="2606"/>
                    <a:pt x="896" y="2606"/>
                  </a:cubicBezTo>
                  <a:lnTo>
                    <a:pt x="1476" y="2509"/>
                  </a:lnTo>
                  <a:cubicBezTo>
                    <a:pt x="1426" y="725"/>
                    <a:pt x="189" y="1"/>
                    <a:pt x="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2160900" y="3105575"/>
              <a:ext cx="136050" cy="276200"/>
            </a:xfrm>
            <a:custGeom>
              <a:avLst/>
              <a:gdLst/>
              <a:ahLst/>
              <a:cxnLst/>
              <a:rect l="l" t="t" r="r" b="b"/>
              <a:pathLst>
                <a:path w="5442" h="11048" extrusionOk="0">
                  <a:moveTo>
                    <a:pt x="1035" y="0"/>
                  </a:moveTo>
                  <a:lnTo>
                    <a:pt x="0" y="1286"/>
                  </a:lnTo>
                  <a:lnTo>
                    <a:pt x="3648" y="11047"/>
                  </a:lnTo>
                  <a:lnTo>
                    <a:pt x="5441" y="8972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963675" y="3224525"/>
              <a:ext cx="164825" cy="142350"/>
            </a:xfrm>
            <a:custGeom>
              <a:avLst/>
              <a:gdLst/>
              <a:ahLst/>
              <a:cxnLst/>
              <a:rect l="l" t="t" r="r" b="b"/>
              <a:pathLst>
                <a:path w="6593" h="5694" extrusionOk="0">
                  <a:moveTo>
                    <a:pt x="4568" y="1"/>
                  </a:moveTo>
                  <a:lnTo>
                    <a:pt x="3956" y="33"/>
                  </a:lnTo>
                  <a:lnTo>
                    <a:pt x="2638" y="1866"/>
                  </a:lnTo>
                  <a:lnTo>
                    <a:pt x="1223" y="612"/>
                  </a:lnTo>
                  <a:lnTo>
                    <a:pt x="516" y="805"/>
                  </a:lnTo>
                  <a:lnTo>
                    <a:pt x="1" y="5050"/>
                  </a:lnTo>
                  <a:lnTo>
                    <a:pt x="1480" y="5693"/>
                  </a:lnTo>
                  <a:lnTo>
                    <a:pt x="1673" y="2960"/>
                  </a:lnTo>
                  <a:lnTo>
                    <a:pt x="2863" y="4117"/>
                  </a:lnTo>
                  <a:lnTo>
                    <a:pt x="4181" y="2155"/>
                  </a:lnTo>
                  <a:lnTo>
                    <a:pt x="5243" y="5371"/>
                  </a:lnTo>
                  <a:lnTo>
                    <a:pt x="6593" y="3667"/>
                  </a:lnTo>
                  <a:lnTo>
                    <a:pt x="4568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867350" y="2661175"/>
              <a:ext cx="51700" cy="54950"/>
            </a:xfrm>
            <a:custGeom>
              <a:avLst/>
              <a:gdLst/>
              <a:ahLst/>
              <a:cxnLst/>
              <a:rect l="l" t="t" r="r" b="b"/>
              <a:pathLst>
                <a:path w="2068" h="2198" extrusionOk="0">
                  <a:moveTo>
                    <a:pt x="1954" y="1"/>
                  </a:moveTo>
                  <a:cubicBezTo>
                    <a:pt x="775" y="267"/>
                    <a:pt x="1" y="1786"/>
                    <a:pt x="1" y="1786"/>
                  </a:cubicBezTo>
                  <a:lnTo>
                    <a:pt x="363" y="2197"/>
                  </a:lnTo>
                  <a:lnTo>
                    <a:pt x="363" y="2197"/>
                  </a:lnTo>
                  <a:cubicBezTo>
                    <a:pt x="1367" y="1166"/>
                    <a:pt x="2067" y="1079"/>
                    <a:pt x="2067" y="1079"/>
                  </a:cubicBezTo>
                  <a:lnTo>
                    <a:pt x="1954" y="1"/>
                  </a:lnTo>
                  <a:close/>
                  <a:moveTo>
                    <a:pt x="363" y="2197"/>
                  </a:moveTo>
                  <a:cubicBezTo>
                    <a:pt x="363" y="2197"/>
                    <a:pt x="363" y="2197"/>
                    <a:pt x="363" y="2197"/>
                  </a:cubicBezTo>
                  <a:lnTo>
                    <a:pt x="364" y="2197"/>
                  </a:lnTo>
                  <a:lnTo>
                    <a:pt x="363" y="2197"/>
                  </a:lnTo>
                  <a:close/>
                </a:path>
              </a:pathLst>
            </a:custGeom>
            <a:solidFill>
              <a:srgbClr val="EF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942900" y="2651825"/>
              <a:ext cx="52075" cy="36975"/>
            </a:xfrm>
            <a:custGeom>
              <a:avLst/>
              <a:gdLst/>
              <a:ahLst/>
              <a:cxnLst/>
              <a:rect l="l" t="t" r="r" b="b"/>
              <a:pathLst>
                <a:path w="2083" h="1479" extrusionOk="0">
                  <a:moveTo>
                    <a:pt x="132" y="1"/>
                  </a:moveTo>
                  <a:cubicBezTo>
                    <a:pt x="88" y="1"/>
                    <a:pt x="44" y="2"/>
                    <a:pt x="0" y="6"/>
                  </a:cubicBezTo>
                  <a:lnTo>
                    <a:pt x="216" y="1128"/>
                  </a:lnTo>
                  <a:cubicBezTo>
                    <a:pt x="216" y="1128"/>
                    <a:pt x="329" y="1096"/>
                    <a:pt x="534" y="1096"/>
                  </a:cubicBezTo>
                  <a:cubicBezTo>
                    <a:pt x="828" y="1096"/>
                    <a:pt x="1312" y="1161"/>
                    <a:pt x="1927" y="1478"/>
                  </a:cubicBezTo>
                  <a:lnTo>
                    <a:pt x="2082" y="1005"/>
                  </a:lnTo>
                  <a:cubicBezTo>
                    <a:pt x="2082" y="1005"/>
                    <a:pt x="1209" y="1"/>
                    <a:pt x="132" y="1"/>
                  </a:cubicBezTo>
                  <a:close/>
                </a:path>
              </a:pathLst>
            </a:custGeom>
            <a:solidFill>
              <a:srgbClr val="EF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910475" y="2730975"/>
              <a:ext cx="11050" cy="20875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198" y="0"/>
                  </a:moveTo>
                  <a:cubicBezTo>
                    <a:pt x="196" y="0"/>
                    <a:pt x="193" y="0"/>
                    <a:pt x="190" y="1"/>
                  </a:cubicBezTo>
                  <a:cubicBezTo>
                    <a:pt x="78" y="9"/>
                    <a:pt x="1" y="203"/>
                    <a:pt x="18" y="432"/>
                  </a:cubicBezTo>
                  <a:cubicBezTo>
                    <a:pt x="36" y="658"/>
                    <a:pt x="135" y="835"/>
                    <a:pt x="245" y="835"/>
                  </a:cubicBezTo>
                  <a:cubicBezTo>
                    <a:pt x="247" y="835"/>
                    <a:pt x="249" y="835"/>
                    <a:pt x="252" y="835"/>
                  </a:cubicBezTo>
                  <a:cubicBezTo>
                    <a:pt x="364" y="825"/>
                    <a:pt x="441" y="632"/>
                    <a:pt x="423" y="402"/>
                  </a:cubicBezTo>
                  <a:cubicBezTo>
                    <a:pt x="407" y="176"/>
                    <a:pt x="307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975600" y="2713400"/>
              <a:ext cx="11025" cy="20900"/>
            </a:xfrm>
            <a:custGeom>
              <a:avLst/>
              <a:gdLst/>
              <a:ahLst/>
              <a:cxnLst/>
              <a:rect l="l" t="t" r="r" b="b"/>
              <a:pathLst>
                <a:path w="441" h="836" extrusionOk="0">
                  <a:moveTo>
                    <a:pt x="197" y="1"/>
                  </a:moveTo>
                  <a:cubicBezTo>
                    <a:pt x="194" y="1"/>
                    <a:pt x="192" y="1"/>
                    <a:pt x="190" y="1"/>
                  </a:cubicBezTo>
                  <a:cubicBezTo>
                    <a:pt x="78" y="10"/>
                    <a:pt x="0" y="203"/>
                    <a:pt x="17" y="434"/>
                  </a:cubicBezTo>
                  <a:cubicBezTo>
                    <a:pt x="35" y="658"/>
                    <a:pt x="134" y="835"/>
                    <a:pt x="243" y="835"/>
                  </a:cubicBezTo>
                  <a:cubicBezTo>
                    <a:pt x="246" y="835"/>
                    <a:pt x="249" y="835"/>
                    <a:pt x="251" y="835"/>
                  </a:cubicBezTo>
                  <a:cubicBezTo>
                    <a:pt x="363" y="827"/>
                    <a:pt x="441" y="633"/>
                    <a:pt x="424" y="402"/>
                  </a:cubicBezTo>
                  <a:cubicBezTo>
                    <a:pt x="406" y="177"/>
                    <a:pt x="306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884000" y="2787275"/>
              <a:ext cx="95950" cy="22450"/>
            </a:xfrm>
            <a:custGeom>
              <a:avLst/>
              <a:gdLst/>
              <a:ahLst/>
              <a:cxnLst/>
              <a:rect l="l" t="t" r="r" b="b"/>
              <a:pathLst>
                <a:path w="3838" h="898" extrusionOk="0">
                  <a:moveTo>
                    <a:pt x="3776" y="0"/>
                  </a:moveTo>
                  <a:cubicBezTo>
                    <a:pt x="3197" y="534"/>
                    <a:pt x="2560" y="704"/>
                    <a:pt x="1982" y="704"/>
                  </a:cubicBezTo>
                  <a:cubicBezTo>
                    <a:pt x="1000" y="704"/>
                    <a:pt x="190" y="211"/>
                    <a:pt x="137" y="178"/>
                  </a:cubicBezTo>
                  <a:lnTo>
                    <a:pt x="1" y="396"/>
                  </a:lnTo>
                  <a:cubicBezTo>
                    <a:pt x="525" y="724"/>
                    <a:pt x="1126" y="898"/>
                    <a:pt x="1730" y="898"/>
                  </a:cubicBezTo>
                  <a:cubicBezTo>
                    <a:pt x="2475" y="898"/>
                    <a:pt x="3224" y="633"/>
                    <a:pt x="3838" y="67"/>
                  </a:cubicBezTo>
                  <a:lnTo>
                    <a:pt x="3776" y="0"/>
                  </a:ln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872325" y="2781600"/>
              <a:ext cx="11525" cy="25725"/>
            </a:xfrm>
            <a:custGeom>
              <a:avLst/>
              <a:gdLst/>
              <a:ahLst/>
              <a:cxnLst/>
              <a:rect l="l" t="t" r="r" b="b"/>
              <a:pathLst>
                <a:path w="461" h="1029" extrusionOk="0">
                  <a:moveTo>
                    <a:pt x="461" y="1"/>
                  </a:moveTo>
                  <a:cubicBezTo>
                    <a:pt x="461" y="1"/>
                    <a:pt x="0" y="64"/>
                    <a:pt x="0" y="590"/>
                  </a:cubicBezTo>
                  <a:cubicBezTo>
                    <a:pt x="0" y="911"/>
                    <a:pt x="407" y="1029"/>
                    <a:pt x="407" y="1029"/>
                  </a:cubicBezTo>
                  <a:cubicBezTo>
                    <a:pt x="75" y="740"/>
                    <a:pt x="96" y="215"/>
                    <a:pt x="461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972250" y="2731825"/>
              <a:ext cx="22600" cy="12725"/>
            </a:xfrm>
            <a:custGeom>
              <a:avLst/>
              <a:gdLst/>
              <a:ahLst/>
              <a:cxnLst/>
              <a:rect l="l" t="t" r="r" b="b"/>
              <a:pathLst>
                <a:path w="904" h="509" extrusionOk="0">
                  <a:moveTo>
                    <a:pt x="755" y="1"/>
                  </a:moveTo>
                  <a:lnTo>
                    <a:pt x="755" y="1"/>
                  </a:lnTo>
                  <a:cubicBezTo>
                    <a:pt x="745" y="243"/>
                    <a:pt x="564" y="390"/>
                    <a:pt x="336" y="390"/>
                  </a:cubicBezTo>
                  <a:cubicBezTo>
                    <a:pt x="230" y="390"/>
                    <a:pt x="114" y="359"/>
                    <a:pt x="0" y="290"/>
                  </a:cubicBezTo>
                  <a:lnTo>
                    <a:pt x="0" y="290"/>
                  </a:lnTo>
                  <a:cubicBezTo>
                    <a:pt x="0" y="290"/>
                    <a:pt x="197" y="509"/>
                    <a:pt x="466" y="509"/>
                  </a:cubicBezTo>
                  <a:cubicBezTo>
                    <a:pt x="533" y="509"/>
                    <a:pt x="604" y="495"/>
                    <a:pt x="678" y="461"/>
                  </a:cubicBezTo>
                  <a:cubicBezTo>
                    <a:pt x="904" y="358"/>
                    <a:pt x="755" y="1"/>
                    <a:pt x="755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1909000" y="2750300"/>
              <a:ext cx="22625" cy="12750"/>
            </a:xfrm>
            <a:custGeom>
              <a:avLst/>
              <a:gdLst/>
              <a:ahLst/>
              <a:cxnLst/>
              <a:rect l="l" t="t" r="r" b="b"/>
              <a:pathLst>
                <a:path w="905" h="510" extrusionOk="0">
                  <a:moveTo>
                    <a:pt x="755" y="1"/>
                  </a:moveTo>
                  <a:lnTo>
                    <a:pt x="755" y="1"/>
                  </a:lnTo>
                  <a:cubicBezTo>
                    <a:pt x="746" y="243"/>
                    <a:pt x="564" y="391"/>
                    <a:pt x="336" y="391"/>
                  </a:cubicBezTo>
                  <a:cubicBezTo>
                    <a:pt x="230" y="391"/>
                    <a:pt x="114" y="360"/>
                    <a:pt x="0" y="291"/>
                  </a:cubicBezTo>
                  <a:lnTo>
                    <a:pt x="0" y="291"/>
                  </a:lnTo>
                  <a:cubicBezTo>
                    <a:pt x="0" y="291"/>
                    <a:pt x="198" y="510"/>
                    <a:pt x="467" y="510"/>
                  </a:cubicBezTo>
                  <a:cubicBezTo>
                    <a:pt x="534" y="510"/>
                    <a:pt x="605" y="496"/>
                    <a:pt x="679" y="462"/>
                  </a:cubicBezTo>
                  <a:cubicBezTo>
                    <a:pt x="905" y="359"/>
                    <a:pt x="755" y="1"/>
                    <a:pt x="755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1881100" y="2696325"/>
              <a:ext cx="62575" cy="89775"/>
            </a:xfrm>
            <a:custGeom>
              <a:avLst/>
              <a:gdLst/>
              <a:ahLst/>
              <a:cxnLst/>
              <a:rect l="l" t="t" r="r" b="b"/>
              <a:pathLst>
                <a:path w="2503" h="3591" extrusionOk="0">
                  <a:moveTo>
                    <a:pt x="1086" y="237"/>
                  </a:moveTo>
                  <a:cubicBezTo>
                    <a:pt x="1541" y="237"/>
                    <a:pt x="1994" y="848"/>
                    <a:pt x="2123" y="1658"/>
                  </a:cubicBezTo>
                  <a:cubicBezTo>
                    <a:pt x="2257" y="2515"/>
                    <a:pt x="1977" y="3273"/>
                    <a:pt x="1497" y="3348"/>
                  </a:cubicBezTo>
                  <a:cubicBezTo>
                    <a:pt x="1470" y="3352"/>
                    <a:pt x="1444" y="3354"/>
                    <a:pt x="1417" y="3354"/>
                  </a:cubicBezTo>
                  <a:cubicBezTo>
                    <a:pt x="962" y="3354"/>
                    <a:pt x="509" y="2743"/>
                    <a:pt x="381" y="1933"/>
                  </a:cubicBezTo>
                  <a:cubicBezTo>
                    <a:pt x="246" y="1075"/>
                    <a:pt x="526" y="319"/>
                    <a:pt x="1007" y="243"/>
                  </a:cubicBezTo>
                  <a:cubicBezTo>
                    <a:pt x="1033" y="239"/>
                    <a:pt x="1059" y="237"/>
                    <a:pt x="1086" y="237"/>
                  </a:cubicBezTo>
                  <a:close/>
                  <a:moveTo>
                    <a:pt x="1079" y="0"/>
                  </a:moveTo>
                  <a:cubicBezTo>
                    <a:pt x="1042" y="0"/>
                    <a:pt x="1006" y="3"/>
                    <a:pt x="970" y="9"/>
                  </a:cubicBezTo>
                  <a:cubicBezTo>
                    <a:pt x="365" y="104"/>
                    <a:pt x="0" y="981"/>
                    <a:pt x="155" y="1968"/>
                  </a:cubicBezTo>
                  <a:cubicBezTo>
                    <a:pt x="302" y="2896"/>
                    <a:pt x="856" y="3591"/>
                    <a:pt x="1424" y="3591"/>
                  </a:cubicBezTo>
                  <a:cubicBezTo>
                    <a:pt x="1461" y="3591"/>
                    <a:pt x="1497" y="3588"/>
                    <a:pt x="1533" y="3582"/>
                  </a:cubicBezTo>
                  <a:cubicBezTo>
                    <a:pt x="2139" y="3487"/>
                    <a:pt x="2503" y="2610"/>
                    <a:pt x="2348" y="1623"/>
                  </a:cubicBezTo>
                  <a:cubicBezTo>
                    <a:pt x="2201" y="695"/>
                    <a:pt x="1647" y="0"/>
                    <a:pt x="1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1944150" y="2678275"/>
              <a:ext cx="64050" cy="89425"/>
            </a:xfrm>
            <a:custGeom>
              <a:avLst/>
              <a:gdLst/>
              <a:ahLst/>
              <a:cxnLst/>
              <a:rect l="l" t="t" r="r" b="b"/>
              <a:pathLst>
                <a:path w="2562" h="3577" extrusionOk="0">
                  <a:moveTo>
                    <a:pt x="1075" y="236"/>
                  </a:moveTo>
                  <a:cubicBezTo>
                    <a:pt x="1525" y="236"/>
                    <a:pt x="1990" y="825"/>
                    <a:pt x="2146" y="1619"/>
                  </a:cubicBezTo>
                  <a:cubicBezTo>
                    <a:pt x="2312" y="2471"/>
                    <a:pt x="2061" y="3237"/>
                    <a:pt x="1584" y="3331"/>
                  </a:cubicBezTo>
                  <a:cubicBezTo>
                    <a:pt x="1551" y="3337"/>
                    <a:pt x="1519" y="3340"/>
                    <a:pt x="1486" y="3340"/>
                  </a:cubicBezTo>
                  <a:cubicBezTo>
                    <a:pt x="1036" y="3340"/>
                    <a:pt x="572" y="2752"/>
                    <a:pt x="415" y="1958"/>
                  </a:cubicBezTo>
                  <a:cubicBezTo>
                    <a:pt x="248" y="1106"/>
                    <a:pt x="501" y="339"/>
                    <a:pt x="978" y="246"/>
                  </a:cubicBezTo>
                  <a:cubicBezTo>
                    <a:pt x="1010" y="239"/>
                    <a:pt x="1043" y="236"/>
                    <a:pt x="1075" y="236"/>
                  </a:cubicBezTo>
                  <a:close/>
                  <a:moveTo>
                    <a:pt x="1066" y="1"/>
                  </a:moveTo>
                  <a:cubicBezTo>
                    <a:pt x="1021" y="1"/>
                    <a:pt x="977" y="5"/>
                    <a:pt x="932" y="14"/>
                  </a:cubicBezTo>
                  <a:cubicBezTo>
                    <a:pt x="332" y="131"/>
                    <a:pt x="0" y="1022"/>
                    <a:pt x="192" y="2002"/>
                  </a:cubicBezTo>
                  <a:cubicBezTo>
                    <a:pt x="370" y="2910"/>
                    <a:pt x="935" y="3577"/>
                    <a:pt x="1495" y="3577"/>
                  </a:cubicBezTo>
                  <a:cubicBezTo>
                    <a:pt x="1539" y="3577"/>
                    <a:pt x="1584" y="3573"/>
                    <a:pt x="1628" y="3564"/>
                  </a:cubicBezTo>
                  <a:cubicBezTo>
                    <a:pt x="2230" y="3446"/>
                    <a:pt x="2561" y="2555"/>
                    <a:pt x="2369" y="1575"/>
                  </a:cubicBezTo>
                  <a:cubicBezTo>
                    <a:pt x="2192" y="667"/>
                    <a:pt x="1626" y="1"/>
                    <a:pt x="1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1940450" y="2750250"/>
              <a:ext cx="44450" cy="31050"/>
            </a:xfrm>
            <a:custGeom>
              <a:avLst/>
              <a:gdLst/>
              <a:ahLst/>
              <a:cxnLst/>
              <a:rect l="l" t="t" r="r" b="b"/>
              <a:pathLst>
                <a:path w="1778" h="1242" extrusionOk="0">
                  <a:moveTo>
                    <a:pt x="603" y="1"/>
                  </a:moveTo>
                  <a:cubicBezTo>
                    <a:pt x="603" y="1"/>
                    <a:pt x="0" y="1242"/>
                    <a:pt x="505" y="1242"/>
                  </a:cubicBezTo>
                  <a:cubicBezTo>
                    <a:pt x="578" y="1242"/>
                    <a:pt x="673" y="1216"/>
                    <a:pt x="796" y="1158"/>
                  </a:cubicBezTo>
                  <a:cubicBezTo>
                    <a:pt x="1777" y="692"/>
                    <a:pt x="1182" y="306"/>
                    <a:pt x="603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1933625" y="2750250"/>
              <a:ext cx="44425" cy="31050"/>
            </a:xfrm>
            <a:custGeom>
              <a:avLst/>
              <a:gdLst/>
              <a:ahLst/>
              <a:cxnLst/>
              <a:rect l="l" t="t" r="r" b="b"/>
              <a:pathLst>
                <a:path w="1777" h="1242" extrusionOk="0">
                  <a:moveTo>
                    <a:pt x="603" y="1"/>
                  </a:moveTo>
                  <a:cubicBezTo>
                    <a:pt x="603" y="1"/>
                    <a:pt x="0" y="1242"/>
                    <a:pt x="505" y="1242"/>
                  </a:cubicBezTo>
                  <a:cubicBezTo>
                    <a:pt x="578" y="1242"/>
                    <a:pt x="673" y="1216"/>
                    <a:pt x="796" y="1158"/>
                  </a:cubicBezTo>
                  <a:cubicBezTo>
                    <a:pt x="1776" y="692"/>
                    <a:pt x="1182" y="306"/>
                    <a:pt x="603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1935725" y="2722650"/>
              <a:ext cx="16475" cy="13125"/>
            </a:xfrm>
            <a:custGeom>
              <a:avLst/>
              <a:gdLst/>
              <a:ahLst/>
              <a:cxnLst/>
              <a:rect l="l" t="t" r="r" b="b"/>
              <a:pathLst>
                <a:path w="659" h="525" extrusionOk="0">
                  <a:moveTo>
                    <a:pt x="561" y="0"/>
                  </a:moveTo>
                  <a:lnTo>
                    <a:pt x="0" y="162"/>
                  </a:lnTo>
                  <a:lnTo>
                    <a:pt x="88" y="524"/>
                  </a:lnTo>
                  <a:lnTo>
                    <a:pt x="658" y="376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1798075" y="2746475"/>
              <a:ext cx="92200" cy="38625"/>
            </a:xfrm>
            <a:custGeom>
              <a:avLst/>
              <a:gdLst/>
              <a:ahLst/>
              <a:cxnLst/>
              <a:rect l="l" t="t" r="r" b="b"/>
              <a:pathLst>
                <a:path w="3688" h="1545" extrusionOk="0">
                  <a:moveTo>
                    <a:pt x="3548" y="1"/>
                  </a:moveTo>
                  <a:lnTo>
                    <a:pt x="0" y="1438"/>
                  </a:lnTo>
                  <a:lnTo>
                    <a:pt x="162" y="1544"/>
                  </a:lnTo>
                  <a:lnTo>
                    <a:pt x="3688" y="430"/>
                  </a:lnTo>
                  <a:lnTo>
                    <a:pt x="3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1759775" y="2774275"/>
              <a:ext cx="65300" cy="54025"/>
            </a:xfrm>
            <a:custGeom>
              <a:avLst/>
              <a:gdLst/>
              <a:ahLst/>
              <a:cxnLst/>
              <a:rect l="l" t="t" r="r" b="b"/>
              <a:pathLst>
                <a:path w="2612" h="2161" extrusionOk="0">
                  <a:moveTo>
                    <a:pt x="1099" y="1"/>
                  </a:moveTo>
                  <a:cubicBezTo>
                    <a:pt x="711" y="1"/>
                    <a:pt x="367" y="180"/>
                    <a:pt x="270" y="554"/>
                  </a:cubicBezTo>
                  <a:cubicBezTo>
                    <a:pt x="0" y="1595"/>
                    <a:pt x="1297" y="2160"/>
                    <a:pt x="1857" y="2160"/>
                  </a:cubicBezTo>
                  <a:cubicBezTo>
                    <a:pt x="1878" y="2160"/>
                    <a:pt x="1898" y="2160"/>
                    <a:pt x="1916" y="2158"/>
                  </a:cubicBezTo>
                  <a:cubicBezTo>
                    <a:pt x="2434" y="2115"/>
                    <a:pt x="2612" y="1338"/>
                    <a:pt x="2330" y="752"/>
                  </a:cubicBezTo>
                  <a:cubicBezTo>
                    <a:pt x="2094" y="260"/>
                    <a:pt x="1565" y="1"/>
                    <a:pt x="109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1770400" y="2780525"/>
              <a:ext cx="44225" cy="37075"/>
            </a:xfrm>
            <a:custGeom>
              <a:avLst/>
              <a:gdLst/>
              <a:ahLst/>
              <a:cxnLst/>
              <a:rect l="l" t="t" r="r" b="b"/>
              <a:pathLst>
                <a:path w="1769" h="1483" extrusionOk="0">
                  <a:moveTo>
                    <a:pt x="731" y="0"/>
                  </a:moveTo>
                  <a:cubicBezTo>
                    <a:pt x="455" y="0"/>
                    <a:pt x="211" y="132"/>
                    <a:pt x="151" y="409"/>
                  </a:cubicBezTo>
                  <a:cubicBezTo>
                    <a:pt x="0" y="1121"/>
                    <a:pt x="874" y="1482"/>
                    <a:pt x="1244" y="1482"/>
                  </a:cubicBezTo>
                  <a:cubicBezTo>
                    <a:pt x="1257" y="1482"/>
                    <a:pt x="1270" y="1482"/>
                    <a:pt x="1282" y="1481"/>
                  </a:cubicBezTo>
                  <a:cubicBezTo>
                    <a:pt x="1624" y="1455"/>
                    <a:pt x="1769" y="951"/>
                    <a:pt x="1595" y="550"/>
                  </a:cubicBezTo>
                  <a:cubicBezTo>
                    <a:pt x="1439" y="191"/>
                    <a:pt x="1062" y="0"/>
                    <a:pt x="731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1789075" y="2794375"/>
              <a:ext cx="25925" cy="23175"/>
            </a:xfrm>
            <a:custGeom>
              <a:avLst/>
              <a:gdLst/>
              <a:ahLst/>
              <a:cxnLst/>
              <a:rect l="l" t="t" r="r" b="b"/>
              <a:pathLst>
                <a:path w="1037" h="927" extrusionOk="0">
                  <a:moveTo>
                    <a:pt x="388" y="1"/>
                  </a:moveTo>
                  <a:cubicBezTo>
                    <a:pt x="218" y="1"/>
                    <a:pt x="72" y="88"/>
                    <a:pt x="51" y="274"/>
                  </a:cubicBezTo>
                  <a:cubicBezTo>
                    <a:pt x="0" y="714"/>
                    <a:pt x="523" y="927"/>
                    <a:pt x="736" y="927"/>
                  </a:cubicBezTo>
                  <a:cubicBezTo>
                    <a:pt x="744" y="927"/>
                    <a:pt x="751" y="926"/>
                    <a:pt x="758" y="926"/>
                  </a:cubicBezTo>
                  <a:cubicBezTo>
                    <a:pt x="954" y="911"/>
                    <a:pt x="1037" y="613"/>
                    <a:pt x="932" y="364"/>
                  </a:cubicBezTo>
                  <a:cubicBezTo>
                    <a:pt x="831" y="127"/>
                    <a:pt x="592" y="1"/>
                    <a:pt x="388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43375" y="3089925"/>
              <a:ext cx="49750" cy="43150"/>
            </a:xfrm>
            <a:custGeom>
              <a:avLst/>
              <a:gdLst/>
              <a:ahLst/>
              <a:cxnLst/>
              <a:rect l="l" t="t" r="r" b="b"/>
              <a:pathLst>
                <a:path w="1990" h="1726" extrusionOk="0">
                  <a:moveTo>
                    <a:pt x="930" y="1"/>
                  </a:moveTo>
                  <a:cubicBezTo>
                    <a:pt x="606" y="1"/>
                    <a:pt x="1" y="330"/>
                    <a:pt x="220" y="515"/>
                  </a:cubicBezTo>
                  <a:cubicBezTo>
                    <a:pt x="565" y="805"/>
                    <a:pt x="1304" y="1629"/>
                    <a:pt x="1554" y="1720"/>
                  </a:cubicBezTo>
                  <a:cubicBezTo>
                    <a:pt x="1562" y="1724"/>
                    <a:pt x="1571" y="1725"/>
                    <a:pt x="1581" y="1725"/>
                  </a:cubicBezTo>
                  <a:cubicBezTo>
                    <a:pt x="1712" y="1725"/>
                    <a:pt x="1989" y="1487"/>
                    <a:pt x="1892" y="1312"/>
                  </a:cubicBezTo>
                  <a:cubicBezTo>
                    <a:pt x="1787" y="1122"/>
                    <a:pt x="1242" y="321"/>
                    <a:pt x="1105" y="72"/>
                  </a:cubicBezTo>
                  <a:cubicBezTo>
                    <a:pt x="1077" y="22"/>
                    <a:pt x="1013" y="1"/>
                    <a:pt x="930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66575" y="3078550"/>
              <a:ext cx="52975" cy="41800"/>
            </a:xfrm>
            <a:custGeom>
              <a:avLst/>
              <a:gdLst/>
              <a:ahLst/>
              <a:cxnLst/>
              <a:rect l="l" t="t" r="r" b="b"/>
              <a:pathLst>
                <a:path w="2119" h="1672" extrusionOk="0">
                  <a:moveTo>
                    <a:pt x="631" y="1"/>
                  </a:moveTo>
                  <a:cubicBezTo>
                    <a:pt x="215" y="1"/>
                    <a:pt x="1" y="720"/>
                    <a:pt x="285" y="776"/>
                  </a:cubicBezTo>
                  <a:cubicBezTo>
                    <a:pt x="761" y="869"/>
                    <a:pt x="1293" y="1252"/>
                    <a:pt x="1544" y="1607"/>
                  </a:cubicBezTo>
                  <a:cubicBezTo>
                    <a:pt x="1576" y="1652"/>
                    <a:pt x="1625" y="1671"/>
                    <a:pt x="1681" y="1671"/>
                  </a:cubicBezTo>
                  <a:cubicBezTo>
                    <a:pt x="1864" y="1671"/>
                    <a:pt x="2118" y="1460"/>
                    <a:pt x="2088" y="1273"/>
                  </a:cubicBezTo>
                  <a:cubicBezTo>
                    <a:pt x="2047" y="1030"/>
                    <a:pt x="1140" y="74"/>
                    <a:pt x="687" y="5"/>
                  </a:cubicBezTo>
                  <a:cubicBezTo>
                    <a:pt x="668" y="2"/>
                    <a:pt x="649" y="1"/>
                    <a:pt x="631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182175" y="3070600"/>
              <a:ext cx="51075" cy="30800"/>
            </a:xfrm>
            <a:custGeom>
              <a:avLst/>
              <a:gdLst/>
              <a:ahLst/>
              <a:cxnLst/>
              <a:rect l="l" t="t" r="r" b="b"/>
              <a:pathLst>
                <a:path w="2043" h="1232" extrusionOk="0">
                  <a:moveTo>
                    <a:pt x="556" y="0"/>
                  </a:moveTo>
                  <a:cubicBezTo>
                    <a:pt x="546" y="0"/>
                    <a:pt x="537" y="0"/>
                    <a:pt x="528" y="1"/>
                  </a:cubicBezTo>
                  <a:cubicBezTo>
                    <a:pt x="94" y="24"/>
                    <a:pt x="1" y="716"/>
                    <a:pt x="285" y="716"/>
                  </a:cubicBezTo>
                  <a:cubicBezTo>
                    <a:pt x="286" y="716"/>
                    <a:pt x="287" y="716"/>
                    <a:pt x="288" y="716"/>
                  </a:cubicBezTo>
                  <a:cubicBezTo>
                    <a:pt x="294" y="716"/>
                    <a:pt x="299" y="716"/>
                    <a:pt x="305" y="716"/>
                  </a:cubicBezTo>
                  <a:cubicBezTo>
                    <a:pt x="763" y="716"/>
                    <a:pt x="1308" y="946"/>
                    <a:pt x="1595" y="1203"/>
                  </a:cubicBezTo>
                  <a:cubicBezTo>
                    <a:pt x="1617" y="1223"/>
                    <a:pt x="1642" y="1231"/>
                    <a:pt x="1668" y="1231"/>
                  </a:cubicBezTo>
                  <a:cubicBezTo>
                    <a:pt x="1830" y="1231"/>
                    <a:pt x="2043" y="891"/>
                    <a:pt x="1980" y="717"/>
                  </a:cubicBezTo>
                  <a:cubicBezTo>
                    <a:pt x="1907" y="519"/>
                    <a:pt x="1002" y="0"/>
                    <a:pt x="556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191950" y="3054625"/>
              <a:ext cx="47450" cy="21375"/>
            </a:xfrm>
            <a:custGeom>
              <a:avLst/>
              <a:gdLst/>
              <a:ahLst/>
              <a:cxnLst/>
              <a:rect l="l" t="t" r="r" b="b"/>
              <a:pathLst>
                <a:path w="1898" h="855" extrusionOk="0">
                  <a:moveTo>
                    <a:pt x="591" y="0"/>
                  </a:moveTo>
                  <a:cubicBezTo>
                    <a:pt x="534" y="0"/>
                    <a:pt x="481" y="5"/>
                    <a:pt x="434" y="14"/>
                  </a:cubicBezTo>
                  <a:cubicBezTo>
                    <a:pt x="0" y="102"/>
                    <a:pt x="15" y="728"/>
                    <a:pt x="280" y="728"/>
                  </a:cubicBezTo>
                  <a:cubicBezTo>
                    <a:pt x="297" y="728"/>
                    <a:pt x="315" y="725"/>
                    <a:pt x="334" y="720"/>
                  </a:cubicBezTo>
                  <a:cubicBezTo>
                    <a:pt x="486" y="677"/>
                    <a:pt x="644" y="658"/>
                    <a:pt x="796" y="658"/>
                  </a:cubicBezTo>
                  <a:cubicBezTo>
                    <a:pt x="1099" y="658"/>
                    <a:pt x="1379" y="733"/>
                    <a:pt x="1544" y="842"/>
                  </a:cubicBezTo>
                  <a:cubicBezTo>
                    <a:pt x="1558" y="851"/>
                    <a:pt x="1572" y="855"/>
                    <a:pt x="1587" y="855"/>
                  </a:cubicBezTo>
                  <a:cubicBezTo>
                    <a:pt x="1719" y="855"/>
                    <a:pt x="1897" y="545"/>
                    <a:pt x="1837" y="405"/>
                  </a:cubicBezTo>
                  <a:cubicBezTo>
                    <a:pt x="1776" y="264"/>
                    <a:pt x="1042" y="0"/>
                    <a:pt x="591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139650" y="3051450"/>
              <a:ext cx="30125" cy="87375"/>
            </a:xfrm>
            <a:custGeom>
              <a:avLst/>
              <a:gdLst/>
              <a:ahLst/>
              <a:cxnLst/>
              <a:rect l="l" t="t" r="r" b="b"/>
              <a:pathLst>
                <a:path w="1205" h="3495" extrusionOk="0">
                  <a:moveTo>
                    <a:pt x="798" y="0"/>
                  </a:moveTo>
                  <a:lnTo>
                    <a:pt x="798" y="0"/>
                  </a:lnTo>
                  <a:cubicBezTo>
                    <a:pt x="0" y="930"/>
                    <a:pt x="453" y="2685"/>
                    <a:pt x="1011" y="3495"/>
                  </a:cubicBezTo>
                  <a:lnTo>
                    <a:pt x="1204" y="3237"/>
                  </a:lnTo>
                  <a:cubicBezTo>
                    <a:pt x="54" y="1117"/>
                    <a:pt x="1024" y="51"/>
                    <a:pt x="1024" y="51"/>
                  </a:cubicBezTo>
                  <a:lnTo>
                    <a:pt x="7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6607" y="1091969"/>
            <a:ext cx="8810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What have you learnt in this lesson? </a:t>
            </a:r>
            <a:endParaRPr lang="en-US" sz="3200" b="1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" grpId="0"/>
      <p:bldP spid="958" grpId="1"/>
      <p:bldP spid="960" grpId="0"/>
      <p:bldP spid="960" grpId="1"/>
      <p:bldP spid="962" grpId="0" build="p"/>
      <p:bldP spid="964" grpId="0" build="p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2" name="Google Shape;2532;p46"/>
          <p:cNvGrpSpPr/>
          <p:nvPr/>
        </p:nvGrpSpPr>
        <p:grpSpPr>
          <a:xfrm>
            <a:off x="249750" y="1422575"/>
            <a:ext cx="3082196" cy="2895000"/>
            <a:chOff x="249750" y="1422575"/>
            <a:chExt cx="3082196" cy="2895000"/>
          </a:xfrm>
        </p:grpSpPr>
        <p:sp>
          <p:nvSpPr>
            <p:cNvPr id="2533" name="Google Shape;2533;p46"/>
            <p:cNvSpPr/>
            <p:nvPr/>
          </p:nvSpPr>
          <p:spPr>
            <a:xfrm>
              <a:off x="249750" y="3157475"/>
              <a:ext cx="1855200" cy="11601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2104946" y="1422575"/>
              <a:ext cx="1227000" cy="1160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39" name="Google Shape;2539;p46"/>
          <p:cNvGrpSpPr/>
          <p:nvPr/>
        </p:nvGrpSpPr>
        <p:grpSpPr>
          <a:xfrm flipH="1">
            <a:off x="1077159" y="915018"/>
            <a:ext cx="2234959" cy="3313464"/>
            <a:chOff x="3988925" y="2124600"/>
            <a:chExt cx="964800" cy="1430375"/>
          </a:xfrm>
        </p:grpSpPr>
        <p:sp>
          <p:nvSpPr>
            <p:cNvPr id="2540" name="Google Shape;2540;p46"/>
            <p:cNvSpPr/>
            <p:nvPr/>
          </p:nvSpPr>
          <p:spPr>
            <a:xfrm>
              <a:off x="4620425" y="2205975"/>
              <a:ext cx="30225" cy="32750"/>
            </a:xfrm>
            <a:custGeom>
              <a:avLst/>
              <a:gdLst/>
              <a:ahLst/>
              <a:cxnLst/>
              <a:rect l="l" t="t" r="r" b="b"/>
              <a:pathLst>
                <a:path w="1209" h="1310" extrusionOk="0">
                  <a:moveTo>
                    <a:pt x="331" y="0"/>
                  </a:moveTo>
                  <a:cubicBezTo>
                    <a:pt x="299" y="0"/>
                    <a:pt x="267" y="2"/>
                    <a:pt x="234" y="5"/>
                  </a:cubicBezTo>
                  <a:lnTo>
                    <a:pt x="0" y="861"/>
                  </a:lnTo>
                  <a:cubicBezTo>
                    <a:pt x="0" y="861"/>
                    <a:pt x="282" y="1037"/>
                    <a:pt x="623" y="1309"/>
                  </a:cubicBezTo>
                  <a:lnTo>
                    <a:pt x="1208" y="613"/>
                  </a:lnTo>
                  <a:cubicBezTo>
                    <a:pt x="1208" y="613"/>
                    <a:pt x="949" y="0"/>
                    <a:pt x="331" y="0"/>
                  </a:cubicBezTo>
                  <a:close/>
                </a:path>
              </a:pathLst>
            </a:custGeom>
            <a:solidFill>
              <a:srgbClr val="D3A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4326000" y="3114450"/>
              <a:ext cx="111100" cy="87675"/>
            </a:xfrm>
            <a:custGeom>
              <a:avLst/>
              <a:gdLst/>
              <a:ahLst/>
              <a:cxnLst/>
              <a:rect l="l" t="t" r="r" b="b"/>
              <a:pathLst>
                <a:path w="4444" h="3507" extrusionOk="0">
                  <a:moveTo>
                    <a:pt x="2333" y="1"/>
                  </a:moveTo>
                  <a:cubicBezTo>
                    <a:pt x="1887" y="1"/>
                    <a:pt x="1496" y="126"/>
                    <a:pt x="1168" y="375"/>
                  </a:cubicBezTo>
                  <a:cubicBezTo>
                    <a:pt x="475" y="901"/>
                    <a:pt x="71" y="1977"/>
                    <a:pt x="1" y="3488"/>
                  </a:cubicBezTo>
                  <a:lnTo>
                    <a:pt x="204" y="3506"/>
                  </a:lnTo>
                  <a:cubicBezTo>
                    <a:pt x="272" y="2045"/>
                    <a:pt x="652" y="1011"/>
                    <a:pt x="1305" y="516"/>
                  </a:cubicBezTo>
                  <a:cubicBezTo>
                    <a:pt x="1597" y="294"/>
                    <a:pt x="1947" y="182"/>
                    <a:pt x="2345" y="182"/>
                  </a:cubicBezTo>
                  <a:cubicBezTo>
                    <a:pt x="2417" y="182"/>
                    <a:pt x="2490" y="185"/>
                    <a:pt x="2564" y="193"/>
                  </a:cubicBezTo>
                  <a:cubicBezTo>
                    <a:pt x="4114" y="339"/>
                    <a:pt x="4239" y="3418"/>
                    <a:pt x="4240" y="3450"/>
                  </a:cubicBezTo>
                  <a:lnTo>
                    <a:pt x="4444" y="3454"/>
                  </a:lnTo>
                  <a:cubicBezTo>
                    <a:pt x="4439" y="3321"/>
                    <a:pt x="4311" y="178"/>
                    <a:pt x="2575" y="13"/>
                  </a:cubicBezTo>
                  <a:cubicBezTo>
                    <a:pt x="2492" y="5"/>
                    <a:pt x="2412" y="1"/>
                    <a:pt x="2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4306150" y="3095275"/>
              <a:ext cx="142475" cy="114225"/>
            </a:xfrm>
            <a:custGeom>
              <a:avLst/>
              <a:gdLst/>
              <a:ahLst/>
              <a:cxnLst/>
              <a:rect l="l" t="t" r="r" b="b"/>
              <a:pathLst>
                <a:path w="5699" h="4569" extrusionOk="0">
                  <a:moveTo>
                    <a:pt x="3227" y="1"/>
                  </a:moveTo>
                  <a:cubicBezTo>
                    <a:pt x="2665" y="1"/>
                    <a:pt x="2163" y="164"/>
                    <a:pt x="1729" y="489"/>
                  </a:cubicBezTo>
                  <a:cubicBezTo>
                    <a:pt x="814" y="1174"/>
                    <a:pt x="216" y="2576"/>
                    <a:pt x="0" y="4544"/>
                  </a:cubicBezTo>
                  <a:lnTo>
                    <a:pt x="255" y="4568"/>
                  </a:lnTo>
                  <a:cubicBezTo>
                    <a:pt x="463" y="2664"/>
                    <a:pt x="1028" y="1317"/>
                    <a:pt x="1889" y="672"/>
                  </a:cubicBezTo>
                  <a:cubicBezTo>
                    <a:pt x="2277" y="383"/>
                    <a:pt x="2728" y="237"/>
                    <a:pt x="3231" y="237"/>
                  </a:cubicBezTo>
                  <a:cubicBezTo>
                    <a:pt x="3320" y="237"/>
                    <a:pt x="3410" y="241"/>
                    <a:pt x="3501" y="250"/>
                  </a:cubicBezTo>
                  <a:cubicBezTo>
                    <a:pt x="5437" y="443"/>
                    <a:pt x="5335" y="4454"/>
                    <a:pt x="5334" y="4494"/>
                  </a:cubicBezTo>
                  <a:lnTo>
                    <a:pt x="5589" y="4501"/>
                  </a:lnTo>
                  <a:cubicBezTo>
                    <a:pt x="5594" y="4327"/>
                    <a:pt x="5698" y="231"/>
                    <a:pt x="3529" y="16"/>
                  </a:cubicBezTo>
                  <a:cubicBezTo>
                    <a:pt x="3426" y="6"/>
                    <a:pt x="3326" y="1"/>
                    <a:pt x="32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4107550" y="3180050"/>
              <a:ext cx="123400" cy="102400"/>
            </a:xfrm>
            <a:custGeom>
              <a:avLst/>
              <a:gdLst/>
              <a:ahLst/>
              <a:cxnLst/>
              <a:rect l="l" t="t" r="r" b="b"/>
              <a:pathLst>
                <a:path w="4936" h="4096" extrusionOk="0">
                  <a:moveTo>
                    <a:pt x="2593" y="1"/>
                  </a:moveTo>
                  <a:cubicBezTo>
                    <a:pt x="2096" y="1"/>
                    <a:pt x="1662" y="147"/>
                    <a:pt x="1297" y="438"/>
                  </a:cubicBezTo>
                  <a:cubicBezTo>
                    <a:pt x="528" y="1052"/>
                    <a:pt x="80" y="2310"/>
                    <a:pt x="1" y="4073"/>
                  </a:cubicBezTo>
                  <a:lnTo>
                    <a:pt x="227" y="4096"/>
                  </a:lnTo>
                  <a:cubicBezTo>
                    <a:pt x="303" y="2388"/>
                    <a:pt x="725" y="1180"/>
                    <a:pt x="1449" y="603"/>
                  </a:cubicBezTo>
                  <a:cubicBezTo>
                    <a:pt x="1775" y="343"/>
                    <a:pt x="2164" y="212"/>
                    <a:pt x="2609" y="212"/>
                  </a:cubicBezTo>
                  <a:cubicBezTo>
                    <a:pt x="2687" y="212"/>
                    <a:pt x="2767" y="216"/>
                    <a:pt x="2849" y="224"/>
                  </a:cubicBezTo>
                  <a:cubicBezTo>
                    <a:pt x="4570" y="397"/>
                    <a:pt x="4709" y="3993"/>
                    <a:pt x="4710" y="4028"/>
                  </a:cubicBezTo>
                  <a:lnTo>
                    <a:pt x="4936" y="4035"/>
                  </a:lnTo>
                  <a:cubicBezTo>
                    <a:pt x="4931" y="3879"/>
                    <a:pt x="4789" y="207"/>
                    <a:pt x="2860" y="14"/>
                  </a:cubicBezTo>
                  <a:cubicBezTo>
                    <a:pt x="2769" y="5"/>
                    <a:pt x="2680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4053575" y="3159650"/>
              <a:ext cx="158225" cy="133375"/>
            </a:xfrm>
            <a:custGeom>
              <a:avLst/>
              <a:gdLst/>
              <a:ahLst/>
              <a:cxnLst/>
              <a:rect l="l" t="t" r="r" b="b"/>
              <a:pathLst>
                <a:path w="6329" h="5335" extrusionOk="0">
                  <a:moveTo>
                    <a:pt x="3583" y="0"/>
                  </a:moveTo>
                  <a:cubicBezTo>
                    <a:pt x="2959" y="0"/>
                    <a:pt x="2402" y="191"/>
                    <a:pt x="1920" y="570"/>
                  </a:cubicBezTo>
                  <a:cubicBezTo>
                    <a:pt x="904" y="1370"/>
                    <a:pt x="240" y="3007"/>
                    <a:pt x="0" y="5306"/>
                  </a:cubicBezTo>
                  <a:lnTo>
                    <a:pt x="282" y="5335"/>
                  </a:lnTo>
                  <a:cubicBezTo>
                    <a:pt x="514" y="3110"/>
                    <a:pt x="1142" y="1537"/>
                    <a:pt x="2099" y="784"/>
                  </a:cubicBezTo>
                  <a:cubicBezTo>
                    <a:pt x="2529" y="446"/>
                    <a:pt x="3028" y="275"/>
                    <a:pt x="3587" y="275"/>
                  </a:cubicBezTo>
                  <a:cubicBezTo>
                    <a:pt x="3686" y="275"/>
                    <a:pt x="3786" y="281"/>
                    <a:pt x="3889" y="291"/>
                  </a:cubicBezTo>
                  <a:cubicBezTo>
                    <a:pt x="6038" y="516"/>
                    <a:pt x="5925" y="5201"/>
                    <a:pt x="5924" y="5248"/>
                  </a:cubicBezTo>
                  <a:lnTo>
                    <a:pt x="6208" y="5256"/>
                  </a:lnTo>
                  <a:cubicBezTo>
                    <a:pt x="6214" y="5053"/>
                    <a:pt x="6329" y="270"/>
                    <a:pt x="3918" y="18"/>
                  </a:cubicBezTo>
                  <a:cubicBezTo>
                    <a:pt x="3804" y="6"/>
                    <a:pt x="3693" y="0"/>
                    <a:pt x="3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4462600" y="3335700"/>
              <a:ext cx="223725" cy="218100"/>
            </a:xfrm>
            <a:custGeom>
              <a:avLst/>
              <a:gdLst/>
              <a:ahLst/>
              <a:cxnLst/>
              <a:rect l="l" t="t" r="r" b="b"/>
              <a:pathLst>
                <a:path w="8949" h="8724" extrusionOk="0">
                  <a:moveTo>
                    <a:pt x="1" y="0"/>
                  </a:moveTo>
                  <a:lnTo>
                    <a:pt x="113" y="8723"/>
                  </a:lnTo>
                  <a:lnTo>
                    <a:pt x="8949" y="8723"/>
                  </a:lnTo>
                  <a:lnTo>
                    <a:pt x="71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4462600" y="3335700"/>
              <a:ext cx="223725" cy="218100"/>
            </a:xfrm>
            <a:custGeom>
              <a:avLst/>
              <a:gdLst/>
              <a:ahLst/>
              <a:cxnLst/>
              <a:rect l="l" t="t" r="r" b="b"/>
              <a:pathLst>
                <a:path w="8949" h="8724" extrusionOk="0">
                  <a:moveTo>
                    <a:pt x="1" y="0"/>
                  </a:moveTo>
                  <a:lnTo>
                    <a:pt x="113" y="8723"/>
                  </a:lnTo>
                  <a:lnTo>
                    <a:pt x="8949" y="8723"/>
                  </a:lnTo>
                  <a:lnTo>
                    <a:pt x="7794" y="3130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4005950" y="3264300"/>
              <a:ext cx="271200" cy="289500"/>
            </a:xfrm>
            <a:custGeom>
              <a:avLst/>
              <a:gdLst/>
              <a:ahLst/>
              <a:cxnLst/>
              <a:rect l="l" t="t" r="r" b="b"/>
              <a:pathLst>
                <a:path w="10848" h="11580" extrusionOk="0">
                  <a:moveTo>
                    <a:pt x="1696" y="1"/>
                  </a:moveTo>
                  <a:lnTo>
                    <a:pt x="1" y="11579"/>
                  </a:lnTo>
                  <a:lnTo>
                    <a:pt x="10848" y="11579"/>
                  </a:lnTo>
                  <a:lnTo>
                    <a:pt x="9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3988925" y="3264300"/>
              <a:ext cx="225475" cy="289500"/>
            </a:xfrm>
            <a:custGeom>
              <a:avLst/>
              <a:gdLst/>
              <a:ahLst/>
              <a:cxnLst/>
              <a:rect l="l" t="t" r="r" b="b"/>
              <a:pathLst>
                <a:path w="9019" h="11580" extrusionOk="0">
                  <a:moveTo>
                    <a:pt x="1592" y="1"/>
                  </a:moveTo>
                  <a:lnTo>
                    <a:pt x="1" y="11579"/>
                  </a:lnTo>
                  <a:lnTo>
                    <a:pt x="9019" y="11579"/>
                  </a:lnTo>
                  <a:lnTo>
                    <a:pt x="88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4398725" y="3183825"/>
              <a:ext cx="134425" cy="369975"/>
            </a:xfrm>
            <a:custGeom>
              <a:avLst/>
              <a:gdLst/>
              <a:ahLst/>
              <a:cxnLst/>
              <a:rect l="l" t="t" r="r" b="b"/>
              <a:pathLst>
                <a:path w="5377" h="14799" extrusionOk="0">
                  <a:moveTo>
                    <a:pt x="1092" y="1"/>
                  </a:moveTo>
                  <a:lnTo>
                    <a:pt x="1" y="14798"/>
                  </a:lnTo>
                  <a:lnTo>
                    <a:pt x="5377" y="14798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4221900" y="3183825"/>
              <a:ext cx="264825" cy="369975"/>
            </a:xfrm>
            <a:custGeom>
              <a:avLst/>
              <a:gdLst/>
              <a:ahLst/>
              <a:cxnLst/>
              <a:rect l="l" t="t" r="r" b="b"/>
              <a:pathLst>
                <a:path w="10593" h="14799" extrusionOk="0">
                  <a:moveTo>
                    <a:pt x="2062" y="1"/>
                  </a:moveTo>
                  <a:lnTo>
                    <a:pt x="1" y="14798"/>
                  </a:lnTo>
                  <a:lnTo>
                    <a:pt x="10593" y="14798"/>
                  </a:lnTo>
                  <a:lnTo>
                    <a:pt x="91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4254100" y="3252700"/>
              <a:ext cx="224575" cy="217575"/>
            </a:xfrm>
            <a:custGeom>
              <a:avLst/>
              <a:gdLst/>
              <a:ahLst/>
              <a:cxnLst/>
              <a:rect l="l" t="t" r="r" b="b"/>
              <a:pathLst>
                <a:path w="8983" h="8703" extrusionOk="0">
                  <a:moveTo>
                    <a:pt x="390" y="1"/>
                  </a:moveTo>
                  <a:lnTo>
                    <a:pt x="0" y="2798"/>
                  </a:lnTo>
                  <a:lnTo>
                    <a:pt x="8982" y="8702"/>
                  </a:lnTo>
                  <a:lnTo>
                    <a:pt x="8266" y="1255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4221900" y="3477850"/>
              <a:ext cx="219725" cy="75950"/>
            </a:xfrm>
            <a:custGeom>
              <a:avLst/>
              <a:gdLst/>
              <a:ahLst/>
              <a:cxnLst/>
              <a:rect l="l" t="t" r="r" b="b"/>
              <a:pathLst>
                <a:path w="8789" h="3038" extrusionOk="0">
                  <a:moveTo>
                    <a:pt x="424" y="1"/>
                  </a:moveTo>
                  <a:lnTo>
                    <a:pt x="1" y="3037"/>
                  </a:lnTo>
                  <a:lnTo>
                    <a:pt x="8789" y="303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4293350" y="2510325"/>
              <a:ext cx="277400" cy="293525"/>
            </a:xfrm>
            <a:custGeom>
              <a:avLst/>
              <a:gdLst/>
              <a:ahLst/>
              <a:cxnLst/>
              <a:rect l="l" t="t" r="r" b="b"/>
              <a:pathLst>
                <a:path w="11096" h="11741" extrusionOk="0">
                  <a:moveTo>
                    <a:pt x="11096" y="1"/>
                  </a:moveTo>
                  <a:lnTo>
                    <a:pt x="11096" y="1"/>
                  </a:lnTo>
                  <a:cubicBezTo>
                    <a:pt x="5995" y="2455"/>
                    <a:pt x="1466" y="7340"/>
                    <a:pt x="1" y="10234"/>
                  </a:cubicBezTo>
                  <a:lnTo>
                    <a:pt x="7736" y="11740"/>
                  </a:lnTo>
                  <a:lnTo>
                    <a:pt x="11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4267675" y="2733625"/>
              <a:ext cx="190475" cy="158750"/>
            </a:xfrm>
            <a:custGeom>
              <a:avLst/>
              <a:gdLst/>
              <a:ahLst/>
              <a:cxnLst/>
              <a:rect l="l" t="t" r="r" b="b"/>
              <a:pathLst>
                <a:path w="7619" h="6350" extrusionOk="0">
                  <a:moveTo>
                    <a:pt x="3422" y="1"/>
                  </a:moveTo>
                  <a:cubicBezTo>
                    <a:pt x="1441" y="1"/>
                    <a:pt x="1" y="1864"/>
                    <a:pt x="1" y="3584"/>
                  </a:cubicBezTo>
                  <a:cubicBezTo>
                    <a:pt x="1" y="5327"/>
                    <a:pt x="1473" y="6349"/>
                    <a:pt x="3515" y="6349"/>
                  </a:cubicBezTo>
                  <a:cubicBezTo>
                    <a:pt x="3747" y="6349"/>
                    <a:pt x="3986" y="6336"/>
                    <a:pt x="4231" y="6309"/>
                  </a:cubicBezTo>
                  <a:cubicBezTo>
                    <a:pt x="7619" y="5937"/>
                    <a:pt x="6587" y="676"/>
                    <a:pt x="4211" y="97"/>
                  </a:cubicBezTo>
                  <a:cubicBezTo>
                    <a:pt x="3941" y="31"/>
                    <a:pt x="3677" y="1"/>
                    <a:pt x="3422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4267825" y="2729975"/>
              <a:ext cx="186125" cy="179650"/>
            </a:xfrm>
            <a:custGeom>
              <a:avLst/>
              <a:gdLst/>
              <a:ahLst/>
              <a:cxnLst/>
              <a:rect l="l" t="t" r="r" b="b"/>
              <a:pathLst>
                <a:path w="7445" h="7186" extrusionOk="0">
                  <a:moveTo>
                    <a:pt x="4877" y="0"/>
                  </a:moveTo>
                  <a:cubicBezTo>
                    <a:pt x="5571" y="3278"/>
                    <a:pt x="3939" y="4979"/>
                    <a:pt x="2235" y="4979"/>
                  </a:cubicBezTo>
                  <a:cubicBezTo>
                    <a:pt x="1426" y="4979"/>
                    <a:pt x="601" y="4596"/>
                    <a:pt x="1" y="3817"/>
                  </a:cubicBezTo>
                  <a:lnTo>
                    <a:pt x="1" y="3817"/>
                  </a:lnTo>
                  <a:cubicBezTo>
                    <a:pt x="53" y="5593"/>
                    <a:pt x="1698" y="7185"/>
                    <a:pt x="3838" y="7185"/>
                  </a:cubicBezTo>
                  <a:cubicBezTo>
                    <a:pt x="3996" y="7185"/>
                    <a:pt x="4156" y="7177"/>
                    <a:pt x="4318" y="7159"/>
                  </a:cubicBezTo>
                  <a:cubicBezTo>
                    <a:pt x="7445" y="6815"/>
                    <a:pt x="6855" y="1302"/>
                    <a:pt x="4877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4426000" y="2604300"/>
              <a:ext cx="84050" cy="81175"/>
            </a:xfrm>
            <a:custGeom>
              <a:avLst/>
              <a:gdLst/>
              <a:ahLst/>
              <a:cxnLst/>
              <a:rect l="l" t="t" r="r" b="b"/>
              <a:pathLst>
                <a:path w="3362" h="3247" extrusionOk="0">
                  <a:moveTo>
                    <a:pt x="2280" y="1"/>
                  </a:moveTo>
                  <a:cubicBezTo>
                    <a:pt x="1422" y="1"/>
                    <a:pt x="254" y="1745"/>
                    <a:pt x="1" y="2558"/>
                  </a:cubicBezTo>
                  <a:lnTo>
                    <a:pt x="453" y="2716"/>
                  </a:lnTo>
                  <a:cubicBezTo>
                    <a:pt x="827" y="1288"/>
                    <a:pt x="1882" y="347"/>
                    <a:pt x="2382" y="347"/>
                  </a:cubicBezTo>
                  <a:cubicBezTo>
                    <a:pt x="2433" y="347"/>
                    <a:pt x="2478" y="356"/>
                    <a:pt x="2516" y="376"/>
                  </a:cubicBezTo>
                  <a:cubicBezTo>
                    <a:pt x="2930" y="593"/>
                    <a:pt x="1908" y="3148"/>
                    <a:pt x="1908" y="3148"/>
                  </a:cubicBezTo>
                  <a:lnTo>
                    <a:pt x="2399" y="3246"/>
                  </a:lnTo>
                  <a:cubicBezTo>
                    <a:pt x="2399" y="3246"/>
                    <a:pt x="3362" y="396"/>
                    <a:pt x="2497" y="42"/>
                  </a:cubicBezTo>
                  <a:cubicBezTo>
                    <a:pt x="2428" y="14"/>
                    <a:pt x="2355" y="1"/>
                    <a:pt x="2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4342150" y="2656550"/>
              <a:ext cx="228400" cy="332225"/>
            </a:xfrm>
            <a:custGeom>
              <a:avLst/>
              <a:gdLst/>
              <a:ahLst/>
              <a:cxnLst/>
              <a:rect l="l" t="t" r="r" b="b"/>
              <a:pathLst>
                <a:path w="9136" h="13289" extrusionOk="0">
                  <a:moveTo>
                    <a:pt x="2232" y="0"/>
                  </a:moveTo>
                  <a:cubicBezTo>
                    <a:pt x="0" y="4964"/>
                    <a:pt x="293" y="13258"/>
                    <a:pt x="293" y="13258"/>
                  </a:cubicBezTo>
                  <a:lnTo>
                    <a:pt x="9136" y="13289"/>
                  </a:lnTo>
                  <a:lnTo>
                    <a:pt x="7861" y="660"/>
                  </a:lnTo>
                  <a:lnTo>
                    <a:pt x="22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8" name="Google Shape;2558;p46"/>
            <p:cNvSpPr/>
            <p:nvPr/>
          </p:nvSpPr>
          <p:spPr>
            <a:xfrm>
              <a:off x="4331700" y="2705225"/>
              <a:ext cx="53175" cy="60125"/>
            </a:xfrm>
            <a:custGeom>
              <a:avLst/>
              <a:gdLst/>
              <a:ahLst/>
              <a:cxnLst/>
              <a:rect l="l" t="t" r="r" b="b"/>
              <a:pathLst>
                <a:path w="2127" h="2405" extrusionOk="0">
                  <a:moveTo>
                    <a:pt x="1634" y="0"/>
                  </a:moveTo>
                  <a:cubicBezTo>
                    <a:pt x="1553" y="0"/>
                    <a:pt x="1476" y="16"/>
                    <a:pt x="1415" y="55"/>
                  </a:cubicBezTo>
                  <a:cubicBezTo>
                    <a:pt x="1288" y="133"/>
                    <a:pt x="500" y="1632"/>
                    <a:pt x="102" y="1868"/>
                  </a:cubicBezTo>
                  <a:cubicBezTo>
                    <a:pt x="0" y="1928"/>
                    <a:pt x="585" y="2405"/>
                    <a:pt x="950" y="2405"/>
                  </a:cubicBezTo>
                  <a:cubicBezTo>
                    <a:pt x="1038" y="2405"/>
                    <a:pt x="1114" y="2376"/>
                    <a:pt x="1163" y="2307"/>
                  </a:cubicBezTo>
                  <a:cubicBezTo>
                    <a:pt x="1795" y="1429"/>
                    <a:pt x="2110" y="409"/>
                    <a:pt x="2119" y="250"/>
                  </a:cubicBezTo>
                  <a:cubicBezTo>
                    <a:pt x="2126" y="132"/>
                    <a:pt x="1865" y="0"/>
                    <a:pt x="1634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9" name="Google Shape;2559;p46"/>
            <p:cNvSpPr/>
            <p:nvPr/>
          </p:nvSpPr>
          <p:spPr>
            <a:xfrm>
              <a:off x="4319150" y="2656550"/>
              <a:ext cx="101750" cy="332350"/>
            </a:xfrm>
            <a:custGeom>
              <a:avLst/>
              <a:gdLst/>
              <a:ahLst/>
              <a:cxnLst/>
              <a:rect l="l" t="t" r="r" b="b"/>
              <a:pathLst>
                <a:path w="4070" h="13294" extrusionOk="0">
                  <a:moveTo>
                    <a:pt x="3152" y="0"/>
                  </a:moveTo>
                  <a:cubicBezTo>
                    <a:pt x="592" y="3993"/>
                    <a:pt x="0" y="13294"/>
                    <a:pt x="0" y="13294"/>
                  </a:cubicBezTo>
                  <a:lnTo>
                    <a:pt x="2755" y="13263"/>
                  </a:lnTo>
                  <a:cubicBezTo>
                    <a:pt x="2729" y="12233"/>
                    <a:pt x="2603" y="4707"/>
                    <a:pt x="4070" y="108"/>
                  </a:cubicBezTo>
                  <a:lnTo>
                    <a:pt x="31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4482525" y="3073500"/>
              <a:ext cx="111650" cy="476400"/>
            </a:xfrm>
            <a:custGeom>
              <a:avLst/>
              <a:gdLst/>
              <a:ahLst/>
              <a:cxnLst/>
              <a:rect l="l" t="t" r="r" b="b"/>
              <a:pathLst>
                <a:path w="4466" h="19056" extrusionOk="0">
                  <a:moveTo>
                    <a:pt x="1" y="1"/>
                  </a:moveTo>
                  <a:lnTo>
                    <a:pt x="3946" y="19055"/>
                  </a:lnTo>
                  <a:lnTo>
                    <a:pt x="4466" y="19055"/>
                  </a:lnTo>
                  <a:lnTo>
                    <a:pt x="4362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4482525" y="3073500"/>
              <a:ext cx="110975" cy="353925"/>
            </a:xfrm>
            <a:custGeom>
              <a:avLst/>
              <a:gdLst/>
              <a:ahLst/>
              <a:cxnLst/>
              <a:rect l="l" t="t" r="r" b="b"/>
              <a:pathLst>
                <a:path w="4439" h="14157" extrusionOk="0">
                  <a:moveTo>
                    <a:pt x="1" y="1"/>
                  </a:moveTo>
                  <a:lnTo>
                    <a:pt x="2391" y="11545"/>
                  </a:lnTo>
                  <a:cubicBezTo>
                    <a:pt x="3066" y="12001"/>
                    <a:pt x="3795" y="12929"/>
                    <a:pt x="4439" y="14156"/>
                  </a:cubicBezTo>
                  <a:lnTo>
                    <a:pt x="4362" y="1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4672025" y="3048850"/>
              <a:ext cx="109075" cy="501050"/>
            </a:xfrm>
            <a:custGeom>
              <a:avLst/>
              <a:gdLst/>
              <a:ahLst/>
              <a:cxnLst/>
              <a:rect l="l" t="t" r="r" b="b"/>
              <a:pathLst>
                <a:path w="4363" h="20042" extrusionOk="0">
                  <a:moveTo>
                    <a:pt x="1" y="0"/>
                  </a:moveTo>
                  <a:lnTo>
                    <a:pt x="2390" y="20041"/>
                  </a:lnTo>
                  <a:lnTo>
                    <a:pt x="2908" y="20041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4672025" y="3048850"/>
              <a:ext cx="109075" cy="371225"/>
            </a:xfrm>
            <a:custGeom>
              <a:avLst/>
              <a:gdLst/>
              <a:ahLst/>
              <a:cxnLst/>
              <a:rect l="l" t="t" r="r" b="b"/>
              <a:pathLst>
                <a:path w="4363" h="14849" extrusionOk="0">
                  <a:moveTo>
                    <a:pt x="1" y="0"/>
                  </a:moveTo>
                  <a:lnTo>
                    <a:pt x="1770" y="14849"/>
                  </a:lnTo>
                  <a:cubicBezTo>
                    <a:pt x="2174" y="13711"/>
                    <a:pt x="2740" y="13002"/>
                    <a:pt x="3369" y="13002"/>
                  </a:cubicBezTo>
                  <a:cubicBezTo>
                    <a:pt x="3386" y="13002"/>
                    <a:pt x="3402" y="13005"/>
                    <a:pt x="3419" y="13006"/>
                  </a:cubicBezTo>
                  <a:lnTo>
                    <a:pt x="4363" y="0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4416325" y="2924225"/>
              <a:ext cx="228175" cy="359600"/>
            </a:xfrm>
            <a:custGeom>
              <a:avLst/>
              <a:gdLst/>
              <a:ahLst/>
              <a:cxnLst/>
              <a:rect l="l" t="t" r="r" b="b"/>
              <a:pathLst>
                <a:path w="9127" h="14384" extrusionOk="0">
                  <a:moveTo>
                    <a:pt x="4518" y="0"/>
                  </a:moveTo>
                  <a:lnTo>
                    <a:pt x="0" y="2180"/>
                  </a:lnTo>
                  <a:lnTo>
                    <a:pt x="715" y="14305"/>
                  </a:lnTo>
                  <a:lnTo>
                    <a:pt x="8931" y="14383"/>
                  </a:lnTo>
                  <a:lnTo>
                    <a:pt x="9126" y="4375"/>
                  </a:lnTo>
                  <a:lnTo>
                    <a:pt x="45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4416325" y="2924225"/>
              <a:ext cx="228125" cy="359600"/>
            </a:xfrm>
            <a:custGeom>
              <a:avLst/>
              <a:gdLst/>
              <a:ahLst/>
              <a:cxnLst/>
              <a:rect l="l" t="t" r="r" b="b"/>
              <a:pathLst>
                <a:path w="9125" h="14384" extrusionOk="0">
                  <a:moveTo>
                    <a:pt x="4518" y="0"/>
                  </a:moveTo>
                  <a:lnTo>
                    <a:pt x="0" y="2180"/>
                  </a:lnTo>
                  <a:lnTo>
                    <a:pt x="244" y="6334"/>
                  </a:lnTo>
                  <a:cubicBezTo>
                    <a:pt x="3661" y="6596"/>
                    <a:pt x="6060" y="6430"/>
                    <a:pt x="6138" y="7304"/>
                  </a:cubicBezTo>
                  <a:cubicBezTo>
                    <a:pt x="6218" y="8222"/>
                    <a:pt x="7436" y="11846"/>
                    <a:pt x="7435" y="14371"/>
                  </a:cubicBezTo>
                  <a:lnTo>
                    <a:pt x="8931" y="14383"/>
                  </a:lnTo>
                  <a:lnTo>
                    <a:pt x="9125" y="4375"/>
                  </a:lnTo>
                  <a:lnTo>
                    <a:pt x="45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4529250" y="2865800"/>
              <a:ext cx="302450" cy="442650"/>
            </a:xfrm>
            <a:custGeom>
              <a:avLst/>
              <a:gdLst/>
              <a:ahLst/>
              <a:cxnLst/>
              <a:rect l="l" t="t" r="r" b="b"/>
              <a:pathLst>
                <a:path w="12098" h="17706" extrusionOk="0">
                  <a:moveTo>
                    <a:pt x="11734" y="0"/>
                  </a:moveTo>
                  <a:lnTo>
                    <a:pt x="1" y="2337"/>
                  </a:lnTo>
                  <a:lnTo>
                    <a:pt x="1299" y="11216"/>
                  </a:lnTo>
                  <a:lnTo>
                    <a:pt x="3375" y="11735"/>
                  </a:lnTo>
                  <a:lnTo>
                    <a:pt x="4050" y="17706"/>
                  </a:lnTo>
                  <a:lnTo>
                    <a:pt x="12098" y="17187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4546150" y="3144800"/>
              <a:ext cx="99050" cy="163650"/>
            </a:xfrm>
            <a:custGeom>
              <a:avLst/>
              <a:gdLst/>
              <a:ahLst/>
              <a:cxnLst/>
              <a:rect l="l" t="t" r="r" b="b"/>
              <a:pathLst>
                <a:path w="3962" h="6546" extrusionOk="0">
                  <a:moveTo>
                    <a:pt x="3961" y="1"/>
                  </a:moveTo>
                  <a:lnTo>
                    <a:pt x="3961" y="1"/>
                  </a:lnTo>
                  <a:cubicBezTo>
                    <a:pt x="3864" y="3"/>
                    <a:pt x="3766" y="4"/>
                    <a:pt x="3667" y="4"/>
                  </a:cubicBezTo>
                  <a:cubicBezTo>
                    <a:pt x="2449" y="4"/>
                    <a:pt x="1" y="279"/>
                    <a:pt x="1" y="279"/>
                  </a:cubicBezTo>
                  <a:lnTo>
                    <a:pt x="2329" y="948"/>
                  </a:lnTo>
                  <a:lnTo>
                    <a:pt x="3374" y="6546"/>
                  </a:lnTo>
                  <a:lnTo>
                    <a:pt x="3821" y="6517"/>
                  </a:lnTo>
                  <a:cubicBezTo>
                    <a:pt x="3812" y="6476"/>
                    <a:pt x="3804" y="6435"/>
                    <a:pt x="3797" y="6393"/>
                  </a:cubicBezTo>
                  <a:cubicBezTo>
                    <a:pt x="3464" y="4556"/>
                    <a:pt x="3545" y="2009"/>
                    <a:pt x="3961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4515950" y="2865800"/>
              <a:ext cx="315750" cy="430700"/>
            </a:xfrm>
            <a:custGeom>
              <a:avLst/>
              <a:gdLst/>
              <a:ahLst/>
              <a:cxnLst/>
              <a:rect l="l" t="t" r="r" b="b"/>
              <a:pathLst>
                <a:path w="12630" h="17228" extrusionOk="0">
                  <a:moveTo>
                    <a:pt x="12266" y="0"/>
                  </a:moveTo>
                  <a:lnTo>
                    <a:pt x="533" y="2337"/>
                  </a:lnTo>
                  <a:lnTo>
                    <a:pt x="1" y="8870"/>
                  </a:lnTo>
                  <a:cubicBezTo>
                    <a:pt x="7175" y="9847"/>
                    <a:pt x="11558" y="12442"/>
                    <a:pt x="12003" y="17227"/>
                  </a:cubicBezTo>
                  <a:lnTo>
                    <a:pt x="12630" y="17187"/>
                  </a:lnTo>
                  <a:lnTo>
                    <a:pt x="12266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4391650" y="2475950"/>
              <a:ext cx="466025" cy="587400"/>
            </a:xfrm>
            <a:custGeom>
              <a:avLst/>
              <a:gdLst/>
              <a:ahLst/>
              <a:cxnLst/>
              <a:rect l="l" t="t" r="r" b="b"/>
              <a:pathLst>
                <a:path w="18641" h="23496" extrusionOk="0">
                  <a:moveTo>
                    <a:pt x="12118" y="0"/>
                  </a:moveTo>
                  <a:cubicBezTo>
                    <a:pt x="9785" y="0"/>
                    <a:pt x="7136" y="809"/>
                    <a:pt x="5193" y="3081"/>
                  </a:cubicBezTo>
                  <a:cubicBezTo>
                    <a:pt x="3327" y="5264"/>
                    <a:pt x="105" y="9935"/>
                    <a:pt x="1" y="23175"/>
                  </a:cubicBezTo>
                  <a:cubicBezTo>
                    <a:pt x="847" y="23390"/>
                    <a:pt x="2022" y="23495"/>
                    <a:pt x="3379" y="23495"/>
                  </a:cubicBezTo>
                  <a:cubicBezTo>
                    <a:pt x="7934" y="23495"/>
                    <a:pt x="14546" y="22312"/>
                    <a:pt x="17706" y="20111"/>
                  </a:cubicBezTo>
                  <a:cubicBezTo>
                    <a:pt x="17706" y="20111"/>
                    <a:pt x="18641" y="2510"/>
                    <a:pt x="16356" y="1056"/>
                  </a:cubicBezTo>
                  <a:cubicBezTo>
                    <a:pt x="15387" y="439"/>
                    <a:pt x="13838" y="0"/>
                    <a:pt x="12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0" name="Google Shape;2570;p46"/>
            <p:cNvSpPr/>
            <p:nvPr/>
          </p:nvSpPr>
          <p:spPr>
            <a:xfrm>
              <a:off x="4391650" y="2502250"/>
              <a:ext cx="466025" cy="561800"/>
            </a:xfrm>
            <a:custGeom>
              <a:avLst/>
              <a:gdLst/>
              <a:ahLst/>
              <a:cxnLst/>
              <a:rect l="l" t="t" r="r" b="b"/>
              <a:pathLst>
                <a:path w="18641" h="22472" extrusionOk="0">
                  <a:moveTo>
                    <a:pt x="16345" y="1"/>
                  </a:moveTo>
                  <a:cubicBezTo>
                    <a:pt x="15868" y="1"/>
                    <a:pt x="13267" y="18002"/>
                    <a:pt x="13267" y="18002"/>
                  </a:cubicBezTo>
                  <a:cubicBezTo>
                    <a:pt x="9906" y="20342"/>
                    <a:pt x="4565" y="21978"/>
                    <a:pt x="717" y="21978"/>
                  </a:cubicBezTo>
                  <a:cubicBezTo>
                    <a:pt x="473" y="21978"/>
                    <a:pt x="235" y="21971"/>
                    <a:pt x="3" y="21958"/>
                  </a:cubicBezTo>
                  <a:cubicBezTo>
                    <a:pt x="3" y="22013"/>
                    <a:pt x="1" y="22067"/>
                    <a:pt x="1" y="22123"/>
                  </a:cubicBezTo>
                  <a:cubicBezTo>
                    <a:pt x="916" y="22356"/>
                    <a:pt x="2265" y="22472"/>
                    <a:pt x="3837" y="22472"/>
                  </a:cubicBezTo>
                  <a:cubicBezTo>
                    <a:pt x="8597" y="22472"/>
                    <a:pt x="15412" y="21406"/>
                    <a:pt x="18495" y="19260"/>
                  </a:cubicBezTo>
                  <a:cubicBezTo>
                    <a:pt x="18495" y="19260"/>
                    <a:pt x="18641" y="1458"/>
                    <a:pt x="16356" y="4"/>
                  </a:cubicBezTo>
                  <a:cubicBezTo>
                    <a:pt x="16352" y="2"/>
                    <a:pt x="16349" y="1"/>
                    <a:pt x="16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1" name="Google Shape;2571;p46"/>
            <p:cNvSpPr/>
            <p:nvPr/>
          </p:nvSpPr>
          <p:spPr>
            <a:xfrm>
              <a:off x="4714350" y="2685200"/>
              <a:ext cx="121500" cy="282625"/>
            </a:xfrm>
            <a:custGeom>
              <a:avLst/>
              <a:gdLst/>
              <a:ahLst/>
              <a:cxnLst/>
              <a:rect l="l" t="t" r="r" b="b"/>
              <a:pathLst>
                <a:path w="4860" h="11305" extrusionOk="0">
                  <a:moveTo>
                    <a:pt x="1027" y="1"/>
                  </a:moveTo>
                  <a:lnTo>
                    <a:pt x="0" y="17"/>
                  </a:lnTo>
                  <a:lnTo>
                    <a:pt x="3222" y="11304"/>
                  </a:lnTo>
                  <a:lnTo>
                    <a:pt x="4860" y="11263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4583575" y="2936950"/>
              <a:ext cx="252275" cy="72575"/>
            </a:xfrm>
            <a:custGeom>
              <a:avLst/>
              <a:gdLst/>
              <a:ahLst/>
              <a:cxnLst/>
              <a:rect l="l" t="t" r="r" b="b"/>
              <a:pathLst>
                <a:path w="10091" h="2903" extrusionOk="0">
                  <a:moveTo>
                    <a:pt x="8100" y="0"/>
                  </a:moveTo>
                  <a:lnTo>
                    <a:pt x="1" y="2501"/>
                  </a:lnTo>
                  <a:lnTo>
                    <a:pt x="646" y="2902"/>
                  </a:lnTo>
                  <a:lnTo>
                    <a:pt x="10091" y="1193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4525650" y="2732375"/>
              <a:ext cx="45975" cy="50825"/>
            </a:xfrm>
            <a:custGeom>
              <a:avLst/>
              <a:gdLst/>
              <a:ahLst/>
              <a:cxnLst/>
              <a:rect l="l" t="t" r="r" b="b"/>
              <a:pathLst>
                <a:path w="1839" h="2033" extrusionOk="0">
                  <a:moveTo>
                    <a:pt x="1646" y="0"/>
                  </a:moveTo>
                  <a:cubicBezTo>
                    <a:pt x="1646" y="0"/>
                    <a:pt x="835" y="222"/>
                    <a:pt x="526" y="384"/>
                  </a:cubicBezTo>
                  <a:cubicBezTo>
                    <a:pt x="217" y="546"/>
                    <a:pt x="0" y="1276"/>
                    <a:pt x="98" y="1814"/>
                  </a:cubicBezTo>
                  <a:cubicBezTo>
                    <a:pt x="127" y="1971"/>
                    <a:pt x="226" y="2032"/>
                    <a:pt x="363" y="2032"/>
                  </a:cubicBezTo>
                  <a:cubicBezTo>
                    <a:pt x="855" y="2032"/>
                    <a:pt x="1838" y="1238"/>
                    <a:pt x="1838" y="1238"/>
                  </a:cubicBezTo>
                  <a:lnTo>
                    <a:pt x="1646" y="0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4601875" y="2622900"/>
              <a:ext cx="110125" cy="105525"/>
            </a:xfrm>
            <a:custGeom>
              <a:avLst/>
              <a:gdLst/>
              <a:ahLst/>
              <a:cxnLst/>
              <a:rect l="l" t="t" r="r" b="b"/>
              <a:pathLst>
                <a:path w="4405" h="4221" extrusionOk="0">
                  <a:moveTo>
                    <a:pt x="2089" y="0"/>
                  </a:moveTo>
                  <a:cubicBezTo>
                    <a:pt x="1987" y="0"/>
                    <a:pt x="1883" y="10"/>
                    <a:pt x="1776" y="30"/>
                  </a:cubicBezTo>
                  <a:cubicBezTo>
                    <a:pt x="1242" y="131"/>
                    <a:pt x="828" y="403"/>
                    <a:pt x="546" y="842"/>
                  </a:cubicBezTo>
                  <a:cubicBezTo>
                    <a:pt x="65" y="1589"/>
                    <a:pt x="1" y="2757"/>
                    <a:pt x="360" y="4221"/>
                  </a:cubicBezTo>
                  <a:lnTo>
                    <a:pt x="590" y="4165"/>
                  </a:lnTo>
                  <a:cubicBezTo>
                    <a:pt x="251" y="2785"/>
                    <a:pt x="305" y="1651"/>
                    <a:pt x="745" y="970"/>
                  </a:cubicBezTo>
                  <a:cubicBezTo>
                    <a:pt x="990" y="588"/>
                    <a:pt x="1351" y="350"/>
                    <a:pt x="1820" y="262"/>
                  </a:cubicBezTo>
                  <a:cubicBezTo>
                    <a:pt x="1910" y="245"/>
                    <a:pt x="1999" y="237"/>
                    <a:pt x="2086" y="237"/>
                  </a:cubicBezTo>
                  <a:cubicBezTo>
                    <a:pt x="2358" y="237"/>
                    <a:pt x="2613" y="320"/>
                    <a:pt x="2845" y="486"/>
                  </a:cubicBezTo>
                  <a:cubicBezTo>
                    <a:pt x="3861" y="1212"/>
                    <a:pt x="4168" y="3265"/>
                    <a:pt x="4171" y="3286"/>
                  </a:cubicBezTo>
                  <a:lnTo>
                    <a:pt x="4404" y="3252"/>
                  </a:lnTo>
                  <a:cubicBezTo>
                    <a:pt x="4391" y="3164"/>
                    <a:pt x="4080" y="1080"/>
                    <a:pt x="2982" y="294"/>
                  </a:cubicBezTo>
                  <a:cubicBezTo>
                    <a:pt x="2709" y="99"/>
                    <a:pt x="2409" y="0"/>
                    <a:pt x="2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4577800" y="2621425"/>
              <a:ext cx="110125" cy="105525"/>
            </a:xfrm>
            <a:custGeom>
              <a:avLst/>
              <a:gdLst/>
              <a:ahLst/>
              <a:cxnLst/>
              <a:rect l="l" t="t" r="r" b="b"/>
              <a:pathLst>
                <a:path w="4405" h="4221" extrusionOk="0">
                  <a:moveTo>
                    <a:pt x="2088" y="0"/>
                  </a:moveTo>
                  <a:cubicBezTo>
                    <a:pt x="1986" y="0"/>
                    <a:pt x="1882" y="10"/>
                    <a:pt x="1776" y="30"/>
                  </a:cubicBezTo>
                  <a:cubicBezTo>
                    <a:pt x="1241" y="131"/>
                    <a:pt x="828" y="404"/>
                    <a:pt x="546" y="841"/>
                  </a:cubicBezTo>
                  <a:cubicBezTo>
                    <a:pt x="65" y="1589"/>
                    <a:pt x="1" y="2758"/>
                    <a:pt x="360" y="4220"/>
                  </a:cubicBezTo>
                  <a:lnTo>
                    <a:pt x="588" y="4165"/>
                  </a:lnTo>
                  <a:cubicBezTo>
                    <a:pt x="251" y="2786"/>
                    <a:pt x="305" y="1652"/>
                    <a:pt x="744" y="969"/>
                  </a:cubicBezTo>
                  <a:cubicBezTo>
                    <a:pt x="990" y="588"/>
                    <a:pt x="1351" y="351"/>
                    <a:pt x="1820" y="262"/>
                  </a:cubicBezTo>
                  <a:cubicBezTo>
                    <a:pt x="1910" y="245"/>
                    <a:pt x="1999" y="236"/>
                    <a:pt x="2086" y="236"/>
                  </a:cubicBezTo>
                  <a:cubicBezTo>
                    <a:pt x="2358" y="236"/>
                    <a:pt x="2612" y="320"/>
                    <a:pt x="2845" y="486"/>
                  </a:cubicBezTo>
                  <a:cubicBezTo>
                    <a:pt x="3861" y="1212"/>
                    <a:pt x="4168" y="3266"/>
                    <a:pt x="4171" y="3286"/>
                  </a:cubicBezTo>
                  <a:lnTo>
                    <a:pt x="4405" y="3253"/>
                  </a:lnTo>
                  <a:cubicBezTo>
                    <a:pt x="4392" y="3164"/>
                    <a:pt x="4080" y="1079"/>
                    <a:pt x="2982" y="294"/>
                  </a:cubicBezTo>
                  <a:cubicBezTo>
                    <a:pt x="2709" y="99"/>
                    <a:pt x="2409" y="0"/>
                    <a:pt x="2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4550275" y="2685625"/>
              <a:ext cx="235800" cy="315300"/>
            </a:xfrm>
            <a:custGeom>
              <a:avLst/>
              <a:gdLst/>
              <a:ahLst/>
              <a:cxnLst/>
              <a:rect l="l" t="t" r="r" b="b"/>
              <a:pathLst>
                <a:path w="9432" h="12612" extrusionOk="0">
                  <a:moveTo>
                    <a:pt x="6563" y="0"/>
                  </a:moveTo>
                  <a:lnTo>
                    <a:pt x="1" y="1572"/>
                  </a:lnTo>
                  <a:lnTo>
                    <a:pt x="1340" y="12612"/>
                  </a:lnTo>
                  <a:lnTo>
                    <a:pt x="9432" y="10053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4559125" y="2797975"/>
              <a:ext cx="225150" cy="124350"/>
            </a:xfrm>
            <a:custGeom>
              <a:avLst/>
              <a:gdLst/>
              <a:ahLst/>
              <a:cxnLst/>
              <a:rect l="l" t="t" r="r" b="b"/>
              <a:pathLst>
                <a:path w="9006" h="4974" extrusionOk="0">
                  <a:moveTo>
                    <a:pt x="1" y="1"/>
                  </a:moveTo>
                  <a:lnTo>
                    <a:pt x="504" y="4149"/>
                  </a:lnTo>
                  <a:lnTo>
                    <a:pt x="9006" y="4973"/>
                  </a:lnTo>
                  <a:lnTo>
                    <a:pt x="8769" y="10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4732900" y="2491425"/>
              <a:ext cx="198275" cy="328100"/>
            </a:xfrm>
            <a:custGeom>
              <a:avLst/>
              <a:gdLst/>
              <a:ahLst/>
              <a:cxnLst/>
              <a:rect l="l" t="t" r="r" b="b"/>
              <a:pathLst>
                <a:path w="7931" h="13124" extrusionOk="0">
                  <a:moveTo>
                    <a:pt x="1839" y="1"/>
                  </a:moveTo>
                  <a:cubicBezTo>
                    <a:pt x="1" y="1"/>
                    <a:pt x="1320" y="7676"/>
                    <a:pt x="1954" y="10355"/>
                  </a:cubicBezTo>
                  <a:cubicBezTo>
                    <a:pt x="2322" y="11915"/>
                    <a:pt x="5157" y="13123"/>
                    <a:pt x="6686" y="13123"/>
                  </a:cubicBezTo>
                  <a:cubicBezTo>
                    <a:pt x="7256" y="13123"/>
                    <a:pt x="7644" y="12955"/>
                    <a:pt x="7654" y="12574"/>
                  </a:cubicBezTo>
                  <a:cubicBezTo>
                    <a:pt x="7930" y="2609"/>
                    <a:pt x="3706" y="35"/>
                    <a:pt x="1851" y="1"/>
                  </a:cubicBezTo>
                  <a:cubicBezTo>
                    <a:pt x="1847" y="1"/>
                    <a:pt x="1843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4763800" y="2529900"/>
              <a:ext cx="189925" cy="336900"/>
            </a:xfrm>
            <a:custGeom>
              <a:avLst/>
              <a:gdLst/>
              <a:ahLst/>
              <a:cxnLst/>
              <a:rect l="l" t="t" r="r" b="b"/>
              <a:pathLst>
                <a:path w="7597" h="13476" extrusionOk="0">
                  <a:moveTo>
                    <a:pt x="3456" y="1"/>
                  </a:moveTo>
                  <a:lnTo>
                    <a:pt x="3456" y="1"/>
                  </a:lnTo>
                  <a:cubicBezTo>
                    <a:pt x="5653" y="2744"/>
                    <a:pt x="6148" y="7164"/>
                    <a:pt x="4474" y="7421"/>
                  </a:cubicBezTo>
                  <a:cubicBezTo>
                    <a:pt x="4204" y="7462"/>
                    <a:pt x="3897" y="7498"/>
                    <a:pt x="3568" y="7498"/>
                  </a:cubicBezTo>
                  <a:cubicBezTo>
                    <a:pt x="2414" y="7498"/>
                    <a:pt x="997" y="7063"/>
                    <a:pt x="0" y="4954"/>
                  </a:cubicBezTo>
                  <a:lnTo>
                    <a:pt x="0" y="4954"/>
                  </a:lnTo>
                  <a:cubicBezTo>
                    <a:pt x="222" y="6483"/>
                    <a:pt x="507" y="7925"/>
                    <a:pt x="718" y="8816"/>
                  </a:cubicBezTo>
                  <a:cubicBezTo>
                    <a:pt x="1094" y="10409"/>
                    <a:pt x="3673" y="13476"/>
                    <a:pt x="5674" y="13476"/>
                  </a:cubicBezTo>
                  <a:cubicBezTo>
                    <a:pt x="6364" y="13476"/>
                    <a:pt x="6984" y="13112"/>
                    <a:pt x="7423" y="12197"/>
                  </a:cubicBezTo>
                  <a:cubicBezTo>
                    <a:pt x="7597" y="5911"/>
                    <a:pt x="5294" y="1828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4596025" y="2727550"/>
              <a:ext cx="326575" cy="171475"/>
            </a:xfrm>
            <a:custGeom>
              <a:avLst/>
              <a:gdLst/>
              <a:ahLst/>
              <a:cxnLst/>
              <a:rect l="l" t="t" r="r" b="b"/>
              <a:pathLst>
                <a:path w="13063" h="6859" extrusionOk="0">
                  <a:moveTo>
                    <a:pt x="9382" y="1"/>
                  </a:moveTo>
                  <a:cubicBezTo>
                    <a:pt x="7750" y="1"/>
                    <a:pt x="4685" y="911"/>
                    <a:pt x="1951" y="911"/>
                  </a:cubicBezTo>
                  <a:cubicBezTo>
                    <a:pt x="1271" y="911"/>
                    <a:pt x="612" y="855"/>
                    <a:pt x="0" y="715"/>
                  </a:cubicBezTo>
                  <a:lnTo>
                    <a:pt x="0" y="715"/>
                  </a:lnTo>
                  <a:cubicBezTo>
                    <a:pt x="0" y="715"/>
                    <a:pt x="71" y="5875"/>
                    <a:pt x="506" y="5875"/>
                  </a:cubicBezTo>
                  <a:cubicBezTo>
                    <a:pt x="514" y="5875"/>
                    <a:pt x="521" y="5873"/>
                    <a:pt x="529" y="5870"/>
                  </a:cubicBezTo>
                  <a:cubicBezTo>
                    <a:pt x="652" y="5822"/>
                    <a:pt x="868" y="5800"/>
                    <a:pt x="1154" y="5800"/>
                  </a:cubicBezTo>
                  <a:cubicBezTo>
                    <a:pt x="3102" y="5800"/>
                    <a:pt x="8289" y="6788"/>
                    <a:pt x="9474" y="6857"/>
                  </a:cubicBezTo>
                  <a:cubicBezTo>
                    <a:pt x="9500" y="6858"/>
                    <a:pt x="9526" y="6859"/>
                    <a:pt x="9553" y="6859"/>
                  </a:cubicBezTo>
                  <a:cubicBezTo>
                    <a:pt x="10919" y="6859"/>
                    <a:pt x="13062" y="4905"/>
                    <a:pt x="12895" y="3879"/>
                  </a:cubicBezTo>
                  <a:cubicBezTo>
                    <a:pt x="12724" y="2832"/>
                    <a:pt x="11582" y="848"/>
                    <a:pt x="10222" y="147"/>
                  </a:cubicBezTo>
                  <a:cubicBezTo>
                    <a:pt x="10021" y="43"/>
                    <a:pt x="9735" y="1"/>
                    <a:pt x="9382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4646450" y="2726675"/>
              <a:ext cx="293275" cy="187225"/>
            </a:xfrm>
            <a:custGeom>
              <a:avLst/>
              <a:gdLst/>
              <a:ahLst/>
              <a:cxnLst/>
              <a:rect l="l" t="t" r="r" b="b"/>
              <a:pathLst>
                <a:path w="11731" h="7489" extrusionOk="0">
                  <a:moveTo>
                    <a:pt x="7233" y="1"/>
                  </a:moveTo>
                  <a:lnTo>
                    <a:pt x="7233" y="1"/>
                  </a:lnTo>
                  <a:cubicBezTo>
                    <a:pt x="8445" y="764"/>
                    <a:pt x="9731" y="2131"/>
                    <a:pt x="9873" y="2820"/>
                  </a:cubicBezTo>
                  <a:cubicBezTo>
                    <a:pt x="10043" y="3650"/>
                    <a:pt x="7331" y="5481"/>
                    <a:pt x="5984" y="5682"/>
                  </a:cubicBezTo>
                  <a:cubicBezTo>
                    <a:pt x="4806" y="5859"/>
                    <a:pt x="2529" y="5867"/>
                    <a:pt x="1161" y="5867"/>
                  </a:cubicBezTo>
                  <a:cubicBezTo>
                    <a:pt x="1020" y="5867"/>
                    <a:pt x="889" y="5867"/>
                    <a:pt x="769" y="5867"/>
                  </a:cubicBezTo>
                  <a:cubicBezTo>
                    <a:pt x="289" y="5867"/>
                    <a:pt x="1" y="5868"/>
                    <a:pt x="48" y="5883"/>
                  </a:cubicBezTo>
                  <a:cubicBezTo>
                    <a:pt x="516" y="6026"/>
                    <a:pt x="6037" y="7408"/>
                    <a:pt x="7397" y="7486"/>
                  </a:cubicBezTo>
                  <a:cubicBezTo>
                    <a:pt x="7420" y="7488"/>
                    <a:pt x="7443" y="7488"/>
                    <a:pt x="7467" y="7488"/>
                  </a:cubicBezTo>
                  <a:cubicBezTo>
                    <a:pt x="8857" y="7488"/>
                    <a:pt x="11730" y="5244"/>
                    <a:pt x="11564" y="4215"/>
                  </a:cubicBezTo>
                  <a:lnTo>
                    <a:pt x="11564" y="4215"/>
                  </a:lnTo>
                  <a:lnTo>
                    <a:pt x="11564" y="4216"/>
                  </a:lnTo>
                  <a:cubicBezTo>
                    <a:pt x="11393" y="3169"/>
                    <a:pt x="9565" y="883"/>
                    <a:pt x="8205" y="182"/>
                  </a:cubicBezTo>
                  <a:cubicBezTo>
                    <a:pt x="7997" y="74"/>
                    <a:pt x="7661" y="20"/>
                    <a:pt x="7233" y="1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4564575" y="2232250"/>
              <a:ext cx="61900" cy="102800"/>
            </a:xfrm>
            <a:custGeom>
              <a:avLst/>
              <a:gdLst/>
              <a:ahLst/>
              <a:cxnLst/>
              <a:rect l="l" t="t" r="r" b="b"/>
              <a:pathLst>
                <a:path w="2476" h="4112" extrusionOk="0">
                  <a:moveTo>
                    <a:pt x="2068" y="0"/>
                  </a:moveTo>
                  <a:cubicBezTo>
                    <a:pt x="1721" y="0"/>
                    <a:pt x="1114" y="756"/>
                    <a:pt x="651" y="1793"/>
                  </a:cubicBezTo>
                  <a:cubicBezTo>
                    <a:pt x="146" y="2918"/>
                    <a:pt x="1" y="3949"/>
                    <a:pt x="325" y="4094"/>
                  </a:cubicBezTo>
                  <a:cubicBezTo>
                    <a:pt x="351" y="4106"/>
                    <a:pt x="379" y="4112"/>
                    <a:pt x="409" y="4112"/>
                  </a:cubicBezTo>
                  <a:cubicBezTo>
                    <a:pt x="757" y="4112"/>
                    <a:pt x="1362" y="3357"/>
                    <a:pt x="1826" y="2320"/>
                  </a:cubicBezTo>
                  <a:lnTo>
                    <a:pt x="1827" y="2320"/>
                  </a:lnTo>
                  <a:cubicBezTo>
                    <a:pt x="2330" y="1195"/>
                    <a:pt x="2476" y="163"/>
                    <a:pt x="2151" y="18"/>
                  </a:cubicBezTo>
                  <a:cubicBezTo>
                    <a:pt x="2126" y="6"/>
                    <a:pt x="2098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4572450" y="2248850"/>
              <a:ext cx="31775" cy="66725"/>
            </a:xfrm>
            <a:custGeom>
              <a:avLst/>
              <a:gdLst/>
              <a:ahLst/>
              <a:cxnLst/>
              <a:rect l="l" t="t" r="r" b="b"/>
              <a:pathLst>
                <a:path w="1271" h="2669" extrusionOk="0">
                  <a:moveTo>
                    <a:pt x="1168" y="1"/>
                  </a:moveTo>
                  <a:cubicBezTo>
                    <a:pt x="1065" y="1"/>
                    <a:pt x="759" y="554"/>
                    <a:pt x="468" y="1266"/>
                  </a:cubicBezTo>
                  <a:cubicBezTo>
                    <a:pt x="169" y="2002"/>
                    <a:pt x="1" y="2628"/>
                    <a:pt x="92" y="2666"/>
                  </a:cubicBezTo>
                  <a:cubicBezTo>
                    <a:pt x="95" y="2668"/>
                    <a:pt x="98" y="2668"/>
                    <a:pt x="101" y="2668"/>
                  </a:cubicBezTo>
                  <a:cubicBezTo>
                    <a:pt x="204" y="2668"/>
                    <a:pt x="511" y="2115"/>
                    <a:pt x="802" y="1403"/>
                  </a:cubicBezTo>
                  <a:cubicBezTo>
                    <a:pt x="1102" y="667"/>
                    <a:pt x="1270" y="41"/>
                    <a:pt x="1178" y="3"/>
                  </a:cubicBezTo>
                  <a:cubicBezTo>
                    <a:pt x="1175" y="2"/>
                    <a:pt x="1172" y="1"/>
                    <a:pt x="1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4572075" y="2248750"/>
              <a:ext cx="30275" cy="66675"/>
            </a:xfrm>
            <a:custGeom>
              <a:avLst/>
              <a:gdLst/>
              <a:ahLst/>
              <a:cxnLst/>
              <a:rect l="l" t="t" r="r" b="b"/>
              <a:pathLst>
                <a:path w="1211" h="2667" extrusionOk="0">
                  <a:moveTo>
                    <a:pt x="1168" y="0"/>
                  </a:moveTo>
                  <a:cubicBezTo>
                    <a:pt x="1066" y="0"/>
                    <a:pt x="758" y="554"/>
                    <a:pt x="468" y="1266"/>
                  </a:cubicBezTo>
                  <a:cubicBezTo>
                    <a:pt x="168" y="2001"/>
                    <a:pt x="0" y="2628"/>
                    <a:pt x="93" y="2664"/>
                  </a:cubicBezTo>
                  <a:cubicBezTo>
                    <a:pt x="95" y="2666"/>
                    <a:pt x="98" y="2666"/>
                    <a:pt x="102" y="2666"/>
                  </a:cubicBezTo>
                  <a:cubicBezTo>
                    <a:pt x="129" y="2666"/>
                    <a:pt x="170" y="2628"/>
                    <a:pt x="221" y="2558"/>
                  </a:cubicBezTo>
                  <a:cubicBezTo>
                    <a:pt x="271" y="2303"/>
                    <a:pt x="409" y="1877"/>
                    <a:pt x="602" y="1405"/>
                  </a:cubicBezTo>
                  <a:lnTo>
                    <a:pt x="601" y="1405"/>
                  </a:lnTo>
                  <a:cubicBezTo>
                    <a:pt x="815" y="880"/>
                    <a:pt x="1039" y="443"/>
                    <a:pt x="1182" y="248"/>
                  </a:cubicBezTo>
                  <a:cubicBezTo>
                    <a:pt x="1211" y="105"/>
                    <a:pt x="1211" y="15"/>
                    <a:pt x="1177" y="2"/>
                  </a:cubicBezTo>
                  <a:cubicBezTo>
                    <a:pt x="1175" y="1"/>
                    <a:pt x="1171" y="0"/>
                    <a:pt x="1168" y="0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4641425" y="2124600"/>
              <a:ext cx="253275" cy="330050"/>
            </a:xfrm>
            <a:custGeom>
              <a:avLst/>
              <a:gdLst/>
              <a:ahLst/>
              <a:cxnLst/>
              <a:rect l="l" t="t" r="r" b="b"/>
              <a:pathLst>
                <a:path w="10131" h="13202" extrusionOk="0">
                  <a:moveTo>
                    <a:pt x="6344" y="1"/>
                  </a:moveTo>
                  <a:cubicBezTo>
                    <a:pt x="5431" y="1"/>
                    <a:pt x="4653" y="602"/>
                    <a:pt x="4653" y="602"/>
                  </a:cubicBezTo>
                  <a:cubicBezTo>
                    <a:pt x="4653" y="602"/>
                    <a:pt x="4565" y="336"/>
                    <a:pt x="3589" y="149"/>
                  </a:cubicBezTo>
                  <a:cubicBezTo>
                    <a:pt x="3487" y="129"/>
                    <a:pt x="3390" y="120"/>
                    <a:pt x="3298" y="120"/>
                  </a:cubicBezTo>
                  <a:cubicBezTo>
                    <a:pt x="2512" y="120"/>
                    <a:pt x="2108" y="763"/>
                    <a:pt x="2108" y="763"/>
                  </a:cubicBezTo>
                  <a:cubicBezTo>
                    <a:pt x="2108" y="763"/>
                    <a:pt x="2037" y="399"/>
                    <a:pt x="1343" y="399"/>
                  </a:cubicBezTo>
                  <a:cubicBezTo>
                    <a:pt x="1261" y="399"/>
                    <a:pt x="1171" y="404"/>
                    <a:pt x="1072" y="415"/>
                  </a:cubicBezTo>
                  <a:cubicBezTo>
                    <a:pt x="126" y="523"/>
                    <a:pt x="863" y="2478"/>
                    <a:pt x="863" y="2478"/>
                  </a:cubicBezTo>
                  <a:cubicBezTo>
                    <a:pt x="657" y="2336"/>
                    <a:pt x="493" y="2267"/>
                    <a:pt x="374" y="2267"/>
                  </a:cubicBezTo>
                  <a:cubicBezTo>
                    <a:pt x="1" y="2267"/>
                    <a:pt x="79" y="2955"/>
                    <a:pt x="731" y="4232"/>
                  </a:cubicBezTo>
                  <a:lnTo>
                    <a:pt x="2079" y="12820"/>
                  </a:lnTo>
                  <a:cubicBezTo>
                    <a:pt x="2079" y="12820"/>
                    <a:pt x="3172" y="13202"/>
                    <a:pt x="4525" y="13202"/>
                  </a:cubicBezTo>
                  <a:cubicBezTo>
                    <a:pt x="5632" y="13202"/>
                    <a:pt x="6912" y="12947"/>
                    <a:pt x="7911" y="12021"/>
                  </a:cubicBezTo>
                  <a:cubicBezTo>
                    <a:pt x="10130" y="9963"/>
                    <a:pt x="8961" y="5712"/>
                    <a:pt x="8961" y="5712"/>
                  </a:cubicBezTo>
                  <a:cubicBezTo>
                    <a:pt x="8961" y="5712"/>
                    <a:pt x="9597" y="3864"/>
                    <a:pt x="8266" y="1351"/>
                  </a:cubicBezTo>
                  <a:cubicBezTo>
                    <a:pt x="7712" y="306"/>
                    <a:pt x="6993" y="1"/>
                    <a:pt x="6344" y="1"/>
                  </a:cubicBezTo>
                  <a:close/>
                </a:path>
              </a:pathLst>
            </a:custGeom>
            <a:solidFill>
              <a:srgbClr val="D3A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4629000" y="2130475"/>
              <a:ext cx="265300" cy="324175"/>
            </a:xfrm>
            <a:custGeom>
              <a:avLst/>
              <a:gdLst/>
              <a:ahLst/>
              <a:cxnLst/>
              <a:rect l="l" t="t" r="r" b="b"/>
              <a:pathLst>
                <a:path w="10612" h="12967" extrusionOk="0">
                  <a:moveTo>
                    <a:pt x="7751" y="0"/>
                  </a:moveTo>
                  <a:cubicBezTo>
                    <a:pt x="7946" y="415"/>
                    <a:pt x="8058" y="859"/>
                    <a:pt x="8058" y="1324"/>
                  </a:cubicBezTo>
                  <a:cubicBezTo>
                    <a:pt x="8058" y="3485"/>
                    <a:pt x="5778" y="5236"/>
                    <a:pt x="2966" y="5236"/>
                  </a:cubicBezTo>
                  <a:cubicBezTo>
                    <a:pt x="1859" y="5236"/>
                    <a:pt x="837" y="4962"/>
                    <a:pt x="1" y="4500"/>
                  </a:cubicBezTo>
                  <a:lnTo>
                    <a:pt x="1" y="4500"/>
                  </a:lnTo>
                  <a:cubicBezTo>
                    <a:pt x="46" y="4598"/>
                    <a:pt x="94" y="4700"/>
                    <a:pt x="148" y="4805"/>
                  </a:cubicBezTo>
                  <a:lnTo>
                    <a:pt x="2576" y="12585"/>
                  </a:lnTo>
                  <a:cubicBezTo>
                    <a:pt x="2576" y="12585"/>
                    <a:pt x="3669" y="12967"/>
                    <a:pt x="5022" y="12967"/>
                  </a:cubicBezTo>
                  <a:cubicBezTo>
                    <a:pt x="6128" y="12967"/>
                    <a:pt x="7408" y="12712"/>
                    <a:pt x="8406" y="11786"/>
                  </a:cubicBezTo>
                  <a:cubicBezTo>
                    <a:pt x="10611" y="9742"/>
                    <a:pt x="9475" y="5538"/>
                    <a:pt x="9458" y="5477"/>
                  </a:cubicBezTo>
                  <a:lnTo>
                    <a:pt x="9458" y="5477"/>
                  </a:lnTo>
                  <a:cubicBezTo>
                    <a:pt x="9470" y="5442"/>
                    <a:pt x="10081" y="3605"/>
                    <a:pt x="8762" y="1116"/>
                  </a:cubicBezTo>
                  <a:cubicBezTo>
                    <a:pt x="8461" y="549"/>
                    <a:pt x="8113" y="202"/>
                    <a:pt x="7751" y="0"/>
                  </a:cubicBezTo>
                  <a:close/>
                </a:path>
              </a:pathLst>
            </a:custGeom>
            <a:solidFill>
              <a:srgbClr val="B59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4590100" y="2476000"/>
              <a:ext cx="204825" cy="61925"/>
            </a:xfrm>
            <a:custGeom>
              <a:avLst/>
              <a:gdLst/>
              <a:ahLst/>
              <a:cxnLst/>
              <a:rect l="l" t="t" r="r" b="b"/>
              <a:pathLst>
                <a:path w="8193" h="2477" extrusionOk="0">
                  <a:moveTo>
                    <a:pt x="4181" y="1"/>
                  </a:moveTo>
                  <a:cubicBezTo>
                    <a:pt x="2828" y="1"/>
                    <a:pt x="1368" y="273"/>
                    <a:pt x="1" y="945"/>
                  </a:cubicBezTo>
                  <a:cubicBezTo>
                    <a:pt x="776" y="1703"/>
                    <a:pt x="1654" y="2376"/>
                    <a:pt x="2016" y="2472"/>
                  </a:cubicBezTo>
                  <a:cubicBezTo>
                    <a:pt x="2029" y="2475"/>
                    <a:pt x="2046" y="2477"/>
                    <a:pt x="2068" y="2477"/>
                  </a:cubicBezTo>
                  <a:cubicBezTo>
                    <a:pt x="2679" y="2477"/>
                    <a:pt x="6771" y="1173"/>
                    <a:pt x="8193" y="714"/>
                  </a:cubicBezTo>
                  <a:cubicBezTo>
                    <a:pt x="7964" y="652"/>
                    <a:pt x="7750" y="622"/>
                    <a:pt x="7563" y="618"/>
                  </a:cubicBezTo>
                  <a:cubicBezTo>
                    <a:pt x="7562" y="618"/>
                    <a:pt x="7560" y="619"/>
                    <a:pt x="7559" y="619"/>
                  </a:cubicBezTo>
                  <a:cubicBezTo>
                    <a:pt x="6638" y="242"/>
                    <a:pt x="5457" y="1"/>
                    <a:pt x="4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4609875" y="2351350"/>
              <a:ext cx="163800" cy="164675"/>
            </a:xfrm>
            <a:custGeom>
              <a:avLst/>
              <a:gdLst/>
              <a:ahLst/>
              <a:cxnLst/>
              <a:rect l="l" t="t" r="r" b="b"/>
              <a:pathLst>
                <a:path w="6552" h="6587" extrusionOk="0">
                  <a:moveTo>
                    <a:pt x="6552" y="1"/>
                  </a:moveTo>
                  <a:lnTo>
                    <a:pt x="644" y="1685"/>
                  </a:lnTo>
                  <a:lnTo>
                    <a:pt x="1" y="5638"/>
                  </a:lnTo>
                  <a:cubicBezTo>
                    <a:pt x="1" y="5638"/>
                    <a:pt x="997" y="6587"/>
                    <a:pt x="1623" y="6587"/>
                  </a:cubicBezTo>
                  <a:cubicBezTo>
                    <a:pt x="1634" y="6587"/>
                    <a:pt x="1645" y="6587"/>
                    <a:pt x="1656" y="6586"/>
                  </a:cubicBezTo>
                  <a:cubicBezTo>
                    <a:pt x="3007" y="6508"/>
                    <a:pt x="6244" y="5412"/>
                    <a:pt x="6244" y="5412"/>
                  </a:cubicBezTo>
                  <a:lnTo>
                    <a:pt x="6552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4726000" y="3530200"/>
              <a:ext cx="67100" cy="24775"/>
            </a:xfrm>
            <a:custGeom>
              <a:avLst/>
              <a:gdLst/>
              <a:ahLst/>
              <a:cxnLst/>
              <a:rect l="l" t="t" r="r" b="b"/>
              <a:pathLst>
                <a:path w="2684" h="991" extrusionOk="0">
                  <a:moveTo>
                    <a:pt x="556" y="0"/>
                  </a:moveTo>
                  <a:cubicBezTo>
                    <a:pt x="512" y="0"/>
                    <a:pt x="474" y="6"/>
                    <a:pt x="443" y="18"/>
                  </a:cubicBezTo>
                  <a:cubicBezTo>
                    <a:pt x="1" y="195"/>
                    <a:pt x="90" y="991"/>
                    <a:pt x="90" y="991"/>
                  </a:cubicBezTo>
                  <a:lnTo>
                    <a:pt x="2683" y="991"/>
                  </a:lnTo>
                  <a:cubicBezTo>
                    <a:pt x="2683" y="991"/>
                    <a:pt x="1130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4527575" y="3530200"/>
              <a:ext cx="70125" cy="24775"/>
            </a:xfrm>
            <a:custGeom>
              <a:avLst/>
              <a:gdLst/>
              <a:ahLst/>
              <a:cxnLst/>
              <a:rect l="l" t="t" r="r" b="b"/>
              <a:pathLst>
                <a:path w="2805" h="991" extrusionOk="0">
                  <a:moveTo>
                    <a:pt x="2223" y="0"/>
                  </a:moveTo>
                  <a:cubicBezTo>
                    <a:pt x="1624" y="0"/>
                    <a:pt x="0" y="991"/>
                    <a:pt x="0" y="991"/>
                  </a:cubicBezTo>
                  <a:lnTo>
                    <a:pt x="2711" y="991"/>
                  </a:lnTo>
                  <a:cubicBezTo>
                    <a:pt x="2711" y="991"/>
                    <a:pt x="2805" y="195"/>
                    <a:pt x="2342" y="18"/>
                  </a:cubicBezTo>
                  <a:cubicBezTo>
                    <a:pt x="2309" y="6"/>
                    <a:pt x="2269" y="0"/>
                    <a:pt x="2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4524775" y="2752250"/>
              <a:ext cx="112200" cy="122525"/>
            </a:xfrm>
            <a:custGeom>
              <a:avLst/>
              <a:gdLst/>
              <a:ahLst/>
              <a:cxnLst/>
              <a:rect l="l" t="t" r="r" b="b"/>
              <a:pathLst>
                <a:path w="4488" h="4901" extrusionOk="0">
                  <a:moveTo>
                    <a:pt x="3539" y="0"/>
                  </a:moveTo>
                  <a:cubicBezTo>
                    <a:pt x="3538" y="0"/>
                    <a:pt x="296" y="1"/>
                    <a:pt x="149" y="502"/>
                  </a:cubicBezTo>
                  <a:cubicBezTo>
                    <a:pt x="1" y="1004"/>
                    <a:pt x="325" y="3845"/>
                    <a:pt x="826" y="4168"/>
                  </a:cubicBezTo>
                  <a:cubicBezTo>
                    <a:pt x="1275" y="4459"/>
                    <a:pt x="2132" y="4901"/>
                    <a:pt x="3056" y="4901"/>
                  </a:cubicBezTo>
                  <a:cubicBezTo>
                    <a:pt x="3164" y="4901"/>
                    <a:pt x="3271" y="4895"/>
                    <a:pt x="3380" y="4882"/>
                  </a:cubicBezTo>
                  <a:cubicBezTo>
                    <a:pt x="4487" y="4751"/>
                    <a:pt x="3539" y="0"/>
                    <a:pt x="3539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2" name="Google Shape;2592;p46"/>
            <p:cNvSpPr/>
            <p:nvPr/>
          </p:nvSpPr>
          <p:spPr>
            <a:xfrm>
              <a:off x="4543950" y="2707500"/>
              <a:ext cx="66600" cy="56575"/>
            </a:xfrm>
            <a:custGeom>
              <a:avLst/>
              <a:gdLst/>
              <a:ahLst/>
              <a:cxnLst/>
              <a:rect l="l" t="t" r="r" b="b"/>
              <a:pathLst>
                <a:path w="2664" h="2263" extrusionOk="0">
                  <a:moveTo>
                    <a:pt x="563" y="0"/>
                  </a:moveTo>
                  <a:cubicBezTo>
                    <a:pt x="338" y="0"/>
                    <a:pt x="105" y="246"/>
                    <a:pt x="59" y="509"/>
                  </a:cubicBezTo>
                  <a:cubicBezTo>
                    <a:pt x="0" y="849"/>
                    <a:pt x="552" y="1616"/>
                    <a:pt x="841" y="1969"/>
                  </a:cubicBezTo>
                  <a:cubicBezTo>
                    <a:pt x="1018" y="2186"/>
                    <a:pt x="1288" y="2262"/>
                    <a:pt x="1561" y="2262"/>
                  </a:cubicBezTo>
                  <a:cubicBezTo>
                    <a:pt x="2105" y="2262"/>
                    <a:pt x="2664" y="1959"/>
                    <a:pt x="2536" y="1851"/>
                  </a:cubicBezTo>
                  <a:cubicBezTo>
                    <a:pt x="2344" y="1688"/>
                    <a:pt x="1017" y="273"/>
                    <a:pt x="752" y="67"/>
                  </a:cubicBezTo>
                  <a:cubicBezTo>
                    <a:pt x="693" y="21"/>
                    <a:pt x="628" y="0"/>
                    <a:pt x="563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3" name="Google Shape;2593;p46"/>
            <p:cNvSpPr/>
            <p:nvPr/>
          </p:nvSpPr>
          <p:spPr>
            <a:xfrm>
              <a:off x="4539525" y="2352125"/>
              <a:ext cx="282325" cy="234450"/>
            </a:xfrm>
            <a:custGeom>
              <a:avLst/>
              <a:gdLst/>
              <a:ahLst/>
              <a:cxnLst/>
              <a:rect l="l" t="t" r="r" b="b"/>
              <a:pathLst>
                <a:path w="11293" h="9378" extrusionOk="0">
                  <a:moveTo>
                    <a:pt x="9363" y="0"/>
                  </a:moveTo>
                  <a:lnTo>
                    <a:pt x="9363" y="0"/>
                  </a:lnTo>
                  <a:cubicBezTo>
                    <a:pt x="9315" y="4"/>
                    <a:pt x="9264" y="9"/>
                    <a:pt x="9214" y="12"/>
                  </a:cubicBezTo>
                  <a:lnTo>
                    <a:pt x="4197" y="1444"/>
                  </a:lnTo>
                  <a:cubicBezTo>
                    <a:pt x="4108" y="1482"/>
                    <a:pt x="4022" y="1519"/>
                    <a:pt x="3932" y="1559"/>
                  </a:cubicBezTo>
                  <a:cubicBezTo>
                    <a:pt x="3761" y="1636"/>
                    <a:pt x="3596" y="1719"/>
                    <a:pt x="3433" y="1804"/>
                  </a:cubicBezTo>
                  <a:lnTo>
                    <a:pt x="2824" y="5554"/>
                  </a:lnTo>
                  <a:cubicBezTo>
                    <a:pt x="2556" y="5655"/>
                    <a:pt x="2290" y="5768"/>
                    <a:pt x="2028" y="5898"/>
                  </a:cubicBezTo>
                  <a:cubicBezTo>
                    <a:pt x="2027" y="5899"/>
                    <a:pt x="2025" y="5899"/>
                    <a:pt x="2024" y="5900"/>
                  </a:cubicBezTo>
                  <a:cubicBezTo>
                    <a:pt x="1762" y="6029"/>
                    <a:pt x="1502" y="6174"/>
                    <a:pt x="1248" y="6333"/>
                  </a:cubicBezTo>
                  <a:lnTo>
                    <a:pt x="1249" y="6330"/>
                  </a:lnTo>
                  <a:lnTo>
                    <a:pt x="1249" y="6330"/>
                  </a:lnTo>
                  <a:cubicBezTo>
                    <a:pt x="1" y="7662"/>
                    <a:pt x="924" y="9066"/>
                    <a:pt x="2448" y="9285"/>
                  </a:cubicBezTo>
                  <a:lnTo>
                    <a:pt x="2448" y="9284"/>
                  </a:lnTo>
                  <a:cubicBezTo>
                    <a:pt x="2896" y="9348"/>
                    <a:pt x="3317" y="9378"/>
                    <a:pt x="3713" y="9378"/>
                  </a:cubicBezTo>
                  <a:cubicBezTo>
                    <a:pt x="7793" y="9378"/>
                    <a:pt x="9277" y="6264"/>
                    <a:pt x="11293" y="6140"/>
                  </a:cubicBezTo>
                  <a:cubicBezTo>
                    <a:pt x="10912" y="5908"/>
                    <a:pt x="10546" y="5755"/>
                    <a:pt x="10216" y="5669"/>
                  </a:cubicBezTo>
                  <a:cubicBezTo>
                    <a:pt x="10106" y="5639"/>
                    <a:pt x="10000" y="5618"/>
                    <a:pt x="9898" y="5603"/>
                  </a:cubicBezTo>
                  <a:cubicBezTo>
                    <a:pt x="9888" y="5600"/>
                    <a:pt x="9877" y="5599"/>
                    <a:pt x="9867" y="5598"/>
                  </a:cubicBezTo>
                  <a:cubicBezTo>
                    <a:pt x="9768" y="5584"/>
                    <a:pt x="9673" y="5575"/>
                    <a:pt x="9586" y="5573"/>
                  </a:cubicBezTo>
                  <a:cubicBezTo>
                    <a:pt x="9585" y="5573"/>
                    <a:pt x="9583" y="5574"/>
                    <a:pt x="9582" y="5574"/>
                  </a:cubicBezTo>
                  <a:cubicBezTo>
                    <a:pt x="9414" y="5506"/>
                    <a:pt x="9239" y="5442"/>
                    <a:pt x="9055" y="5382"/>
                  </a:cubicBezTo>
                  <a:cubicBezTo>
                    <a:pt x="9056" y="5382"/>
                    <a:pt x="9058" y="5381"/>
                    <a:pt x="9058" y="5381"/>
                  </a:cubicBezTo>
                  <a:lnTo>
                    <a:pt x="9363" y="0"/>
                  </a:ln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4546100" y="2306075"/>
              <a:ext cx="54050" cy="46825"/>
            </a:xfrm>
            <a:custGeom>
              <a:avLst/>
              <a:gdLst/>
              <a:ahLst/>
              <a:cxnLst/>
              <a:rect l="l" t="t" r="r" b="b"/>
              <a:pathLst>
                <a:path w="2162" h="1873" extrusionOk="0">
                  <a:moveTo>
                    <a:pt x="2162" y="1"/>
                  </a:moveTo>
                  <a:lnTo>
                    <a:pt x="2162" y="1"/>
                  </a:lnTo>
                  <a:cubicBezTo>
                    <a:pt x="2162" y="1"/>
                    <a:pt x="178" y="80"/>
                    <a:pt x="89" y="482"/>
                  </a:cubicBezTo>
                  <a:cubicBezTo>
                    <a:pt x="1" y="883"/>
                    <a:pt x="297" y="1283"/>
                    <a:pt x="1303" y="1872"/>
                  </a:cubicBezTo>
                  <a:lnTo>
                    <a:pt x="2162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4532000" y="2200050"/>
              <a:ext cx="268325" cy="278275"/>
            </a:xfrm>
            <a:custGeom>
              <a:avLst/>
              <a:gdLst/>
              <a:ahLst/>
              <a:cxnLst/>
              <a:rect l="l" t="t" r="r" b="b"/>
              <a:pathLst>
                <a:path w="10733" h="11131" extrusionOk="0">
                  <a:moveTo>
                    <a:pt x="5546" y="1"/>
                  </a:moveTo>
                  <a:cubicBezTo>
                    <a:pt x="5385" y="1"/>
                    <a:pt x="5233" y="15"/>
                    <a:pt x="5094" y="44"/>
                  </a:cubicBezTo>
                  <a:cubicBezTo>
                    <a:pt x="3629" y="351"/>
                    <a:pt x="2070" y="5109"/>
                    <a:pt x="1216" y="8038"/>
                  </a:cubicBezTo>
                  <a:cubicBezTo>
                    <a:pt x="1142" y="8023"/>
                    <a:pt x="1073" y="8016"/>
                    <a:pt x="1008" y="8016"/>
                  </a:cubicBezTo>
                  <a:cubicBezTo>
                    <a:pt x="26" y="8016"/>
                    <a:pt x="1" y="9626"/>
                    <a:pt x="357" y="10149"/>
                  </a:cubicBezTo>
                  <a:cubicBezTo>
                    <a:pt x="838" y="10856"/>
                    <a:pt x="2208" y="11130"/>
                    <a:pt x="3710" y="11130"/>
                  </a:cubicBezTo>
                  <a:cubicBezTo>
                    <a:pt x="5762" y="11130"/>
                    <a:pt x="8060" y="10619"/>
                    <a:pt x="8675" y="10001"/>
                  </a:cubicBezTo>
                  <a:cubicBezTo>
                    <a:pt x="9740" y="8932"/>
                    <a:pt x="10732" y="6419"/>
                    <a:pt x="10570" y="4856"/>
                  </a:cubicBezTo>
                  <a:cubicBezTo>
                    <a:pt x="10245" y="1722"/>
                    <a:pt x="7311" y="1"/>
                    <a:pt x="5546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4660625" y="2285925"/>
              <a:ext cx="135750" cy="73975"/>
            </a:xfrm>
            <a:custGeom>
              <a:avLst/>
              <a:gdLst/>
              <a:ahLst/>
              <a:cxnLst/>
              <a:rect l="l" t="t" r="r" b="b"/>
              <a:pathLst>
                <a:path w="5430" h="2959" extrusionOk="0">
                  <a:moveTo>
                    <a:pt x="293" y="0"/>
                  </a:moveTo>
                  <a:lnTo>
                    <a:pt x="1" y="451"/>
                  </a:lnTo>
                  <a:lnTo>
                    <a:pt x="123" y="1279"/>
                  </a:lnTo>
                  <a:lnTo>
                    <a:pt x="5308" y="2959"/>
                  </a:lnTo>
                  <a:lnTo>
                    <a:pt x="5430" y="2365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4602250" y="2271650"/>
              <a:ext cx="45250" cy="26525"/>
            </a:xfrm>
            <a:custGeom>
              <a:avLst/>
              <a:gdLst/>
              <a:ahLst/>
              <a:cxnLst/>
              <a:rect l="l" t="t" r="r" b="b"/>
              <a:pathLst>
                <a:path w="1810" h="1061" extrusionOk="0">
                  <a:moveTo>
                    <a:pt x="194" y="0"/>
                  </a:moveTo>
                  <a:lnTo>
                    <a:pt x="0" y="493"/>
                  </a:lnTo>
                  <a:lnTo>
                    <a:pt x="1578" y="1060"/>
                  </a:lnTo>
                  <a:lnTo>
                    <a:pt x="1810" y="47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4613825" y="2241550"/>
              <a:ext cx="86400" cy="112600"/>
            </a:xfrm>
            <a:custGeom>
              <a:avLst/>
              <a:gdLst/>
              <a:ahLst/>
              <a:cxnLst/>
              <a:rect l="l" t="t" r="r" b="b"/>
              <a:pathLst>
                <a:path w="3456" h="4504" extrusionOk="0">
                  <a:moveTo>
                    <a:pt x="2306" y="0"/>
                  </a:moveTo>
                  <a:cubicBezTo>
                    <a:pt x="1698" y="0"/>
                    <a:pt x="971" y="629"/>
                    <a:pt x="540" y="1619"/>
                  </a:cubicBezTo>
                  <a:cubicBezTo>
                    <a:pt x="0" y="2861"/>
                    <a:pt x="141" y="4158"/>
                    <a:pt x="874" y="4447"/>
                  </a:cubicBezTo>
                  <a:cubicBezTo>
                    <a:pt x="971" y="4485"/>
                    <a:pt x="1071" y="4503"/>
                    <a:pt x="1174" y="4503"/>
                  </a:cubicBezTo>
                  <a:cubicBezTo>
                    <a:pt x="1845" y="4503"/>
                    <a:pt x="2624" y="3738"/>
                    <a:pt x="3020" y="2666"/>
                  </a:cubicBezTo>
                  <a:cubicBezTo>
                    <a:pt x="3455" y="1493"/>
                    <a:pt x="3275" y="356"/>
                    <a:pt x="2633" y="68"/>
                  </a:cubicBezTo>
                  <a:cubicBezTo>
                    <a:pt x="2530" y="22"/>
                    <a:pt x="2420" y="0"/>
                    <a:pt x="2306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4539625" y="2221550"/>
              <a:ext cx="265400" cy="258350"/>
            </a:xfrm>
            <a:custGeom>
              <a:avLst/>
              <a:gdLst/>
              <a:ahLst/>
              <a:cxnLst/>
              <a:rect l="l" t="t" r="r" b="b"/>
              <a:pathLst>
                <a:path w="10616" h="10334" extrusionOk="0">
                  <a:moveTo>
                    <a:pt x="7759" y="0"/>
                  </a:moveTo>
                  <a:lnTo>
                    <a:pt x="7759" y="0"/>
                  </a:lnTo>
                  <a:cubicBezTo>
                    <a:pt x="8600" y="808"/>
                    <a:pt x="9256" y="1919"/>
                    <a:pt x="9401" y="3308"/>
                  </a:cubicBezTo>
                  <a:cubicBezTo>
                    <a:pt x="9563" y="4871"/>
                    <a:pt x="8570" y="7384"/>
                    <a:pt x="7504" y="8453"/>
                  </a:cubicBezTo>
                  <a:cubicBezTo>
                    <a:pt x="6889" y="9071"/>
                    <a:pt x="4592" y="9582"/>
                    <a:pt x="2541" y="9582"/>
                  </a:cubicBezTo>
                  <a:cubicBezTo>
                    <a:pt x="1571" y="9582"/>
                    <a:pt x="656" y="9467"/>
                    <a:pt x="0" y="9196"/>
                  </a:cubicBezTo>
                  <a:lnTo>
                    <a:pt x="0" y="9196"/>
                  </a:lnTo>
                  <a:cubicBezTo>
                    <a:pt x="17" y="9229"/>
                    <a:pt x="33" y="9262"/>
                    <a:pt x="52" y="9289"/>
                  </a:cubicBezTo>
                  <a:cubicBezTo>
                    <a:pt x="563" y="10040"/>
                    <a:pt x="2102" y="10334"/>
                    <a:pt x="3740" y="10334"/>
                  </a:cubicBezTo>
                  <a:cubicBezTo>
                    <a:pt x="5755" y="10334"/>
                    <a:pt x="7920" y="9889"/>
                    <a:pt x="8508" y="9299"/>
                  </a:cubicBezTo>
                  <a:cubicBezTo>
                    <a:pt x="9572" y="8229"/>
                    <a:pt x="10616" y="5377"/>
                    <a:pt x="10454" y="3815"/>
                  </a:cubicBezTo>
                  <a:lnTo>
                    <a:pt x="10454" y="3814"/>
                  </a:lnTo>
                  <a:cubicBezTo>
                    <a:pt x="10263" y="1975"/>
                    <a:pt x="8984" y="805"/>
                    <a:pt x="7759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4718775" y="2183700"/>
              <a:ext cx="132100" cy="214675"/>
            </a:xfrm>
            <a:custGeom>
              <a:avLst/>
              <a:gdLst/>
              <a:ahLst/>
              <a:cxnLst/>
              <a:rect l="l" t="t" r="r" b="b"/>
              <a:pathLst>
                <a:path w="5284" h="8587" extrusionOk="0">
                  <a:moveTo>
                    <a:pt x="1802" y="1"/>
                  </a:moveTo>
                  <a:cubicBezTo>
                    <a:pt x="788" y="1"/>
                    <a:pt x="0" y="1188"/>
                    <a:pt x="533" y="1538"/>
                  </a:cubicBezTo>
                  <a:cubicBezTo>
                    <a:pt x="1272" y="2025"/>
                    <a:pt x="1642" y="4263"/>
                    <a:pt x="1369" y="5237"/>
                  </a:cubicBezTo>
                  <a:cubicBezTo>
                    <a:pt x="1096" y="6210"/>
                    <a:pt x="902" y="7477"/>
                    <a:pt x="1545" y="8586"/>
                  </a:cubicBezTo>
                  <a:cubicBezTo>
                    <a:pt x="1545" y="8586"/>
                    <a:pt x="3258" y="7924"/>
                    <a:pt x="4271" y="6678"/>
                  </a:cubicBezTo>
                  <a:cubicBezTo>
                    <a:pt x="5283" y="5432"/>
                    <a:pt x="4446" y="2375"/>
                    <a:pt x="3025" y="662"/>
                  </a:cubicBezTo>
                  <a:cubicBezTo>
                    <a:pt x="2626" y="181"/>
                    <a:pt x="2197" y="1"/>
                    <a:pt x="1802" y="1"/>
                  </a:cubicBezTo>
                  <a:close/>
                </a:path>
              </a:pathLst>
            </a:custGeom>
            <a:solidFill>
              <a:srgbClr val="B59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4746875" y="2327450"/>
              <a:ext cx="48200" cy="27300"/>
            </a:xfrm>
            <a:custGeom>
              <a:avLst/>
              <a:gdLst/>
              <a:ahLst/>
              <a:cxnLst/>
              <a:rect l="l" t="t" r="r" b="b"/>
              <a:pathLst>
                <a:path w="1928" h="1092" extrusionOk="0">
                  <a:moveTo>
                    <a:pt x="109" y="1"/>
                  </a:moveTo>
                  <a:cubicBezTo>
                    <a:pt x="109" y="1"/>
                    <a:pt x="1" y="590"/>
                    <a:pt x="11" y="688"/>
                  </a:cubicBezTo>
                  <a:lnTo>
                    <a:pt x="1229" y="1092"/>
                  </a:lnTo>
                  <a:lnTo>
                    <a:pt x="1928" y="620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9B7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4608450" y="2236275"/>
              <a:ext cx="80825" cy="107850"/>
            </a:xfrm>
            <a:custGeom>
              <a:avLst/>
              <a:gdLst/>
              <a:ahLst/>
              <a:cxnLst/>
              <a:rect l="l" t="t" r="r" b="b"/>
              <a:pathLst>
                <a:path w="3233" h="4314" extrusionOk="0">
                  <a:moveTo>
                    <a:pt x="2280" y="0"/>
                  </a:moveTo>
                  <a:cubicBezTo>
                    <a:pt x="1698" y="0"/>
                    <a:pt x="964" y="671"/>
                    <a:pt x="520" y="1664"/>
                  </a:cubicBezTo>
                  <a:cubicBezTo>
                    <a:pt x="1" y="2824"/>
                    <a:pt x="72" y="3984"/>
                    <a:pt x="677" y="4257"/>
                  </a:cubicBezTo>
                  <a:cubicBezTo>
                    <a:pt x="764" y="4295"/>
                    <a:pt x="856" y="4314"/>
                    <a:pt x="953" y="4314"/>
                  </a:cubicBezTo>
                  <a:cubicBezTo>
                    <a:pt x="1536" y="4314"/>
                    <a:pt x="2269" y="3644"/>
                    <a:pt x="2714" y="2651"/>
                  </a:cubicBezTo>
                  <a:cubicBezTo>
                    <a:pt x="3233" y="1491"/>
                    <a:pt x="3162" y="330"/>
                    <a:pt x="2557" y="58"/>
                  </a:cubicBezTo>
                  <a:cubicBezTo>
                    <a:pt x="2470" y="19"/>
                    <a:pt x="2377" y="0"/>
                    <a:pt x="2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4600050" y="2260400"/>
              <a:ext cx="45250" cy="26550"/>
            </a:xfrm>
            <a:custGeom>
              <a:avLst/>
              <a:gdLst/>
              <a:ahLst/>
              <a:cxnLst/>
              <a:rect l="l" t="t" r="r" b="b"/>
              <a:pathLst>
                <a:path w="1810" h="1062" extrusionOk="0">
                  <a:moveTo>
                    <a:pt x="194" y="0"/>
                  </a:moveTo>
                  <a:lnTo>
                    <a:pt x="0" y="493"/>
                  </a:lnTo>
                  <a:lnTo>
                    <a:pt x="1577" y="1061"/>
                  </a:lnTo>
                  <a:lnTo>
                    <a:pt x="1809" y="472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4661050" y="2275400"/>
              <a:ext cx="175700" cy="139025"/>
            </a:xfrm>
            <a:custGeom>
              <a:avLst/>
              <a:gdLst/>
              <a:ahLst/>
              <a:cxnLst/>
              <a:rect l="l" t="t" r="r" b="b"/>
              <a:pathLst>
                <a:path w="7028" h="5561" extrusionOk="0">
                  <a:moveTo>
                    <a:pt x="293" y="1"/>
                  </a:moveTo>
                  <a:lnTo>
                    <a:pt x="0" y="453"/>
                  </a:lnTo>
                  <a:lnTo>
                    <a:pt x="123" y="1281"/>
                  </a:lnTo>
                  <a:lnTo>
                    <a:pt x="5139" y="2844"/>
                  </a:lnTo>
                  <a:lnTo>
                    <a:pt x="5550" y="3298"/>
                  </a:lnTo>
                  <a:lnTo>
                    <a:pt x="6003" y="5560"/>
                  </a:lnTo>
                  <a:lnTo>
                    <a:pt x="7027" y="4446"/>
                  </a:lnTo>
                  <a:lnTo>
                    <a:pt x="6333" y="2782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4732550" y="2339650"/>
              <a:ext cx="99925" cy="74925"/>
            </a:xfrm>
            <a:custGeom>
              <a:avLst/>
              <a:gdLst/>
              <a:ahLst/>
              <a:cxnLst/>
              <a:rect l="l" t="t" r="r" b="b"/>
              <a:pathLst>
                <a:path w="3997" h="2997" extrusionOk="0">
                  <a:moveTo>
                    <a:pt x="2901" y="0"/>
                  </a:moveTo>
                  <a:cubicBezTo>
                    <a:pt x="2373" y="0"/>
                    <a:pt x="1813" y="214"/>
                    <a:pt x="1645" y="469"/>
                  </a:cubicBezTo>
                  <a:cubicBezTo>
                    <a:pt x="1299" y="989"/>
                    <a:pt x="1" y="2514"/>
                    <a:pt x="476" y="2866"/>
                  </a:cubicBezTo>
                  <a:cubicBezTo>
                    <a:pt x="596" y="2956"/>
                    <a:pt x="775" y="2997"/>
                    <a:pt x="989" y="2997"/>
                  </a:cubicBezTo>
                  <a:cubicBezTo>
                    <a:pt x="2056" y="2997"/>
                    <a:pt x="3996" y="1976"/>
                    <a:pt x="3971" y="873"/>
                  </a:cubicBezTo>
                  <a:cubicBezTo>
                    <a:pt x="3956" y="228"/>
                    <a:pt x="3445" y="0"/>
                    <a:pt x="2901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4712000" y="2160025"/>
              <a:ext cx="105050" cy="83400"/>
            </a:xfrm>
            <a:custGeom>
              <a:avLst/>
              <a:gdLst/>
              <a:ahLst/>
              <a:cxnLst/>
              <a:rect l="l" t="t" r="r" b="b"/>
              <a:pathLst>
                <a:path w="4202" h="3336" extrusionOk="0">
                  <a:moveTo>
                    <a:pt x="1763" y="1"/>
                  </a:moveTo>
                  <a:cubicBezTo>
                    <a:pt x="1154" y="1"/>
                    <a:pt x="612" y="277"/>
                    <a:pt x="369" y="776"/>
                  </a:cubicBezTo>
                  <a:cubicBezTo>
                    <a:pt x="1" y="1534"/>
                    <a:pt x="461" y="2517"/>
                    <a:pt x="1398" y="2974"/>
                  </a:cubicBezTo>
                  <a:cubicBezTo>
                    <a:pt x="1852" y="3195"/>
                    <a:pt x="2352" y="3336"/>
                    <a:pt x="2788" y="3336"/>
                  </a:cubicBezTo>
                  <a:cubicBezTo>
                    <a:pt x="3252" y="3336"/>
                    <a:pt x="3644" y="3177"/>
                    <a:pt x="3833" y="2787"/>
                  </a:cubicBezTo>
                  <a:cubicBezTo>
                    <a:pt x="4202" y="2029"/>
                    <a:pt x="3670" y="687"/>
                    <a:pt x="2733" y="231"/>
                  </a:cubicBezTo>
                  <a:cubicBezTo>
                    <a:pt x="2413" y="75"/>
                    <a:pt x="2079" y="1"/>
                    <a:pt x="1763" y="1"/>
                  </a:cubicBezTo>
                  <a:close/>
                </a:path>
              </a:pathLst>
            </a:custGeom>
            <a:solidFill>
              <a:srgbClr val="D3A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4752575" y="2353600"/>
              <a:ext cx="63750" cy="47800"/>
            </a:xfrm>
            <a:custGeom>
              <a:avLst/>
              <a:gdLst/>
              <a:ahLst/>
              <a:cxnLst/>
              <a:rect l="l" t="t" r="r" b="b"/>
              <a:pathLst>
                <a:path w="2550" h="1912" extrusionOk="0">
                  <a:moveTo>
                    <a:pt x="1851" y="0"/>
                  </a:moveTo>
                  <a:cubicBezTo>
                    <a:pt x="1514" y="0"/>
                    <a:pt x="1156" y="137"/>
                    <a:pt x="1048" y="299"/>
                  </a:cubicBezTo>
                  <a:cubicBezTo>
                    <a:pt x="828" y="631"/>
                    <a:pt x="0" y="1604"/>
                    <a:pt x="302" y="1828"/>
                  </a:cubicBezTo>
                  <a:cubicBezTo>
                    <a:pt x="379" y="1885"/>
                    <a:pt x="493" y="1912"/>
                    <a:pt x="630" y="1912"/>
                  </a:cubicBezTo>
                  <a:cubicBezTo>
                    <a:pt x="1310" y="1912"/>
                    <a:pt x="2549" y="1261"/>
                    <a:pt x="2532" y="556"/>
                  </a:cubicBezTo>
                  <a:cubicBezTo>
                    <a:pt x="2523" y="145"/>
                    <a:pt x="2198" y="0"/>
                    <a:pt x="1851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4749525" y="2373600"/>
              <a:ext cx="38650" cy="29000"/>
            </a:xfrm>
            <a:custGeom>
              <a:avLst/>
              <a:gdLst/>
              <a:ahLst/>
              <a:cxnLst/>
              <a:rect l="l" t="t" r="r" b="b"/>
              <a:pathLst>
                <a:path w="1546" h="1160" extrusionOk="0">
                  <a:moveTo>
                    <a:pt x="1121" y="1"/>
                  </a:moveTo>
                  <a:cubicBezTo>
                    <a:pt x="917" y="1"/>
                    <a:pt x="700" y="83"/>
                    <a:pt x="635" y="181"/>
                  </a:cubicBezTo>
                  <a:cubicBezTo>
                    <a:pt x="501" y="383"/>
                    <a:pt x="0" y="973"/>
                    <a:pt x="184" y="1109"/>
                  </a:cubicBezTo>
                  <a:cubicBezTo>
                    <a:pt x="230" y="1143"/>
                    <a:pt x="299" y="1159"/>
                    <a:pt x="382" y="1159"/>
                  </a:cubicBezTo>
                  <a:cubicBezTo>
                    <a:pt x="793" y="1159"/>
                    <a:pt x="1545" y="764"/>
                    <a:pt x="1535" y="338"/>
                  </a:cubicBezTo>
                  <a:cubicBezTo>
                    <a:pt x="1529" y="88"/>
                    <a:pt x="1332" y="1"/>
                    <a:pt x="1121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4298750" y="2752600"/>
              <a:ext cx="74225" cy="96125"/>
            </a:xfrm>
            <a:custGeom>
              <a:avLst/>
              <a:gdLst/>
              <a:ahLst/>
              <a:cxnLst/>
              <a:rect l="l" t="t" r="r" b="b"/>
              <a:pathLst>
                <a:path w="2969" h="3845" extrusionOk="0">
                  <a:moveTo>
                    <a:pt x="2190" y="1"/>
                  </a:moveTo>
                  <a:cubicBezTo>
                    <a:pt x="1840" y="1"/>
                    <a:pt x="1453" y="67"/>
                    <a:pt x="1278" y="106"/>
                  </a:cubicBezTo>
                  <a:cubicBezTo>
                    <a:pt x="748" y="223"/>
                    <a:pt x="0" y="2287"/>
                    <a:pt x="885" y="3565"/>
                  </a:cubicBezTo>
                  <a:cubicBezTo>
                    <a:pt x="1016" y="3754"/>
                    <a:pt x="1254" y="3844"/>
                    <a:pt x="1490" y="3844"/>
                  </a:cubicBezTo>
                  <a:cubicBezTo>
                    <a:pt x="1775" y="3844"/>
                    <a:pt x="2057" y="3713"/>
                    <a:pt x="2143" y="3466"/>
                  </a:cubicBezTo>
                  <a:cubicBezTo>
                    <a:pt x="2300" y="3015"/>
                    <a:pt x="2968" y="675"/>
                    <a:pt x="2870" y="262"/>
                  </a:cubicBezTo>
                  <a:cubicBezTo>
                    <a:pt x="2822" y="61"/>
                    <a:pt x="2523" y="1"/>
                    <a:pt x="2190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4316825" y="2823025"/>
              <a:ext cx="60950" cy="37250"/>
            </a:xfrm>
            <a:custGeom>
              <a:avLst/>
              <a:gdLst/>
              <a:ahLst/>
              <a:cxnLst/>
              <a:rect l="l" t="t" r="r" b="b"/>
              <a:pathLst>
                <a:path w="2438" h="1490" extrusionOk="0">
                  <a:moveTo>
                    <a:pt x="954" y="0"/>
                  </a:moveTo>
                  <a:cubicBezTo>
                    <a:pt x="811" y="0"/>
                    <a:pt x="1" y="674"/>
                    <a:pt x="285" y="900"/>
                  </a:cubicBezTo>
                  <a:cubicBezTo>
                    <a:pt x="1008" y="1476"/>
                    <a:pt x="1861" y="1490"/>
                    <a:pt x="1994" y="1490"/>
                  </a:cubicBezTo>
                  <a:cubicBezTo>
                    <a:pt x="2127" y="1490"/>
                    <a:pt x="2437" y="973"/>
                    <a:pt x="2437" y="826"/>
                  </a:cubicBezTo>
                  <a:cubicBezTo>
                    <a:pt x="2437" y="678"/>
                    <a:pt x="1081" y="31"/>
                    <a:pt x="963" y="1"/>
                  </a:cubicBezTo>
                  <a:cubicBezTo>
                    <a:pt x="960" y="0"/>
                    <a:pt x="957" y="0"/>
                    <a:pt x="954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4323800" y="2788925"/>
              <a:ext cx="71400" cy="36125"/>
            </a:xfrm>
            <a:custGeom>
              <a:avLst/>
              <a:gdLst/>
              <a:ahLst/>
              <a:cxnLst/>
              <a:rect l="l" t="t" r="r" b="b"/>
              <a:pathLst>
                <a:path w="2856" h="1445" extrusionOk="0">
                  <a:moveTo>
                    <a:pt x="662" y="1"/>
                  </a:moveTo>
                  <a:cubicBezTo>
                    <a:pt x="514" y="1"/>
                    <a:pt x="1" y="838"/>
                    <a:pt x="404" y="1000"/>
                  </a:cubicBezTo>
                  <a:cubicBezTo>
                    <a:pt x="1275" y="1351"/>
                    <a:pt x="2193" y="1444"/>
                    <a:pt x="2522" y="1444"/>
                  </a:cubicBezTo>
                  <a:cubicBezTo>
                    <a:pt x="2572" y="1444"/>
                    <a:pt x="2609" y="1442"/>
                    <a:pt x="2629" y="1438"/>
                  </a:cubicBezTo>
                  <a:cubicBezTo>
                    <a:pt x="2786" y="1410"/>
                    <a:pt x="2856" y="744"/>
                    <a:pt x="2817" y="600"/>
                  </a:cubicBezTo>
                  <a:lnTo>
                    <a:pt x="2817" y="600"/>
                  </a:lnTo>
                  <a:lnTo>
                    <a:pt x="2817" y="601"/>
                  </a:lnTo>
                  <a:cubicBezTo>
                    <a:pt x="2778" y="457"/>
                    <a:pt x="811" y="4"/>
                    <a:pt x="663" y="1"/>
                  </a:cubicBezTo>
                  <a:cubicBezTo>
                    <a:pt x="663" y="1"/>
                    <a:pt x="663" y="1"/>
                    <a:pt x="662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4333775" y="2752500"/>
              <a:ext cx="70925" cy="32325"/>
            </a:xfrm>
            <a:custGeom>
              <a:avLst/>
              <a:gdLst/>
              <a:ahLst/>
              <a:cxnLst/>
              <a:rect l="l" t="t" r="r" b="b"/>
              <a:pathLst>
                <a:path w="2837" h="1293" extrusionOk="0">
                  <a:moveTo>
                    <a:pt x="599" y="1"/>
                  </a:moveTo>
                  <a:cubicBezTo>
                    <a:pt x="595" y="1"/>
                    <a:pt x="592" y="1"/>
                    <a:pt x="590" y="1"/>
                  </a:cubicBezTo>
                  <a:cubicBezTo>
                    <a:pt x="443" y="10"/>
                    <a:pt x="0" y="891"/>
                    <a:pt x="415" y="1019"/>
                  </a:cubicBezTo>
                  <a:cubicBezTo>
                    <a:pt x="1125" y="1237"/>
                    <a:pt x="1851" y="1293"/>
                    <a:pt x="2285" y="1293"/>
                  </a:cubicBezTo>
                  <a:cubicBezTo>
                    <a:pt x="2484" y="1293"/>
                    <a:pt x="2622" y="1281"/>
                    <a:pt x="2670" y="1268"/>
                  </a:cubicBezTo>
                  <a:cubicBezTo>
                    <a:pt x="2824" y="1225"/>
                    <a:pt x="2837" y="557"/>
                    <a:pt x="2786" y="416"/>
                  </a:cubicBezTo>
                  <a:lnTo>
                    <a:pt x="2786" y="416"/>
                  </a:lnTo>
                  <a:lnTo>
                    <a:pt x="2786" y="418"/>
                  </a:lnTo>
                  <a:cubicBezTo>
                    <a:pt x="2736" y="279"/>
                    <a:pt x="801" y="1"/>
                    <a:pt x="599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4546100" y="2306075"/>
              <a:ext cx="54050" cy="46825"/>
            </a:xfrm>
            <a:custGeom>
              <a:avLst/>
              <a:gdLst/>
              <a:ahLst/>
              <a:cxnLst/>
              <a:rect l="l" t="t" r="r" b="b"/>
              <a:pathLst>
                <a:path w="2162" h="1873" extrusionOk="0">
                  <a:moveTo>
                    <a:pt x="2162" y="1"/>
                  </a:moveTo>
                  <a:cubicBezTo>
                    <a:pt x="2162" y="1"/>
                    <a:pt x="178" y="80"/>
                    <a:pt x="89" y="482"/>
                  </a:cubicBezTo>
                  <a:cubicBezTo>
                    <a:pt x="1" y="883"/>
                    <a:pt x="297" y="1283"/>
                    <a:pt x="1303" y="1872"/>
                  </a:cubicBezTo>
                  <a:lnTo>
                    <a:pt x="1338" y="1796"/>
                  </a:lnTo>
                  <a:cubicBezTo>
                    <a:pt x="530" y="1288"/>
                    <a:pt x="288" y="921"/>
                    <a:pt x="370" y="555"/>
                  </a:cubicBezTo>
                  <a:cubicBezTo>
                    <a:pt x="435" y="257"/>
                    <a:pt x="1553" y="136"/>
                    <a:pt x="2118" y="94"/>
                  </a:cubicBezTo>
                  <a:lnTo>
                    <a:pt x="2162" y="1"/>
                  </a:ln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4" name="Google Shape;2614;p46"/>
            <p:cNvSpPr/>
            <p:nvPr/>
          </p:nvSpPr>
          <p:spPr>
            <a:xfrm>
              <a:off x="4616775" y="2244700"/>
              <a:ext cx="57450" cy="91175"/>
            </a:xfrm>
            <a:custGeom>
              <a:avLst/>
              <a:gdLst/>
              <a:ahLst/>
              <a:cxnLst/>
              <a:rect l="l" t="t" r="r" b="b"/>
              <a:pathLst>
                <a:path w="2298" h="3647" extrusionOk="0">
                  <a:moveTo>
                    <a:pt x="1746" y="1"/>
                  </a:moveTo>
                  <a:cubicBezTo>
                    <a:pt x="1336" y="1"/>
                    <a:pt x="767" y="630"/>
                    <a:pt x="405" y="1520"/>
                  </a:cubicBezTo>
                  <a:cubicBezTo>
                    <a:pt x="1" y="2513"/>
                    <a:pt x="7" y="3453"/>
                    <a:pt x="418" y="3621"/>
                  </a:cubicBezTo>
                  <a:cubicBezTo>
                    <a:pt x="460" y="3638"/>
                    <a:pt x="505" y="3647"/>
                    <a:pt x="552" y="3647"/>
                  </a:cubicBezTo>
                  <a:cubicBezTo>
                    <a:pt x="962" y="3647"/>
                    <a:pt x="1531" y="3018"/>
                    <a:pt x="1893" y="2128"/>
                  </a:cubicBezTo>
                  <a:cubicBezTo>
                    <a:pt x="2297" y="1135"/>
                    <a:pt x="2291" y="195"/>
                    <a:pt x="1880" y="27"/>
                  </a:cubicBezTo>
                  <a:cubicBezTo>
                    <a:pt x="1838" y="9"/>
                    <a:pt x="1793" y="1"/>
                    <a:pt x="17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5" name="Google Shape;2615;p46"/>
            <p:cNvSpPr/>
            <p:nvPr/>
          </p:nvSpPr>
          <p:spPr>
            <a:xfrm>
              <a:off x="4427000" y="3268250"/>
              <a:ext cx="201000" cy="23600"/>
            </a:xfrm>
            <a:custGeom>
              <a:avLst/>
              <a:gdLst/>
              <a:ahLst/>
              <a:cxnLst/>
              <a:rect l="l" t="t" r="r" b="b"/>
              <a:pathLst>
                <a:path w="8040" h="944" extrusionOk="0">
                  <a:moveTo>
                    <a:pt x="1" y="0"/>
                  </a:moveTo>
                  <a:lnTo>
                    <a:pt x="99" y="943"/>
                  </a:lnTo>
                  <a:lnTo>
                    <a:pt x="8039" y="786"/>
                  </a:lnTo>
                  <a:lnTo>
                    <a:pt x="7862" y="1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6" name="Google Shape;2616;p46"/>
            <p:cNvSpPr/>
            <p:nvPr/>
          </p:nvSpPr>
          <p:spPr>
            <a:xfrm>
              <a:off x="4621575" y="3283525"/>
              <a:ext cx="216275" cy="32250"/>
            </a:xfrm>
            <a:custGeom>
              <a:avLst/>
              <a:gdLst/>
              <a:ahLst/>
              <a:cxnLst/>
              <a:rect l="l" t="t" r="r" b="b"/>
              <a:pathLst>
                <a:path w="8651" h="1290" extrusionOk="0">
                  <a:moveTo>
                    <a:pt x="8542" y="1"/>
                  </a:moveTo>
                  <a:lnTo>
                    <a:pt x="1" y="352"/>
                  </a:lnTo>
                  <a:lnTo>
                    <a:pt x="107" y="1289"/>
                  </a:lnTo>
                  <a:lnTo>
                    <a:pt x="8650" y="705"/>
                  </a:lnTo>
                  <a:lnTo>
                    <a:pt x="85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7" name="Google Shape;2617;p46"/>
            <p:cNvSpPr/>
            <p:nvPr/>
          </p:nvSpPr>
          <p:spPr>
            <a:xfrm>
              <a:off x="4571275" y="2362850"/>
              <a:ext cx="72175" cy="41850"/>
            </a:xfrm>
            <a:custGeom>
              <a:avLst/>
              <a:gdLst/>
              <a:ahLst/>
              <a:cxnLst/>
              <a:rect l="l" t="t" r="r" b="b"/>
              <a:pathLst>
                <a:path w="2887" h="1674" extrusionOk="0">
                  <a:moveTo>
                    <a:pt x="313" y="0"/>
                  </a:moveTo>
                  <a:cubicBezTo>
                    <a:pt x="313" y="0"/>
                    <a:pt x="82" y="1083"/>
                    <a:pt x="0" y="1453"/>
                  </a:cubicBezTo>
                  <a:cubicBezTo>
                    <a:pt x="0" y="1453"/>
                    <a:pt x="1114" y="1673"/>
                    <a:pt x="1710" y="1673"/>
                  </a:cubicBezTo>
                  <a:cubicBezTo>
                    <a:pt x="1850" y="1673"/>
                    <a:pt x="1961" y="1661"/>
                    <a:pt x="2023" y="1631"/>
                  </a:cubicBezTo>
                  <a:cubicBezTo>
                    <a:pt x="2213" y="1539"/>
                    <a:pt x="2556" y="1111"/>
                    <a:pt x="2807" y="774"/>
                  </a:cubicBezTo>
                  <a:cubicBezTo>
                    <a:pt x="2874" y="685"/>
                    <a:pt x="2887" y="568"/>
                    <a:pt x="2843" y="467"/>
                  </a:cubicBezTo>
                  <a:cubicBezTo>
                    <a:pt x="2799" y="365"/>
                    <a:pt x="2705" y="294"/>
                    <a:pt x="2595" y="281"/>
                  </a:cubicBezTo>
                  <a:lnTo>
                    <a:pt x="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4580275" y="2366625"/>
              <a:ext cx="60100" cy="34300"/>
            </a:xfrm>
            <a:custGeom>
              <a:avLst/>
              <a:gdLst/>
              <a:ahLst/>
              <a:cxnLst/>
              <a:rect l="l" t="t" r="r" b="b"/>
              <a:pathLst>
                <a:path w="2404" h="1372" extrusionOk="0">
                  <a:moveTo>
                    <a:pt x="256" y="1"/>
                  </a:moveTo>
                  <a:cubicBezTo>
                    <a:pt x="256" y="1"/>
                    <a:pt x="67" y="887"/>
                    <a:pt x="0" y="1191"/>
                  </a:cubicBezTo>
                  <a:cubicBezTo>
                    <a:pt x="0" y="1191"/>
                    <a:pt x="913" y="1371"/>
                    <a:pt x="1401" y="1371"/>
                  </a:cubicBezTo>
                  <a:cubicBezTo>
                    <a:pt x="1516" y="1371"/>
                    <a:pt x="1607" y="1361"/>
                    <a:pt x="1657" y="1337"/>
                  </a:cubicBezTo>
                  <a:cubicBezTo>
                    <a:pt x="1828" y="1255"/>
                    <a:pt x="2145" y="846"/>
                    <a:pt x="2352" y="562"/>
                  </a:cubicBezTo>
                  <a:cubicBezTo>
                    <a:pt x="2395" y="504"/>
                    <a:pt x="2403" y="427"/>
                    <a:pt x="2375" y="362"/>
                  </a:cubicBezTo>
                  <a:cubicBezTo>
                    <a:pt x="2347" y="296"/>
                    <a:pt x="2285" y="250"/>
                    <a:pt x="2214" y="2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4544875" y="2430100"/>
              <a:ext cx="9425" cy="29100"/>
            </a:xfrm>
            <a:custGeom>
              <a:avLst/>
              <a:gdLst/>
              <a:ahLst/>
              <a:cxnLst/>
              <a:rect l="l" t="t" r="r" b="b"/>
              <a:pathLst>
                <a:path w="377" h="1164" extrusionOk="0">
                  <a:moveTo>
                    <a:pt x="118" y="0"/>
                  </a:moveTo>
                  <a:cubicBezTo>
                    <a:pt x="1" y="0"/>
                    <a:pt x="72" y="785"/>
                    <a:pt x="278" y="1163"/>
                  </a:cubicBezTo>
                  <a:cubicBezTo>
                    <a:pt x="278" y="1163"/>
                    <a:pt x="376" y="338"/>
                    <a:pt x="180" y="52"/>
                  </a:cubicBezTo>
                  <a:cubicBezTo>
                    <a:pt x="155" y="17"/>
                    <a:pt x="135" y="0"/>
                    <a:pt x="118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4641825" y="2364675"/>
              <a:ext cx="13600" cy="20250"/>
            </a:xfrm>
            <a:custGeom>
              <a:avLst/>
              <a:gdLst/>
              <a:ahLst/>
              <a:cxnLst/>
              <a:rect l="l" t="t" r="r" b="b"/>
              <a:pathLst>
                <a:path w="544" h="810" extrusionOk="0">
                  <a:moveTo>
                    <a:pt x="88" y="0"/>
                  </a:moveTo>
                  <a:cubicBezTo>
                    <a:pt x="60" y="0"/>
                    <a:pt x="31" y="4"/>
                    <a:pt x="1" y="10"/>
                  </a:cubicBezTo>
                  <a:cubicBezTo>
                    <a:pt x="240" y="67"/>
                    <a:pt x="368" y="470"/>
                    <a:pt x="230" y="810"/>
                  </a:cubicBezTo>
                  <a:cubicBezTo>
                    <a:pt x="544" y="397"/>
                    <a:pt x="402" y="0"/>
                    <a:pt x="88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4615850" y="2244175"/>
              <a:ext cx="49150" cy="91075"/>
            </a:xfrm>
            <a:custGeom>
              <a:avLst/>
              <a:gdLst/>
              <a:ahLst/>
              <a:cxnLst/>
              <a:rect l="l" t="t" r="r" b="b"/>
              <a:pathLst>
                <a:path w="1966" h="3643" extrusionOk="0">
                  <a:moveTo>
                    <a:pt x="1745" y="0"/>
                  </a:moveTo>
                  <a:cubicBezTo>
                    <a:pt x="1335" y="0"/>
                    <a:pt x="767" y="630"/>
                    <a:pt x="405" y="1519"/>
                  </a:cubicBezTo>
                  <a:cubicBezTo>
                    <a:pt x="1" y="2511"/>
                    <a:pt x="7" y="3452"/>
                    <a:pt x="418" y="3620"/>
                  </a:cubicBezTo>
                  <a:cubicBezTo>
                    <a:pt x="447" y="3632"/>
                    <a:pt x="478" y="3639"/>
                    <a:pt x="510" y="3642"/>
                  </a:cubicBezTo>
                  <a:cubicBezTo>
                    <a:pt x="186" y="3384"/>
                    <a:pt x="208" y="2511"/>
                    <a:pt x="581" y="1593"/>
                  </a:cubicBezTo>
                  <a:cubicBezTo>
                    <a:pt x="944" y="703"/>
                    <a:pt x="1512" y="75"/>
                    <a:pt x="1923" y="75"/>
                  </a:cubicBezTo>
                  <a:cubicBezTo>
                    <a:pt x="1938" y="75"/>
                    <a:pt x="1952" y="76"/>
                    <a:pt x="1966" y="77"/>
                  </a:cubicBezTo>
                  <a:cubicBezTo>
                    <a:pt x="1939" y="57"/>
                    <a:pt x="1911" y="38"/>
                    <a:pt x="1881" y="26"/>
                  </a:cubicBezTo>
                  <a:cubicBezTo>
                    <a:pt x="1838" y="9"/>
                    <a:pt x="1793" y="0"/>
                    <a:pt x="1745" y="0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4638475" y="2251000"/>
              <a:ext cx="30500" cy="30200"/>
            </a:xfrm>
            <a:custGeom>
              <a:avLst/>
              <a:gdLst/>
              <a:ahLst/>
              <a:cxnLst/>
              <a:rect l="l" t="t" r="r" b="b"/>
              <a:pathLst>
                <a:path w="1220" h="1208" extrusionOk="0">
                  <a:moveTo>
                    <a:pt x="891" y="1"/>
                  </a:moveTo>
                  <a:cubicBezTo>
                    <a:pt x="626" y="1"/>
                    <a:pt x="276" y="336"/>
                    <a:pt x="1" y="844"/>
                  </a:cubicBezTo>
                  <a:cubicBezTo>
                    <a:pt x="35" y="1017"/>
                    <a:pt x="110" y="1141"/>
                    <a:pt x="223" y="1188"/>
                  </a:cubicBezTo>
                  <a:cubicBezTo>
                    <a:pt x="257" y="1201"/>
                    <a:pt x="293" y="1208"/>
                    <a:pt x="330" y="1208"/>
                  </a:cubicBezTo>
                  <a:cubicBezTo>
                    <a:pt x="596" y="1208"/>
                    <a:pt x="945" y="872"/>
                    <a:pt x="1220" y="364"/>
                  </a:cubicBezTo>
                  <a:lnTo>
                    <a:pt x="1220" y="363"/>
                  </a:lnTo>
                  <a:cubicBezTo>
                    <a:pt x="1185" y="190"/>
                    <a:pt x="1112" y="67"/>
                    <a:pt x="997" y="21"/>
                  </a:cubicBezTo>
                  <a:cubicBezTo>
                    <a:pt x="963" y="7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4036550" y="3300300"/>
              <a:ext cx="144075" cy="204950"/>
            </a:xfrm>
            <a:custGeom>
              <a:avLst/>
              <a:gdLst/>
              <a:ahLst/>
              <a:cxnLst/>
              <a:rect l="l" t="t" r="r" b="b"/>
              <a:pathLst>
                <a:path w="5763" h="8198" extrusionOk="0">
                  <a:moveTo>
                    <a:pt x="3227" y="0"/>
                  </a:moveTo>
                  <a:cubicBezTo>
                    <a:pt x="1894" y="0"/>
                    <a:pt x="621" y="1605"/>
                    <a:pt x="319" y="3737"/>
                  </a:cubicBezTo>
                  <a:cubicBezTo>
                    <a:pt x="0" y="5991"/>
                    <a:pt x="889" y="7982"/>
                    <a:pt x="2303" y="8182"/>
                  </a:cubicBezTo>
                  <a:cubicBezTo>
                    <a:pt x="2380" y="8193"/>
                    <a:pt x="2458" y="8198"/>
                    <a:pt x="2535" y="8198"/>
                  </a:cubicBezTo>
                  <a:cubicBezTo>
                    <a:pt x="3869" y="8198"/>
                    <a:pt x="5141" y="6593"/>
                    <a:pt x="5443" y="4462"/>
                  </a:cubicBezTo>
                  <a:cubicBezTo>
                    <a:pt x="5762" y="2208"/>
                    <a:pt x="4874" y="217"/>
                    <a:pt x="3459" y="17"/>
                  </a:cubicBezTo>
                  <a:cubicBezTo>
                    <a:pt x="3382" y="6"/>
                    <a:pt x="3304" y="0"/>
                    <a:pt x="3227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4633575" y="2288425"/>
              <a:ext cx="9850" cy="17775"/>
            </a:xfrm>
            <a:custGeom>
              <a:avLst/>
              <a:gdLst/>
              <a:ahLst/>
              <a:cxnLst/>
              <a:rect l="l" t="t" r="r" b="b"/>
              <a:pathLst>
                <a:path w="394" h="711" extrusionOk="0">
                  <a:moveTo>
                    <a:pt x="313" y="1"/>
                  </a:moveTo>
                  <a:cubicBezTo>
                    <a:pt x="247" y="1"/>
                    <a:pt x="146" y="132"/>
                    <a:pt x="80" y="312"/>
                  </a:cubicBezTo>
                  <a:cubicBezTo>
                    <a:pt x="6" y="507"/>
                    <a:pt x="0" y="683"/>
                    <a:pt x="65" y="708"/>
                  </a:cubicBezTo>
                  <a:cubicBezTo>
                    <a:pt x="70" y="710"/>
                    <a:pt x="75" y="711"/>
                    <a:pt x="81" y="711"/>
                  </a:cubicBezTo>
                  <a:cubicBezTo>
                    <a:pt x="146" y="711"/>
                    <a:pt x="247" y="580"/>
                    <a:pt x="314" y="400"/>
                  </a:cubicBezTo>
                  <a:cubicBezTo>
                    <a:pt x="386" y="205"/>
                    <a:pt x="393" y="28"/>
                    <a:pt x="328" y="3"/>
                  </a:cubicBezTo>
                  <a:cubicBezTo>
                    <a:pt x="323" y="1"/>
                    <a:pt x="318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4652200" y="2206675"/>
              <a:ext cx="52375" cy="38800"/>
            </a:xfrm>
            <a:custGeom>
              <a:avLst/>
              <a:gdLst/>
              <a:ahLst/>
              <a:cxnLst/>
              <a:rect l="l" t="t" r="r" b="b"/>
              <a:pathLst>
                <a:path w="2095" h="1552" extrusionOk="0">
                  <a:moveTo>
                    <a:pt x="151" y="0"/>
                  </a:moveTo>
                  <a:cubicBezTo>
                    <a:pt x="110" y="0"/>
                    <a:pt x="87" y="2"/>
                    <a:pt x="87" y="2"/>
                  </a:cubicBezTo>
                  <a:lnTo>
                    <a:pt x="0" y="735"/>
                  </a:lnTo>
                  <a:cubicBezTo>
                    <a:pt x="22" y="734"/>
                    <a:pt x="44" y="734"/>
                    <a:pt x="65" y="734"/>
                  </a:cubicBezTo>
                  <a:cubicBezTo>
                    <a:pt x="1100" y="734"/>
                    <a:pt x="1753" y="1551"/>
                    <a:pt x="1753" y="1551"/>
                  </a:cubicBezTo>
                  <a:lnTo>
                    <a:pt x="2094" y="904"/>
                  </a:lnTo>
                  <a:cubicBezTo>
                    <a:pt x="1411" y="59"/>
                    <a:pt x="413" y="0"/>
                    <a:pt x="151" y="0"/>
                  </a:cubicBezTo>
                  <a:close/>
                </a:path>
              </a:pathLst>
            </a:custGeom>
            <a:solidFill>
              <a:srgbClr val="D3A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" name="Google Shape;2630;p47"/>
          <p:cNvSpPr txBox="1">
            <a:spLocks noGrp="1"/>
          </p:cNvSpPr>
          <p:nvPr>
            <p:ph type="title"/>
          </p:nvPr>
        </p:nvSpPr>
        <p:spPr>
          <a:xfrm>
            <a:off x="4032446" y="1213461"/>
            <a:ext cx="4778340" cy="18422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Thanks</a:t>
            </a:r>
            <a:r>
              <a:rPr lang="en-GB" sz="8800" b="0" dirty="0">
                <a:solidFill>
                  <a:schemeClr val="accent5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rPr>
              <a:t>!</a:t>
            </a:r>
            <a:endParaRPr sz="8800" b="0" dirty="0">
              <a:solidFill>
                <a:schemeClr val="accent5"/>
              </a:solidFill>
              <a:latin typeface="Vibur" panose="0300060300000000000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sp>
        <p:nvSpPr>
          <p:cNvPr id="11" name="Google Shape;2631;p47"/>
          <p:cNvSpPr txBox="1">
            <a:spLocks noGrp="1"/>
          </p:cNvSpPr>
          <p:nvPr>
            <p:ph type="subTitle" idx="1"/>
          </p:nvPr>
        </p:nvSpPr>
        <p:spPr>
          <a:xfrm>
            <a:off x="4214813" y="2759067"/>
            <a:ext cx="4425695" cy="5933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latin typeface="Patrick Hand" panose="00000500000000000000" pitchFamily="2" charset="0"/>
              </a:rPr>
              <a:t>Do you have any questions?</a:t>
            </a:r>
            <a:endParaRPr sz="2200" b="1" dirty="0">
              <a:latin typeface="Patrick Hand" panose="00000500000000000000" pitchFamily="2" charset="0"/>
            </a:endParaRPr>
          </a:p>
        </p:txBody>
      </p:sp>
      <p:grpSp>
        <p:nvGrpSpPr>
          <p:cNvPr id="12" name="Google Shape;2648;p47"/>
          <p:cNvGrpSpPr/>
          <p:nvPr/>
        </p:nvGrpSpPr>
        <p:grpSpPr>
          <a:xfrm>
            <a:off x="7447409" y="3554392"/>
            <a:ext cx="1517932" cy="1128019"/>
            <a:chOff x="2896869" y="902495"/>
            <a:chExt cx="896911" cy="666520"/>
          </a:xfrm>
        </p:grpSpPr>
        <p:sp>
          <p:nvSpPr>
            <p:cNvPr id="13" name="Google Shape;2649;p47"/>
            <p:cNvSpPr/>
            <p:nvPr/>
          </p:nvSpPr>
          <p:spPr>
            <a:xfrm>
              <a:off x="3327210" y="907615"/>
              <a:ext cx="212305" cy="179026"/>
            </a:xfrm>
            <a:custGeom>
              <a:avLst/>
              <a:gdLst/>
              <a:ahLst/>
              <a:cxnLst/>
              <a:rect l="l" t="t" r="r" b="b"/>
              <a:pathLst>
                <a:path w="3815" h="3217" extrusionOk="0">
                  <a:moveTo>
                    <a:pt x="2065" y="0"/>
                  </a:moveTo>
                  <a:cubicBezTo>
                    <a:pt x="1058" y="0"/>
                    <a:pt x="1" y="1200"/>
                    <a:pt x="86" y="3118"/>
                  </a:cubicBezTo>
                  <a:lnTo>
                    <a:pt x="537" y="3067"/>
                  </a:lnTo>
                  <a:cubicBezTo>
                    <a:pt x="460" y="1330"/>
                    <a:pt x="1291" y="213"/>
                    <a:pt x="2086" y="213"/>
                  </a:cubicBezTo>
                  <a:cubicBezTo>
                    <a:pt x="2792" y="213"/>
                    <a:pt x="3470" y="1097"/>
                    <a:pt x="3452" y="3216"/>
                  </a:cubicBezTo>
                  <a:lnTo>
                    <a:pt x="3791" y="3182"/>
                  </a:lnTo>
                  <a:cubicBezTo>
                    <a:pt x="3815" y="948"/>
                    <a:pt x="2960" y="0"/>
                    <a:pt x="2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2650;p47"/>
            <p:cNvSpPr/>
            <p:nvPr/>
          </p:nvSpPr>
          <p:spPr>
            <a:xfrm>
              <a:off x="3256034" y="902495"/>
              <a:ext cx="222489" cy="184146"/>
            </a:xfrm>
            <a:custGeom>
              <a:avLst/>
              <a:gdLst/>
              <a:ahLst/>
              <a:cxnLst/>
              <a:rect l="l" t="t" r="r" b="b"/>
              <a:pathLst>
                <a:path w="3998" h="3309" extrusionOk="0">
                  <a:moveTo>
                    <a:pt x="1940" y="1"/>
                  </a:moveTo>
                  <a:cubicBezTo>
                    <a:pt x="933" y="1"/>
                    <a:pt x="1" y="1235"/>
                    <a:pt x="286" y="3208"/>
                  </a:cubicBezTo>
                  <a:lnTo>
                    <a:pt x="732" y="3154"/>
                  </a:lnTo>
                  <a:cubicBezTo>
                    <a:pt x="474" y="1368"/>
                    <a:pt x="1189" y="220"/>
                    <a:pt x="1983" y="220"/>
                  </a:cubicBezTo>
                  <a:cubicBezTo>
                    <a:pt x="2690" y="220"/>
                    <a:pt x="3460" y="1129"/>
                    <a:pt x="3663" y="3308"/>
                  </a:cubicBezTo>
                  <a:lnTo>
                    <a:pt x="3998" y="3274"/>
                  </a:lnTo>
                  <a:cubicBezTo>
                    <a:pt x="3789" y="976"/>
                    <a:pt x="2835" y="1"/>
                    <a:pt x="19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2651;p47"/>
            <p:cNvSpPr/>
            <p:nvPr/>
          </p:nvSpPr>
          <p:spPr>
            <a:xfrm>
              <a:off x="3210624" y="1055811"/>
              <a:ext cx="412645" cy="513204"/>
            </a:xfrm>
            <a:custGeom>
              <a:avLst/>
              <a:gdLst/>
              <a:ahLst/>
              <a:cxnLst/>
              <a:rect l="l" t="t" r="r" b="b"/>
              <a:pathLst>
                <a:path w="7415" h="9222" extrusionOk="0">
                  <a:moveTo>
                    <a:pt x="891" y="0"/>
                  </a:moveTo>
                  <a:lnTo>
                    <a:pt x="0" y="9222"/>
                  </a:lnTo>
                  <a:lnTo>
                    <a:pt x="7415" y="9222"/>
                  </a:lnTo>
                  <a:lnTo>
                    <a:pt x="65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2652;p47"/>
            <p:cNvSpPr/>
            <p:nvPr/>
          </p:nvSpPr>
          <p:spPr>
            <a:xfrm>
              <a:off x="3162152" y="1055811"/>
              <a:ext cx="412756" cy="513204"/>
            </a:xfrm>
            <a:custGeom>
              <a:avLst/>
              <a:gdLst/>
              <a:ahLst/>
              <a:cxnLst/>
              <a:rect l="l" t="t" r="r" b="b"/>
              <a:pathLst>
                <a:path w="7417" h="9222" extrusionOk="0">
                  <a:moveTo>
                    <a:pt x="892" y="0"/>
                  </a:moveTo>
                  <a:lnTo>
                    <a:pt x="1" y="9222"/>
                  </a:lnTo>
                  <a:lnTo>
                    <a:pt x="7416" y="9222"/>
                  </a:lnTo>
                  <a:lnTo>
                    <a:pt x="65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2653;p47"/>
            <p:cNvSpPr/>
            <p:nvPr/>
          </p:nvSpPr>
          <p:spPr>
            <a:xfrm>
              <a:off x="3071276" y="1057480"/>
              <a:ext cx="191659" cy="151424"/>
            </a:xfrm>
            <a:custGeom>
              <a:avLst/>
              <a:gdLst/>
              <a:ahLst/>
              <a:cxnLst/>
              <a:rect l="l" t="t" r="r" b="b"/>
              <a:pathLst>
                <a:path w="3444" h="2721" extrusionOk="0">
                  <a:moveTo>
                    <a:pt x="2000" y="1"/>
                  </a:moveTo>
                  <a:cubicBezTo>
                    <a:pt x="1122" y="1"/>
                    <a:pt x="94" y="1015"/>
                    <a:pt x="1" y="2638"/>
                  </a:cubicBezTo>
                  <a:lnTo>
                    <a:pt x="399" y="2595"/>
                  </a:lnTo>
                  <a:cubicBezTo>
                    <a:pt x="484" y="1126"/>
                    <a:pt x="1307" y="181"/>
                    <a:pt x="2000" y="181"/>
                  </a:cubicBezTo>
                  <a:cubicBezTo>
                    <a:pt x="2616" y="181"/>
                    <a:pt x="3130" y="929"/>
                    <a:pt x="2928" y="2720"/>
                  </a:cubicBezTo>
                  <a:lnTo>
                    <a:pt x="3227" y="2692"/>
                  </a:lnTo>
                  <a:cubicBezTo>
                    <a:pt x="3444" y="803"/>
                    <a:pt x="2781" y="1"/>
                    <a:pt x="2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2654;p47"/>
            <p:cNvSpPr/>
            <p:nvPr/>
          </p:nvSpPr>
          <p:spPr>
            <a:xfrm>
              <a:off x="3002993" y="1039227"/>
              <a:ext cx="185259" cy="163333"/>
            </a:xfrm>
            <a:custGeom>
              <a:avLst/>
              <a:gdLst/>
              <a:ahLst/>
              <a:cxnLst/>
              <a:rect l="l" t="t" r="r" b="b"/>
              <a:pathLst>
                <a:path w="3329" h="2935" extrusionOk="0">
                  <a:moveTo>
                    <a:pt x="1801" y="0"/>
                  </a:moveTo>
                  <a:cubicBezTo>
                    <a:pt x="923" y="0"/>
                    <a:pt x="0" y="1095"/>
                    <a:pt x="74" y="2845"/>
                  </a:cubicBezTo>
                  <a:lnTo>
                    <a:pt x="468" y="2799"/>
                  </a:lnTo>
                  <a:cubicBezTo>
                    <a:pt x="401" y="1214"/>
                    <a:pt x="1127" y="195"/>
                    <a:pt x="1820" y="195"/>
                  </a:cubicBezTo>
                  <a:cubicBezTo>
                    <a:pt x="2436" y="195"/>
                    <a:pt x="3027" y="1002"/>
                    <a:pt x="3011" y="2935"/>
                  </a:cubicBezTo>
                  <a:lnTo>
                    <a:pt x="3307" y="2904"/>
                  </a:lnTo>
                  <a:cubicBezTo>
                    <a:pt x="3328" y="865"/>
                    <a:pt x="2582" y="0"/>
                    <a:pt x="18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2655;p47"/>
            <p:cNvSpPr/>
            <p:nvPr/>
          </p:nvSpPr>
          <p:spPr>
            <a:xfrm>
              <a:off x="2969437" y="1180355"/>
              <a:ext cx="361280" cy="388660"/>
            </a:xfrm>
            <a:custGeom>
              <a:avLst/>
              <a:gdLst/>
              <a:ahLst/>
              <a:cxnLst/>
              <a:rect l="l" t="t" r="r" b="b"/>
              <a:pathLst>
                <a:path w="6492" h="6984" extrusionOk="0">
                  <a:moveTo>
                    <a:pt x="963" y="1"/>
                  </a:moveTo>
                  <a:lnTo>
                    <a:pt x="1" y="6984"/>
                  </a:lnTo>
                  <a:lnTo>
                    <a:pt x="6491" y="6984"/>
                  </a:lnTo>
                  <a:lnTo>
                    <a:pt x="5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656;p47"/>
            <p:cNvSpPr/>
            <p:nvPr/>
          </p:nvSpPr>
          <p:spPr>
            <a:xfrm>
              <a:off x="2896869" y="1180355"/>
              <a:ext cx="361224" cy="388660"/>
            </a:xfrm>
            <a:custGeom>
              <a:avLst/>
              <a:gdLst/>
              <a:ahLst/>
              <a:cxnLst/>
              <a:rect l="l" t="t" r="r" b="b"/>
              <a:pathLst>
                <a:path w="6491" h="6984" extrusionOk="0">
                  <a:moveTo>
                    <a:pt x="961" y="1"/>
                  </a:moveTo>
                  <a:lnTo>
                    <a:pt x="1" y="6984"/>
                  </a:lnTo>
                  <a:lnTo>
                    <a:pt x="6490" y="6984"/>
                  </a:lnTo>
                  <a:lnTo>
                    <a:pt x="64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657;p47"/>
            <p:cNvSpPr/>
            <p:nvPr/>
          </p:nvSpPr>
          <p:spPr>
            <a:xfrm>
              <a:off x="3496164" y="1210796"/>
              <a:ext cx="253263" cy="224770"/>
            </a:xfrm>
            <a:custGeom>
              <a:avLst/>
              <a:gdLst/>
              <a:ahLst/>
              <a:cxnLst/>
              <a:rect l="l" t="t" r="r" b="b"/>
              <a:pathLst>
                <a:path w="4551" h="4039" extrusionOk="0">
                  <a:moveTo>
                    <a:pt x="0" y="1"/>
                  </a:moveTo>
                  <a:lnTo>
                    <a:pt x="0" y="4039"/>
                  </a:lnTo>
                  <a:lnTo>
                    <a:pt x="4551" y="4039"/>
                  </a:lnTo>
                  <a:lnTo>
                    <a:pt x="3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658;p47"/>
            <p:cNvSpPr/>
            <p:nvPr/>
          </p:nvSpPr>
          <p:spPr>
            <a:xfrm>
              <a:off x="3597057" y="1210796"/>
              <a:ext cx="110020" cy="108128"/>
            </a:xfrm>
            <a:custGeom>
              <a:avLst/>
              <a:gdLst/>
              <a:ahLst/>
              <a:cxnLst/>
              <a:rect l="l" t="t" r="r" b="b"/>
              <a:pathLst>
                <a:path w="1977" h="1943" extrusionOk="0">
                  <a:moveTo>
                    <a:pt x="1" y="1"/>
                  </a:moveTo>
                  <a:lnTo>
                    <a:pt x="1494" y="1942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659;p47"/>
            <p:cNvSpPr/>
            <p:nvPr/>
          </p:nvSpPr>
          <p:spPr>
            <a:xfrm>
              <a:off x="3455762" y="1210796"/>
              <a:ext cx="141351" cy="224770"/>
            </a:xfrm>
            <a:custGeom>
              <a:avLst/>
              <a:gdLst/>
              <a:ahLst/>
              <a:cxnLst/>
              <a:rect l="l" t="t" r="r" b="b"/>
              <a:pathLst>
                <a:path w="2540" h="4039" extrusionOk="0">
                  <a:moveTo>
                    <a:pt x="540" y="1"/>
                  </a:moveTo>
                  <a:lnTo>
                    <a:pt x="0" y="4039"/>
                  </a:lnTo>
                  <a:lnTo>
                    <a:pt x="2401" y="4039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660;p47"/>
            <p:cNvSpPr/>
            <p:nvPr/>
          </p:nvSpPr>
          <p:spPr>
            <a:xfrm>
              <a:off x="3455762" y="1313526"/>
              <a:ext cx="133616" cy="122040"/>
            </a:xfrm>
            <a:custGeom>
              <a:avLst/>
              <a:gdLst/>
              <a:ahLst/>
              <a:cxnLst/>
              <a:rect l="l" t="t" r="r" b="b"/>
              <a:pathLst>
                <a:path w="2401" h="2193" extrusionOk="0">
                  <a:moveTo>
                    <a:pt x="1336" y="0"/>
                  </a:moveTo>
                  <a:lnTo>
                    <a:pt x="0" y="2193"/>
                  </a:lnTo>
                  <a:lnTo>
                    <a:pt x="2401" y="219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661;p47"/>
            <p:cNvSpPr/>
            <p:nvPr/>
          </p:nvSpPr>
          <p:spPr>
            <a:xfrm>
              <a:off x="3432556" y="1417981"/>
              <a:ext cx="361224" cy="151034"/>
            </a:xfrm>
            <a:custGeom>
              <a:avLst/>
              <a:gdLst/>
              <a:ahLst/>
              <a:cxnLst/>
              <a:rect l="l" t="t" r="r" b="b"/>
              <a:pathLst>
                <a:path w="6491" h="2714" extrusionOk="0">
                  <a:moveTo>
                    <a:pt x="357" y="1"/>
                  </a:moveTo>
                  <a:lnTo>
                    <a:pt x="0" y="2714"/>
                  </a:lnTo>
                  <a:lnTo>
                    <a:pt x="6491" y="2714"/>
                  </a:lnTo>
                  <a:lnTo>
                    <a:pt x="64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62;p47"/>
            <p:cNvSpPr/>
            <p:nvPr/>
          </p:nvSpPr>
          <p:spPr>
            <a:xfrm>
              <a:off x="3391430" y="1417981"/>
              <a:ext cx="272852" cy="151034"/>
            </a:xfrm>
            <a:custGeom>
              <a:avLst/>
              <a:gdLst/>
              <a:ahLst/>
              <a:cxnLst/>
              <a:rect l="l" t="t" r="r" b="b"/>
              <a:pathLst>
                <a:path w="4903" h="2714" extrusionOk="0">
                  <a:moveTo>
                    <a:pt x="268" y="1"/>
                  </a:moveTo>
                  <a:lnTo>
                    <a:pt x="0" y="2714"/>
                  </a:lnTo>
                  <a:lnTo>
                    <a:pt x="4902" y="2714"/>
                  </a:lnTo>
                  <a:lnTo>
                    <a:pt x="49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663;p47"/>
            <p:cNvSpPr/>
            <p:nvPr/>
          </p:nvSpPr>
          <p:spPr>
            <a:xfrm>
              <a:off x="3406289" y="1417981"/>
              <a:ext cx="257993" cy="85089"/>
            </a:xfrm>
            <a:custGeom>
              <a:avLst/>
              <a:gdLst/>
              <a:ahLst/>
              <a:cxnLst/>
              <a:rect l="l" t="t" r="r" b="b"/>
              <a:pathLst>
                <a:path w="4636" h="1529" extrusionOk="0">
                  <a:moveTo>
                    <a:pt x="1" y="1"/>
                  </a:moveTo>
                  <a:lnTo>
                    <a:pt x="1875" y="1528"/>
                  </a:lnTo>
                  <a:lnTo>
                    <a:pt x="46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40"/>
          <p:cNvSpPr txBox="1">
            <a:spLocks noGrp="1"/>
          </p:cNvSpPr>
          <p:nvPr>
            <p:ph type="title"/>
          </p:nvPr>
        </p:nvSpPr>
        <p:spPr>
          <a:xfrm>
            <a:off x="720000" y="297791"/>
            <a:ext cx="7704000" cy="572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>
                <a:solidFill>
                  <a:schemeClr val="accent5"/>
                </a:solidFill>
                <a:latin typeface="Patrick Hand" panose="00000500000000000000" pitchFamily="2" charset="0"/>
                <a:ea typeface="Vibur" panose="03000603000000000000"/>
                <a:cs typeface="Vibur" panose="03000603000000000000"/>
                <a:sym typeface="Vibur" panose="03000603000000000000"/>
              </a:rPr>
              <a:t>What is the girl doing? </a:t>
            </a:r>
            <a:endParaRPr sz="3200" b="0" dirty="0">
              <a:solidFill>
                <a:schemeClr val="accent5"/>
              </a:solidFill>
              <a:latin typeface="Patrick Hand" panose="00000500000000000000" pitchFamily="2" charset="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18156" y="1061634"/>
            <a:ext cx="4037309" cy="4804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She is 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making a complaint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  <a:endParaRPr lang="en-US" sz="28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4" name="Google Shape;1803;p40"/>
          <p:cNvSpPr txBox="1"/>
          <p:nvPr/>
        </p:nvSpPr>
        <p:spPr>
          <a:xfrm>
            <a:off x="818156" y="1733224"/>
            <a:ext cx="5210522" cy="57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pen Sans" panose="020B0606030504020204"/>
              <a:buNone/>
              <a:defRPr sz="3500" b="1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pPr algn="l"/>
            <a:r>
              <a:rPr lang="en-US" sz="3200" b="0" dirty="0">
                <a:solidFill>
                  <a:schemeClr val="accent5"/>
                </a:solidFill>
                <a:latin typeface="Patrick Hand" panose="00000500000000000000" pitchFamily="2" charset="0"/>
                <a:ea typeface="Vibur" panose="03000603000000000000"/>
                <a:cs typeface="Vibur" panose="03000603000000000000"/>
                <a:sym typeface="Vibur" panose="03000603000000000000"/>
              </a:rPr>
              <a:t>How does she make a complaint? </a:t>
            </a:r>
            <a:endParaRPr lang="en-US" sz="3200" b="0" dirty="0">
              <a:solidFill>
                <a:schemeClr val="accent5"/>
              </a:solidFill>
              <a:latin typeface="Patrick Hand" panose="00000500000000000000" pitchFamily="2" charset="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3302" y="297791"/>
            <a:ext cx="1526074" cy="301785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818156" y="2455250"/>
            <a:ext cx="5112366" cy="1426814"/>
          </a:xfrm>
          <a:prstGeom prst="wedgeRoundRectCallout">
            <a:avLst>
              <a:gd name="adj1" fmla="val 59963"/>
              <a:gd name="adj2" fmla="val -5037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This is Anita Martin from room 101.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I’d like to make a complaint.</a:t>
            </a:r>
            <a:r>
              <a:rPr lang="en-US" sz="24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There is no hot water in my room, so I had to take a cold shower... </a:t>
            </a:r>
            <a:endParaRPr lang="en-US" sz="2400" dirty="0">
              <a:solidFill>
                <a:sysClr val="windowText" lastClr="00000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2498" y="4178379"/>
            <a:ext cx="5985934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Patrick Hand" panose="00000500000000000000" pitchFamily="2" charset="0"/>
              </a:rPr>
              <a:t>Can you add more ways to make complaints? </a:t>
            </a:r>
            <a:endParaRPr lang="en-US" sz="2800" b="1" dirty="0">
              <a:solidFill>
                <a:schemeClr val="accent5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" grpId="0" animBg="1"/>
      <p:bldP spid="3" grpId="0" animBg="1"/>
      <p:bldP spid="4" grpId="0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28"/>
          <p:cNvGrpSpPr/>
          <p:nvPr/>
        </p:nvGrpSpPr>
        <p:grpSpPr>
          <a:xfrm>
            <a:off x="255150" y="843400"/>
            <a:ext cx="4015700" cy="2300450"/>
            <a:chOff x="255150" y="843400"/>
            <a:chExt cx="4015700" cy="2300450"/>
          </a:xfrm>
        </p:grpSpPr>
        <p:sp>
          <p:nvSpPr>
            <p:cNvPr id="830" name="Google Shape;830;p28"/>
            <p:cNvSpPr/>
            <p:nvPr/>
          </p:nvSpPr>
          <p:spPr>
            <a:xfrm>
              <a:off x="255150" y="846450"/>
              <a:ext cx="2468400" cy="2297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040550" y="843400"/>
              <a:ext cx="1230300" cy="11544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32" name="Google Shape;832;p28"/>
          <p:cNvSpPr txBox="1">
            <a:spLocks noGrp="1"/>
          </p:cNvSpPr>
          <p:nvPr>
            <p:ph type="ctrTitle"/>
          </p:nvPr>
        </p:nvSpPr>
        <p:spPr>
          <a:xfrm>
            <a:off x="3501463" y="2602531"/>
            <a:ext cx="5386601" cy="15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dirty="0"/>
              <a:t>UNIT 8:  </a:t>
            </a:r>
            <a:r>
              <a:rPr lang="en-GB" sz="6600" b="0" dirty="0">
                <a:solidFill>
                  <a:schemeClr val="accent5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rPr>
              <a:t>SHOPPING</a:t>
            </a:r>
            <a:endParaRPr sz="6600" b="0" dirty="0">
              <a:solidFill>
                <a:schemeClr val="accent5"/>
              </a:solidFill>
              <a:latin typeface="Vibur" panose="0300060300000000000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sp>
        <p:nvSpPr>
          <p:cNvPr id="833" name="Google Shape;833;p28"/>
          <p:cNvSpPr txBox="1">
            <a:spLocks noGrp="1"/>
          </p:cNvSpPr>
          <p:nvPr>
            <p:ph type="subTitle" idx="1"/>
          </p:nvPr>
        </p:nvSpPr>
        <p:spPr>
          <a:xfrm>
            <a:off x="3555751" y="4014515"/>
            <a:ext cx="489839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/>
              <a:t>LESSON 4: COMMUNICATION</a:t>
            </a:r>
            <a:endParaRPr sz="2000" b="1" dirty="0"/>
          </a:p>
        </p:txBody>
      </p:sp>
      <p:grpSp>
        <p:nvGrpSpPr>
          <p:cNvPr id="834" name="Google Shape;834;p28"/>
          <p:cNvGrpSpPr/>
          <p:nvPr/>
        </p:nvGrpSpPr>
        <p:grpSpPr>
          <a:xfrm>
            <a:off x="213981" y="317156"/>
            <a:ext cx="2092051" cy="4286887"/>
            <a:chOff x="3373050" y="3970750"/>
            <a:chExt cx="734775" cy="1505650"/>
          </a:xfrm>
        </p:grpSpPr>
        <p:sp>
          <p:nvSpPr>
            <p:cNvPr id="835" name="Google Shape;835;p28"/>
            <p:cNvSpPr/>
            <p:nvPr/>
          </p:nvSpPr>
          <p:spPr>
            <a:xfrm>
              <a:off x="3892900" y="4483475"/>
              <a:ext cx="102000" cy="150825"/>
            </a:xfrm>
            <a:custGeom>
              <a:avLst/>
              <a:gdLst/>
              <a:ahLst/>
              <a:cxnLst/>
              <a:rect l="l" t="t" r="r" b="b"/>
              <a:pathLst>
                <a:path w="4080" h="6033" extrusionOk="0">
                  <a:moveTo>
                    <a:pt x="254" y="0"/>
                  </a:moveTo>
                  <a:lnTo>
                    <a:pt x="1" y="16"/>
                  </a:lnTo>
                  <a:cubicBezTo>
                    <a:pt x="1" y="16"/>
                    <a:pt x="1895" y="2169"/>
                    <a:pt x="3554" y="6033"/>
                  </a:cubicBezTo>
                  <a:lnTo>
                    <a:pt x="4080" y="5668"/>
                  </a:lnTo>
                  <a:cubicBezTo>
                    <a:pt x="4080" y="5668"/>
                    <a:pt x="1602" y="1084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60225" y="4514900"/>
              <a:ext cx="50150" cy="107375"/>
            </a:xfrm>
            <a:custGeom>
              <a:avLst/>
              <a:gdLst/>
              <a:ahLst/>
              <a:cxnLst/>
              <a:rect l="l" t="t" r="r" b="b"/>
              <a:pathLst>
                <a:path w="2006" h="4295" extrusionOk="0">
                  <a:moveTo>
                    <a:pt x="172" y="1"/>
                  </a:moveTo>
                  <a:lnTo>
                    <a:pt x="1" y="117"/>
                  </a:lnTo>
                  <a:cubicBezTo>
                    <a:pt x="1" y="117"/>
                    <a:pt x="1086" y="1640"/>
                    <a:pt x="1378" y="4295"/>
                  </a:cubicBezTo>
                  <a:lnTo>
                    <a:pt x="2006" y="4098"/>
                  </a:lnTo>
                  <a:cubicBezTo>
                    <a:pt x="2006" y="4098"/>
                    <a:pt x="1464" y="1062"/>
                    <a:pt x="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3505825" y="4558575"/>
              <a:ext cx="33050" cy="139500"/>
            </a:xfrm>
            <a:custGeom>
              <a:avLst/>
              <a:gdLst/>
              <a:ahLst/>
              <a:cxnLst/>
              <a:rect l="l" t="t" r="r" b="b"/>
              <a:pathLst>
                <a:path w="1322" h="5580" extrusionOk="0">
                  <a:moveTo>
                    <a:pt x="718" y="0"/>
                  </a:moveTo>
                  <a:cubicBezTo>
                    <a:pt x="718" y="0"/>
                    <a:pt x="1302" y="1094"/>
                    <a:pt x="1" y="5579"/>
                  </a:cubicBezTo>
                  <a:lnTo>
                    <a:pt x="245" y="5535"/>
                  </a:lnTo>
                  <a:cubicBezTo>
                    <a:pt x="835" y="3821"/>
                    <a:pt x="1321" y="791"/>
                    <a:pt x="830" y="27"/>
                  </a:cubicBezTo>
                  <a:lnTo>
                    <a:pt x="7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3561325" y="4402050"/>
              <a:ext cx="108650" cy="259650"/>
            </a:xfrm>
            <a:custGeom>
              <a:avLst/>
              <a:gdLst/>
              <a:ahLst/>
              <a:cxnLst/>
              <a:rect l="l" t="t" r="r" b="b"/>
              <a:pathLst>
                <a:path w="4346" h="10386" extrusionOk="0">
                  <a:moveTo>
                    <a:pt x="2998" y="0"/>
                  </a:moveTo>
                  <a:cubicBezTo>
                    <a:pt x="2180" y="381"/>
                    <a:pt x="594" y="7731"/>
                    <a:pt x="280" y="8420"/>
                  </a:cubicBezTo>
                  <a:cubicBezTo>
                    <a:pt x="1" y="9033"/>
                    <a:pt x="425" y="10386"/>
                    <a:pt x="1108" y="10386"/>
                  </a:cubicBezTo>
                  <a:cubicBezTo>
                    <a:pt x="1195" y="10386"/>
                    <a:pt x="1287" y="10364"/>
                    <a:pt x="1381" y="10315"/>
                  </a:cubicBezTo>
                  <a:cubicBezTo>
                    <a:pt x="2215" y="9890"/>
                    <a:pt x="4208" y="3835"/>
                    <a:pt x="4346" y="3064"/>
                  </a:cubicBezTo>
                  <a:lnTo>
                    <a:pt x="29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566325" y="4411925"/>
              <a:ext cx="103650" cy="249775"/>
            </a:xfrm>
            <a:custGeom>
              <a:avLst/>
              <a:gdLst/>
              <a:ahLst/>
              <a:cxnLst/>
              <a:rect l="l" t="t" r="r" b="b"/>
              <a:pathLst>
                <a:path w="4146" h="9991" extrusionOk="0">
                  <a:moveTo>
                    <a:pt x="2971" y="1"/>
                  </a:moveTo>
                  <a:cubicBezTo>
                    <a:pt x="1751" y="568"/>
                    <a:pt x="1680" y="8835"/>
                    <a:pt x="309" y="8835"/>
                  </a:cubicBezTo>
                  <a:cubicBezTo>
                    <a:pt x="291" y="8835"/>
                    <a:pt x="273" y="8834"/>
                    <a:pt x="254" y="8831"/>
                  </a:cubicBezTo>
                  <a:cubicBezTo>
                    <a:pt x="159" y="8816"/>
                    <a:pt x="76" y="8751"/>
                    <a:pt x="0" y="8651"/>
                  </a:cubicBezTo>
                  <a:lnTo>
                    <a:pt x="0" y="8651"/>
                  </a:lnTo>
                  <a:cubicBezTo>
                    <a:pt x="53" y="9277"/>
                    <a:pt x="412" y="9991"/>
                    <a:pt x="908" y="9991"/>
                  </a:cubicBezTo>
                  <a:cubicBezTo>
                    <a:pt x="995" y="9991"/>
                    <a:pt x="1087" y="9969"/>
                    <a:pt x="1181" y="9920"/>
                  </a:cubicBezTo>
                  <a:cubicBezTo>
                    <a:pt x="2015" y="9495"/>
                    <a:pt x="4008" y="3440"/>
                    <a:pt x="4146" y="2669"/>
                  </a:cubicBezTo>
                  <a:lnTo>
                    <a:pt x="2971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559000" y="4602075"/>
              <a:ext cx="49150" cy="73075"/>
            </a:xfrm>
            <a:custGeom>
              <a:avLst/>
              <a:gdLst/>
              <a:ahLst/>
              <a:cxnLst/>
              <a:rect l="l" t="t" r="r" b="b"/>
              <a:pathLst>
                <a:path w="1966" h="2923" extrusionOk="0">
                  <a:moveTo>
                    <a:pt x="380" y="1"/>
                  </a:moveTo>
                  <a:cubicBezTo>
                    <a:pt x="356" y="1"/>
                    <a:pt x="336" y="3"/>
                    <a:pt x="321" y="9"/>
                  </a:cubicBezTo>
                  <a:cubicBezTo>
                    <a:pt x="104" y="88"/>
                    <a:pt x="1" y="850"/>
                    <a:pt x="104" y="1815"/>
                  </a:cubicBezTo>
                  <a:cubicBezTo>
                    <a:pt x="187" y="2605"/>
                    <a:pt x="665" y="2923"/>
                    <a:pt x="1067" y="2923"/>
                  </a:cubicBezTo>
                  <a:cubicBezTo>
                    <a:pt x="1156" y="2923"/>
                    <a:pt x="1241" y="2908"/>
                    <a:pt x="1317" y="2879"/>
                  </a:cubicBezTo>
                  <a:cubicBezTo>
                    <a:pt x="1738" y="2718"/>
                    <a:pt x="1966" y="2334"/>
                    <a:pt x="1910" y="1962"/>
                  </a:cubicBezTo>
                  <a:cubicBezTo>
                    <a:pt x="1689" y="504"/>
                    <a:pt x="694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452200" y="4502450"/>
              <a:ext cx="140275" cy="164550"/>
            </a:xfrm>
            <a:custGeom>
              <a:avLst/>
              <a:gdLst/>
              <a:ahLst/>
              <a:cxnLst/>
              <a:rect l="l" t="t" r="r" b="b"/>
              <a:pathLst>
                <a:path w="5611" h="6582" extrusionOk="0">
                  <a:moveTo>
                    <a:pt x="150" y="0"/>
                  </a:moveTo>
                  <a:cubicBezTo>
                    <a:pt x="48" y="0"/>
                    <a:pt x="0" y="88"/>
                    <a:pt x="72" y="404"/>
                  </a:cubicBezTo>
                  <a:cubicBezTo>
                    <a:pt x="190" y="922"/>
                    <a:pt x="4031" y="6581"/>
                    <a:pt x="4752" y="6581"/>
                  </a:cubicBezTo>
                  <a:cubicBezTo>
                    <a:pt x="4757" y="6581"/>
                    <a:pt x="4762" y="6581"/>
                    <a:pt x="4766" y="6580"/>
                  </a:cubicBezTo>
                  <a:cubicBezTo>
                    <a:pt x="5446" y="6500"/>
                    <a:pt x="5611" y="4894"/>
                    <a:pt x="4956" y="4274"/>
                  </a:cubicBezTo>
                  <a:cubicBezTo>
                    <a:pt x="3456" y="2855"/>
                    <a:pt x="643" y="165"/>
                    <a:pt x="402" y="74"/>
                  </a:cubicBezTo>
                  <a:cubicBezTo>
                    <a:pt x="306" y="38"/>
                    <a:pt x="217" y="0"/>
                    <a:pt x="150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3452475" y="4502625"/>
              <a:ext cx="139750" cy="171750"/>
            </a:xfrm>
            <a:custGeom>
              <a:avLst/>
              <a:gdLst/>
              <a:ahLst/>
              <a:cxnLst/>
              <a:rect l="l" t="t" r="r" b="b"/>
              <a:pathLst>
                <a:path w="5590" h="6870" extrusionOk="0">
                  <a:moveTo>
                    <a:pt x="96" y="1"/>
                  </a:moveTo>
                  <a:cubicBezTo>
                    <a:pt x="25" y="27"/>
                    <a:pt x="0" y="131"/>
                    <a:pt x="61" y="397"/>
                  </a:cubicBezTo>
                  <a:cubicBezTo>
                    <a:pt x="179" y="915"/>
                    <a:pt x="4028" y="6870"/>
                    <a:pt x="4747" y="6870"/>
                  </a:cubicBezTo>
                  <a:cubicBezTo>
                    <a:pt x="4752" y="6870"/>
                    <a:pt x="4757" y="6870"/>
                    <a:pt x="4761" y="6869"/>
                  </a:cubicBezTo>
                  <a:cubicBezTo>
                    <a:pt x="5424" y="6790"/>
                    <a:pt x="5589" y="4984"/>
                    <a:pt x="4990" y="4320"/>
                  </a:cubicBezTo>
                  <a:lnTo>
                    <a:pt x="4990" y="4320"/>
                  </a:lnTo>
                  <a:cubicBezTo>
                    <a:pt x="5006" y="4989"/>
                    <a:pt x="4742" y="5276"/>
                    <a:pt x="4345" y="5322"/>
                  </a:cubicBezTo>
                  <a:cubicBezTo>
                    <a:pt x="4340" y="5323"/>
                    <a:pt x="4335" y="5323"/>
                    <a:pt x="4330" y="5323"/>
                  </a:cubicBezTo>
                  <a:cubicBezTo>
                    <a:pt x="3741" y="5323"/>
                    <a:pt x="1124" y="1742"/>
                    <a:pt x="96" y="1"/>
                  </a:cubicBezTo>
                  <a:close/>
                </a:path>
              </a:pathLst>
            </a:custGeom>
            <a:solidFill>
              <a:srgbClr val="66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3723475" y="4383625"/>
              <a:ext cx="140575" cy="224075"/>
            </a:xfrm>
            <a:custGeom>
              <a:avLst/>
              <a:gdLst/>
              <a:ahLst/>
              <a:cxnLst/>
              <a:rect l="l" t="t" r="r" b="b"/>
              <a:pathLst>
                <a:path w="5623" h="8963" extrusionOk="0">
                  <a:moveTo>
                    <a:pt x="1220" y="1"/>
                  </a:moveTo>
                  <a:lnTo>
                    <a:pt x="0" y="2522"/>
                  </a:lnTo>
                  <a:cubicBezTo>
                    <a:pt x="308" y="3242"/>
                    <a:pt x="3612" y="8709"/>
                    <a:pt x="4526" y="8941"/>
                  </a:cubicBezTo>
                  <a:cubicBezTo>
                    <a:pt x="4584" y="8956"/>
                    <a:pt x="4638" y="8963"/>
                    <a:pt x="4690" y="8963"/>
                  </a:cubicBezTo>
                  <a:cubicBezTo>
                    <a:pt x="5468" y="8963"/>
                    <a:pt x="5622" y="7416"/>
                    <a:pt x="5188" y="6849"/>
                  </a:cubicBezTo>
                  <a:cubicBezTo>
                    <a:pt x="4726" y="6247"/>
                    <a:pt x="2109" y="191"/>
                    <a:pt x="1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3723475" y="4410050"/>
              <a:ext cx="135675" cy="197625"/>
            </a:xfrm>
            <a:custGeom>
              <a:avLst/>
              <a:gdLst/>
              <a:ahLst/>
              <a:cxnLst/>
              <a:rect l="l" t="t" r="r" b="b"/>
              <a:pathLst>
                <a:path w="5427" h="7905" extrusionOk="0">
                  <a:moveTo>
                    <a:pt x="1052" y="0"/>
                  </a:moveTo>
                  <a:lnTo>
                    <a:pt x="0" y="1465"/>
                  </a:lnTo>
                  <a:cubicBezTo>
                    <a:pt x="309" y="2185"/>
                    <a:pt x="3612" y="7652"/>
                    <a:pt x="4526" y="7883"/>
                  </a:cubicBezTo>
                  <a:cubicBezTo>
                    <a:pt x="4584" y="7898"/>
                    <a:pt x="4638" y="7905"/>
                    <a:pt x="4690" y="7905"/>
                  </a:cubicBezTo>
                  <a:cubicBezTo>
                    <a:pt x="5185" y="7905"/>
                    <a:pt x="5426" y="7279"/>
                    <a:pt x="5425" y="6677"/>
                  </a:cubicBezTo>
                  <a:lnTo>
                    <a:pt x="5425" y="6677"/>
                  </a:lnTo>
                  <a:cubicBezTo>
                    <a:pt x="5401" y="6689"/>
                    <a:pt x="5379" y="6705"/>
                    <a:pt x="5354" y="6715"/>
                  </a:cubicBezTo>
                  <a:cubicBezTo>
                    <a:pt x="5328" y="6724"/>
                    <a:pt x="5301" y="6728"/>
                    <a:pt x="5272" y="6728"/>
                  </a:cubicBezTo>
                  <a:cubicBezTo>
                    <a:pt x="4157" y="6728"/>
                    <a:pt x="1115" y="14"/>
                    <a:pt x="1052" y="0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813375" y="4530475"/>
              <a:ext cx="61050" cy="84175"/>
            </a:xfrm>
            <a:custGeom>
              <a:avLst/>
              <a:gdLst/>
              <a:ahLst/>
              <a:cxnLst/>
              <a:rect l="l" t="t" r="r" b="b"/>
              <a:pathLst>
                <a:path w="2442" h="3367" extrusionOk="0">
                  <a:moveTo>
                    <a:pt x="1097" y="1"/>
                  </a:moveTo>
                  <a:cubicBezTo>
                    <a:pt x="1086" y="1"/>
                    <a:pt x="1075" y="2"/>
                    <a:pt x="1065" y="5"/>
                  </a:cubicBezTo>
                  <a:cubicBezTo>
                    <a:pt x="829" y="67"/>
                    <a:pt x="0" y="1213"/>
                    <a:pt x="503" y="2845"/>
                  </a:cubicBezTo>
                  <a:cubicBezTo>
                    <a:pt x="601" y="3161"/>
                    <a:pt x="878" y="3367"/>
                    <a:pt x="1230" y="3367"/>
                  </a:cubicBezTo>
                  <a:cubicBezTo>
                    <a:pt x="1306" y="3367"/>
                    <a:pt x="1385" y="3357"/>
                    <a:pt x="1467" y="3337"/>
                  </a:cubicBezTo>
                  <a:cubicBezTo>
                    <a:pt x="1929" y="3224"/>
                    <a:pt x="2441" y="2546"/>
                    <a:pt x="2093" y="1572"/>
                  </a:cubicBezTo>
                  <a:cubicBezTo>
                    <a:pt x="1759" y="641"/>
                    <a:pt x="1339" y="1"/>
                    <a:pt x="10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822675" y="4423050"/>
              <a:ext cx="126925" cy="172725"/>
            </a:xfrm>
            <a:custGeom>
              <a:avLst/>
              <a:gdLst/>
              <a:ahLst/>
              <a:cxnLst/>
              <a:rect l="l" t="t" r="r" b="b"/>
              <a:pathLst>
                <a:path w="5077" h="6909" extrusionOk="0">
                  <a:moveTo>
                    <a:pt x="4936" y="1"/>
                  </a:moveTo>
                  <a:cubicBezTo>
                    <a:pt x="4867" y="1"/>
                    <a:pt x="4774" y="52"/>
                    <a:pt x="4675" y="103"/>
                  </a:cubicBezTo>
                  <a:cubicBezTo>
                    <a:pt x="4443" y="220"/>
                    <a:pt x="1929" y="3204"/>
                    <a:pt x="588" y="4779"/>
                  </a:cubicBezTo>
                  <a:cubicBezTo>
                    <a:pt x="1" y="5468"/>
                    <a:pt x="396" y="6903"/>
                    <a:pt x="1086" y="6909"/>
                  </a:cubicBezTo>
                  <a:cubicBezTo>
                    <a:pt x="1086" y="6909"/>
                    <a:pt x="1087" y="6909"/>
                    <a:pt x="1087" y="6909"/>
                  </a:cubicBezTo>
                  <a:cubicBezTo>
                    <a:pt x="1780" y="6909"/>
                    <a:pt x="4983" y="926"/>
                    <a:pt x="5043" y="395"/>
                  </a:cubicBezTo>
                  <a:cubicBezTo>
                    <a:pt x="5077" y="91"/>
                    <a:pt x="5027" y="1"/>
                    <a:pt x="4936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823425" y="4424675"/>
              <a:ext cx="125800" cy="182000"/>
            </a:xfrm>
            <a:custGeom>
              <a:avLst/>
              <a:gdLst/>
              <a:ahLst/>
              <a:cxnLst/>
              <a:rect l="l" t="t" r="r" b="b"/>
              <a:pathLst>
                <a:path w="5032" h="7280" extrusionOk="0">
                  <a:moveTo>
                    <a:pt x="4998" y="0"/>
                  </a:moveTo>
                  <a:cubicBezTo>
                    <a:pt x="4222" y="1763"/>
                    <a:pt x="1796" y="6026"/>
                    <a:pt x="1215" y="6026"/>
                  </a:cubicBezTo>
                  <a:cubicBezTo>
                    <a:pt x="1214" y="6026"/>
                    <a:pt x="1214" y="6026"/>
                    <a:pt x="1214" y="6026"/>
                  </a:cubicBezTo>
                  <a:cubicBezTo>
                    <a:pt x="772" y="6022"/>
                    <a:pt x="517" y="5525"/>
                    <a:pt x="503" y="4793"/>
                  </a:cubicBezTo>
                  <a:lnTo>
                    <a:pt x="503" y="4793"/>
                  </a:lnTo>
                  <a:cubicBezTo>
                    <a:pt x="0" y="5533"/>
                    <a:pt x="368" y="7275"/>
                    <a:pt x="1035" y="7280"/>
                  </a:cubicBezTo>
                  <a:cubicBezTo>
                    <a:pt x="1036" y="7280"/>
                    <a:pt x="1036" y="7280"/>
                    <a:pt x="1036" y="7280"/>
                  </a:cubicBezTo>
                  <a:cubicBezTo>
                    <a:pt x="1728" y="7280"/>
                    <a:pt x="4953" y="861"/>
                    <a:pt x="5013" y="330"/>
                  </a:cubicBezTo>
                  <a:cubicBezTo>
                    <a:pt x="5031" y="161"/>
                    <a:pt x="5024" y="58"/>
                    <a:pt x="4998" y="0"/>
                  </a:cubicBezTo>
                  <a:close/>
                </a:path>
              </a:pathLst>
            </a:custGeom>
            <a:solidFill>
              <a:srgbClr val="66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882675" y="4483025"/>
              <a:ext cx="71200" cy="166375"/>
            </a:xfrm>
            <a:custGeom>
              <a:avLst/>
              <a:gdLst/>
              <a:ahLst/>
              <a:cxnLst/>
              <a:rect l="l" t="t" r="r" b="b"/>
              <a:pathLst>
                <a:path w="2848" h="6655" extrusionOk="0">
                  <a:moveTo>
                    <a:pt x="166" y="1"/>
                  </a:moveTo>
                  <a:lnTo>
                    <a:pt x="1" y="194"/>
                  </a:lnTo>
                  <a:cubicBezTo>
                    <a:pt x="57" y="1922"/>
                    <a:pt x="2238" y="6655"/>
                    <a:pt x="2238" y="6655"/>
                  </a:cubicBezTo>
                  <a:lnTo>
                    <a:pt x="2847" y="6454"/>
                  </a:lnTo>
                  <a:cubicBezTo>
                    <a:pt x="751" y="2808"/>
                    <a:pt x="166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3850150" y="4616675"/>
              <a:ext cx="257675" cy="296325"/>
            </a:xfrm>
            <a:custGeom>
              <a:avLst/>
              <a:gdLst/>
              <a:ahLst/>
              <a:cxnLst/>
              <a:rect l="l" t="t" r="r" b="b"/>
              <a:pathLst>
                <a:path w="10307" h="11853" extrusionOk="0">
                  <a:moveTo>
                    <a:pt x="6442" y="1"/>
                  </a:moveTo>
                  <a:lnTo>
                    <a:pt x="1" y="1701"/>
                  </a:lnTo>
                  <a:lnTo>
                    <a:pt x="2578" y="11852"/>
                  </a:lnTo>
                  <a:lnTo>
                    <a:pt x="10306" y="9121"/>
                  </a:lnTo>
                  <a:lnTo>
                    <a:pt x="64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3850150" y="4626650"/>
              <a:ext cx="257675" cy="286350"/>
            </a:xfrm>
            <a:custGeom>
              <a:avLst/>
              <a:gdLst/>
              <a:ahLst/>
              <a:cxnLst/>
              <a:rect l="l" t="t" r="r" b="b"/>
              <a:pathLst>
                <a:path w="10307" h="11454" extrusionOk="0">
                  <a:moveTo>
                    <a:pt x="4931" y="1"/>
                  </a:moveTo>
                  <a:lnTo>
                    <a:pt x="1" y="1302"/>
                  </a:lnTo>
                  <a:lnTo>
                    <a:pt x="2578" y="11453"/>
                  </a:lnTo>
                  <a:lnTo>
                    <a:pt x="10306" y="8722"/>
                  </a:lnTo>
                  <a:lnTo>
                    <a:pt x="10213" y="8501"/>
                  </a:lnTo>
                  <a:lnTo>
                    <a:pt x="7346" y="9515"/>
                  </a:lnTo>
                  <a:lnTo>
                    <a:pt x="4931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83125" y="4610600"/>
              <a:ext cx="215150" cy="311275"/>
            </a:xfrm>
            <a:custGeom>
              <a:avLst/>
              <a:gdLst/>
              <a:ahLst/>
              <a:cxnLst/>
              <a:rect l="l" t="t" r="r" b="b"/>
              <a:pathLst>
                <a:path w="8606" h="12451" extrusionOk="0">
                  <a:moveTo>
                    <a:pt x="5465" y="1"/>
                  </a:moveTo>
                  <a:lnTo>
                    <a:pt x="1" y="1010"/>
                  </a:lnTo>
                  <a:lnTo>
                    <a:pt x="1959" y="12450"/>
                  </a:lnTo>
                  <a:lnTo>
                    <a:pt x="8606" y="10286"/>
                  </a:lnTo>
                  <a:lnTo>
                    <a:pt x="54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783125" y="4616175"/>
              <a:ext cx="215150" cy="305700"/>
            </a:xfrm>
            <a:custGeom>
              <a:avLst/>
              <a:gdLst/>
              <a:ahLst/>
              <a:cxnLst/>
              <a:rect l="l" t="t" r="r" b="b"/>
              <a:pathLst>
                <a:path w="8606" h="12228" extrusionOk="0">
                  <a:moveTo>
                    <a:pt x="4257" y="0"/>
                  </a:moveTo>
                  <a:lnTo>
                    <a:pt x="1" y="787"/>
                  </a:lnTo>
                  <a:lnTo>
                    <a:pt x="1959" y="12227"/>
                  </a:lnTo>
                  <a:lnTo>
                    <a:pt x="8606" y="10063"/>
                  </a:lnTo>
                  <a:lnTo>
                    <a:pt x="8555" y="9853"/>
                  </a:lnTo>
                  <a:lnTo>
                    <a:pt x="6081" y="10658"/>
                  </a:lnTo>
                  <a:lnTo>
                    <a:pt x="4257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373050" y="4662900"/>
              <a:ext cx="67175" cy="167650"/>
            </a:xfrm>
            <a:custGeom>
              <a:avLst/>
              <a:gdLst/>
              <a:ahLst/>
              <a:cxnLst/>
              <a:rect l="l" t="t" r="r" b="b"/>
              <a:pathLst>
                <a:path w="2687" h="6706" extrusionOk="0">
                  <a:moveTo>
                    <a:pt x="2687" y="0"/>
                  </a:moveTo>
                  <a:lnTo>
                    <a:pt x="1855" y="86"/>
                  </a:lnTo>
                  <a:lnTo>
                    <a:pt x="0" y="5803"/>
                  </a:lnTo>
                  <a:lnTo>
                    <a:pt x="2045" y="6705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373050" y="4662900"/>
              <a:ext cx="135675" cy="216625"/>
            </a:xfrm>
            <a:custGeom>
              <a:avLst/>
              <a:gdLst/>
              <a:ahLst/>
              <a:cxnLst/>
              <a:rect l="l" t="t" r="r" b="b"/>
              <a:pathLst>
                <a:path w="5427" h="8665" extrusionOk="0">
                  <a:moveTo>
                    <a:pt x="2687" y="0"/>
                  </a:moveTo>
                  <a:lnTo>
                    <a:pt x="1460" y="6228"/>
                  </a:lnTo>
                  <a:lnTo>
                    <a:pt x="35" y="5699"/>
                  </a:lnTo>
                  <a:lnTo>
                    <a:pt x="0" y="5803"/>
                  </a:lnTo>
                  <a:lnTo>
                    <a:pt x="4448" y="8664"/>
                  </a:lnTo>
                  <a:lnTo>
                    <a:pt x="5426" y="1122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461075" y="4557525"/>
              <a:ext cx="65525" cy="122400"/>
            </a:xfrm>
            <a:custGeom>
              <a:avLst/>
              <a:gdLst/>
              <a:ahLst/>
              <a:cxnLst/>
              <a:rect l="l" t="t" r="r" b="b"/>
              <a:pathLst>
                <a:path w="2621" h="4896" extrusionOk="0">
                  <a:moveTo>
                    <a:pt x="2536" y="0"/>
                  </a:moveTo>
                  <a:cubicBezTo>
                    <a:pt x="1720" y="238"/>
                    <a:pt x="339" y="3281"/>
                    <a:pt x="1" y="4742"/>
                  </a:cubicBezTo>
                  <a:lnTo>
                    <a:pt x="217" y="4896"/>
                  </a:lnTo>
                  <a:cubicBezTo>
                    <a:pt x="1528" y="554"/>
                    <a:pt x="2620" y="69"/>
                    <a:pt x="2620" y="69"/>
                  </a:cubicBezTo>
                  <a:lnTo>
                    <a:pt x="25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3448800" y="4640025"/>
              <a:ext cx="210700" cy="330375"/>
            </a:xfrm>
            <a:custGeom>
              <a:avLst/>
              <a:gdLst/>
              <a:ahLst/>
              <a:cxnLst/>
              <a:rect l="l" t="t" r="r" b="b"/>
              <a:pathLst>
                <a:path w="8428" h="13215" extrusionOk="0">
                  <a:moveTo>
                    <a:pt x="4075" y="0"/>
                  </a:moveTo>
                  <a:lnTo>
                    <a:pt x="2400" y="165"/>
                  </a:lnTo>
                  <a:lnTo>
                    <a:pt x="1" y="12151"/>
                  </a:lnTo>
                  <a:lnTo>
                    <a:pt x="7100" y="13214"/>
                  </a:lnTo>
                  <a:lnTo>
                    <a:pt x="8428" y="572"/>
                  </a:lnTo>
                  <a:lnTo>
                    <a:pt x="4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3448825" y="4640025"/>
              <a:ext cx="211125" cy="338725"/>
            </a:xfrm>
            <a:custGeom>
              <a:avLst/>
              <a:gdLst/>
              <a:ahLst/>
              <a:cxnLst/>
              <a:rect l="l" t="t" r="r" b="b"/>
              <a:pathLst>
                <a:path w="8445" h="13549" extrusionOk="0">
                  <a:moveTo>
                    <a:pt x="4074" y="0"/>
                  </a:moveTo>
                  <a:lnTo>
                    <a:pt x="3229" y="12164"/>
                  </a:lnTo>
                  <a:lnTo>
                    <a:pt x="17" y="12002"/>
                  </a:lnTo>
                  <a:lnTo>
                    <a:pt x="1" y="12151"/>
                  </a:lnTo>
                  <a:lnTo>
                    <a:pt x="7681" y="13549"/>
                  </a:lnTo>
                  <a:lnTo>
                    <a:pt x="8445" y="578"/>
                  </a:lnTo>
                  <a:lnTo>
                    <a:pt x="4074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3596125" y="4687525"/>
              <a:ext cx="284350" cy="774250"/>
            </a:xfrm>
            <a:custGeom>
              <a:avLst/>
              <a:gdLst/>
              <a:ahLst/>
              <a:cxnLst/>
              <a:rect l="l" t="t" r="r" b="b"/>
              <a:pathLst>
                <a:path w="11374" h="30970" extrusionOk="0">
                  <a:moveTo>
                    <a:pt x="10173" y="1"/>
                  </a:moveTo>
                  <a:lnTo>
                    <a:pt x="780" y="3686"/>
                  </a:lnTo>
                  <a:cubicBezTo>
                    <a:pt x="780" y="3686"/>
                    <a:pt x="1" y="7996"/>
                    <a:pt x="4382" y="30970"/>
                  </a:cubicBezTo>
                  <a:lnTo>
                    <a:pt x="4868" y="30970"/>
                  </a:lnTo>
                  <a:cubicBezTo>
                    <a:pt x="4868" y="30970"/>
                    <a:pt x="4305" y="17541"/>
                    <a:pt x="5133" y="7601"/>
                  </a:cubicBezTo>
                  <a:lnTo>
                    <a:pt x="6167" y="7177"/>
                  </a:lnTo>
                  <a:cubicBezTo>
                    <a:pt x="6167" y="7177"/>
                    <a:pt x="6913" y="11192"/>
                    <a:pt x="6231" y="30818"/>
                  </a:cubicBezTo>
                  <a:lnTo>
                    <a:pt x="6621" y="30818"/>
                  </a:lnTo>
                  <a:cubicBezTo>
                    <a:pt x="6621" y="30818"/>
                    <a:pt x="11374" y="8622"/>
                    <a:pt x="10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613825" y="4687525"/>
              <a:ext cx="241075" cy="132375"/>
            </a:xfrm>
            <a:custGeom>
              <a:avLst/>
              <a:gdLst/>
              <a:ahLst/>
              <a:cxnLst/>
              <a:rect l="l" t="t" r="r" b="b"/>
              <a:pathLst>
                <a:path w="9643" h="5295" extrusionOk="0">
                  <a:moveTo>
                    <a:pt x="9465" y="1"/>
                  </a:moveTo>
                  <a:lnTo>
                    <a:pt x="72" y="3686"/>
                  </a:lnTo>
                  <a:cubicBezTo>
                    <a:pt x="72" y="3686"/>
                    <a:pt x="0" y="4087"/>
                    <a:pt x="24" y="5294"/>
                  </a:cubicBezTo>
                  <a:lnTo>
                    <a:pt x="9642" y="2322"/>
                  </a:lnTo>
                  <a:cubicBezTo>
                    <a:pt x="9617" y="1474"/>
                    <a:pt x="9562" y="692"/>
                    <a:pt x="9465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655425" y="4817175"/>
              <a:ext cx="154875" cy="644600"/>
            </a:xfrm>
            <a:custGeom>
              <a:avLst/>
              <a:gdLst/>
              <a:ahLst/>
              <a:cxnLst/>
              <a:rect l="l" t="t" r="r" b="b"/>
              <a:pathLst>
                <a:path w="6195" h="25784" extrusionOk="0">
                  <a:moveTo>
                    <a:pt x="6195" y="1"/>
                  </a:moveTo>
                  <a:lnTo>
                    <a:pt x="4748" y="933"/>
                  </a:lnTo>
                  <a:lnTo>
                    <a:pt x="1640" y="1827"/>
                  </a:lnTo>
                  <a:lnTo>
                    <a:pt x="0" y="2032"/>
                  </a:lnTo>
                  <a:lnTo>
                    <a:pt x="1496" y="2354"/>
                  </a:lnTo>
                  <a:cubicBezTo>
                    <a:pt x="1490" y="6159"/>
                    <a:pt x="1749" y="13777"/>
                    <a:pt x="2264" y="25784"/>
                  </a:cubicBezTo>
                  <a:lnTo>
                    <a:pt x="2496" y="25784"/>
                  </a:lnTo>
                  <a:cubicBezTo>
                    <a:pt x="2496" y="25784"/>
                    <a:pt x="2045" y="12514"/>
                    <a:pt x="2871" y="2575"/>
                  </a:cubicBezTo>
                  <a:lnTo>
                    <a:pt x="3643" y="2457"/>
                  </a:lnTo>
                  <a:cubicBezTo>
                    <a:pt x="3749" y="2977"/>
                    <a:pt x="4493" y="7363"/>
                    <a:pt x="3859" y="25632"/>
                  </a:cubicBezTo>
                  <a:lnTo>
                    <a:pt x="4090" y="25632"/>
                  </a:lnTo>
                  <a:cubicBezTo>
                    <a:pt x="4342" y="20494"/>
                    <a:pt x="4912" y="7179"/>
                    <a:pt x="4799" y="1621"/>
                  </a:cubicBezTo>
                  <a:lnTo>
                    <a:pt x="6195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608375" y="4464200"/>
              <a:ext cx="249125" cy="350050"/>
            </a:xfrm>
            <a:custGeom>
              <a:avLst/>
              <a:gdLst/>
              <a:ahLst/>
              <a:cxnLst/>
              <a:rect l="l" t="t" r="r" b="b"/>
              <a:pathLst>
                <a:path w="9965" h="14002" extrusionOk="0">
                  <a:moveTo>
                    <a:pt x="5653" y="0"/>
                  </a:moveTo>
                  <a:cubicBezTo>
                    <a:pt x="4759" y="0"/>
                    <a:pt x="2956" y="740"/>
                    <a:pt x="2956" y="740"/>
                  </a:cubicBezTo>
                  <a:cubicBezTo>
                    <a:pt x="2956" y="740"/>
                    <a:pt x="1" y="8023"/>
                    <a:pt x="70" y="14001"/>
                  </a:cubicBezTo>
                  <a:cubicBezTo>
                    <a:pt x="70" y="14001"/>
                    <a:pt x="8624" y="11356"/>
                    <a:pt x="9964" y="9466"/>
                  </a:cubicBezTo>
                  <a:cubicBezTo>
                    <a:pt x="9964" y="9466"/>
                    <a:pt x="6528" y="603"/>
                    <a:pt x="6081" y="122"/>
                  </a:cubicBezTo>
                  <a:cubicBezTo>
                    <a:pt x="6001" y="36"/>
                    <a:pt x="5849" y="0"/>
                    <a:pt x="5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608375" y="4464200"/>
              <a:ext cx="249075" cy="350050"/>
            </a:xfrm>
            <a:custGeom>
              <a:avLst/>
              <a:gdLst/>
              <a:ahLst/>
              <a:cxnLst/>
              <a:rect l="l" t="t" r="r" b="b"/>
              <a:pathLst>
                <a:path w="9963" h="14002" extrusionOk="0">
                  <a:moveTo>
                    <a:pt x="5653" y="0"/>
                  </a:moveTo>
                  <a:cubicBezTo>
                    <a:pt x="4759" y="0"/>
                    <a:pt x="2956" y="740"/>
                    <a:pt x="2956" y="740"/>
                  </a:cubicBezTo>
                  <a:cubicBezTo>
                    <a:pt x="2956" y="740"/>
                    <a:pt x="1" y="8023"/>
                    <a:pt x="70" y="14001"/>
                  </a:cubicBezTo>
                  <a:cubicBezTo>
                    <a:pt x="70" y="14001"/>
                    <a:pt x="290" y="13933"/>
                    <a:pt x="662" y="13812"/>
                  </a:cubicBezTo>
                  <a:cubicBezTo>
                    <a:pt x="602" y="13344"/>
                    <a:pt x="570" y="12861"/>
                    <a:pt x="570" y="12366"/>
                  </a:cubicBezTo>
                  <a:cubicBezTo>
                    <a:pt x="570" y="8373"/>
                    <a:pt x="2636" y="4645"/>
                    <a:pt x="5185" y="4645"/>
                  </a:cubicBezTo>
                  <a:cubicBezTo>
                    <a:pt x="7195" y="4645"/>
                    <a:pt x="8905" y="6966"/>
                    <a:pt x="9538" y="9907"/>
                  </a:cubicBezTo>
                  <a:cubicBezTo>
                    <a:pt x="9715" y="9756"/>
                    <a:pt x="9862" y="9609"/>
                    <a:pt x="9963" y="9466"/>
                  </a:cubicBezTo>
                  <a:cubicBezTo>
                    <a:pt x="9963" y="9466"/>
                    <a:pt x="6528" y="603"/>
                    <a:pt x="6081" y="122"/>
                  </a:cubicBezTo>
                  <a:cubicBezTo>
                    <a:pt x="6001" y="36"/>
                    <a:pt x="5849" y="0"/>
                    <a:pt x="5653" y="0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02400" y="4382850"/>
              <a:ext cx="211275" cy="174675"/>
            </a:xfrm>
            <a:custGeom>
              <a:avLst/>
              <a:gdLst/>
              <a:ahLst/>
              <a:cxnLst/>
              <a:rect l="l" t="t" r="r" b="b"/>
              <a:pathLst>
                <a:path w="8451" h="6987" extrusionOk="0">
                  <a:moveTo>
                    <a:pt x="5639" y="1"/>
                  </a:moveTo>
                  <a:cubicBezTo>
                    <a:pt x="4365" y="1"/>
                    <a:pt x="1422" y="380"/>
                    <a:pt x="1202" y="799"/>
                  </a:cubicBezTo>
                  <a:cubicBezTo>
                    <a:pt x="982" y="1221"/>
                    <a:pt x="0" y="6227"/>
                    <a:pt x="652" y="6880"/>
                  </a:cubicBezTo>
                  <a:cubicBezTo>
                    <a:pt x="726" y="6953"/>
                    <a:pt x="877" y="6986"/>
                    <a:pt x="1086" y="6986"/>
                  </a:cubicBezTo>
                  <a:cubicBezTo>
                    <a:pt x="2739" y="6986"/>
                    <a:pt x="8062" y="4940"/>
                    <a:pt x="8244" y="4544"/>
                  </a:cubicBezTo>
                  <a:cubicBezTo>
                    <a:pt x="8451" y="4097"/>
                    <a:pt x="6656" y="258"/>
                    <a:pt x="6175" y="52"/>
                  </a:cubicBezTo>
                  <a:cubicBezTo>
                    <a:pt x="6093" y="17"/>
                    <a:pt x="5902" y="1"/>
                    <a:pt x="5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601300" y="4384750"/>
              <a:ext cx="214050" cy="175175"/>
            </a:xfrm>
            <a:custGeom>
              <a:avLst/>
              <a:gdLst/>
              <a:ahLst/>
              <a:cxnLst/>
              <a:rect l="l" t="t" r="r" b="b"/>
              <a:pathLst>
                <a:path w="8562" h="7007" extrusionOk="0">
                  <a:moveTo>
                    <a:pt x="6258" y="0"/>
                  </a:moveTo>
                  <a:lnTo>
                    <a:pt x="6258" y="0"/>
                  </a:lnTo>
                  <a:cubicBezTo>
                    <a:pt x="6846" y="652"/>
                    <a:pt x="8334" y="4008"/>
                    <a:pt x="8149" y="4420"/>
                  </a:cubicBezTo>
                  <a:cubicBezTo>
                    <a:pt x="7972" y="4812"/>
                    <a:pt x="2863" y="6757"/>
                    <a:pt x="1224" y="6757"/>
                  </a:cubicBezTo>
                  <a:cubicBezTo>
                    <a:pt x="1005" y="6757"/>
                    <a:pt x="848" y="6722"/>
                    <a:pt x="773" y="6644"/>
                  </a:cubicBezTo>
                  <a:cubicBezTo>
                    <a:pt x="180" y="6025"/>
                    <a:pt x="973" y="1631"/>
                    <a:pt x="1255" y="713"/>
                  </a:cubicBezTo>
                  <a:lnTo>
                    <a:pt x="1255" y="713"/>
                  </a:lnTo>
                  <a:cubicBezTo>
                    <a:pt x="1253" y="716"/>
                    <a:pt x="1248" y="720"/>
                    <a:pt x="1246" y="723"/>
                  </a:cubicBezTo>
                  <a:cubicBezTo>
                    <a:pt x="1026" y="1145"/>
                    <a:pt x="1" y="6246"/>
                    <a:pt x="653" y="6900"/>
                  </a:cubicBezTo>
                  <a:cubicBezTo>
                    <a:pt x="727" y="6974"/>
                    <a:pt x="882" y="7007"/>
                    <a:pt x="1097" y="7007"/>
                  </a:cubicBezTo>
                  <a:cubicBezTo>
                    <a:pt x="2778" y="7007"/>
                    <a:pt x="8178" y="4988"/>
                    <a:pt x="8360" y="4592"/>
                  </a:cubicBezTo>
                  <a:cubicBezTo>
                    <a:pt x="8561" y="4156"/>
                    <a:pt x="6789" y="374"/>
                    <a:pt x="6258" y="0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662500" y="4383250"/>
              <a:ext cx="85275" cy="111100"/>
            </a:xfrm>
            <a:custGeom>
              <a:avLst/>
              <a:gdLst/>
              <a:ahLst/>
              <a:cxnLst/>
              <a:rect l="l" t="t" r="r" b="b"/>
              <a:pathLst>
                <a:path w="3411" h="4444" extrusionOk="0">
                  <a:moveTo>
                    <a:pt x="2699" y="1"/>
                  </a:moveTo>
                  <a:lnTo>
                    <a:pt x="1" y="338"/>
                  </a:lnTo>
                  <a:cubicBezTo>
                    <a:pt x="1" y="338"/>
                    <a:pt x="26" y="3759"/>
                    <a:pt x="1359" y="4292"/>
                  </a:cubicBezTo>
                  <a:cubicBezTo>
                    <a:pt x="1623" y="4398"/>
                    <a:pt x="1856" y="4443"/>
                    <a:pt x="2061" y="4443"/>
                  </a:cubicBezTo>
                  <a:cubicBezTo>
                    <a:pt x="2893" y="4443"/>
                    <a:pt x="3262" y="3699"/>
                    <a:pt x="3328" y="3206"/>
                  </a:cubicBezTo>
                  <a:cubicBezTo>
                    <a:pt x="3410" y="2590"/>
                    <a:pt x="2699" y="1"/>
                    <a:pt x="2699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662500" y="4383250"/>
              <a:ext cx="85250" cy="111100"/>
            </a:xfrm>
            <a:custGeom>
              <a:avLst/>
              <a:gdLst/>
              <a:ahLst/>
              <a:cxnLst/>
              <a:rect l="l" t="t" r="r" b="b"/>
              <a:pathLst>
                <a:path w="3410" h="4444" extrusionOk="0">
                  <a:moveTo>
                    <a:pt x="2699" y="1"/>
                  </a:moveTo>
                  <a:lnTo>
                    <a:pt x="2607" y="12"/>
                  </a:lnTo>
                  <a:cubicBezTo>
                    <a:pt x="2773" y="698"/>
                    <a:pt x="3177" y="2448"/>
                    <a:pt x="3117" y="2939"/>
                  </a:cubicBezTo>
                  <a:cubicBezTo>
                    <a:pt x="3056" y="3433"/>
                    <a:pt x="2717" y="4177"/>
                    <a:pt x="1954" y="4177"/>
                  </a:cubicBezTo>
                  <a:cubicBezTo>
                    <a:pt x="1765" y="4177"/>
                    <a:pt x="1551" y="4132"/>
                    <a:pt x="1309" y="4026"/>
                  </a:cubicBezTo>
                  <a:cubicBezTo>
                    <a:pt x="290" y="3582"/>
                    <a:pt x="103" y="1135"/>
                    <a:pt x="70" y="330"/>
                  </a:cubicBezTo>
                  <a:lnTo>
                    <a:pt x="1" y="339"/>
                  </a:lnTo>
                  <a:cubicBezTo>
                    <a:pt x="1" y="339"/>
                    <a:pt x="26" y="3760"/>
                    <a:pt x="1359" y="4292"/>
                  </a:cubicBezTo>
                  <a:cubicBezTo>
                    <a:pt x="1623" y="4398"/>
                    <a:pt x="1856" y="4443"/>
                    <a:pt x="2061" y="4443"/>
                  </a:cubicBezTo>
                  <a:cubicBezTo>
                    <a:pt x="2893" y="4443"/>
                    <a:pt x="3262" y="3699"/>
                    <a:pt x="3328" y="3206"/>
                  </a:cubicBezTo>
                  <a:cubicBezTo>
                    <a:pt x="3409" y="2590"/>
                    <a:pt x="2699" y="1"/>
                    <a:pt x="2699" y="1"/>
                  </a:cubicBezTo>
                  <a:close/>
                </a:path>
              </a:pathLst>
            </a:custGeom>
            <a:solidFill>
              <a:srgbClr val="66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707225" y="4465300"/>
              <a:ext cx="17325" cy="27325"/>
            </a:xfrm>
            <a:custGeom>
              <a:avLst/>
              <a:gdLst/>
              <a:ahLst/>
              <a:cxnLst/>
              <a:rect l="l" t="t" r="r" b="b"/>
              <a:pathLst>
                <a:path w="693" h="1093" extrusionOk="0">
                  <a:moveTo>
                    <a:pt x="124" y="1"/>
                  </a:moveTo>
                  <a:lnTo>
                    <a:pt x="0" y="1000"/>
                  </a:lnTo>
                  <a:lnTo>
                    <a:pt x="431" y="1093"/>
                  </a:lnTo>
                  <a:lnTo>
                    <a:pt x="693" y="938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66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466400" y="3970750"/>
              <a:ext cx="443175" cy="362025"/>
            </a:xfrm>
            <a:custGeom>
              <a:avLst/>
              <a:gdLst/>
              <a:ahLst/>
              <a:cxnLst/>
              <a:rect l="l" t="t" r="r" b="b"/>
              <a:pathLst>
                <a:path w="17727" h="14481" extrusionOk="0">
                  <a:moveTo>
                    <a:pt x="7936" y="0"/>
                  </a:moveTo>
                  <a:cubicBezTo>
                    <a:pt x="2576" y="0"/>
                    <a:pt x="0" y="4948"/>
                    <a:pt x="1056" y="9637"/>
                  </a:cubicBezTo>
                  <a:cubicBezTo>
                    <a:pt x="1659" y="12313"/>
                    <a:pt x="4756" y="14481"/>
                    <a:pt x="7488" y="14481"/>
                  </a:cubicBezTo>
                  <a:cubicBezTo>
                    <a:pt x="8018" y="14481"/>
                    <a:pt x="8536" y="14399"/>
                    <a:pt x="9018" y="14223"/>
                  </a:cubicBezTo>
                  <a:lnTo>
                    <a:pt x="12728" y="11826"/>
                  </a:lnTo>
                  <a:cubicBezTo>
                    <a:pt x="17727" y="6056"/>
                    <a:pt x="13295" y="0"/>
                    <a:pt x="7936" y="0"/>
                  </a:cubicBezTo>
                  <a:close/>
                </a:path>
              </a:pathLst>
            </a:custGeom>
            <a:solidFill>
              <a:srgbClr val="4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477325" y="4025300"/>
              <a:ext cx="367725" cy="307475"/>
            </a:xfrm>
            <a:custGeom>
              <a:avLst/>
              <a:gdLst/>
              <a:ahLst/>
              <a:cxnLst/>
              <a:rect l="l" t="t" r="r" b="b"/>
              <a:pathLst>
                <a:path w="14709" h="12299" extrusionOk="0">
                  <a:moveTo>
                    <a:pt x="2330" y="0"/>
                  </a:moveTo>
                  <a:cubicBezTo>
                    <a:pt x="629" y="1878"/>
                    <a:pt x="1" y="4710"/>
                    <a:pt x="619" y="7455"/>
                  </a:cubicBezTo>
                  <a:cubicBezTo>
                    <a:pt x="1222" y="10130"/>
                    <a:pt x="4319" y="12299"/>
                    <a:pt x="7051" y="12299"/>
                  </a:cubicBezTo>
                  <a:cubicBezTo>
                    <a:pt x="7582" y="12299"/>
                    <a:pt x="8099" y="12217"/>
                    <a:pt x="8581" y="12041"/>
                  </a:cubicBezTo>
                  <a:lnTo>
                    <a:pt x="12291" y="9644"/>
                  </a:lnTo>
                  <a:cubicBezTo>
                    <a:pt x="14156" y="7490"/>
                    <a:pt x="14708" y="5296"/>
                    <a:pt x="14387" y="3393"/>
                  </a:cubicBezTo>
                  <a:lnTo>
                    <a:pt x="14387" y="3393"/>
                  </a:lnTo>
                  <a:cubicBezTo>
                    <a:pt x="13384" y="4692"/>
                    <a:pt x="11742" y="5270"/>
                    <a:pt x="9985" y="5270"/>
                  </a:cubicBezTo>
                  <a:cubicBezTo>
                    <a:pt x="6641" y="5270"/>
                    <a:pt x="2883" y="3179"/>
                    <a:pt x="2330" y="0"/>
                  </a:cubicBezTo>
                  <a:close/>
                </a:path>
              </a:pathLst>
            </a:custGeom>
            <a:solidFill>
              <a:srgbClr val="3D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651225" y="4273500"/>
              <a:ext cx="78750" cy="129675"/>
            </a:xfrm>
            <a:custGeom>
              <a:avLst/>
              <a:gdLst/>
              <a:ahLst/>
              <a:cxnLst/>
              <a:rect l="l" t="t" r="r" b="b"/>
              <a:pathLst>
                <a:path w="3150" h="5187" extrusionOk="0">
                  <a:moveTo>
                    <a:pt x="0" y="1"/>
                  </a:moveTo>
                  <a:lnTo>
                    <a:pt x="452" y="4728"/>
                  </a:lnTo>
                  <a:cubicBezTo>
                    <a:pt x="452" y="4728"/>
                    <a:pt x="1784" y="5186"/>
                    <a:pt x="2159" y="5186"/>
                  </a:cubicBezTo>
                  <a:cubicBezTo>
                    <a:pt x="2195" y="5186"/>
                    <a:pt x="2222" y="5182"/>
                    <a:pt x="2238" y="5173"/>
                  </a:cubicBezTo>
                  <a:cubicBezTo>
                    <a:pt x="2427" y="5070"/>
                    <a:pt x="3150" y="4391"/>
                    <a:pt x="3150" y="4391"/>
                  </a:cubicBezTo>
                  <a:lnTo>
                    <a:pt x="2342" y="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3743900" y="5450525"/>
              <a:ext cx="70000" cy="25875"/>
            </a:xfrm>
            <a:custGeom>
              <a:avLst/>
              <a:gdLst/>
              <a:ahLst/>
              <a:cxnLst/>
              <a:rect l="l" t="t" r="r" b="b"/>
              <a:pathLst>
                <a:path w="2800" h="1035" extrusionOk="0">
                  <a:moveTo>
                    <a:pt x="579" y="0"/>
                  </a:moveTo>
                  <a:cubicBezTo>
                    <a:pt x="534" y="0"/>
                    <a:pt x="494" y="6"/>
                    <a:pt x="462" y="19"/>
                  </a:cubicBezTo>
                  <a:cubicBezTo>
                    <a:pt x="0" y="204"/>
                    <a:pt x="93" y="1035"/>
                    <a:pt x="93" y="1035"/>
                  </a:cubicBezTo>
                  <a:lnTo>
                    <a:pt x="2800" y="1035"/>
                  </a:lnTo>
                  <a:cubicBezTo>
                    <a:pt x="2800" y="1035"/>
                    <a:pt x="1177" y="0"/>
                    <a:pt x="5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3652300" y="5450525"/>
              <a:ext cx="73200" cy="25875"/>
            </a:xfrm>
            <a:custGeom>
              <a:avLst/>
              <a:gdLst/>
              <a:ahLst/>
              <a:cxnLst/>
              <a:rect l="l" t="t" r="r" b="b"/>
              <a:pathLst>
                <a:path w="2928" h="1035" extrusionOk="0">
                  <a:moveTo>
                    <a:pt x="2321" y="0"/>
                  </a:moveTo>
                  <a:cubicBezTo>
                    <a:pt x="1697" y="0"/>
                    <a:pt x="1" y="1035"/>
                    <a:pt x="1" y="1035"/>
                  </a:cubicBezTo>
                  <a:lnTo>
                    <a:pt x="2830" y="1035"/>
                  </a:lnTo>
                  <a:cubicBezTo>
                    <a:pt x="2830" y="1035"/>
                    <a:pt x="2927" y="204"/>
                    <a:pt x="2444" y="19"/>
                  </a:cubicBezTo>
                  <a:cubicBezTo>
                    <a:pt x="2410" y="6"/>
                    <a:pt x="2369" y="0"/>
                    <a:pt x="2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3625350" y="4273500"/>
              <a:ext cx="147900" cy="171425"/>
            </a:xfrm>
            <a:custGeom>
              <a:avLst/>
              <a:gdLst/>
              <a:ahLst/>
              <a:cxnLst/>
              <a:rect l="l" t="t" r="r" b="b"/>
              <a:pathLst>
                <a:path w="5916" h="6857" extrusionOk="0">
                  <a:moveTo>
                    <a:pt x="1035" y="1"/>
                  </a:moveTo>
                  <a:lnTo>
                    <a:pt x="1487" y="4728"/>
                  </a:lnTo>
                  <a:cubicBezTo>
                    <a:pt x="851" y="4858"/>
                    <a:pt x="368" y="5012"/>
                    <a:pt x="284" y="5173"/>
                  </a:cubicBezTo>
                  <a:cubicBezTo>
                    <a:pt x="264" y="5211"/>
                    <a:pt x="238" y="5287"/>
                    <a:pt x="207" y="5394"/>
                  </a:cubicBezTo>
                  <a:cubicBezTo>
                    <a:pt x="141" y="5500"/>
                    <a:pt x="71" y="5637"/>
                    <a:pt x="0" y="5796"/>
                  </a:cubicBezTo>
                  <a:cubicBezTo>
                    <a:pt x="704" y="6451"/>
                    <a:pt x="1656" y="6857"/>
                    <a:pt x="2707" y="6857"/>
                  </a:cubicBezTo>
                  <a:cubicBezTo>
                    <a:pt x="4034" y="6857"/>
                    <a:pt x="5206" y="6212"/>
                    <a:pt x="5915" y="5226"/>
                  </a:cubicBezTo>
                  <a:cubicBezTo>
                    <a:pt x="5769" y="5005"/>
                    <a:pt x="5631" y="4818"/>
                    <a:pt x="5506" y="4680"/>
                  </a:cubicBezTo>
                  <a:cubicBezTo>
                    <a:pt x="5425" y="4570"/>
                    <a:pt x="5353" y="4491"/>
                    <a:pt x="5296" y="4450"/>
                  </a:cubicBezTo>
                  <a:cubicBezTo>
                    <a:pt x="5282" y="4441"/>
                    <a:pt x="5269" y="4432"/>
                    <a:pt x="5257" y="4426"/>
                  </a:cubicBezTo>
                  <a:cubicBezTo>
                    <a:pt x="5175" y="4391"/>
                    <a:pt x="4984" y="4375"/>
                    <a:pt x="4723" y="4375"/>
                  </a:cubicBezTo>
                  <a:cubicBezTo>
                    <a:pt x="4566" y="4375"/>
                    <a:pt x="4384" y="4381"/>
                    <a:pt x="4185" y="4392"/>
                  </a:cubicBezTo>
                  <a:lnTo>
                    <a:pt x="4185" y="4391"/>
                  </a:lnTo>
                  <a:lnTo>
                    <a:pt x="3377" y="10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3647275" y="4122600"/>
              <a:ext cx="152025" cy="249975"/>
            </a:xfrm>
            <a:custGeom>
              <a:avLst/>
              <a:gdLst/>
              <a:ahLst/>
              <a:cxnLst/>
              <a:rect l="l" t="t" r="r" b="b"/>
              <a:pathLst>
                <a:path w="6081" h="9999" extrusionOk="0">
                  <a:moveTo>
                    <a:pt x="2587" y="1"/>
                  </a:moveTo>
                  <a:cubicBezTo>
                    <a:pt x="805" y="1"/>
                    <a:pt x="1" y="3120"/>
                    <a:pt x="77" y="5335"/>
                  </a:cubicBezTo>
                  <a:cubicBezTo>
                    <a:pt x="155" y="7577"/>
                    <a:pt x="1958" y="9432"/>
                    <a:pt x="3607" y="9998"/>
                  </a:cubicBezTo>
                  <a:cubicBezTo>
                    <a:pt x="3607" y="9998"/>
                    <a:pt x="6080" y="7963"/>
                    <a:pt x="5745" y="4819"/>
                  </a:cubicBezTo>
                  <a:cubicBezTo>
                    <a:pt x="5411" y="1677"/>
                    <a:pt x="4483" y="79"/>
                    <a:pt x="2653" y="2"/>
                  </a:cubicBezTo>
                  <a:cubicBezTo>
                    <a:pt x="2631" y="1"/>
                    <a:pt x="2609" y="1"/>
                    <a:pt x="2587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3634550" y="4148475"/>
              <a:ext cx="52400" cy="125350"/>
            </a:xfrm>
            <a:custGeom>
              <a:avLst/>
              <a:gdLst/>
              <a:ahLst/>
              <a:cxnLst/>
              <a:rect l="l" t="t" r="r" b="b"/>
              <a:pathLst>
                <a:path w="2096" h="5014" extrusionOk="0">
                  <a:moveTo>
                    <a:pt x="1270" y="1"/>
                  </a:moveTo>
                  <a:cubicBezTo>
                    <a:pt x="701" y="1"/>
                    <a:pt x="146" y="1201"/>
                    <a:pt x="77" y="2182"/>
                  </a:cubicBezTo>
                  <a:cubicBezTo>
                    <a:pt x="0" y="3275"/>
                    <a:pt x="983" y="5013"/>
                    <a:pt x="983" y="5013"/>
                  </a:cubicBezTo>
                  <a:cubicBezTo>
                    <a:pt x="1506" y="3644"/>
                    <a:pt x="2095" y="372"/>
                    <a:pt x="1464" y="49"/>
                  </a:cubicBezTo>
                  <a:cubicBezTo>
                    <a:pt x="1399" y="16"/>
                    <a:pt x="1335" y="1"/>
                    <a:pt x="1270" y="1"/>
                  </a:cubicBezTo>
                  <a:close/>
                </a:path>
              </a:pathLst>
            </a:custGeom>
            <a:solidFill>
              <a:srgbClr val="3D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610950" y="4225725"/>
              <a:ext cx="52000" cy="65475"/>
            </a:xfrm>
            <a:custGeom>
              <a:avLst/>
              <a:gdLst/>
              <a:ahLst/>
              <a:cxnLst/>
              <a:rect l="l" t="t" r="r" b="b"/>
              <a:pathLst>
                <a:path w="2080" h="2619" extrusionOk="0">
                  <a:moveTo>
                    <a:pt x="830" y="1"/>
                  </a:moveTo>
                  <a:cubicBezTo>
                    <a:pt x="480" y="1"/>
                    <a:pt x="90" y="381"/>
                    <a:pt x="53" y="935"/>
                  </a:cubicBezTo>
                  <a:cubicBezTo>
                    <a:pt x="1" y="1709"/>
                    <a:pt x="907" y="2619"/>
                    <a:pt x="1719" y="2619"/>
                  </a:cubicBezTo>
                  <a:cubicBezTo>
                    <a:pt x="2080" y="2619"/>
                    <a:pt x="1565" y="655"/>
                    <a:pt x="1204" y="192"/>
                  </a:cubicBezTo>
                  <a:cubicBezTo>
                    <a:pt x="1101" y="60"/>
                    <a:pt x="969" y="1"/>
                    <a:pt x="830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621225" y="4240650"/>
              <a:ext cx="29975" cy="37675"/>
            </a:xfrm>
            <a:custGeom>
              <a:avLst/>
              <a:gdLst/>
              <a:ahLst/>
              <a:cxnLst/>
              <a:rect l="l" t="t" r="r" b="b"/>
              <a:pathLst>
                <a:path w="1199" h="1507" extrusionOk="0">
                  <a:moveTo>
                    <a:pt x="479" y="0"/>
                  </a:moveTo>
                  <a:cubicBezTo>
                    <a:pt x="277" y="0"/>
                    <a:pt x="52" y="219"/>
                    <a:pt x="31" y="538"/>
                  </a:cubicBezTo>
                  <a:cubicBezTo>
                    <a:pt x="1" y="984"/>
                    <a:pt x="523" y="1507"/>
                    <a:pt x="990" y="1507"/>
                  </a:cubicBezTo>
                  <a:cubicBezTo>
                    <a:pt x="1198" y="1507"/>
                    <a:pt x="901" y="377"/>
                    <a:pt x="693" y="110"/>
                  </a:cubicBezTo>
                  <a:cubicBezTo>
                    <a:pt x="635" y="34"/>
                    <a:pt x="559" y="0"/>
                    <a:pt x="479" y="0"/>
                  </a:cubicBezTo>
                  <a:close/>
                </a:path>
              </a:pathLst>
            </a:custGeom>
            <a:solidFill>
              <a:srgbClr val="60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632150" y="4258600"/>
              <a:ext cx="18400" cy="21950"/>
            </a:xfrm>
            <a:custGeom>
              <a:avLst/>
              <a:gdLst/>
              <a:ahLst/>
              <a:cxnLst/>
              <a:rect l="l" t="t" r="r" b="b"/>
              <a:pathLst>
                <a:path w="736" h="878" extrusionOk="0">
                  <a:moveTo>
                    <a:pt x="254" y="1"/>
                  </a:moveTo>
                  <a:cubicBezTo>
                    <a:pt x="133" y="1"/>
                    <a:pt x="5" y="128"/>
                    <a:pt x="3" y="314"/>
                  </a:cubicBezTo>
                  <a:cubicBezTo>
                    <a:pt x="0" y="573"/>
                    <a:pt x="330" y="878"/>
                    <a:pt x="611" y="878"/>
                  </a:cubicBezTo>
                  <a:cubicBezTo>
                    <a:pt x="736" y="878"/>
                    <a:pt x="520" y="220"/>
                    <a:pt x="386" y="65"/>
                  </a:cubicBezTo>
                  <a:cubicBezTo>
                    <a:pt x="349" y="21"/>
                    <a:pt x="302" y="1"/>
                    <a:pt x="254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567175" y="4600800"/>
              <a:ext cx="43625" cy="53350"/>
            </a:xfrm>
            <a:custGeom>
              <a:avLst/>
              <a:gdLst/>
              <a:ahLst/>
              <a:cxnLst/>
              <a:rect l="l" t="t" r="r" b="b"/>
              <a:pathLst>
                <a:path w="1745" h="2134" extrusionOk="0">
                  <a:moveTo>
                    <a:pt x="219" y="1"/>
                  </a:moveTo>
                  <a:lnTo>
                    <a:pt x="1" y="2"/>
                  </a:lnTo>
                  <a:cubicBezTo>
                    <a:pt x="391" y="298"/>
                    <a:pt x="1387" y="2133"/>
                    <a:pt x="1387" y="2133"/>
                  </a:cubicBezTo>
                  <a:lnTo>
                    <a:pt x="1745" y="2083"/>
                  </a:lnTo>
                  <a:cubicBezTo>
                    <a:pt x="1304" y="925"/>
                    <a:pt x="219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832325" y="4525825"/>
              <a:ext cx="31450" cy="101025"/>
            </a:xfrm>
            <a:custGeom>
              <a:avLst/>
              <a:gdLst/>
              <a:ahLst/>
              <a:cxnLst/>
              <a:rect l="l" t="t" r="r" b="b"/>
              <a:pathLst>
                <a:path w="1258" h="4041" extrusionOk="0">
                  <a:moveTo>
                    <a:pt x="770" y="0"/>
                  </a:moveTo>
                  <a:lnTo>
                    <a:pt x="530" y="282"/>
                  </a:lnTo>
                  <a:cubicBezTo>
                    <a:pt x="1" y="1340"/>
                    <a:pt x="581" y="4040"/>
                    <a:pt x="581" y="4040"/>
                  </a:cubicBezTo>
                  <a:lnTo>
                    <a:pt x="1257" y="3917"/>
                  </a:lnTo>
                  <a:cubicBezTo>
                    <a:pt x="396" y="1687"/>
                    <a:pt x="770" y="0"/>
                    <a:pt x="7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740975" y="4259250"/>
              <a:ext cx="28025" cy="25275"/>
            </a:xfrm>
            <a:custGeom>
              <a:avLst/>
              <a:gdLst/>
              <a:ahLst/>
              <a:cxnLst/>
              <a:rect l="l" t="t" r="r" b="b"/>
              <a:pathLst>
                <a:path w="1121" h="1011" extrusionOk="0">
                  <a:moveTo>
                    <a:pt x="190" y="1"/>
                  </a:moveTo>
                  <a:cubicBezTo>
                    <a:pt x="149" y="1"/>
                    <a:pt x="110" y="25"/>
                    <a:pt x="75" y="66"/>
                  </a:cubicBezTo>
                  <a:cubicBezTo>
                    <a:pt x="430" y="352"/>
                    <a:pt x="774" y="862"/>
                    <a:pt x="1" y="982"/>
                  </a:cubicBezTo>
                  <a:cubicBezTo>
                    <a:pt x="24" y="999"/>
                    <a:pt x="51" y="1011"/>
                    <a:pt x="83" y="1011"/>
                  </a:cubicBezTo>
                  <a:cubicBezTo>
                    <a:pt x="85" y="1011"/>
                    <a:pt x="88" y="1011"/>
                    <a:pt x="91" y="1011"/>
                  </a:cubicBezTo>
                  <a:cubicBezTo>
                    <a:pt x="1120" y="934"/>
                    <a:pt x="656" y="315"/>
                    <a:pt x="262" y="27"/>
                  </a:cubicBezTo>
                  <a:cubicBezTo>
                    <a:pt x="238" y="9"/>
                    <a:pt x="213" y="1"/>
                    <a:pt x="190" y="1"/>
                  </a:cubicBezTo>
                  <a:close/>
                </a:path>
              </a:pathLst>
            </a:custGeom>
            <a:solidFill>
              <a:srgbClr val="60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694425" y="4214175"/>
              <a:ext cx="27400" cy="39875"/>
            </a:xfrm>
            <a:custGeom>
              <a:avLst/>
              <a:gdLst/>
              <a:ahLst/>
              <a:cxnLst/>
              <a:rect l="l" t="t" r="r" b="b"/>
              <a:pathLst>
                <a:path w="1096" h="1595" extrusionOk="0">
                  <a:moveTo>
                    <a:pt x="550" y="0"/>
                  </a:moveTo>
                  <a:cubicBezTo>
                    <a:pt x="523" y="0"/>
                    <a:pt x="496" y="4"/>
                    <a:pt x="469" y="10"/>
                  </a:cubicBezTo>
                  <a:cubicBezTo>
                    <a:pt x="190" y="80"/>
                    <a:pt x="1" y="492"/>
                    <a:pt x="48" y="928"/>
                  </a:cubicBezTo>
                  <a:cubicBezTo>
                    <a:pt x="89" y="1319"/>
                    <a:pt x="305" y="1595"/>
                    <a:pt x="549" y="1595"/>
                  </a:cubicBezTo>
                  <a:cubicBezTo>
                    <a:pt x="576" y="1595"/>
                    <a:pt x="603" y="1591"/>
                    <a:pt x="630" y="1585"/>
                  </a:cubicBezTo>
                  <a:cubicBezTo>
                    <a:pt x="907" y="1515"/>
                    <a:pt x="1095" y="1108"/>
                    <a:pt x="1052" y="675"/>
                  </a:cubicBezTo>
                  <a:cubicBezTo>
                    <a:pt x="1012" y="282"/>
                    <a:pt x="797" y="0"/>
                    <a:pt x="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756200" y="4209050"/>
              <a:ext cx="23050" cy="37950"/>
            </a:xfrm>
            <a:custGeom>
              <a:avLst/>
              <a:gdLst/>
              <a:ahLst/>
              <a:cxnLst/>
              <a:rect l="l" t="t" r="r" b="b"/>
              <a:pathLst>
                <a:path w="922" h="1518" extrusionOk="0">
                  <a:moveTo>
                    <a:pt x="494" y="0"/>
                  </a:moveTo>
                  <a:cubicBezTo>
                    <a:pt x="473" y="0"/>
                    <a:pt x="453" y="3"/>
                    <a:pt x="432" y="8"/>
                  </a:cubicBezTo>
                  <a:cubicBezTo>
                    <a:pt x="186" y="66"/>
                    <a:pt x="0" y="452"/>
                    <a:pt x="19" y="868"/>
                  </a:cubicBezTo>
                  <a:cubicBezTo>
                    <a:pt x="35" y="1245"/>
                    <a:pt x="214" y="1517"/>
                    <a:pt x="430" y="1517"/>
                  </a:cubicBezTo>
                  <a:cubicBezTo>
                    <a:pt x="451" y="1517"/>
                    <a:pt x="472" y="1515"/>
                    <a:pt x="493" y="1510"/>
                  </a:cubicBezTo>
                  <a:cubicBezTo>
                    <a:pt x="736" y="1451"/>
                    <a:pt x="921" y="1071"/>
                    <a:pt x="905" y="659"/>
                  </a:cubicBezTo>
                  <a:lnTo>
                    <a:pt x="905" y="658"/>
                  </a:lnTo>
                  <a:cubicBezTo>
                    <a:pt x="892" y="277"/>
                    <a:pt x="712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682125" y="4210425"/>
              <a:ext cx="40800" cy="26850"/>
            </a:xfrm>
            <a:custGeom>
              <a:avLst/>
              <a:gdLst/>
              <a:ahLst/>
              <a:cxnLst/>
              <a:rect l="l" t="t" r="r" b="b"/>
              <a:pathLst>
                <a:path w="1632" h="1074" extrusionOk="0">
                  <a:moveTo>
                    <a:pt x="1250" y="0"/>
                  </a:moveTo>
                  <a:cubicBezTo>
                    <a:pt x="1131" y="0"/>
                    <a:pt x="977" y="30"/>
                    <a:pt x="783" y="116"/>
                  </a:cubicBezTo>
                  <a:cubicBezTo>
                    <a:pt x="236" y="356"/>
                    <a:pt x="0" y="1073"/>
                    <a:pt x="0" y="1073"/>
                  </a:cubicBezTo>
                  <a:cubicBezTo>
                    <a:pt x="321" y="583"/>
                    <a:pt x="1039" y="174"/>
                    <a:pt x="1573" y="174"/>
                  </a:cubicBezTo>
                  <a:cubicBezTo>
                    <a:pt x="1593" y="174"/>
                    <a:pt x="1612" y="174"/>
                    <a:pt x="1632" y="175"/>
                  </a:cubicBezTo>
                  <a:cubicBezTo>
                    <a:pt x="1632" y="175"/>
                    <a:pt x="1539" y="0"/>
                    <a:pt x="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3663925" y="4178450"/>
              <a:ext cx="71250" cy="49700"/>
            </a:xfrm>
            <a:custGeom>
              <a:avLst/>
              <a:gdLst/>
              <a:ahLst/>
              <a:cxnLst/>
              <a:rect l="l" t="t" r="r" b="b"/>
              <a:pathLst>
                <a:path w="2850" h="1988" extrusionOk="0">
                  <a:moveTo>
                    <a:pt x="2196" y="0"/>
                  </a:moveTo>
                  <a:cubicBezTo>
                    <a:pt x="1974" y="0"/>
                    <a:pt x="1686" y="61"/>
                    <a:pt x="1319" y="238"/>
                  </a:cubicBezTo>
                  <a:cubicBezTo>
                    <a:pt x="357" y="702"/>
                    <a:pt x="1" y="1988"/>
                    <a:pt x="1" y="1988"/>
                  </a:cubicBezTo>
                  <a:cubicBezTo>
                    <a:pt x="543" y="1078"/>
                    <a:pt x="1845" y="286"/>
                    <a:pt x="2813" y="286"/>
                  </a:cubicBezTo>
                  <a:cubicBezTo>
                    <a:pt x="2825" y="286"/>
                    <a:pt x="2837" y="287"/>
                    <a:pt x="2850" y="287"/>
                  </a:cubicBezTo>
                  <a:cubicBezTo>
                    <a:pt x="2850" y="287"/>
                    <a:pt x="2678" y="0"/>
                    <a:pt x="2196" y="0"/>
                  </a:cubicBezTo>
                  <a:close/>
                </a:path>
              </a:pathLst>
            </a:custGeom>
            <a:solidFill>
              <a:srgbClr val="5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3753125" y="4206575"/>
              <a:ext cx="30800" cy="16325"/>
            </a:xfrm>
            <a:custGeom>
              <a:avLst/>
              <a:gdLst/>
              <a:ahLst/>
              <a:cxnLst/>
              <a:rect l="l" t="t" r="r" b="b"/>
              <a:pathLst>
                <a:path w="1232" h="653" extrusionOk="0">
                  <a:moveTo>
                    <a:pt x="643" y="0"/>
                  </a:moveTo>
                  <a:cubicBezTo>
                    <a:pt x="208" y="0"/>
                    <a:pt x="0" y="314"/>
                    <a:pt x="0" y="314"/>
                  </a:cubicBezTo>
                  <a:cubicBezTo>
                    <a:pt x="130" y="257"/>
                    <a:pt x="271" y="230"/>
                    <a:pt x="410" y="230"/>
                  </a:cubicBezTo>
                  <a:cubicBezTo>
                    <a:pt x="748" y="230"/>
                    <a:pt x="1080" y="388"/>
                    <a:pt x="1232" y="653"/>
                  </a:cubicBezTo>
                  <a:cubicBezTo>
                    <a:pt x="1232" y="653"/>
                    <a:pt x="1106" y="49"/>
                    <a:pt x="756" y="7"/>
                  </a:cubicBezTo>
                  <a:cubicBezTo>
                    <a:pt x="717" y="2"/>
                    <a:pt x="679" y="0"/>
                    <a:pt x="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3746250" y="4172750"/>
              <a:ext cx="46775" cy="29200"/>
            </a:xfrm>
            <a:custGeom>
              <a:avLst/>
              <a:gdLst/>
              <a:ahLst/>
              <a:cxnLst/>
              <a:rect l="l" t="t" r="r" b="b"/>
              <a:pathLst>
                <a:path w="1871" h="1168" extrusionOk="0">
                  <a:moveTo>
                    <a:pt x="928" y="1"/>
                  </a:moveTo>
                  <a:cubicBezTo>
                    <a:pt x="354" y="1"/>
                    <a:pt x="1" y="350"/>
                    <a:pt x="1" y="350"/>
                  </a:cubicBezTo>
                  <a:cubicBezTo>
                    <a:pt x="142" y="314"/>
                    <a:pt x="285" y="297"/>
                    <a:pt x="427" y="297"/>
                  </a:cubicBezTo>
                  <a:cubicBezTo>
                    <a:pt x="1075" y="297"/>
                    <a:pt x="1690" y="651"/>
                    <a:pt x="1871" y="1167"/>
                  </a:cubicBezTo>
                  <a:cubicBezTo>
                    <a:pt x="1871" y="1167"/>
                    <a:pt x="1871" y="203"/>
                    <a:pt x="1323" y="55"/>
                  </a:cubicBezTo>
                  <a:cubicBezTo>
                    <a:pt x="1182" y="16"/>
                    <a:pt x="1050" y="1"/>
                    <a:pt x="928" y="1"/>
                  </a:cubicBezTo>
                  <a:close/>
                </a:path>
              </a:pathLst>
            </a:custGeom>
            <a:solidFill>
              <a:srgbClr val="5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3715850" y="4300575"/>
              <a:ext cx="47525" cy="35125"/>
            </a:xfrm>
            <a:custGeom>
              <a:avLst/>
              <a:gdLst/>
              <a:ahLst/>
              <a:cxnLst/>
              <a:rect l="l" t="t" r="r" b="b"/>
              <a:pathLst>
                <a:path w="1901" h="1405" extrusionOk="0">
                  <a:moveTo>
                    <a:pt x="1900" y="1"/>
                  </a:moveTo>
                  <a:lnTo>
                    <a:pt x="0" y="108"/>
                  </a:lnTo>
                  <a:cubicBezTo>
                    <a:pt x="0" y="108"/>
                    <a:pt x="225" y="1404"/>
                    <a:pt x="906" y="1404"/>
                  </a:cubicBezTo>
                  <a:cubicBezTo>
                    <a:pt x="939" y="1404"/>
                    <a:pt x="974" y="1401"/>
                    <a:pt x="1010" y="1394"/>
                  </a:cubicBezTo>
                  <a:cubicBezTo>
                    <a:pt x="1669" y="1272"/>
                    <a:pt x="1900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3719100" y="4303225"/>
              <a:ext cx="36675" cy="13150"/>
            </a:xfrm>
            <a:custGeom>
              <a:avLst/>
              <a:gdLst/>
              <a:ahLst/>
              <a:cxnLst/>
              <a:rect l="l" t="t" r="r" b="b"/>
              <a:pathLst>
                <a:path w="1467" h="526" extrusionOk="0">
                  <a:moveTo>
                    <a:pt x="1466" y="1"/>
                  </a:moveTo>
                  <a:lnTo>
                    <a:pt x="1" y="84"/>
                  </a:lnTo>
                  <a:cubicBezTo>
                    <a:pt x="1" y="84"/>
                    <a:pt x="37" y="296"/>
                    <a:pt x="127" y="525"/>
                  </a:cubicBezTo>
                  <a:lnTo>
                    <a:pt x="1342" y="435"/>
                  </a:lnTo>
                  <a:cubicBezTo>
                    <a:pt x="1430" y="204"/>
                    <a:pt x="1466" y="1"/>
                    <a:pt x="1466" y="1"/>
                  </a:cubicBezTo>
                  <a:close/>
                </a:path>
              </a:pathLst>
            </a:custGeom>
            <a:solidFill>
              <a:srgbClr val="FFF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3420875" y="4471375"/>
              <a:ext cx="54850" cy="56125"/>
            </a:xfrm>
            <a:custGeom>
              <a:avLst/>
              <a:gdLst/>
              <a:ahLst/>
              <a:cxnLst/>
              <a:rect l="l" t="t" r="r" b="b"/>
              <a:pathLst>
                <a:path w="2194" h="2245" extrusionOk="0">
                  <a:moveTo>
                    <a:pt x="726" y="1"/>
                  </a:moveTo>
                  <a:cubicBezTo>
                    <a:pt x="474" y="1"/>
                    <a:pt x="1" y="853"/>
                    <a:pt x="193" y="1144"/>
                  </a:cubicBezTo>
                  <a:cubicBezTo>
                    <a:pt x="439" y="1521"/>
                    <a:pt x="1523" y="1753"/>
                    <a:pt x="2112" y="2244"/>
                  </a:cubicBezTo>
                  <a:lnTo>
                    <a:pt x="2194" y="1784"/>
                  </a:lnTo>
                  <a:cubicBezTo>
                    <a:pt x="2194" y="1784"/>
                    <a:pt x="982" y="12"/>
                    <a:pt x="731" y="1"/>
                  </a:cubicBezTo>
                  <a:cubicBezTo>
                    <a:pt x="729" y="1"/>
                    <a:pt x="727" y="1"/>
                    <a:pt x="726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3442925" y="4458125"/>
              <a:ext cx="21500" cy="41775"/>
            </a:xfrm>
            <a:custGeom>
              <a:avLst/>
              <a:gdLst/>
              <a:ahLst/>
              <a:cxnLst/>
              <a:rect l="l" t="t" r="r" b="b"/>
              <a:pathLst>
                <a:path w="860" h="1671" extrusionOk="0">
                  <a:moveTo>
                    <a:pt x="665" y="0"/>
                  </a:moveTo>
                  <a:cubicBezTo>
                    <a:pt x="589" y="0"/>
                    <a:pt x="475" y="127"/>
                    <a:pt x="419" y="433"/>
                  </a:cubicBezTo>
                  <a:cubicBezTo>
                    <a:pt x="335" y="888"/>
                    <a:pt x="449" y="1029"/>
                    <a:pt x="218" y="1116"/>
                  </a:cubicBezTo>
                  <a:cubicBezTo>
                    <a:pt x="1" y="1197"/>
                    <a:pt x="653" y="1670"/>
                    <a:pt x="816" y="1670"/>
                  </a:cubicBezTo>
                  <a:cubicBezTo>
                    <a:pt x="846" y="1670"/>
                    <a:pt x="859" y="1655"/>
                    <a:pt x="849" y="1619"/>
                  </a:cubicBezTo>
                  <a:cubicBezTo>
                    <a:pt x="713" y="1136"/>
                    <a:pt x="765" y="251"/>
                    <a:pt x="740" y="85"/>
                  </a:cubicBezTo>
                  <a:cubicBezTo>
                    <a:pt x="731" y="31"/>
                    <a:pt x="702" y="0"/>
                    <a:pt x="665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3415800" y="4448250"/>
              <a:ext cx="29950" cy="34325"/>
            </a:xfrm>
            <a:custGeom>
              <a:avLst/>
              <a:gdLst/>
              <a:ahLst/>
              <a:cxnLst/>
              <a:rect l="l" t="t" r="r" b="b"/>
              <a:pathLst>
                <a:path w="1198" h="1373" extrusionOk="0">
                  <a:moveTo>
                    <a:pt x="142" y="1"/>
                  </a:moveTo>
                  <a:cubicBezTo>
                    <a:pt x="136" y="1"/>
                    <a:pt x="131" y="2"/>
                    <a:pt x="127" y="5"/>
                  </a:cubicBezTo>
                  <a:cubicBezTo>
                    <a:pt x="0" y="92"/>
                    <a:pt x="598" y="991"/>
                    <a:pt x="846" y="1372"/>
                  </a:cubicBezTo>
                  <a:lnTo>
                    <a:pt x="1197" y="1202"/>
                  </a:lnTo>
                  <a:cubicBezTo>
                    <a:pt x="1197" y="1202"/>
                    <a:pt x="314" y="1"/>
                    <a:pt x="142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3403850" y="4462625"/>
              <a:ext cx="35250" cy="27000"/>
            </a:xfrm>
            <a:custGeom>
              <a:avLst/>
              <a:gdLst/>
              <a:ahLst/>
              <a:cxnLst/>
              <a:rect l="l" t="t" r="r" b="b"/>
              <a:pathLst>
                <a:path w="1410" h="1080" extrusionOk="0">
                  <a:moveTo>
                    <a:pt x="134" y="1"/>
                  </a:moveTo>
                  <a:cubicBezTo>
                    <a:pt x="123" y="1"/>
                    <a:pt x="115" y="3"/>
                    <a:pt x="109" y="8"/>
                  </a:cubicBezTo>
                  <a:cubicBezTo>
                    <a:pt x="1" y="110"/>
                    <a:pt x="771" y="789"/>
                    <a:pt x="1093" y="1080"/>
                  </a:cubicBezTo>
                  <a:lnTo>
                    <a:pt x="1409" y="861"/>
                  </a:lnTo>
                  <a:cubicBezTo>
                    <a:pt x="1409" y="861"/>
                    <a:pt x="334" y="1"/>
                    <a:pt x="134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3398575" y="4483600"/>
              <a:ext cx="39000" cy="21075"/>
            </a:xfrm>
            <a:custGeom>
              <a:avLst/>
              <a:gdLst/>
              <a:ahLst/>
              <a:cxnLst/>
              <a:rect l="l" t="t" r="r" b="b"/>
              <a:pathLst>
                <a:path w="1560" h="843" extrusionOk="0">
                  <a:moveTo>
                    <a:pt x="129" y="1"/>
                  </a:moveTo>
                  <a:cubicBezTo>
                    <a:pt x="106" y="1"/>
                    <a:pt x="90" y="6"/>
                    <a:pt x="83" y="16"/>
                  </a:cubicBezTo>
                  <a:cubicBezTo>
                    <a:pt x="1" y="137"/>
                    <a:pt x="917" y="630"/>
                    <a:pt x="1300" y="843"/>
                  </a:cubicBezTo>
                  <a:lnTo>
                    <a:pt x="1560" y="564"/>
                  </a:lnTo>
                  <a:cubicBezTo>
                    <a:pt x="1560" y="564"/>
                    <a:pt x="388" y="1"/>
                    <a:pt x="129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3929425" y="4396550"/>
              <a:ext cx="49100" cy="56125"/>
            </a:xfrm>
            <a:custGeom>
              <a:avLst/>
              <a:gdLst/>
              <a:ahLst/>
              <a:cxnLst/>
              <a:rect l="l" t="t" r="r" b="b"/>
              <a:pathLst>
                <a:path w="1964" h="2245" extrusionOk="0">
                  <a:moveTo>
                    <a:pt x="1315" y="1"/>
                  </a:moveTo>
                  <a:cubicBezTo>
                    <a:pt x="1313" y="1"/>
                    <a:pt x="1311" y="1"/>
                    <a:pt x="1310" y="1"/>
                  </a:cubicBezTo>
                  <a:cubicBezTo>
                    <a:pt x="1086" y="12"/>
                    <a:pt x="1" y="1783"/>
                    <a:pt x="1" y="1783"/>
                  </a:cubicBezTo>
                  <a:lnTo>
                    <a:pt x="74" y="2244"/>
                  </a:lnTo>
                  <a:cubicBezTo>
                    <a:pt x="602" y="1752"/>
                    <a:pt x="1571" y="1520"/>
                    <a:pt x="1793" y="1143"/>
                  </a:cubicBezTo>
                  <a:cubicBezTo>
                    <a:pt x="1963" y="852"/>
                    <a:pt x="1541" y="1"/>
                    <a:pt x="1315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3939550" y="4383300"/>
              <a:ext cx="19250" cy="41775"/>
            </a:xfrm>
            <a:custGeom>
              <a:avLst/>
              <a:gdLst/>
              <a:ahLst/>
              <a:cxnLst/>
              <a:rect l="l" t="t" r="r" b="b"/>
              <a:pathLst>
                <a:path w="770" h="1671" extrusionOk="0">
                  <a:moveTo>
                    <a:pt x="175" y="1"/>
                  </a:moveTo>
                  <a:cubicBezTo>
                    <a:pt x="142" y="1"/>
                    <a:pt x="116" y="31"/>
                    <a:pt x="109" y="86"/>
                  </a:cubicBezTo>
                  <a:cubicBezTo>
                    <a:pt x="85" y="251"/>
                    <a:pt x="131" y="1136"/>
                    <a:pt x="9" y="1620"/>
                  </a:cubicBezTo>
                  <a:cubicBezTo>
                    <a:pt x="0" y="1655"/>
                    <a:pt x="13" y="1670"/>
                    <a:pt x="39" y="1670"/>
                  </a:cubicBezTo>
                  <a:cubicBezTo>
                    <a:pt x="185" y="1670"/>
                    <a:pt x="769" y="1197"/>
                    <a:pt x="576" y="1116"/>
                  </a:cubicBezTo>
                  <a:cubicBezTo>
                    <a:pt x="368" y="1029"/>
                    <a:pt x="471" y="889"/>
                    <a:pt x="395" y="433"/>
                  </a:cubicBezTo>
                  <a:cubicBezTo>
                    <a:pt x="345" y="127"/>
                    <a:pt x="243" y="1"/>
                    <a:pt x="175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3956275" y="4373450"/>
              <a:ext cx="26800" cy="34300"/>
            </a:xfrm>
            <a:custGeom>
              <a:avLst/>
              <a:gdLst/>
              <a:ahLst/>
              <a:cxnLst/>
              <a:rect l="l" t="t" r="r" b="b"/>
              <a:pathLst>
                <a:path w="1072" h="1372" extrusionOk="0">
                  <a:moveTo>
                    <a:pt x="945" y="0"/>
                  </a:moveTo>
                  <a:cubicBezTo>
                    <a:pt x="791" y="0"/>
                    <a:pt x="0" y="1201"/>
                    <a:pt x="0" y="1201"/>
                  </a:cubicBezTo>
                  <a:lnTo>
                    <a:pt x="316" y="1372"/>
                  </a:lnTo>
                  <a:cubicBezTo>
                    <a:pt x="537" y="989"/>
                    <a:pt x="1072" y="91"/>
                    <a:pt x="959" y="4"/>
                  </a:cubicBezTo>
                  <a:cubicBezTo>
                    <a:pt x="955" y="1"/>
                    <a:pt x="951" y="0"/>
                    <a:pt x="945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3962225" y="4387800"/>
              <a:ext cx="31575" cy="26975"/>
            </a:xfrm>
            <a:custGeom>
              <a:avLst/>
              <a:gdLst/>
              <a:ahLst/>
              <a:cxnLst/>
              <a:rect l="l" t="t" r="r" b="b"/>
              <a:pathLst>
                <a:path w="1263" h="1079" extrusionOk="0">
                  <a:moveTo>
                    <a:pt x="1143" y="1"/>
                  </a:moveTo>
                  <a:cubicBezTo>
                    <a:pt x="963" y="1"/>
                    <a:pt x="0" y="860"/>
                    <a:pt x="0" y="860"/>
                  </a:cubicBezTo>
                  <a:lnTo>
                    <a:pt x="284" y="1079"/>
                  </a:lnTo>
                  <a:cubicBezTo>
                    <a:pt x="572" y="789"/>
                    <a:pt x="1262" y="109"/>
                    <a:pt x="1165" y="8"/>
                  </a:cubicBezTo>
                  <a:cubicBezTo>
                    <a:pt x="1160" y="3"/>
                    <a:pt x="1153" y="1"/>
                    <a:pt x="1143" y="1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3963575" y="4408775"/>
              <a:ext cx="34925" cy="21050"/>
            </a:xfrm>
            <a:custGeom>
              <a:avLst/>
              <a:gdLst/>
              <a:ahLst/>
              <a:cxnLst/>
              <a:rect l="l" t="t" r="r" b="b"/>
              <a:pathLst>
                <a:path w="1397" h="842" extrusionOk="0">
                  <a:moveTo>
                    <a:pt x="1282" y="0"/>
                  </a:moveTo>
                  <a:cubicBezTo>
                    <a:pt x="1052" y="0"/>
                    <a:pt x="1" y="563"/>
                    <a:pt x="1" y="563"/>
                  </a:cubicBezTo>
                  <a:lnTo>
                    <a:pt x="233" y="842"/>
                  </a:lnTo>
                  <a:cubicBezTo>
                    <a:pt x="577" y="629"/>
                    <a:pt x="1397" y="136"/>
                    <a:pt x="1322" y="15"/>
                  </a:cubicBezTo>
                  <a:cubicBezTo>
                    <a:pt x="1316" y="5"/>
                    <a:pt x="1302" y="0"/>
                    <a:pt x="1282" y="0"/>
                  </a:cubicBezTo>
                  <a:close/>
                </a:path>
              </a:pathLst>
            </a:custGeom>
            <a:solidFill>
              <a:srgbClr val="7F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00" name="Google Shape;900;p28"/>
          <p:cNvSpPr/>
          <p:nvPr/>
        </p:nvSpPr>
        <p:spPr>
          <a:xfrm>
            <a:off x="1521629" y="1897565"/>
            <a:ext cx="89544" cy="287638"/>
          </a:xfrm>
          <a:custGeom>
            <a:avLst/>
            <a:gdLst/>
            <a:ahLst/>
            <a:cxnLst/>
            <a:rect l="l" t="t" r="r" b="b"/>
            <a:pathLst>
              <a:path w="1258" h="4041" extrusionOk="0">
                <a:moveTo>
                  <a:pt x="770" y="0"/>
                </a:moveTo>
                <a:lnTo>
                  <a:pt x="530" y="282"/>
                </a:lnTo>
                <a:cubicBezTo>
                  <a:pt x="1" y="1340"/>
                  <a:pt x="581" y="4040"/>
                  <a:pt x="581" y="4040"/>
                </a:cubicBezTo>
                <a:lnTo>
                  <a:pt x="1257" y="3917"/>
                </a:lnTo>
                <a:cubicBezTo>
                  <a:pt x="396" y="1687"/>
                  <a:pt x="770" y="0"/>
                  <a:pt x="770" y="0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01" name="Google Shape;901;p28"/>
          <p:cNvGrpSpPr/>
          <p:nvPr/>
        </p:nvGrpSpPr>
        <p:grpSpPr>
          <a:xfrm>
            <a:off x="1611170" y="3181096"/>
            <a:ext cx="1613724" cy="1422949"/>
            <a:chOff x="5080925" y="2627525"/>
            <a:chExt cx="677125" cy="597075"/>
          </a:xfrm>
        </p:grpSpPr>
        <p:sp>
          <p:nvSpPr>
            <p:cNvPr id="902" name="Google Shape;902;p28"/>
            <p:cNvSpPr/>
            <p:nvPr/>
          </p:nvSpPr>
          <p:spPr>
            <a:xfrm>
              <a:off x="5251800" y="2654325"/>
              <a:ext cx="132800" cy="134825"/>
            </a:xfrm>
            <a:custGeom>
              <a:avLst/>
              <a:gdLst/>
              <a:ahLst/>
              <a:cxnLst/>
              <a:rect l="l" t="t" r="r" b="b"/>
              <a:pathLst>
                <a:path w="5312" h="5393" extrusionOk="0">
                  <a:moveTo>
                    <a:pt x="2856" y="0"/>
                  </a:moveTo>
                  <a:cubicBezTo>
                    <a:pt x="2844" y="0"/>
                    <a:pt x="2831" y="0"/>
                    <a:pt x="2818" y="1"/>
                  </a:cubicBezTo>
                  <a:cubicBezTo>
                    <a:pt x="2298" y="16"/>
                    <a:pt x="1839" y="187"/>
                    <a:pt x="1450" y="509"/>
                  </a:cubicBezTo>
                  <a:cubicBezTo>
                    <a:pt x="277" y="1487"/>
                    <a:pt x="1" y="3672"/>
                    <a:pt x="135" y="5392"/>
                  </a:cubicBezTo>
                  <a:lnTo>
                    <a:pt x="364" y="5366"/>
                  </a:lnTo>
                  <a:cubicBezTo>
                    <a:pt x="234" y="3683"/>
                    <a:pt x="493" y="1553"/>
                    <a:pt x="1613" y="621"/>
                  </a:cubicBezTo>
                  <a:cubicBezTo>
                    <a:pt x="1952" y="339"/>
                    <a:pt x="2353" y="189"/>
                    <a:pt x="2804" y="177"/>
                  </a:cubicBezTo>
                  <a:cubicBezTo>
                    <a:pt x="2814" y="176"/>
                    <a:pt x="2824" y="176"/>
                    <a:pt x="2834" y="176"/>
                  </a:cubicBezTo>
                  <a:cubicBezTo>
                    <a:pt x="4779" y="176"/>
                    <a:pt x="5080" y="5078"/>
                    <a:pt x="5083" y="5127"/>
                  </a:cubicBezTo>
                  <a:lnTo>
                    <a:pt x="5311" y="5103"/>
                  </a:lnTo>
                  <a:cubicBezTo>
                    <a:pt x="5300" y="4894"/>
                    <a:pt x="4997" y="0"/>
                    <a:pt x="2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5269025" y="2627525"/>
              <a:ext cx="137250" cy="156925"/>
            </a:xfrm>
            <a:custGeom>
              <a:avLst/>
              <a:gdLst/>
              <a:ahLst/>
              <a:cxnLst/>
              <a:rect l="l" t="t" r="r" b="b"/>
              <a:pathLst>
                <a:path w="5490" h="6277" extrusionOk="0">
                  <a:moveTo>
                    <a:pt x="2401" y="1"/>
                  </a:moveTo>
                  <a:cubicBezTo>
                    <a:pt x="2388" y="1"/>
                    <a:pt x="2375" y="1"/>
                    <a:pt x="2362" y="1"/>
                  </a:cubicBezTo>
                  <a:cubicBezTo>
                    <a:pt x="1844" y="18"/>
                    <a:pt x="1405" y="217"/>
                    <a:pt x="1057" y="593"/>
                  </a:cubicBezTo>
                  <a:cubicBezTo>
                    <a:pt x="5" y="1731"/>
                    <a:pt x="1" y="4276"/>
                    <a:pt x="348" y="6277"/>
                  </a:cubicBezTo>
                  <a:lnTo>
                    <a:pt x="573" y="6246"/>
                  </a:lnTo>
                  <a:cubicBezTo>
                    <a:pt x="234" y="4287"/>
                    <a:pt x="229" y="1808"/>
                    <a:pt x="1233" y="722"/>
                  </a:cubicBezTo>
                  <a:cubicBezTo>
                    <a:pt x="1538" y="394"/>
                    <a:pt x="1920" y="219"/>
                    <a:pt x="2370" y="205"/>
                  </a:cubicBezTo>
                  <a:cubicBezTo>
                    <a:pt x="2380" y="204"/>
                    <a:pt x="2390" y="204"/>
                    <a:pt x="2399" y="204"/>
                  </a:cubicBezTo>
                  <a:cubicBezTo>
                    <a:pt x="4344" y="204"/>
                    <a:pt x="5254" y="5912"/>
                    <a:pt x="5262" y="5970"/>
                  </a:cubicBezTo>
                  <a:lnTo>
                    <a:pt x="5489" y="5941"/>
                  </a:lnTo>
                  <a:cubicBezTo>
                    <a:pt x="5451" y="5697"/>
                    <a:pt x="4541" y="1"/>
                    <a:pt x="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5557175" y="2837400"/>
              <a:ext cx="134100" cy="96750"/>
            </a:xfrm>
            <a:custGeom>
              <a:avLst/>
              <a:gdLst/>
              <a:ahLst/>
              <a:cxnLst/>
              <a:rect l="l" t="t" r="r" b="b"/>
              <a:pathLst>
                <a:path w="5364" h="3870" extrusionOk="0">
                  <a:moveTo>
                    <a:pt x="2541" y="1"/>
                  </a:moveTo>
                  <a:cubicBezTo>
                    <a:pt x="500" y="1"/>
                    <a:pt x="19" y="3228"/>
                    <a:pt x="0" y="3368"/>
                  </a:cubicBezTo>
                  <a:lnTo>
                    <a:pt x="228" y="3399"/>
                  </a:lnTo>
                  <a:cubicBezTo>
                    <a:pt x="232" y="3366"/>
                    <a:pt x="715" y="123"/>
                    <a:pt x="2578" y="123"/>
                  </a:cubicBezTo>
                  <a:cubicBezTo>
                    <a:pt x="2619" y="123"/>
                    <a:pt x="2661" y="125"/>
                    <a:pt x="2703" y="128"/>
                  </a:cubicBezTo>
                  <a:cubicBezTo>
                    <a:pt x="3153" y="163"/>
                    <a:pt x="3548" y="289"/>
                    <a:pt x="3876" y="502"/>
                  </a:cubicBezTo>
                  <a:cubicBezTo>
                    <a:pt x="4958" y="1210"/>
                    <a:pt x="5132" y="2689"/>
                    <a:pt x="4933" y="3838"/>
                  </a:cubicBezTo>
                  <a:lnTo>
                    <a:pt x="5161" y="3870"/>
                  </a:lnTo>
                  <a:cubicBezTo>
                    <a:pt x="5364" y="2696"/>
                    <a:pt x="5176" y="1176"/>
                    <a:pt x="4043" y="436"/>
                  </a:cubicBezTo>
                  <a:cubicBezTo>
                    <a:pt x="3668" y="192"/>
                    <a:pt x="3215" y="47"/>
                    <a:pt x="2696" y="7"/>
                  </a:cubicBezTo>
                  <a:cubicBezTo>
                    <a:pt x="2643" y="3"/>
                    <a:pt x="2592" y="1"/>
                    <a:pt x="2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5526825" y="2819125"/>
              <a:ext cx="141225" cy="111000"/>
            </a:xfrm>
            <a:custGeom>
              <a:avLst/>
              <a:gdLst/>
              <a:ahLst/>
              <a:cxnLst/>
              <a:rect l="l" t="t" r="r" b="b"/>
              <a:pathLst>
                <a:path w="5649" h="4440" extrusionOk="0">
                  <a:moveTo>
                    <a:pt x="3225" y="1"/>
                  </a:moveTo>
                  <a:cubicBezTo>
                    <a:pt x="1151" y="1"/>
                    <a:pt x="47" y="3746"/>
                    <a:pt x="0" y="3909"/>
                  </a:cubicBezTo>
                  <a:lnTo>
                    <a:pt x="225" y="3941"/>
                  </a:lnTo>
                  <a:cubicBezTo>
                    <a:pt x="236" y="3903"/>
                    <a:pt x="1343" y="143"/>
                    <a:pt x="3235" y="143"/>
                  </a:cubicBezTo>
                  <a:cubicBezTo>
                    <a:pt x="3272" y="143"/>
                    <a:pt x="3310" y="144"/>
                    <a:pt x="3348" y="147"/>
                  </a:cubicBezTo>
                  <a:cubicBezTo>
                    <a:pt x="3796" y="184"/>
                    <a:pt x="4172" y="325"/>
                    <a:pt x="4462" y="569"/>
                  </a:cubicBezTo>
                  <a:cubicBezTo>
                    <a:pt x="5422" y="1374"/>
                    <a:pt x="5318" y="3078"/>
                    <a:pt x="4899" y="4406"/>
                  </a:cubicBezTo>
                  <a:lnTo>
                    <a:pt x="5125" y="4440"/>
                  </a:lnTo>
                  <a:cubicBezTo>
                    <a:pt x="5552" y="3084"/>
                    <a:pt x="5649" y="1334"/>
                    <a:pt x="4644" y="490"/>
                  </a:cubicBezTo>
                  <a:cubicBezTo>
                    <a:pt x="4311" y="211"/>
                    <a:pt x="3881" y="49"/>
                    <a:pt x="3364" y="7"/>
                  </a:cubicBezTo>
                  <a:cubicBezTo>
                    <a:pt x="3317" y="3"/>
                    <a:pt x="3271" y="1"/>
                    <a:pt x="3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5203175" y="2749500"/>
              <a:ext cx="235100" cy="307650"/>
            </a:xfrm>
            <a:custGeom>
              <a:avLst/>
              <a:gdLst/>
              <a:ahLst/>
              <a:cxnLst/>
              <a:rect l="l" t="t" r="r" b="b"/>
              <a:pathLst>
                <a:path w="9404" h="12306" extrusionOk="0">
                  <a:moveTo>
                    <a:pt x="9404" y="1"/>
                  </a:moveTo>
                  <a:lnTo>
                    <a:pt x="544" y="521"/>
                  </a:lnTo>
                  <a:lnTo>
                    <a:pt x="1" y="12306"/>
                  </a:lnTo>
                  <a:lnTo>
                    <a:pt x="9350" y="12306"/>
                  </a:lnTo>
                  <a:lnTo>
                    <a:pt x="94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5203175" y="2749500"/>
              <a:ext cx="235100" cy="307650"/>
            </a:xfrm>
            <a:custGeom>
              <a:avLst/>
              <a:gdLst/>
              <a:ahLst/>
              <a:cxnLst/>
              <a:rect l="l" t="t" r="r" b="b"/>
              <a:pathLst>
                <a:path w="9404" h="12306" extrusionOk="0">
                  <a:moveTo>
                    <a:pt x="9404" y="1"/>
                  </a:moveTo>
                  <a:lnTo>
                    <a:pt x="9133" y="17"/>
                  </a:lnTo>
                  <a:lnTo>
                    <a:pt x="9113" y="4667"/>
                  </a:lnTo>
                  <a:lnTo>
                    <a:pt x="1905" y="6362"/>
                  </a:lnTo>
                  <a:lnTo>
                    <a:pt x="1747" y="6935"/>
                  </a:lnTo>
                  <a:lnTo>
                    <a:pt x="224" y="7466"/>
                  </a:lnTo>
                  <a:lnTo>
                    <a:pt x="1" y="12306"/>
                  </a:lnTo>
                  <a:lnTo>
                    <a:pt x="9350" y="12306"/>
                  </a:lnTo>
                  <a:lnTo>
                    <a:pt x="9404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5285575" y="2818100"/>
              <a:ext cx="114475" cy="128500"/>
            </a:xfrm>
            <a:custGeom>
              <a:avLst/>
              <a:gdLst/>
              <a:ahLst/>
              <a:cxnLst/>
              <a:rect l="l" t="t" r="r" b="b"/>
              <a:pathLst>
                <a:path w="4579" h="5140" extrusionOk="0">
                  <a:moveTo>
                    <a:pt x="1942" y="0"/>
                  </a:moveTo>
                  <a:cubicBezTo>
                    <a:pt x="1902" y="0"/>
                    <a:pt x="1862" y="2"/>
                    <a:pt x="1822" y="4"/>
                  </a:cubicBezTo>
                  <a:cubicBezTo>
                    <a:pt x="0" y="126"/>
                    <a:pt x="217" y="4932"/>
                    <a:pt x="227" y="5137"/>
                  </a:cubicBezTo>
                  <a:lnTo>
                    <a:pt x="422" y="5140"/>
                  </a:lnTo>
                  <a:cubicBezTo>
                    <a:pt x="419" y="5092"/>
                    <a:pt x="200" y="286"/>
                    <a:pt x="1851" y="172"/>
                  </a:cubicBezTo>
                  <a:cubicBezTo>
                    <a:pt x="1886" y="170"/>
                    <a:pt x="1920" y="169"/>
                    <a:pt x="1955" y="169"/>
                  </a:cubicBezTo>
                  <a:cubicBezTo>
                    <a:pt x="2293" y="169"/>
                    <a:pt x="2606" y="281"/>
                    <a:pt x="2888" y="503"/>
                  </a:cubicBezTo>
                  <a:cubicBezTo>
                    <a:pt x="3912" y="1311"/>
                    <a:pt x="4333" y="3345"/>
                    <a:pt x="4384" y="4980"/>
                  </a:cubicBezTo>
                  <a:lnTo>
                    <a:pt x="4578" y="4987"/>
                  </a:lnTo>
                  <a:cubicBezTo>
                    <a:pt x="4526" y="3316"/>
                    <a:pt x="4086" y="1228"/>
                    <a:pt x="3013" y="381"/>
                  </a:cubicBezTo>
                  <a:cubicBezTo>
                    <a:pt x="2691" y="128"/>
                    <a:pt x="2332" y="0"/>
                    <a:pt x="1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5301750" y="2803175"/>
              <a:ext cx="114500" cy="128550"/>
            </a:xfrm>
            <a:custGeom>
              <a:avLst/>
              <a:gdLst/>
              <a:ahLst/>
              <a:cxnLst/>
              <a:rect l="l" t="t" r="r" b="b"/>
              <a:pathLst>
                <a:path w="4580" h="5142" extrusionOk="0">
                  <a:moveTo>
                    <a:pt x="1943" y="1"/>
                  </a:moveTo>
                  <a:cubicBezTo>
                    <a:pt x="1904" y="1"/>
                    <a:pt x="1864" y="2"/>
                    <a:pt x="1824" y="5"/>
                  </a:cubicBezTo>
                  <a:cubicBezTo>
                    <a:pt x="1" y="127"/>
                    <a:pt x="218" y="4933"/>
                    <a:pt x="228" y="5137"/>
                  </a:cubicBezTo>
                  <a:lnTo>
                    <a:pt x="422" y="5142"/>
                  </a:lnTo>
                  <a:cubicBezTo>
                    <a:pt x="420" y="5093"/>
                    <a:pt x="201" y="287"/>
                    <a:pt x="1851" y="173"/>
                  </a:cubicBezTo>
                  <a:cubicBezTo>
                    <a:pt x="1886" y="171"/>
                    <a:pt x="1920" y="169"/>
                    <a:pt x="1955" y="169"/>
                  </a:cubicBezTo>
                  <a:cubicBezTo>
                    <a:pt x="2293" y="169"/>
                    <a:pt x="2606" y="282"/>
                    <a:pt x="2888" y="504"/>
                  </a:cubicBezTo>
                  <a:cubicBezTo>
                    <a:pt x="3913" y="1312"/>
                    <a:pt x="4333" y="3346"/>
                    <a:pt x="4385" y="4981"/>
                  </a:cubicBezTo>
                  <a:lnTo>
                    <a:pt x="4579" y="4988"/>
                  </a:lnTo>
                  <a:cubicBezTo>
                    <a:pt x="4527" y="3316"/>
                    <a:pt x="4087" y="1229"/>
                    <a:pt x="3014" y="383"/>
                  </a:cubicBezTo>
                  <a:cubicBezTo>
                    <a:pt x="2692" y="129"/>
                    <a:pt x="2332" y="1"/>
                    <a:pt x="1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5236825" y="2883225"/>
              <a:ext cx="230825" cy="341375"/>
            </a:xfrm>
            <a:custGeom>
              <a:avLst/>
              <a:gdLst/>
              <a:ahLst/>
              <a:cxnLst/>
              <a:rect l="l" t="t" r="r" b="b"/>
              <a:pathLst>
                <a:path w="9233" h="13655" extrusionOk="0">
                  <a:moveTo>
                    <a:pt x="9232" y="0"/>
                  </a:moveTo>
                  <a:lnTo>
                    <a:pt x="730" y="1350"/>
                  </a:lnTo>
                  <a:lnTo>
                    <a:pt x="0" y="13654"/>
                  </a:lnTo>
                  <a:lnTo>
                    <a:pt x="9024" y="13654"/>
                  </a:lnTo>
                  <a:lnTo>
                    <a:pt x="92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5236825" y="2945300"/>
              <a:ext cx="230825" cy="279300"/>
            </a:xfrm>
            <a:custGeom>
              <a:avLst/>
              <a:gdLst/>
              <a:ahLst/>
              <a:cxnLst/>
              <a:rect l="l" t="t" r="r" b="b"/>
              <a:pathLst>
                <a:path w="9233" h="11172" extrusionOk="0">
                  <a:moveTo>
                    <a:pt x="4172" y="1"/>
                  </a:moveTo>
                  <a:lnTo>
                    <a:pt x="3427" y="2266"/>
                  </a:lnTo>
                  <a:lnTo>
                    <a:pt x="571" y="1546"/>
                  </a:lnTo>
                  <a:lnTo>
                    <a:pt x="0" y="11171"/>
                  </a:lnTo>
                  <a:lnTo>
                    <a:pt x="9024" y="11171"/>
                  </a:lnTo>
                  <a:lnTo>
                    <a:pt x="9232" y="592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5178700" y="2927700"/>
              <a:ext cx="83150" cy="99150"/>
            </a:xfrm>
            <a:custGeom>
              <a:avLst/>
              <a:gdLst/>
              <a:ahLst/>
              <a:cxnLst/>
              <a:rect l="l" t="t" r="r" b="b"/>
              <a:pathLst>
                <a:path w="3326" h="3966" extrusionOk="0">
                  <a:moveTo>
                    <a:pt x="1777" y="1"/>
                  </a:moveTo>
                  <a:cubicBezTo>
                    <a:pt x="483" y="1"/>
                    <a:pt x="20" y="3526"/>
                    <a:pt x="1" y="3678"/>
                  </a:cubicBezTo>
                  <a:lnTo>
                    <a:pt x="139" y="3699"/>
                  </a:lnTo>
                  <a:cubicBezTo>
                    <a:pt x="143" y="3662"/>
                    <a:pt x="607" y="129"/>
                    <a:pt x="1783" y="129"/>
                  </a:cubicBezTo>
                  <a:cubicBezTo>
                    <a:pt x="1794" y="129"/>
                    <a:pt x="1805" y="129"/>
                    <a:pt x="1816" y="130"/>
                  </a:cubicBezTo>
                  <a:cubicBezTo>
                    <a:pt x="2091" y="146"/>
                    <a:pt x="2327" y="261"/>
                    <a:pt x="2518" y="472"/>
                  </a:cubicBezTo>
                  <a:cubicBezTo>
                    <a:pt x="3148" y="1167"/>
                    <a:pt x="3183" y="2721"/>
                    <a:pt x="3007" y="3943"/>
                  </a:cubicBezTo>
                  <a:lnTo>
                    <a:pt x="3145" y="3966"/>
                  </a:lnTo>
                  <a:cubicBezTo>
                    <a:pt x="3326" y="2716"/>
                    <a:pt x="3284" y="1122"/>
                    <a:pt x="2623" y="393"/>
                  </a:cubicBezTo>
                  <a:cubicBezTo>
                    <a:pt x="2405" y="153"/>
                    <a:pt x="2134" y="21"/>
                    <a:pt x="1818" y="2"/>
                  </a:cubicBezTo>
                  <a:cubicBezTo>
                    <a:pt x="1804" y="1"/>
                    <a:pt x="1791" y="1"/>
                    <a:pt x="1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5080925" y="2978950"/>
              <a:ext cx="194725" cy="245650"/>
            </a:xfrm>
            <a:custGeom>
              <a:avLst/>
              <a:gdLst/>
              <a:ahLst/>
              <a:cxnLst/>
              <a:rect l="l" t="t" r="r" b="b"/>
              <a:pathLst>
                <a:path w="7789" h="9826" extrusionOk="0">
                  <a:moveTo>
                    <a:pt x="2443" y="0"/>
                  </a:moveTo>
                  <a:lnTo>
                    <a:pt x="0" y="9825"/>
                  </a:lnTo>
                  <a:lnTo>
                    <a:pt x="7240" y="9825"/>
                  </a:lnTo>
                  <a:lnTo>
                    <a:pt x="7789" y="1010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5080925" y="2999550"/>
              <a:ext cx="194725" cy="225050"/>
            </a:xfrm>
            <a:custGeom>
              <a:avLst/>
              <a:gdLst/>
              <a:ahLst/>
              <a:cxnLst/>
              <a:rect l="l" t="t" r="r" b="b"/>
              <a:pathLst>
                <a:path w="7789" h="9002" extrusionOk="0">
                  <a:moveTo>
                    <a:pt x="6808" y="1"/>
                  </a:moveTo>
                  <a:lnTo>
                    <a:pt x="6647" y="8668"/>
                  </a:lnTo>
                  <a:lnTo>
                    <a:pt x="117" y="8530"/>
                  </a:lnTo>
                  <a:lnTo>
                    <a:pt x="0" y="9001"/>
                  </a:lnTo>
                  <a:lnTo>
                    <a:pt x="7240" y="9001"/>
                  </a:lnTo>
                  <a:lnTo>
                    <a:pt x="7789" y="186"/>
                  </a:lnTo>
                  <a:lnTo>
                    <a:pt x="6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5475750" y="2883825"/>
              <a:ext cx="282300" cy="340775"/>
            </a:xfrm>
            <a:custGeom>
              <a:avLst/>
              <a:gdLst/>
              <a:ahLst/>
              <a:cxnLst/>
              <a:rect l="l" t="t" r="r" b="b"/>
              <a:pathLst>
                <a:path w="11292" h="13631" extrusionOk="0">
                  <a:moveTo>
                    <a:pt x="735" y="0"/>
                  </a:moveTo>
                  <a:lnTo>
                    <a:pt x="1" y="13630"/>
                  </a:lnTo>
                  <a:lnTo>
                    <a:pt x="11291" y="13630"/>
                  </a:lnTo>
                  <a:lnTo>
                    <a:pt x="9387" y="1401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5475750" y="2961350"/>
              <a:ext cx="282300" cy="263250"/>
            </a:xfrm>
            <a:custGeom>
              <a:avLst/>
              <a:gdLst/>
              <a:ahLst/>
              <a:cxnLst/>
              <a:rect l="l" t="t" r="r" b="b"/>
              <a:pathLst>
                <a:path w="11292" h="10530" extrusionOk="0">
                  <a:moveTo>
                    <a:pt x="615" y="1"/>
                  </a:moveTo>
                  <a:lnTo>
                    <a:pt x="1" y="10529"/>
                  </a:lnTo>
                  <a:lnTo>
                    <a:pt x="11291" y="10529"/>
                  </a:lnTo>
                  <a:lnTo>
                    <a:pt x="11168" y="9740"/>
                  </a:lnTo>
                  <a:lnTo>
                    <a:pt x="4066" y="9740"/>
                  </a:lnTo>
                  <a:lnTo>
                    <a:pt x="3968" y="543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5396075" y="2864750"/>
              <a:ext cx="113250" cy="133950"/>
            </a:xfrm>
            <a:custGeom>
              <a:avLst/>
              <a:gdLst/>
              <a:ahLst/>
              <a:cxnLst/>
              <a:rect l="l" t="t" r="r" b="b"/>
              <a:pathLst>
                <a:path w="4530" h="5358" extrusionOk="0">
                  <a:moveTo>
                    <a:pt x="2288" y="1"/>
                  </a:moveTo>
                  <a:cubicBezTo>
                    <a:pt x="541" y="1"/>
                    <a:pt x="22" y="4624"/>
                    <a:pt x="1" y="4824"/>
                  </a:cubicBezTo>
                  <a:lnTo>
                    <a:pt x="192" y="4858"/>
                  </a:lnTo>
                  <a:cubicBezTo>
                    <a:pt x="196" y="4811"/>
                    <a:pt x="716" y="172"/>
                    <a:pt x="2307" y="172"/>
                  </a:cubicBezTo>
                  <a:cubicBezTo>
                    <a:pt x="2331" y="172"/>
                    <a:pt x="2356" y="173"/>
                    <a:pt x="2380" y="175"/>
                  </a:cubicBezTo>
                  <a:cubicBezTo>
                    <a:pt x="2757" y="209"/>
                    <a:pt x="3085" y="374"/>
                    <a:pt x="3353" y="664"/>
                  </a:cubicBezTo>
                  <a:cubicBezTo>
                    <a:pt x="4239" y="1622"/>
                    <a:pt x="4336" y="3697"/>
                    <a:pt x="4130" y="5320"/>
                  </a:cubicBezTo>
                  <a:lnTo>
                    <a:pt x="4321" y="5358"/>
                  </a:lnTo>
                  <a:cubicBezTo>
                    <a:pt x="4530" y="3699"/>
                    <a:pt x="4424" y="1567"/>
                    <a:pt x="3495" y="564"/>
                  </a:cubicBezTo>
                  <a:cubicBezTo>
                    <a:pt x="3189" y="232"/>
                    <a:pt x="2813" y="45"/>
                    <a:pt x="2379" y="5"/>
                  </a:cubicBezTo>
                  <a:cubicBezTo>
                    <a:pt x="2348" y="2"/>
                    <a:pt x="2318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5306575" y="2960550"/>
              <a:ext cx="230825" cy="264050"/>
            </a:xfrm>
            <a:custGeom>
              <a:avLst/>
              <a:gdLst/>
              <a:ahLst/>
              <a:cxnLst/>
              <a:rect l="l" t="t" r="r" b="b"/>
              <a:pathLst>
                <a:path w="9233" h="10562" extrusionOk="0">
                  <a:moveTo>
                    <a:pt x="1753" y="1"/>
                  </a:moveTo>
                  <a:lnTo>
                    <a:pt x="1" y="10561"/>
                  </a:lnTo>
                  <a:lnTo>
                    <a:pt x="8950" y="10561"/>
                  </a:lnTo>
                  <a:lnTo>
                    <a:pt x="9233" y="1182"/>
                  </a:lnTo>
                  <a:lnTo>
                    <a:pt x="17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5367000" y="3030425"/>
              <a:ext cx="139925" cy="155475"/>
            </a:xfrm>
            <a:custGeom>
              <a:avLst/>
              <a:gdLst/>
              <a:ahLst/>
              <a:cxnLst/>
              <a:rect l="l" t="t" r="r" b="b"/>
              <a:pathLst>
                <a:path w="5597" h="6219" extrusionOk="0">
                  <a:moveTo>
                    <a:pt x="2798" y="1"/>
                  </a:moveTo>
                  <a:cubicBezTo>
                    <a:pt x="1253" y="1"/>
                    <a:pt x="1" y="1392"/>
                    <a:pt x="1" y="3110"/>
                  </a:cubicBezTo>
                  <a:cubicBezTo>
                    <a:pt x="1" y="4827"/>
                    <a:pt x="1253" y="6218"/>
                    <a:pt x="2798" y="6218"/>
                  </a:cubicBezTo>
                  <a:cubicBezTo>
                    <a:pt x="4344" y="6218"/>
                    <a:pt x="5597" y="4827"/>
                    <a:pt x="5597" y="3110"/>
                  </a:cubicBezTo>
                  <a:cubicBezTo>
                    <a:pt x="5597" y="1392"/>
                    <a:pt x="4344" y="1"/>
                    <a:pt x="2798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5609125" y="2933325"/>
              <a:ext cx="22875" cy="25450"/>
            </a:xfrm>
            <a:custGeom>
              <a:avLst/>
              <a:gdLst/>
              <a:ahLst/>
              <a:cxnLst/>
              <a:rect l="l" t="t" r="r" b="b"/>
              <a:pathLst>
                <a:path w="915" h="1018" extrusionOk="0">
                  <a:moveTo>
                    <a:pt x="457" y="1"/>
                  </a:moveTo>
                  <a:cubicBezTo>
                    <a:pt x="205" y="1"/>
                    <a:pt x="0" y="228"/>
                    <a:pt x="0" y="509"/>
                  </a:cubicBezTo>
                  <a:cubicBezTo>
                    <a:pt x="0" y="789"/>
                    <a:pt x="205" y="1018"/>
                    <a:pt x="457" y="1018"/>
                  </a:cubicBezTo>
                  <a:cubicBezTo>
                    <a:pt x="710" y="1018"/>
                    <a:pt x="914" y="789"/>
                    <a:pt x="914" y="509"/>
                  </a:cubicBezTo>
                  <a:cubicBezTo>
                    <a:pt x="914" y="228"/>
                    <a:pt x="710" y="1"/>
                    <a:pt x="457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5625175" y="3061075"/>
              <a:ext cx="24800" cy="27550"/>
            </a:xfrm>
            <a:custGeom>
              <a:avLst/>
              <a:gdLst/>
              <a:ahLst/>
              <a:cxnLst/>
              <a:rect l="l" t="t" r="r" b="b"/>
              <a:pathLst>
                <a:path w="992" h="1102" extrusionOk="0">
                  <a:moveTo>
                    <a:pt x="496" y="0"/>
                  </a:moveTo>
                  <a:cubicBezTo>
                    <a:pt x="222" y="0"/>
                    <a:pt x="0" y="247"/>
                    <a:pt x="0" y="551"/>
                  </a:cubicBezTo>
                  <a:cubicBezTo>
                    <a:pt x="0" y="855"/>
                    <a:pt x="222" y="1102"/>
                    <a:pt x="496" y="1102"/>
                  </a:cubicBezTo>
                  <a:cubicBezTo>
                    <a:pt x="770" y="1102"/>
                    <a:pt x="992" y="855"/>
                    <a:pt x="992" y="551"/>
                  </a:cubicBezTo>
                  <a:cubicBezTo>
                    <a:pt x="992" y="247"/>
                    <a:pt x="770" y="0"/>
                    <a:pt x="496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5589350" y="3102200"/>
              <a:ext cx="25400" cy="28200"/>
            </a:xfrm>
            <a:custGeom>
              <a:avLst/>
              <a:gdLst/>
              <a:ahLst/>
              <a:cxnLst/>
              <a:rect l="l" t="t" r="r" b="b"/>
              <a:pathLst>
                <a:path w="1016" h="1128" extrusionOk="0">
                  <a:moveTo>
                    <a:pt x="508" y="0"/>
                  </a:moveTo>
                  <a:cubicBezTo>
                    <a:pt x="228" y="0"/>
                    <a:pt x="1" y="253"/>
                    <a:pt x="1" y="565"/>
                  </a:cubicBezTo>
                  <a:cubicBezTo>
                    <a:pt x="1" y="875"/>
                    <a:pt x="228" y="1128"/>
                    <a:pt x="508" y="1128"/>
                  </a:cubicBezTo>
                  <a:cubicBezTo>
                    <a:pt x="788" y="1128"/>
                    <a:pt x="1015" y="875"/>
                    <a:pt x="1015" y="565"/>
                  </a:cubicBezTo>
                  <a:cubicBezTo>
                    <a:pt x="1015" y="253"/>
                    <a:pt x="788" y="0"/>
                    <a:pt x="508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5712725" y="2988700"/>
              <a:ext cx="15625" cy="45175"/>
            </a:xfrm>
            <a:custGeom>
              <a:avLst/>
              <a:gdLst/>
              <a:ahLst/>
              <a:cxnLst/>
              <a:rect l="l" t="t" r="r" b="b"/>
              <a:pathLst>
                <a:path w="625" h="1807" extrusionOk="0">
                  <a:moveTo>
                    <a:pt x="343" y="1"/>
                  </a:moveTo>
                  <a:cubicBezTo>
                    <a:pt x="135" y="196"/>
                    <a:pt x="1" y="484"/>
                    <a:pt x="1" y="811"/>
                  </a:cubicBezTo>
                  <a:cubicBezTo>
                    <a:pt x="1" y="1268"/>
                    <a:pt x="261" y="1655"/>
                    <a:pt x="624" y="1807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5642425" y="2967450"/>
              <a:ext cx="48050" cy="53400"/>
            </a:xfrm>
            <a:custGeom>
              <a:avLst/>
              <a:gdLst/>
              <a:ahLst/>
              <a:cxnLst/>
              <a:rect l="l" t="t" r="r" b="b"/>
              <a:pathLst>
                <a:path w="1922" h="2136" extrusionOk="0">
                  <a:moveTo>
                    <a:pt x="961" y="1"/>
                  </a:moveTo>
                  <a:cubicBezTo>
                    <a:pt x="430" y="1"/>
                    <a:pt x="0" y="480"/>
                    <a:pt x="0" y="1069"/>
                  </a:cubicBezTo>
                  <a:cubicBezTo>
                    <a:pt x="0" y="1658"/>
                    <a:pt x="430" y="2136"/>
                    <a:pt x="961" y="2136"/>
                  </a:cubicBezTo>
                  <a:cubicBezTo>
                    <a:pt x="1491" y="2136"/>
                    <a:pt x="1922" y="1658"/>
                    <a:pt x="1922" y="1069"/>
                  </a:cubicBezTo>
                  <a:cubicBezTo>
                    <a:pt x="1922" y="480"/>
                    <a:pt x="1491" y="1"/>
                    <a:pt x="961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5653750" y="3123525"/>
              <a:ext cx="15025" cy="16675"/>
            </a:xfrm>
            <a:custGeom>
              <a:avLst/>
              <a:gdLst/>
              <a:ahLst/>
              <a:cxnLst/>
              <a:rect l="l" t="t" r="r" b="b"/>
              <a:pathLst>
                <a:path w="601" h="667" extrusionOk="0">
                  <a:moveTo>
                    <a:pt x="300" y="1"/>
                  </a:moveTo>
                  <a:cubicBezTo>
                    <a:pt x="135" y="1"/>
                    <a:pt x="1" y="149"/>
                    <a:pt x="1" y="333"/>
                  </a:cubicBezTo>
                  <a:cubicBezTo>
                    <a:pt x="1" y="517"/>
                    <a:pt x="135" y="667"/>
                    <a:pt x="300" y="667"/>
                  </a:cubicBezTo>
                  <a:cubicBezTo>
                    <a:pt x="466" y="667"/>
                    <a:pt x="600" y="517"/>
                    <a:pt x="600" y="333"/>
                  </a:cubicBezTo>
                  <a:cubicBezTo>
                    <a:pt x="600" y="149"/>
                    <a:pt x="466" y="1"/>
                    <a:pt x="300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5692175" y="3099475"/>
              <a:ext cx="19625" cy="21825"/>
            </a:xfrm>
            <a:custGeom>
              <a:avLst/>
              <a:gdLst/>
              <a:ahLst/>
              <a:cxnLst/>
              <a:rect l="l" t="t" r="r" b="b"/>
              <a:pathLst>
                <a:path w="785" h="873" extrusionOk="0">
                  <a:moveTo>
                    <a:pt x="392" y="1"/>
                  </a:moveTo>
                  <a:cubicBezTo>
                    <a:pt x="175" y="1"/>
                    <a:pt x="0" y="196"/>
                    <a:pt x="0" y="436"/>
                  </a:cubicBezTo>
                  <a:cubicBezTo>
                    <a:pt x="0" y="677"/>
                    <a:pt x="175" y="872"/>
                    <a:pt x="392" y="872"/>
                  </a:cubicBezTo>
                  <a:cubicBezTo>
                    <a:pt x="609" y="872"/>
                    <a:pt x="785" y="677"/>
                    <a:pt x="785" y="436"/>
                  </a:cubicBezTo>
                  <a:cubicBezTo>
                    <a:pt x="785" y="196"/>
                    <a:pt x="609" y="1"/>
                    <a:pt x="392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5680600" y="3037550"/>
              <a:ext cx="33875" cy="37625"/>
            </a:xfrm>
            <a:custGeom>
              <a:avLst/>
              <a:gdLst/>
              <a:ahLst/>
              <a:cxnLst/>
              <a:rect l="l" t="t" r="r" b="b"/>
              <a:pathLst>
                <a:path w="1355" h="1505" extrusionOk="0">
                  <a:moveTo>
                    <a:pt x="678" y="0"/>
                  </a:moveTo>
                  <a:cubicBezTo>
                    <a:pt x="303" y="0"/>
                    <a:pt x="0" y="337"/>
                    <a:pt x="0" y="752"/>
                  </a:cubicBezTo>
                  <a:cubicBezTo>
                    <a:pt x="0" y="1168"/>
                    <a:pt x="303" y="1505"/>
                    <a:pt x="678" y="1505"/>
                  </a:cubicBezTo>
                  <a:cubicBezTo>
                    <a:pt x="1051" y="1505"/>
                    <a:pt x="1354" y="1168"/>
                    <a:pt x="1354" y="752"/>
                  </a:cubicBezTo>
                  <a:cubicBezTo>
                    <a:pt x="1354" y="337"/>
                    <a:pt x="1051" y="0"/>
                    <a:pt x="678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5673225" y="2913350"/>
              <a:ext cx="45400" cy="58925"/>
            </a:xfrm>
            <a:custGeom>
              <a:avLst/>
              <a:gdLst/>
              <a:ahLst/>
              <a:cxnLst/>
              <a:rect l="l" t="t" r="r" b="b"/>
              <a:pathLst>
                <a:path w="1816" h="2357" extrusionOk="0">
                  <a:moveTo>
                    <a:pt x="134" y="0"/>
                  </a:moveTo>
                  <a:cubicBezTo>
                    <a:pt x="50" y="209"/>
                    <a:pt x="1" y="441"/>
                    <a:pt x="1" y="687"/>
                  </a:cubicBezTo>
                  <a:cubicBezTo>
                    <a:pt x="1" y="1609"/>
                    <a:pt x="675" y="2357"/>
                    <a:pt x="1505" y="2357"/>
                  </a:cubicBezTo>
                  <a:cubicBezTo>
                    <a:pt x="1611" y="2357"/>
                    <a:pt x="1715" y="2344"/>
                    <a:pt x="1816" y="2321"/>
                  </a:cubicBezTo>
                  <a:lnTo>
                    <a:pt x="1488" y="2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5155525" y="2923775"/>
              <a:ext cx="83150" cy="99150"/>
            </a:xfrm>
            <a:custGeom>
              <a:avLst/>
              <a:gdLst/>
              <a:ahLst/>
              <a:cxnLst/>
              <a:rect l="l" t="t" r="r" b="b"/>
              <a:pathLst>
                <a:path w="3326" h="3966" extrusionOk="0">
                  <a:moveTo>
                    <a:pt x="1776" y="0"/>
                  </a:moveTo>
                  <a:cubicBezTo>
                    <a:pt x="481" y="0"/>
                    <a:pt x="18" y="3526"/>
                    <a:pt x="0" y="3677"/>
                  </a:cubicBezTo>
                  <a:lnTo>
                    <a:pt x="138" y="3698"/>
                  </a:lnTo>
                  <a:cubicBezTo>
                    <a:pt x="143" y="3662"/>
                    <a:pt x="606" y="128"/>
                    <a:pt x="1782" y="128"/>
                  </a:cubicBezTo>
                  <a:cubicBezTo>
                    <a:pt x="1793" y="128"/>
                    <a:pt x="1804" y="129"/>
                    <a:pt x="1815" y="129"/>
                  </a:cubicBezTo>
                  <a:cubicBezTo>
                    <a:pt x="2090" y="145"/>
                    <a:pt x="2326" y="261"/>
                    <a:pt x="2518" y="471"/>
                  </a:cubicBezTo>
                  <a:cubicBezTo>
                    <a:pt x="3147" y="1167"/>
                    <a:pt x="3182" y="2720"/>
                    <a:pt x="3007" y="3942"/>
                  </a:cubicBezTo>
                  <a:lnTo>
                    <a:pt x="3145" y="3965"/>
                  </a:lnTo>
                  <a:cubicBezTo>
                    <a:pt x="3325" y="2716"/>
                    <a:pt x="3283" y="1121"/>
                    <a:pt x="2623" y="392"/>
                  </a:cubicBezTo>
                  <a:cubicBezTo>
                    <a:pt x="2405" y="151"/>
                    <a:pt x="2134" y="20"/>
                    <a:pt x="1817" y="1"/>
                  </a:cubicBezTo>
                  <a:cubicBezTo>
                    <a:pt x="1803" y="1"/>
                    <a:pt x="1790" y="0"/>
                    <a:pt x="1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5158500" y="3056600"/>
              <a:ext cx="51850" cy="122150"/>
            </a:xfrm>
            <a:custGeom>
              <a:avLst/>
              <a:gdLst/>
              <a:ahLst/>
              <a:cxnLst/>
              <a:rect l="l" t="t" r="r" b="b"/>
              <a:pathLst>
                <a:path w="2074" h="4886" extrusionOk="0">
                  <a:moveTo>
                    <a:pt x="1037" y="0"/>
                  </a:moveTo>
                  <a:lnTo>
                    <a:pt x="1" y="503"/>
                  </a:lnTo>
                  <a:lnTo>
                    <a:pt x="327" y="3553"/>
                  </a:lnTo>
                  <a:lnTo>
                    <a:pt x="1363" y="3020"/>
                  </a:lnTo>
                  <a:lnTo>
                    <a:pt x="1777" y="4886"/>
                  </a:lnTo>
                  <a:lnTo>
                    <a:pt x="2073" y="1955"/>
                  </a:lnTo>
                  <a:lnTo>
                    <a:pt x="1037" y="2280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31" name="Google Shape;931;p28"/>
          <p:cNvGrpSpPr/>
          <p:nvPr/>
        </p:nvGrpSpPr>
        <p:grpSpPr>
          <a:xfrm>
            <a:off x="7043350" y="267700"/>
            <a:ext cx="1844715" cy="1730100"/>
            <a:chOff x="7043350" y="267700"/>
            <a:chExt cx="1844715" cy="1730100"/>
          </a:xfrm>
        </p:grpSpPr>
        <p:sp>
          <p:nvSpPr>
            <p:cNvPr id="932" name="Google Shape;932;p28"/>
            <p:cNvSpPr/>
            <p:nvPr/>
          </p:nvSpPr>
          <p:spPr>
            <a:xfrm>
              <a:off x="7657765" y="267700"/>
              <a:ext cx="1230300" cy="11544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7043350" y="1660000"/>
              <a:ext cx="360000" cy="337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31"/>
          <p:cNvSpPr/>
          <p:nvPr/>
        </p:nvSpPr>
        <p:spPr>
          <a:xfrm>
            <a:off x="1490400" y="3726850"/>
            <a:ext cx="1235100" cy="1154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6" name="Google Shape;1046;p31"/>
          <p:cNvSpPr txBox="1">
            <a:spLocks noGrp="1"/>
          </p:cNvSpPr>
          <p:nvPr>
            <p:ph type="title"/>
          </p:nvPr>
        </p:nvSpPr>
        <p:spPr>
          <a:xfrm>
            <a:off x="720000" y="158693"/>
            <a:ext cx="7704000" cy="727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Patrick Hand" panose="00000500000000000000" pitchFamily="2" charset="0"/>
              </a:rPr>
              <a:t>OBJECTIVES</a:t>
            </a:r>
            <a:endParaRPr sz="4400" dirty="0">
              <a:latin typeface="Patrick Hand" panose="00000500000000000000" pitchFamily="2" charset="0"/>
            </a:endParaRPr>
          </a:p>
        </p:txBody>
      </p:sp>
      <p:grpSp>
        <p:nvGrpSpPr>
          <p:cNvPr id="1048" name="Google Shape;1048;p31"/>
          <p:cNvGrpSpPr/>
          <p:nvPr/>
        </p:nvGrpSpPr>
        <p:grpSpPr>
          <a:xfrm flipH="1">
            <a:off x="1899687" y="3577417"/>
            <a:ext cx="1478976" cy="1304131"/>
            <a:chOff x="5080925" y="2627525"/>
            <a:chExt cx="677125" cy="597075"/>
          </a:xfrm>
        </p:grpSpPr>
        <p:sp>
          <p:nvSpPr>
            <p:cNvPr id="1049" name="Google Shape;1049;p31"/>
            <p:cNvSpPr/>
            <p:nvPr/>
          </p:nvSpPr>
          <p:spPr>
            <a:xfrm>
              <a:off x="5251800" y="2654325"/>
              <a:ext cx="132800" cy="134825"/>
            </a:xfrm>
            <a:custGeom>
              <a:avLst/>
              <a:gdLst/>
              <a:ahLst/>
              <a:cxnLst/>
              <a:rect l="l" t="t" r="r" b="b"/>
              <a:pathLst>
                <a:path w="5312" h="5393" extrusionOk="0">
                  <a:moveTo>
                    <a:pt x="2856" y="0"/>
                  </a:moveTo>
                  <a:cubicBezTo>
                    <a:pt x="2844" y="0"/>
                    <a:pt x="2831" y="0"/>
                    <a:pt x="2818" y="1"/>
                  </a:cubicBezTo>
                  <a:cubicBezTo>
                    <a:pt x="2298" y="16"/>
                    <a:pt x="1839" y="187"/>
                    <a:pt x="1450" y="509"/>
                  </a:cubicBezTo>
                  <a:cubicBezTo>
                    <a:pt x="277" y="1487"/>
                    <a:pt x="1" y="3672"/>
                    <a:pt x="135" y="5392"/>
                  </a:cubicBezTo>
                  <a:lnTo>
                    <a:pt x="364" y="5366"/>
                  </a:lnTo>
                  <a:cubicBezTo>
                    <a:pt x="234" y="3683"/>
                    <a:pt x="493" y="1553"/>
                    <a:pt x="1613" y="621"/>
                  </a:cubicBezTo>
                  <a:cubicBezTo>
                    <a:pt x="1952" y="339"/>
                    <a:pt x="2353" y="189"/>
                    <a:pt x="2804" y="177"/>
                  </a:cubicBezTo>
                  <a:cubicBezTo>
                    <a:pt x="2814" y="176"/>
                    <a:pt x="2824" y="176"/>
                    <a:pt x="2834" y="176"/>
                  </a:cubicBezTo>
                  <a:cubicBezTo>
                    <a:pt x="4779" y="176"/>
                    <a:pt x="5080" y="5078"/>
                    <a:pt x="5083" y="5127"/>
                  </a:cubicBezTo>
                  <a:lnTo>
                    <a:pt x="5311" y="5103"/>
                  </a:lnTo>
                  <a:cubicBezTo>
                    <a:pt x="5300" y="4894"/>
                    <a:pt x="4997" y="0"/>
                    <a:pt x="2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0" name="Google Shape;1050;p31"/>
            <p:cNvSpPr/>
            <p:nvPr/>
          </p:nvSpPr>
          <p:spPr>
            <a:xfrm>
              <a:off x="5269025" y="2627525"/>
              <a:ext cx="137250" cy="156925"/>
            </a:xfrm>
            <a:custGeom>
              <a:avLst/>
              <a:gdLst/>
              <a:ahLst/>
              <a:cxnLst/>
              <a:rect l="l" t="t" r="r" b="b"/>
              <a:pathLst>
                <a:path w="5490" h="6277" extrusionOk="0">
                  <a:moveTo>
                    <a:pt x="2401" y="1"/>
                  </a:moveTo>
                  <a:cubicBezTo>
                    <a:pt x="2388" y="1"/>
                    <a:pt x="2375" y="1"/>
                    <a:pt x="2362" y="1"/>
                  </a:cubicBezTo>
                  <a:cubicBezTo>
                    <a:pt x="1844" y="18"/>
                    <a:pt x="1405" y="217"/>
                    <a:pt x="1057" y="593"/>
                  </a:cubicBezTo>
                  <a:cubicBezTo>
                    <a:pt x="5" y="1731"/>
                    <a:pt x="1" y="4276"/>
                    <a:pt x="348" y="6277"/>
                  </a:cubicBezTo>
                  <a:lnTo>
                    <a:pt x="573" y="6246"/>
                  </a:lnTo>
                  <a:cubicBezTo>
                    <a:pt x="234" y="4287"/>
                    <a:pt x="229" y="1808"/>
                    <a:pt x="1233" y="722"/>
                  </a:cubicBezTo>
                  <a:cubicBezTo>
                    <a:pt x="1538" y="394"/>
                    <a:pt x="1920" y="219"/>
                    <a:pt x="2370" y="205"/>
                  </a:cubicBezTo>
                  <a:cubicBezTo>
                    <a:pt x="2380" y="204"/>
                    <a:pt x="2390" y="204"/>
                    <a:pt x="2399" y="204"/>
                  </a:cubicBezTo>
                  <a:cubicBezTo>
                    <a:pt x="4344" y="204"/>
                    <a:pt x="5254" y="5912"/>
                    <a:pt x="5262" y="5970"/>
                  </a:cubicBezTo>
                  <a:lnTo>
                    <a:pt x="5489" y="5941"/>
                  </a:lnTo>
                  <a:cubicBezTo>
                    <a:pt x="5451" y="5697"/>
                    <a:pt x="4541" y="1"/>
                    <a:pt x="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1" name="Google Shape;1051;p31"/>
            <p:cNvSpPr/>
            <p:nvPr/>
          </p:nvSpPr>
          <p:spPr>
            <a:xfrm>
              <a:off x="5557175" y="2837400"/>
              <a:ext cx="134100" cy="96750"/>
            </a:xfrm>
            <a:custGeom>
              <a:avLst/>
              <a:gdLst/>
              <a:ahLst/>
              <a:cxnLst/>
              <a:rect l="l" t="t" r="r" b="b"/>
              <a:pathLst>
                <a:path w="5364" h="3870" extrusionOk="0">
                  <a:moveTo>
                    <a:pt x="2541" y="1"/>
                  </a:moveTo>
                  <a:cubicBezTo>
                    <a:pt x="500" y="1"/>
                    <a:pt x="19" y="3228"/>
                    <a:pt x="0" y="3368"/>
                  </a:cubicBezTo>
                  <a:lnTo>
                    <a:pt x="228" y="3399"/>
                  </a:lnTo>
                  <a:cubicBezTo>
                    <a:pt x="232" y="3366"/>
                    <a:pt x="715" y="123"/>
                    <a:pt x="2578" y="123"/>
                  </a:cubicBezTo>
                  <a:cubicBezTo>
                    <a:pt x="2619" y="123"/>
                    <a:pt x="2661" y="125"/>
                    <a:pt x="2703" y="128"/>
                  </a:cubicBezTo>
                  <a:cubicBezTo>
                    <a:pt x="3153" y="163"/>
                    <a:pt x="3548" y="289"/>
                    <a:pt x="3876" y="502"/>
                  </a:cubicBezTo>
                  <a:cubicBezTo>
                    <a:pt x="4958" y="1210"/>
                    <a:pt x="5132" y="2689"/>
                    <a:pt x="4933" y="3838"/>
                  </a:cubicBezTo>
                  <a:lnTo>
                    <a:pt x="5161" y="3870"/>
                  </a:lnTo>
                  <a:cubicBezTo>
                    <a:pt x="5364" y="2696"/>
                    <a:pt x="5176" y="1176"/>
                    <a:pt x="4043" y="436"/>
                  </a:cubicBezTo>
                  <a:cubicBezTo>
                    <a:pt x="3668" y="192"/>
                    <a:pt x="3215" y="47"/>
                    <a:pt x="2696" y="7"/>
                  </a:cubicBezTo>
                  <a:cubicBezTo>
                    <a:pt x="2643" y="3"/>
                    <a:pt x="2592" y="1"/>
                    <a:pt x="2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5526825" y="2819125"/>
              <a:ext cx="141225" cy="111000"/>
            </a:xfrm>
            <a:custGeom>
              <a:avLst/>
              <a:gdLst/>
              <a:ahLst/>
              <a:cxnLst/>
              <a:rect l="l" t="t" r="r" b="b"/>
              <a:pathLst>
                <a:path w="5649" h="4440" extrusionOk="0">
                  <a:moveTo>
                    <a:pt x="3225" y="1"/>
                  </a:moveTo>
                  <a:cubicBezTo>
                    <a:pt x="1151" y="1"/>
                    <a:pt x="47" y="3746"/>
                    <a:pt x="0" y="3909"/>
                  </a:cubicBezTo>
                  <a:lnTo>
                    <a:pt x="225" y="3941"/>
                  </a:lnTo>
                  <a:cubicBezTo>
                    <a:pt x="236" y="3903"/>
                    <a:pt x="1343" y="143"/>
                    <a:pt x="3235" y="143"/>
                  </a:cubicBezTo>
                  <a:cubicBezTo>
                    <a:pt x="3272" y="143"/>
                    <a:pt x="3310" y="144"/>
                    <a:pt x="3348" y="147"/>
                  </a:cubicBezTo>
                  <a:cubicBezTo>
                    <a:pt x="3796" y="184"/>
                    <a:pt x="4172" y="325"/>
                    <a:pt x="4462" y="569"/>
                  </a:cubicBezTo>
                  <a:cubicBezTo>
                    <a:pt x="5422" y="1374"/>
                    <a:pt x="5318" y="3078"/>
                    <a:pt x="4899" y="4406"/>
                  </a:cubicBezTo>
                  <a:lnTo>
                    <a:pt x="5125" y="4440"/>
                  </a:lnTo>
                  <a:cubicBezTo>
                    <a:pt x="5552" y="3084"/>
                    <a:pt x="5649" y="1334"/>
                    <a:pt x="4644" y="490"/>
                  </a:cubicBezTo>
                  <a:cubicBezTo>
                    <a:pt x="4311" y="211"/>
                    <a:pt x="3881" y="49"/>
                    <a:pt x="3364" y="7"/>
                  </a:cubicBezTo>
                  <a:cubicBezTo>
                    <a:pt x="3317" y="3"/>
                    <a:pt x="3271" y="1"/>
                    <a:pt x="3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3" name="Google Shape;1053;p31"/>
            <p:cNvSpPr/>
            <p:nvPr/>
          </p:nvSpPr>
          <p:spPr>
            <a:xfrm>
              <a:off x="5203175" y="2749500"/>
              <a:ext cx="235100" cy="307650"/>
            </a:xfrm>
            <a:custGeom>
              <a:avLst/>
              <a:gdLst/>
              <a:ahLst/>
              <a:cxnLst/>
              <a:rect l="l" t="t" r="r" b="b"/>
              <a:pathLst>
                <a:path w="9404" h="12306" extrusionOk="0">
                  <a:moveTo>
                    <a:pt x="9404" y="1"/>
                  </a:moveTo>
                  <a:lnTo>
                    <a:pt x="544" y="521"/>
                  </a:lnTo>
                  <a:lnTo>
                    <a:pt x="1" y="12306"/>
                  </a:lnTo>
                  <a:lnTo>
                    <a:pt x="9350" y="12306"/>
                  </a:lnTo>
                  <a:lnTo>
                    <a:pt x="94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4" name="Google Shape;1054;p31"/>
            <p:cNvSpPr/>
            <p:nvPr/>
          </p:nvSpPr>
          <p:spPr>
            <a:xfrm>
              <a:off x="5203175" y="2749500"/>
              <a:ext cx="235100" cy="307650"/>
            </a:xfrm>
            <a:custGeom>
              <a:avLst/>
              <a:gdLst/>
              <a:ahLst/>
              <a:cxnLst/>
              <a:rect l="l" t="t" r="r" b="b"/>
              <a:pathLst>
                <a:path w="9404" h="12306" extrusionOk="0">
                  <a:moveTo>
                    <a:pt x="9404" y="1"/>
                  </a:moveTo>
                  <a:lnTo>
                    <a:pt x="9133" y="17"/>
                  </a:lnTo>
                  <a:lnTo>
                    <a:pt x="9113" y="4667"/>
                  </a:lnTo>
                  <a:lnTo>
                    <a:pt x="1905" y="6362"/>
                  </a:lnTo>
                  <a:lnTo>
                    <a:pt x="1747" y="6935"/>
                  </a:lnTo>
                  <a:lnTo>
                    <a:pt x="224" y="7466"/>
                  </a:lnTo>
                  <a:lnTo>
                    <a:pt x="1" y="12306"/>
                  </a:lnTo>
                  <a:lnTo>
                    <a:pt x="9350" y="12306"/>
                  </a:lnTo>
                  <a:lnTo>
                    <a:pt x="9404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5285575" y="2818100"/>
              <a:ext cx="114475" cy="128500"/>
            </a:xfrm>
            <a:custGeom>
              <a:avLst/>
              <a:gdLst/>
              <a:ahLst/>
              <a:cxnLst/>
              <a:rect l="l" t="t" r="r" b="b"/>
              <a:pathLst>
                <a:path w="4579" h="5140" extrusionOk="0">
                  <a:moveTo>
                    <a:pt x="1942" y="0"/>
                  </a:moveTo>
                  <a:cubicBezTo>
                    <a:pt x="1902" y="0"/>
                    <a:pt x="1862" y="2"/>
                    <a:pt x="1822" y="4"/>
                  </a:cubicBezTo>
                  <a:cubicBezTo>
                    <a:pt x="0" y="126"/>
                    <a:pt x="217" y="4932"/>
                    <a:pt x="227" y="5137"/>
                  </a:cubicBezTo>
                  <a:lnTo>
                    <a:pt x="422" y="5140"/>
                  </a:lnTo>
                  <a:cubicBezTo>
                    <a:pt x="419" y="5092"/>
                    <a:pt x="200" y="286"/>
                    <a:pt x="1851" y="172"/>
                  </a:cubicBezTo>
                  <a:cubicBezTo>
                    <a:pt x="1886" y="170"/>
                    <a:pt x="1920" y="169"/>
                    <a:pt x="1955" y="169"/>
                  </a:cubicBezTo>
                  <a:cubicBezTo>
                    <a:pt x="2293" y="169"/>
                    <a:pt x="2606" y="281"/>
                    <a:pt x="2888" y="503"/>
                  </a:cubicBezTo>
                  <a:cubicBezTo>
                    <a:pt x="3912" y="1311"/>
                    <a:pt x="4333" y="3345"/>
                    <a:pt x="4384" y="4980"/>
                  </a:cubicBezTo>
                  <a:lnTo>
                    <a:pt x="4578" y="4987"/>
                  </a:lnTo>
                  <a:cubicBezTo>
                    <a:pt x="4526" y="3316"/>
                    <a:pt x="4086" y="1228"/>
                    <a:pt x="3013" y="381"/>
                  </a:cubicBezTo>
                  <a:cubicBezTo>
                    <a:pt x="2691" y="128"/>
                    <a:pt x="2332" y="0"/>
                    <a:pt x="1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6" name="Google Shape;1056;p31"/>
            <p:cNvSpPr/>
            <p:nvPr/>
          </p:nvSpPr>
          <p:spPr>
            <a:xfrm>
              <a:off x="5301750" y="2803175"/>
              <a:ext cx="114500" cy="128550"/>
            </a:xfrm>
            <a:custGeom>
              <a:avLst/>
              <a:gdLst/>
              <a:ahLst/>
              <a:cxnLst/>
              <a:rect l="l" t="t" r="r" b="b"/>
              <a:pathLst>
                <a:path w="4580" h="5142" extrusionOk="0">
                  <a:moveTo>
                    <a:pt x="1943" y="1"/>
                  </a:moveTo>
                  <a:cubicBezTo>
                    <a:pt x="1904" y="1"/>
                    <a:pt x="1864" y="2"/>
                    <a:pt x="1824" y="5"/>
                  </a:cubicBezTo>
                  <a:cubicBezTo>
                    <a:pt x="1" y="127"/>
                    <a:pt x="218" y="4933"/>
                    <a:pt x="228" y="5137"/>
                  </a:cubicBezTo>
                  <a:lnTo>
                    <a:pt x="422" y="5142"/>
                  </a:lnTo>
                  <a:cubicBezTo>
                    <a:pt x="420" y="5093"/>
                    <a:pt x="201" y="287"/>
                    <a:pt x="1851" y="173"/>
                  </a:cubicBezTo>
                  <a:cubicBezTo>
                    <a:pt x="1886" y="171"/>
                    <a:pt x="1920" y="169"/>
                    <a:pt x="1955" y="169"/>
                  </a:cubicBezTo>
                  <a:cubicBezTo>
                    <a:pt x="2293" y="169"/>
                    <a:pt x="2606" y="282"/>
                    <a:pt x="2888" y="504"/>
                  </a:cubicBezTo>
                  <a:cubicBezTo>
                    <a:pt x="3913" y="1312"/>
                    <a:pt x="4333" y="3346"/>
                    <a:pt x="4385" y="4981"/>
                  </a:cubicBezTo>
                  <a:lnTo>
                    <a:pt x="4579" y="4988"/>
                  </a:lnTo>
                  <a:cubicBezTo>
                    <a:pt x="4527" y="3316"/>
                    <a:pt x="4087" y="1229"/>
                    <a:pt x="3014" y="383"/>
                  </a:cubicBezTo>
                  <a:cubicBezTo>
                    <a:pt x="2692" y="129"/>
                    <a:pt x="2332" y="1"/>
                    <a:pt x="1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7" name="Google Shape;1057;p31"/>
            <p:cNvSpPr/>
            <p:nvPr/>
          </p:nvSpPr>
          <p:spPr>
            <a:xfrm>
              <a:off x="5236825" y="2883225"/>
              <a:ext cx="230825" cy="341375"/>
            </a:xfrm>
            <a:custGeom>
              <a:avLst/>
              <a:gdLst/>
              <a:ahLst/>
              <a:cxnLst/>
              <a:rect l="l" t="t" r="r" b="b"/>
              <a:pathLst>
                <a:path w="9233" h="13655" extrusionOk="0">
                  <a:moveTo>
                    <a:pt x="9232" y="0"/>
                  </a:moveTo>
                  <a:lnTo>
                    <a:pt x="730" y="1350"/>
                  </a:lnTo>
                  <a:lnTo>
                    <a:pt x="0" y="13654"/>
                  </a:lnTo>
                  <a:lnTo>
                    <a:pt x="9024" y="13654"/>
                  </a:lnTo>
                  <a:lnTo>
                    <a:pt x="92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5236825" y="2945300"/>
              <a:ext cx="230825" cy="279300"/>
            </a:xfrm>
            <a:custGeom>
              <a:avLst/>
              <a:gdLst/>
              <a:ahLst/>
              <a:cxnLst/>
              <a:rect l="l" t="t" r="r" b="b"/>
              <a:pathLst>
                <a:path w="9233" h="11172" extrusionOk="0">
                  <a:moveTo>
                    <a:pt x="4172" y="1"/>
                  </a:moveTo>
                  <a:lnTo>
                    <a:pt x="3427" y="2266"/>
                  </a:lnTo>
                  <a:lnTo>
                    <a:pt x="571" y="1546"/>
                  </a:lnTo>
                  <a:lnTo>
                    <a:pt x="0" y="11171"/>
                  </a:lnTo>
                  <a:lnTo>
                    <a:pt x="9024" y="11171"/>
                  </a:lnTo>
                  <a:lnTo>
                    <a:pt x="9232" y="592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5178700" y="2927700"/>
              <a:ext cx="83150" cy="99150"/>
            </a:xfrm>
            <a:custGeom>
              <a:avLst/>
              <a:gdLst/>
              <a:ahLst/>
              <a:cxnLst/>
              <a:rect l="l" t="t" r="r" b="b"/>
              <a:pathLst>
                <a:path w="3326" h="3966" extrusionOk="0">
                  <a:moveTo>
                    <a:pt x="1777" y="1"/>
                  </a:moveTo>
                  <a:cubicBezTo>
                    <a:pt x="483" y="1"/>
                    <a:pt x="20" y="3526"/>
                    <a:pt x="1" y="3678"/>
                  </a:cubicBezTo>
                  <a:lnTo>
                    <a:pt x="139" y="3699"/>
                  </a:lnTo>
                  <a:cubicBezTo>
                    <a:pt x="143" y="3662"/>
                    <a:pt x="607" y="129"/>
                    <a:pt x="1783" y="129"/>
                  </a:cubicBezTo>
                  <a:cubicBezTo>
                    <a:pt x="1794" y="129"/>
                    <a:pt x="1805" y="129"/>
                    <a:pt x="1816" y="130"/>
                  </a:cubicBezTo>
                  <a:cubicBezTo>
                    <a:pt x="2091" y="146"/>
                    <a:pt x="2327" y="261"/>
                    <a:pt x="2518" y="472"/>
                  </a:cubicBezTo>
                  <a:cubicBezTo>
                    <a:pt x="3148" y="1167"/>
                    <a:pt x="3183" y="2721"/>
                    <a:pt x="3007" y="3943"/>
                  </a:cubicBezTo>
                  <a:lnTo>
                    <a:pt x="3145" y="3966"/>
                  </a:lnTo>
                  <a:cubicBezTo>
                    <a:pt x="3326" y="2716"/>
                    <a:pt x="3284" y="1122"/>
                    <a:pt x="2623" y="393"/>
                  </a:cubicBezTo>
                  <a:cubicBezTo>
                    <a:pt x="2405" y="153"/>
                    <a:pt x="2134" y="21"/>
                    <a:pt x="1818" y="2"/>
                  </a:cubicBezTo>
                  <a:cubicBezTo>
                    <a:pt x="1804" y="1"/>
                    <a:pt x="1791" y="1"/>
                    <a:pt x="1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5080925" y="2978950"/>
              <a:ext cx="194725" cy="245650"/>
            </a:xfrm>
            <a:custGeom>
              <a:avLst/>
              <a:gdLst/>
              <a:ahLst/>
              <a:cxnLst/>
              <a:rect l="l" t="t" r="r" b="b"/>
              <a:pathLst>
                <a:path w="7789" h="9826" extrusionOk="0">
                  <a:moveTo>
                    <a:pt x="2443" y="0"/>
                  </a:moveTo>
                  <a:lnTo>
                    <a:pt x="0" y="9825"/>
                  </a:lnTo>
                  <a:lnTo>
                    <a:pt x="7240" y="9825"/>
                  </a:lnTo>
                  <a:lnTo>
                    <a:pt x="7789" y="1010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5080925" y="2999550"/>
              <a:ext cx="194725" cy="225050"/>
            </a:xfrm>
            <a:custGeom>
              <a:avLst/>
              <a:gdLst/>
              <a:ahLst/>
              <a:cxnLst/>
              <a:rect l="l" t="t" r="r" b="b"/>
              <a:pathLst>
                <a:path w="7789" h="9002" extrusionOk="0">
                  <a:moveTo>
                    <a:pt x="6808" y="1"/>
                  </a:moveTo>
                  <a:lnTo>
                    <a:pt x="6647" y="8668"/>
                  </a:lnTo>
                  <a:lnTo>
                    <a:pt x="117" y="8530"/>
                  </a:lnTo>
                  <a:lnTo>
                    <a:pt x="0" y="9001"/>
                  </a:lnTo>
                  <a:lnTo>
                    <a:pt x="7240" y="9001"/>
                  </a:lnTo>
                  <a:lnTo>
                    <a:pt x="7789" y="186"/>
                  </a:lnTo>
                  <a:lnTo>
                    <a:pt x="6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5475750" y="2883825"/>
              <a:ext cx="282300" cy="340775"/>
            </a:xfrm>
            <a:custGeom>
              <a:avLst/>
              <a:gdLst/>
              <a:ahLst/>
              <a:cxnLst/>
              <a:rect l="l" t="t" r="r" b="b"/>
              <a:pathLst>
                <a:path w="11292" h="13631" extrusionOk="0">
                  <a:moveTo>
                    <a:pt x="735" y="0"/>
                  </a:moveTo>
                  <a:lnTo>
                    <a:pt x="1" y="13630"/>
                  </a:lnTo>
                  <a:lnTo>
                    <a:pt x="11291" y="13630"/>
                  </a:lnTo>
                  <a:lnTo>
                    <a:pt x="9387" y="1401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5475750" y="2961350"/>
              <a:ext cx="282300" cy="263250"/>
            </a:xfrm>
            <a:custGeom>
              <a:avLst/>
              <a:gdLst/>
              <a:ahLst/>
              <a:cxnLst/>
              <a:rect l="l" t="t" r="r" b="b"/>
              <a:pathLst>
                <a:path w="11292" h="10530" extrusionOk="0">
                  <a:moveTo>
                    <a:pt x="615" y="1"/>
                  </a:moveTo>
                  <a:lnTo>
                    <a:pt x="1" y="10529"/>
                  </a:lnTo>
                  <a:lnTo>
                    <a:pt x="11291" y="10529"/>
                  </a:lnTo>
                  <a:lnTo>
                    <a:pt x="11168" y="9740"/>
                  </a:lnTo>
                  <a:lnTo>
                    <a:pt x="4066" y="9740"/>
                  </a:lnTo>
                  <a:lnTo>
                    <a:pt x="3968" y="543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5396075" y="2864750"/>
              <a:ext cx="113250" cy="133950"/>
            </a:xfrm>
            <a:custGeom>
              <a:avLst/>
              <a:gdLst/>
              <a:ahLst/>
              <a:cxnLst/>
              <a:rect l="l" t="t" r="r" b="b"/>
              <a:pathLst>
                <a:path w="4530" h="5358" extrusionOk="0">
                  <a:moveTo>
                    <a:pt x="2288" y="1"/>
                  </a:moveTo>
                  <a:cubicBezTo>
                    <a:pt x="541" y="1"/>
                    <a:pt x="22" y="4624"/>
                    <a:pt x="1" y="4824"/>
                  </a:cubicBezTo>
                  <a:lnTo>
                    <a:pt x="192" y="4858"/>
                  </a:lnTo>
                  <a:cubicBezTo>
                    <a:pt x="196" y="4811"/>
                    <a:pt x="716" y="172"/>
                    <a:pt x="2307" y="172"/>
                  </a:cubicBezTo>
                  <a:cubicBezTo>
                    <a:pt x="2331" y="172"/>
                    <a:pt x="2356" y="173"/>
                    <a:pt x="2380" y="175"/>
                  </a:cubicBezTo>
                  <a:cubicBezTo>
                    <a:pt x="2757" y="209"/>
                    <a:pt x="3085" y="374"/>
                    <a:pt x="3353" y="664"/>
                  </a:cubicBezTo>
                  <a:cubicBezTo>
                    <a:pt x="4239" y="1622"/>
                    <a:pt x="4336" y="3697"/>
                    <a:pt x="4130" y="5320"/>
                  </a:cubicBezTo>
                  <a:lnTo>
                    <a:pt x="4321" y="5358"/>
                  </a:lnTo>
                  <a:cubicBezTo>
                    <a:pt x="4530" y="3699"/>
                    <a:pt x="4424" y="1567"/>
                    <a:pt x="3495" y="564"/>
                  </a:cubicBezTo>
                  <a:cubicBezTo>
                    <a:pt x="3189" y="232"/>
                    <a:pt x="2813" y="45"/>
                    <a:pt x="2379" y="5"/>
                  </a:cubicBezTo>
                  <a:cubicBezTo>
                    <a:pt x="2348" y="2"/>
                    <a:pt x="2318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5306575" y="2960550"/>
              <a:ext cx="230825" cy="264050"/>
            </a:xfrm>
            <a:custGeom>
              <a:avLst/>
              <a:gdLst/>
              <a:ahLst/>
              <a:cxnLst/>
              <a:rect l="l" t="t" r="r" b="b"/>
              <a:pathLst>
                <a:path w="9233" h="10562" extrusionOk="0">
                  <a:moveTo>
                    <a:pt x="1753" y="1"/>
                  </a:moveTo>
                  <a:lnTo>
                    <a:pt x="1" y="10561"/>
                  </a:lnTo>
                  <a:lnTo>
                    <a:pt x="8950" y="10561"/>
                  </a:lnTo>
                  <a:lnTo>
                    <a:pt x="9233" y="1182"/>
                  </a:lnTo>
                  <a:lnTo>
                    <a:pt x="1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5367000" y="3030425"/>
              <a:ext cx="139925" cy="155475"/>
            </a:xfrm>
            <a:custGeom>
              <a:avLst/>
              <a:gdLst/>
              <a:ahLst/>
              <a:cxnLst/>
              <a:rect l="l" t="t" r="r" b="b"/>
              <a:pathLst>
                <a:path w="5597" h="6219" extrusionOk="0">
                  <a:moveTo>
                    <a:pt x="2798" y="1"/>
                  </a:moveTo>
                  <a:cubicBezTo>
                    <a:pt x="1253" y="1"/>
                    <a:pt x="1" y="1392"/>
                    <a:pt x="1" y="3110"/>
                  </a:cubicBezTo>
                  <a:cubicBezTo>
                    <a:pt x="1" y="4827"/>
                    <a:pt x="1253" y="6218"/>
                    <a:pt x="2798" y="6218"/>
                  </a:cubicBezTo>
                  <a:cubicBezTo>
                    <a:pt x="4344" y="6218"/>
                    <a:pt x="5597" y="4827"/>
                    <a:pt x="5597" y="3110"/>
                  </a:cubicBezTo>
                  <a:cubicBezTo>
                    <a:pt x="5597" y="1392"/>
                    <a:pt x="4344" y="1"/>
                    <a:pt x="2798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5609125" y="2933325"/>
              <a:ext cx="22875" cy="25450"/>
            </a:xfrm>
            <a:custGeom>
              <a:avLst/>
              <a:gdLst/>
              <a:ahLst/>
              <a:cxnLst/>
              <a:rect l="l" t="t" r="r" b="b"/>
              <a:pathLst>
                <a:path w="915" h="1018" extrusionOk="0">
                  <a:moveTo>
                    <a:pt x="457" y="1"/>
                  </a:moveTo>
                  <a:cubicBezTo>
                    <a:pt x="205" y="1"/>
                    <a:pt x="0" y="228"/>
                    <a:pt x="0" y="509"/>
                  </a:cubicBezTo>
                  <a:cubicBezTo>
                    <a:pt x="0" y="789"/>
                    <a:pt x="205" y="1018"/>
                    <a:pt x="457" y="1018"/>
                  </a:cubicBezTo>
                  <a:cubicBezTo>
                    <a:pt x="710" y="1018"/>
                    <a:pt x="914" y="789"/>
                    <a:pt x="914" y="509"/>
                  </a:cubicBezTo>
                  <a:cubicBezTo>
                    <a:pt x="914" y="228"/>
                    <a:pt x="710" y="1"/>
                    <a:pt x="457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8" name="Google Shape;1068;p31"/>
            <p:cNvSpPr/>
            <p:nvPr/>
          </p:nvSpPr>
          <p:spPr>
            <a:xfrm>
              <a:off x="5625175" y="3061075"/>
              <a:ext cx="24800" cy="27550"/>
            </a:xfrm>
            <a:custGeom>
              <a:avLst/>
              <a:gdLst/>
              <a:ahLst/>
              <a:cxnLst/>
              <a:rect l="l" t="t" r="r" b="b"/>
              <a:pathLst>
                <a:path w="992" h="1102" extrusionOk="0">
                  <a:moveTo>
                    <a:pt x="496" y="0"/>
                  </a:moveTo>
                  <a:cubicBezTo>
                    <a:pt x="222" y="0"/>
                    <a:pt x="0" y="247"/>
                    <a:pt x="0" y="551"/>
                  </a:cubicBezTo>
                  <a:cubicBezTo>
                    <a:pt x="0" y="855"/>
                    <a:pt x="222" y="1102"/>
                    <a:pt x="496" y="1102"/>
                  </a:cubicBezTo>
                  <a:cubicBezTo>
                    <a:pt x="770" y="1102"/>
                    <a:pt x="992" y="855"/>
                    <a:pt x="992" y="551"/>
                  </a:cubicBezTo>
                  <a:cubicBezTo>
                    <a:pt x="992" y="247"/>
                    <a:pt x="770" y="0"/>
                    <a:pt x="496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5589350" y="3102200"/>
              <a:ext cx="25400" cy="28200"/>
            </a:xfrm>
            <a:custGeom>
              <a:avLst/>
              <a:gdLst/>
              <a:ahLst/>
              <a:cxnLst/>
              <a:rect l="l" t="t" r="r" b="b"/>
              <a:pathLst>
                <a:path w="1016" h="1128" extrusionOk="0">
                  <a:moveTo>
                    <a:pt x="508" y="0"/>
                  </a:moveTo>
                  <a:cubicBezTo>
                    <a:pt x="228" y="0"/>
                    <a:pt x="1" y="253"/>
                    <a:pt x="1" y="565"/>
                  </a:cubicBezTo>
                  <a:cubicBezTo>
                    <a:pt x="1" y="875"/>
                    <a:pt x="228" y="1128"/>
                    <a:pt x="508" y="1128"/>
                  </a:cubicBezTo>
                  <a:cubicBezTo>
                    <a:pt x="788" y="1128"/>
                    <a:pt x="1015" y="875"/>
                    <a:pt x="1015" y="565"/>
                  </a:cubicBezTo>
                  <a:cubicBezTo>
                    <a:pt x="1015" y="253"/>
                    <a:pt x="788" y="0"/>
                    <a:pt x="508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5712725" y="2988700"/>
              <a:ext cx="15625" cy="45175"/>
            </a:xfrm>
            <a:custGeom>
              <a:avLst/>
              <a:gdLst/>
              <a:ahLst/>
              <a:cxnLst/>
              <a:rect l="l" t="t" r="r" b="b"/>
              <a:pathLst>
                <a:path w="625" h="1807" extrusionOk="0">
                  <a:moveTo>
                    <a:pt x="343" y="1"/>
                  </a:moveTo>
                  <a:cubicBezTo>
                    <a:pt x="135" y="196"/>
                    <a:pt x="1" y="484"/>
                    <a:pt x="1" y="811"/>
                  </a:cubicBezTo>
                  <a:cubicBezTo>
                    <a:pt x="1" y="1268"/>
                    <a:pt x="261" y="1655"/>
                    <a:pt x="624" y="1807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5642425" y="2967450"/>
              <a:ext cx="48050" cy="53400"/>
            </a:xfrm>
            <a:custGeom>
              <a:avLst/>
              <a:gdLst/>
              <a:ahLst/>
              <a:cxnLst/>
              <a:rect l="l" t="t" r="r" b="b"/>
              <a:pathLst>
                <a:path w="1922" h="2136" extrusionOk="0">
                  <a:moveTo>
                    <a:pt x="961" y="1"/>
                  </a:moveTo>
                  <a:cubicBezTo>
                    <a:pt x="430" y="1"/>
                    <a:pt x="0" y="480"/>
                    <a:pt x="0" y="1069"/>
                  </a:cubicBezTo>
                  <a:cubicBezTo>
                    <a:pt x="0" y="1658"/>
                    <a:pt x="430" y="2136"/>
                    <a:pt x="961" y="2136"/>
                  </a:cubicBezTo>
                  <a:cubicBezTo>
                    <a:pt x="1491" y="2136"/>
                    <a:pt x="1922" y="1658"/>
                    <a:pt x="1922" y="1069"/>
                  </a:cubicBezTo>
                  <a:cubicBezTo>
                    <a:pt x="1922" y="480"/>
                    <a:pt x="1491" y="1"/>
                    <a:pt x="961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2" name="Google Shape;1072;p31"/>
            <p:cNvSpPr/>
            <p:nvPr/>
          </p:nvSpPr>
          <p:spPr>
            <a:xfrm>
              <a:off x="5653750" y="3123525"/>
              <a:ext cx="15025" cy="16675"/>
            </a:xfrm>
            <a:custGeom>
              <a:avLst/>
              <a:gdLst/>
              <a:ahLst/>
              <a:cxnLst/>
              <a:rect l="l" t="t" r="r" b="b"/>
              <a:pathLst>
                <a:path w="601" h="667" extrusionOk="0">
                  <a:moveTo>
                    <a:pt x="300" y="1"/>
                  </a:moveTo>
                  <a:cubicBezTo>
                    <a:pt x="135" y="1"/>
                    <a:pt x="1" y="149"/>
                    <a:pt x="1" y="333"/>
                  </a:cubicBezTo>
                  <a:cubicBezTo>
                    <a:pt x="1" y="517"/>
                    <a:pt x="135" y="667"/>
                    <a:pt x="300" y="667"/>
                  </a:cubicBezTo>
                  <a:cubicBezTo>
                    <a:pt x="466" y="667"/>
                    <a:pt x="600" y="517"/>
                    <a:pt x="600" y="333"/>
                  </a:cubicBezTo>
                  <a:cubicBezTo>
                    <a:pt x="600" y="149"/>
                    <a:pt x="466" y="1"/>
                    <a:pt x="300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3" name="Google Shape;1073;p31"/>
            <p:cNvSpPr/>
            <p:nvPr/>
          </p:nvSpPr>
          <p:spPr>
            <a:xfrm>
              <a:off x="5692175" y="3099475"/>
              <a:ext cx="19625" cy="21825"/>
            </a:xfrm>
            <a:custGeom>
              <a:avLst/>
              <a:gdLst/>
              <a:ahLst/>
              <a:cxnLst/>
              <a:rect l="l" t="t" r="r" b="b"/>
              <a:pathLst>
                <a:path w="785" h="873" extrusionOk="0">
                  <a:moveTo>
                    <a:pt x="392" y="1"/>
                  </a:moveTo>
                  <a:cubicBezTo>
                    <a:pt x="175" y="1"/>
                    <a:pt x="0" y="196"/>
                    <a:pt x="0" y="436"/>
                  </a:cubicBezTo>
                  <a:cubicBezTo>
                    <a:pt x="0" y="677"/>
                    <a:pt x="175" y="872"/>
                    <a:pt x="392" y="872"/>
                  </a:cubicBezTo>
                  <a:cubicBezTo>
                    <a:pt x="609" y="872"/>
                    <a:pt x="785" y="677"/>
                    <a:pt x="785" y="436"/>
                  </a:cubicBezTo>
                  <a:cubicBezTo>
                    <a:pt x="785" y="196"/>
                    <a:pt x="609" y="1"/>
                    <a:pt x="392" y="1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5680600" y="3037550"/>
              <a:ext cx="33875" cy="37625"/>
            </a:xfrm>
            <a:custGeom>
              <a:avLst/>
              <a:gdLst/>
              <a:ahLst/>
              <a:cxnLst/>
              <a:rect l="l" t="t" r="r" b="b"/>
              <a:pathLst>
                <a:path w="1355" h="1505" extrusionOk="0">
                  <a:moveTo>
                    <a:pt x="678" y="0"/>
                  </a:moveTo>
                  <a:cubicBezTo>
                    <a:pt x="303" y="0"/>
                    <a:pt x="0" y="337"/>
                    <a:pt x="0" y="752"/>
                  </a:cubicBezTo>
                  <a:cubicBezTo>
                    <a:pt x="0" y="1168"/>
                    <a:pt x="303" y="1505"/>
                    <a:pt x="678" y="1505"/>
                  </a:cubicBezTo>
                  <a:cubicBezTo>
                    <a:pt x="1051" y="1505"/>
                    <a:pt x="1354" y="1168"/>
                    <a:pt x="1354" y="752"/>
                  </a:cubicBezTo>
                  <a:cubicBezTo>
                    <a:pt x="1354" y="337"/>
                    <a:pt x="1051" y="0"/>
                    <a:pt x="678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5" name="Google Shape;1075;p31"/>
            <p:cNvSpPr/>
            <p:nvPr/>
          </p:nvSpPr>
          <p:spPr>
            <a:xfrm>
              <a:off x="5673225" y="2913350"/>
              <a:ext cx="45400" cy="58925"/>
            </a:xfrm>
            <a:custGeom>
              <a:avLst/>
              <a:gdLst/>
              <a:ahLst/>
              <a:cxnLst/>
              <a:rect l="l" t="t" r="r" b="b"/>
              <a:pathLst>
                <a:path w="1816" h="2357" extrusionOk="0">
                  <a:moveTo>
                    <a:pt x="134" y="0"/>
                  </a:moveTo>
                  <a:cubicBezTo>
                    <a:pt x="50" y="209"/>
                    <a:pt x="1" y="441"/>
                    <a:pt x="1" y="687"/>
                  </a:cubicBezTo>
                  <a:cubicBezTo>
                    <a:pt x="1" y="1609"/>
                    <a:pt x="675" y="2357"/>
                    <a:pt x="1505" y="2357"/>
                  </a:cubicBezTo>
                  <a:cubicBezTo>
                    <a:pt x="1611" y="2357"/>
                    <a:pt x="1715" y="2344"/>
                    <a:pt x="1816" y="2321"/>
                  </a:cubicBezTo>
                  <a:lnTo>
                    <a:pt x="1488" y="2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6" name="Google Shape;1076;p31"/>
            <p:cNvSpPr/>
            <p:nvPr/>
          </p:nvSpPr>
          <p:spPr>
            <a:xfrm>
              <a:off x="5155525" y="2923775"/>
              <a:ext cx="83150" cy="99150"/>
            </a:xfrm>
            <a:custGeom>
              <a:avLst/>
              <a:gdLst/>
              <a:ahLst/>
              <a:cxnLst/>
              <a:rect l="l" t="t" r="r" b="b"/>
              <a:pathLst>
                <a:path w="3326" h="3966" extrusionOk="0">
                  <a:moveTo>
                    <a:pt x="1776" y="0"/>
                  </a:moveTo>
                  <a:cubicBezTo>
                    <a:pt x="481" y="0"/>
                    <a:pt x="18" y="3526"/>
                    <a:pt x="0" y="3677"/>
                  </a:cubicBezTo>
                  <a:lnTo>
                    <a:pt x="138" y="3698"/>
                  </a:lnTo>
                  <a:cubicBezTo>
                    <a:pt x="143" y="3662"/>
                    <a:pt x="606" y="128"/>
                    <a:pt x="1782" y="128"/>
                  </a:cubicBezTo>
                  <a:cubicBezTo>
                    <a:pt x="1793" y="128"/>
                    <a:pt x="1804" y="129"/>
                    <a:pt x="1815" y="129"/>
                  </a:cubicBezTo>
                  <a:cubicBezTo>
                    <a:pt x="2090" y="145"/>
                    <a:pt x="2326" y="261"/>
                    <a:pt x="2518" y="471"/>
                  </a:cubicBezTo>
                  <a:cubicBezTo>
                    <a:pt x="3147" y="1167"/>
                    <a:pt x="3182" y="2720"/>
                    <a:pt x="3007" y="3942"/>
                  </a:cubicBezTo>
                  <a:lnTo>
                    <a:pt x="3145" y="3965"/>
                  </a:lnTo>
                  <a:cubicBezTo>
                    <a:pt x="3325" y="2716"/>
                    <a:pt x="3283" y="1121"/>
                    <a:pt x="2623" y="392"/>
                  </a:cubicBezTo>
                  <a:cubicBezTo>
                    <a:pt x="2405" y="151"/>
                    <a:pt x="2134" y="20"/>
                    <a:pt x="1817" y="1"/>
                  </a:cubicBezTo>
                  <a:cubicBezTo>
                    <a:pt x="1803" y="1"/>
                    <a:pt x="1790" y="0"/>
                    <a:pt x="1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7" name="Google Shape;1077;p31"/>
            <p:cNvSpPr/>
            <p:nvPr/>
          </p:nvSpPr>
          <p:spPr>
            <a:xfrm>
              <a:off x="5158500" y="3056600"/>
              <a:ext cx="51850" cy="122150"/>
            </a:xfrm>
            <a:custGeom>
              <a:avLst/>
              <a:gdLst/>
              <a:ahLst/>
              <a:cxnLst/>
              <a:rect l="l" t="t" r="r" b="b"/>
              <a:pathLst>
                <a:path w="2074" h="4886" extrusionOk="0">
                  <a:moveTo>
                    <a:pt x="1037" y="0"/>
                  </a:moveTo>
                  <a:lnTo>
                    <a:pt x="1" y="503"/>
                  </a:lnTo>
                  <a:lnTo>
                    <a:pt x="327" y="3553"/>
                  </a:lnTo>
                  <a:lnTo>
                    <a:pt x="1363" y="3020"/>
                  </a:lnTo>
                  <a:lnTo>
                    <a:pt x="1777" y="4886"/>
                  </a:lnTo>
                  <a:lnTo>
                    <a:pt x="2073" y="1955"/>
                  </a:lnTo>
                  <a:lnTo>
                    <a:pt x="1037" y="2280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78" name="Google Shape;1078;p31"/>
          <p:cNvSpPr/>
          <p:nvPr/>
        </p:nvSpPr>
        <p:spPr>
          <a:xfrm>
            <a:off x="7656670" y="264790"/>
            <a:ext cx="1230300" cy="1154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" name="Rectangle: Rounded Corners 2"/>
          <p:cNvSpPr/>
          <p:nvPr/>
        </p:nvSpPr>
        <p:spPr>
          <a:xfrm>
            <a:off x="1899687" y="1637734"/>
            <a:ext cx="6524313" cy="7270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make complaints in English.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grpSp>
        <p:nvGrpSpPr>
          <p:cNvPr id="4" name="Google Shape;2798;p48"/>
          <p:cNvGrpSpPr/>
          <p:nvPr/>
        </p:nvGrpSpPr>
        <p:grpSpPr>
          <a:xfrm>
            <a:off x="1231234" y="1698370"/>
            <a:ext cx="518331" cy="520595"/>
            <a:chOff x="238125" y="1882450"/>
            <a:chExt cx="469500" cy="469500"/>
          </a:xfrm>
        </p:grpSpPr>
        <p:sp>
          <p:nvSpPr>
            <p:cNvPr id="5" name="Google Shape;2799;p48"/>
            <p:cNvSpPr/>
            <p:nvPr/>
          </p:nvSpPr>
          <p:spPr>
            <a:xfrm>
              <a:off x="407650" y="2088325"/>
              <a:ext cx="299975" cy="263625"/>
            </a:xfrm>
            <a:custGeom>
              <a:avLst/>
              <a:gdLst/>
              <a:ahLst/>
              <a:cxnLst/>
              <a:rect l="l" t="t" r="r" b="b"/>
              <a:pathLst>
                <a:path w="11999" h="10545" extrusionOk="0">
                  <a:moveTo>
                    <a:pt x="8683" y="1"/>
                  </a:moveTo>
                  <a:lnTo>
                    <a:pt x="8528" y="737"/>
                  </a:lnTo>
                  <a:cubicBezTo>
                    <a:pt x="8528" y="759"/>
                    <a:pt x="8517" y="771"/>
                    <a:pt x="8517" y="771"/>
                  </a:cubicBezTo>
                  <a:cubicBezTo>
                    <a:pt x="8176" y="2410"/>
                    <a:pt x="7187" y="3764"/>
                    <a:pt x="5910" y="4699"/>
                  </a:cubicBezTo>
                  <a:cubicBezTo>
                    <a:pt x="4675" y="5611"/>
                    <a:pt x="3169" y="6120"/>
                    <a:pt x="1719" y="6120"/>
                  </a:cubicBezTo>
                  <a:cubicBezTo>
                    <a:pt x="1541" y="6120"/>
                    <a:pt x="1365" y="6112"/>
                    <a:pt x="1189" y="6097"/>
                  </a:cubicBezTo>
                  <a:lnTo>
                    <a:pt x="0" y="5996"/>
                  </a:lnTo>
                  <a:lnTo>
                    <a:pt x="0" y="5996"/>
                  </a:lnTo>
                  <a:cubicBezTo>
                    <a:pt x="310" y="6272"/>
                    <a:pt x="1651" y="9409"/>
                    <a:pt x="5910" y="9409"/>
                  </a:cubicBezTo>
                  <a:cubicBezTo>
                    <a:pt x="6251" y="9409"/>
                    <a:pt x="6603" y="9386"/>
                    <a:pt x="6955" y="9319"/>
                  </a:cubicBezTo>
                  <a:cubicBezTo>
                    <a:pt x="7461" y="10068"/>
                    <a:pt x="8297" y="10545"/>
                    <a:pt x="9211" y="10545"/>
                  </a:cubicBezTo>
                  <a:lnTo>
                    <a:pt x="9760" y="10545"/>
                  </a:lnTo>
                  <a:lnTo>
                    <a:pt x="9760" y="8253"/>
                  </a:lnTo>
                  <a:cubicBezTo>
                    <a:pt x="11158" y="7318"/>
                    <a:pt x="11998" y="5942"/>
                    <a:pt x="11998" y="4457"/>
                  </a:cubicBezTo>
                  <a:cubicBezTo>
                    <a:pt x="11998" y="1354"/>
                    <a:pt x="8847" y="144"/>
                    <a:pt x="8683" y="1"/>
                  </a:cubicBezTo>
                  <a:close/>
                </a:path>
              </a:pathLst>
            </a:custGeom>
            <a:solidFill>
              <a:srgbClr val="4FB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2800;p48"/>
            <p:cNvSpPr/>
            <p:nvPr/>
          </p:nvSpPr>
          <p:spPr>
            <a:xfrm>
              <a:off x="555375" y="2088325"/>
              <a:ext cx="152250" cy="263625"/>
            </a:xfrm>
            <a:custGeom>
              <a:avLst/>
              <a:gdLst/>
              <a:ahLst/>
              <a:cxnLst/>
              <a:rect l="l" t="t" r="r" b="b"/>
              <a:pathLst>
                <a:path w="6090" h="10545" extrusionOk="0">
                  <a:moveTo>
                    <a:pt x="2772" y="1"/>
                  </a:moveTo>
                  <a:lnTo>
                    <a:pt x="2619" y="737"/>
                  </a:lnTo>
                  <a:cubicBezTo>
                    <a:pt x="2619" y="759"/>
                    <a:pt x="2608" y="771"/>
                    <a:pt x="2608" y="771"/>
                  </a:cubicBezTo>
                  <a:cubicBezTo>
                    <a:pt x="2267" y="2410"/>
                    <a:pt x="1278" y="3764"/>
                    <a:pt x="1" y="4699"/>
                  </a:cubicBezTo>
                  <a:lnTo>
                    <a:pt x="1" y="9409"/>
                  </a:lnTo>
                  <a:cubicBezTo>
                    <a:pt x="342" y="9409"/>
                    <a:pt x="694" y="9386"/>
                    <a:pt x="1045" y="9319"/>
                  </a:cubicBezTo>
                  <a:cubicBezTo>
                    <a:pt x="1552" y="10068"/>
                    <a:pt x="2388" y="10545"/>
                    <a:pt x="3302" y="10545"/>
                  </a:cubicBezTo>
                  <a:lnTo>
                    <a:pt x="3851" y="10545"/>
                  </a:lnTo>
                  <a:lnTo>
                    <a:pt x="3851" y="8253"/>
                  </a:lnTo>
                  <a:cubicBezTo>
                    <a:pt x="5249" y="7318"/>
                    <a:pt x="6089" y="5942"/>
                    <a:pt x="6089" y="4457"/>
                  </a:cubicBezTo>
                  <a:cubicBezTo>
                    <a:pt x="6089" y="1354"/>
                    <a:pt x="2938" y="143"/>
                    <a:pt x="2772" y="1"/>
                  </a:cubicBezTo>
                  <a:close/>
                </a:path>
              </a:pathLst>
            </a:custGeom>
            <a:solidFill>
              <a:srgbClr val="00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2801;p48"/>
            <p:cNvSpPr/>
            <p:nvPr/>
          </p:nvSpPr>
          <p:spPr>
            <a:xfrm>
              <a:off x="238125" y="1882450"/>
              <a:ext cx="413550" cy="413575"/>
            </a:xfrm>
            <a:custGeom>
              <a:avLst/>
              <a:gdLst/>
              <a:ahLst/>
              <a:cxnLst/>
              <a:rect l="l" t="t" r="r" b="b"/>
              <a:pathLst>
                <a:path w="16542" h="16543" extrusionOk="0">
                  <a:moveTo>
                    <a:pt x="8289" y="1"/>
                  </a:moveTo>
                  <a:cubicBezTo>
                    <a:pt x="3734" y="1"/>
                    <a:pt x="0" y="3493"/>
                    <a:pt x="0" y="7740"/>
                  </a:cubicBezTo>
                  <a:cubicBezTo>
                    <a:pt x="0" y="10172"/>
                    <a:pt x="1269" y="12450"/>
                    <a:pt x="3337" y="13901"/>
                  </a:cubicBezTo>
                  <a:lnTo>
                    <a:pt x="3337" y="16542"/>
                  </a:lnTo>
                  <a:lnTo>
                    <a:pt x="3889" y="16542"/>
                  </a:lnTo>
                  <a:cubicBezTo>
                    <a:pt x="4856" y="16542"/>
                    <a:pt x="5747" y="16015"/>
                    <a:pt x="6243" y="15200"/>
                  </a:cubicBezTo>
                  <a:cubicBezTo>
                    <a:pt x="6770" y="15321"/>
                    <a:pt x="7322" y="15398"/>
                    <a:pt x="7883" y="15431"/>
                  </a:cubicBezTo>
                  <a:cubicBezTo>
                    <a:pt x="8015" y="15443"/>
                    <a:pt x="8157" y="15454"/>
                    <a:pt x="8289" y="15454"/>
                  </a:cubicBezTo>
                  <a:cubicBezTo>
                    <a:pt x="8370" y="15456"/>
                    <a:pt x="8450" y="15458"/>
                    <a:pt x="8531" y="15458"/>
                  </a:cubicBezTo>
                  <a:cubicBezTo>
                    <a:pt x="12423" y="15458"/>
                    <a:pt x="16262" y="12352"/>
                    <a:pt x="16530" y="8191"/>
                  </a:cubicBezTo>
                  <a:cubicBezTo>
                    <a:pt x="16541" y="7993"/>
                    <a:pt x="16541" y="7850"/>
                    <a:pt x="16541" y="7740"/>
                  </a:cubicBezTo>
                  <a:cubicBezTo>
                    <a:pt x="16541" y="3493"/>
                    <a:pt x="12844" y="1"/>
                    <a:pt x="8289" y="1"/>
                  </a:cubicBezTo>
                  <a:close/>
                </a:path>
              </a:pathLst>
            </a:custGeom>
            <a:solidFill>
              <a:srgbClr val="4EB2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2802;p48"/>
            <p:cNvSpPr/>
            <p:nvPr/>
          </p:nvSpPr>
          <p:spPr>
            <a:xfrm>
              <a:off x="445350" y="1882450"/>
              <a:ext cx="206325" cy="386450"/>
            </a:xfrm>
            <a:custGeom>
              <a:avLst/>
              <a:gdLst/>
              <a:ahLst/>
              <a:cxnLst/>
              <a:rect l="l" t="t" r="r" b="b"/>
              <a:pathLst>
                <a:path w="8253" h="15458" extrusionOk="0">
                  <a:moveTo>
                    <a:pt x="0" y="1"/>
                  </a:moveTo>
                  <a:lnTo>
                    <a:pt x="0" y="15454"/>
                  </a:lnTo>
                  <a:cubicBezTo>
                    <a:pt x="80" y="15456"/>
                    <a:pt x="160" y="15458"/>
                    <a:pt x="239" y="15458"/>
                  </a:cubicBezTo>
                  <a:cubicBezTo>
                    <a:pt x="4132" y="15458"/>
                    <a:pt x="7973" y="12353"/>
                    <a:pt x="8241" y="8191"/>
                  </a:cubicBezTo>
                  <a:cubicBezTo>
                    <a:pt x="8252" y="7993"/>
                    <a:pt x="8252" y="7850"/>
                    <a:pt x="8252" y="7740"/>
                  </a:cubicBezTo>
                  <a:cubicBezTo>
                    <a:pt x="8252" y="3493"/>
                    <a:pt x="4555" y="1"/>
                    <a:pt x="0" y="1"/>
                  </a:cubicBezTo>
                  <a:close/>
                </a:path>
              </a:pathLst>
            </a:custGeom>
            <a:solidFill>
              <a:srgbClr val="277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2803;p48"/>
            <p:cNvSpPr/>
            <p:nvPr/>
          </p:nvSpPr>
          <p:spPr>
            <a:xfrm>
              <a:off x="321550" y="2020925"/>
              <a:ext cx="110075" cy="137550"/>
            </a:xfrm>
            <a:custGeom>
              <a:avLst/>
              <a:gdLst/>
              <a:ahLst/>
              <a:cxnLst/>
              <a:rect l="l" t="t" r="r" b="b"/>
              <a:pathLst>
                <a:path w="4403" h="5502" extrusionOk="0">
                  <a:moveTo>
                    <a:pt x="0" y="0"/>
                  </a:moveTo>
                  <a:lnTo>
                    <a:pt x="0" y="5502"/>
                  </a:lnTo>
                  <a:lnTo>
                    <a:pt x="3303" y="5502"/>
                  </a:lnTo>
                  <a:lnTo>
                    <a:pt x="4402" y="2751"/>
                  </a:lnTo>
                  <a:lnTo>
                    <a:pt x="3303" y="0"/>
                  </a:lnTo>
                  <a:close/>
                </a:path>
              </a:pathLst>
            </a:custGeom>
            <a:solidFill>
              <a:srgbClr val="FCC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804;p48"/>
            <p:cNvSpPr/>
            <p:nvPr/>
          </p:nvSpPr>
          <p:spPr>
            <a:xfrm>
              <a:off x="404050" y="1965900"/>
              <a:ext cx="168975" cy="192575"/>
            </a:xfrm>
            <a:custGeom>
              <a:avLst/>
              <a:gdLst/>
              <a:ahLst/>
              <a:cxnLst/>
              <a:rect l="l" t="t" r="r" b="b"/>
              <a:pathLst>
                <a:path w="6759" h="7703" extrusionOk="0">
                  <a:moveTo>
                    <a:pt x="1102" y="0"/>
                  </a:moveTo>
                  <a:lnTo>
                    <a:pt x="1102" y="2201"/>
                  </a:lnTo>
                  <a:lnTo>
                    <a:pt x="1" y="2201"/>
                  </a:lnTo>
                  <a:lnTo>
                    <a:pt x="1" y="7703"/>
                  </a:lnTo>
                  <a:lnTo>
                    <a:pt x="5383" y="7703"/>
                  </a:lnTo>
                  <a:lnTo>
                    <a:pt x="6758" y="2201"/>
                  </a:lnTo>
                  <a:lnTo>
                    <a:pt x="3303" y="2201"/>
                  </a:lnTo>
                  <a:lnTo>
                    <a:pt x="3303" y="1651"/>
                  </a:lnTo>
                  <a:cubicBezTo>
                    <a:pt x="3303" y="738"/>
                    <a:pt x="2565" y="0"/>
                    <a:pt x="1652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805;p48"/>
            <p:cNvSpPr/>
            <p:nvPr/>
          </p:nvSpPr>
          <p:spPr>
            <a:xfrm>
              <a:off x="445350" y="1965900"/>
              <a:ext cx="127675" cy="192575"/>
            </a:xfrm>
            <a:custGeom>
              <a:avLst/>
              <a:gdLst/>
              <a:ahLst/>
              <a:cxnLst/>
              <a:rect l="l" t="t" r="r" b="b"/>
              <a:pathLst>
                <a:path w="5107" h="7703" extrusionOk="0">
                  <a:moveTo>
                    <a:pt x="0" y="0"/>
                  </a:moveTo>
                  <a:lnTo>
                    <a:pt x="0" y="7703"/>
                  </a:lnTo>
                  <a:lnTo>
                    <a:pt x="3731" y="7703"/>
                  </a:lnTo>
                  <a:lnTo>
                    <a:pt x="5106" y="2201"/>
                  </a:lnTo>
                  <a:lnTo>
                    <a:pt x="1651" y="2201"/>
                  </a:lnTo>
                  <a:lnTo>
                    <a:pt x="1651" y="1651"/>
                  </a:lnTo>
                  <a:cubicBezTo>
                    <a:pt x="1651" y="738"/>
                    <a:pt x="913" y="0"/>
                    <a:pt x="0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" name="Google Shape;3357;p48"/>
          <p:cNvGrpSpPr/>
          <p:nvPr/>
        </p:nvGrpSpPr>
        <p:grpSpPr>
          <a:xfrm>
            <a:off x="1221516" y="2739192"/>
            <a:ext cx="476991" cy="458584"/>
            <a:chOff x="6156350" y="4101775"/>
            <a:chExt cx="469500" cy="469500"/>
          </a:xfrm>
        </p:grpSpPr>
        <p:sp>
          <p:nvSpPr>
            <p:cNvPr id="13" name="Google Shape;3358;p48"/>
            <p:cNvSpPr/>
            <p:nvPr/>
          </p:nvSpPr>
          <p:spPr>
            <a:xfrm>
              <a:off x="6281025" y="4267775"/>
              <a:ext cx="344825" cy="193500"/>
            </a:xfrm>
            <a:custGeom>
              <a:avLst/>
              <a:gdLst/>
              <a:ahLst/>
              <a:cxnLst/>
              <a:rect l="l" t="t" r="r" b="b"/>
              <a:pathLst>
                <a:path w="13793" h="7740" extrusionOk="0">
                  <a:moveTo>
                    <a:pt x="552" y="0"/>
                  </a:moveTo>
                  <a:lnTo>
                    <a:pt x="1" y="3851"/>
                  </a:lnTo>
                  <a:lnTo>
                    <a:pt x="552" y="7739"/>
                  </a:lnTo>
                  <a:lnTo>
                    <a:pt x="11042" y="7739"/>
                  </a:lnTo>
                  <a:cubicBezTo>
                    <a:pt x="12559" y="7739"/>
                    <a:pt x="13793" y="6506"/>
                    <a:pt x="13793" y="4988"/>
                  </a:cubicBezTo>
                  <a:lnTo>
                    <a:pt x="13793" y="0"/>
                  </a:lnTo>
                  <a:close/>
                </a:path>
              </a:pathLst>
            </a:custGeom>
            <a:solidFill>
              <a:srgbClr val="FCC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3359;p48"/>
            <p:cNvSpPr/>
            <p:nvPr/>
          </p:nvSpPr>
          <p:spPr>
            <a:xfrm>
              <a:off x="6446100" y="4267775"/>
              <a:ext cx="179750" cy="193500"/>
            </a:xfrm>
            <a:custGeom>
              <a:avLst/>
              <a:gdLst/>
              <a:ahLst/>
              <a:cxnLst/>
              <a:rect l="l" t="t" r="r" b="b"/>
              <a:pathLst>
                <a:path w="7190" h="7740" extrusionOk="0">
                  <a:moveTo>
                    <a:pt x="0" y="0"/>
                  </a:moveTo>
                  <a:lnTo>
                    <a:pt x="0" y="7739"/>
                  </a:lnTo>
                  <a:lnTo>
                    <a:pt x="4439" y="7739"/>
                  </a:lnTo>
                  <a:cubicBezTo>
                    <a:pt x="5956" y="7739"/>
                    <a:pt x="7190" y="6506"/>
                    <a:pt x="7190" y="4988"/>
                  </a:cubicBezTo>
                  <a:lnTo>
                    <a:pt x="7190" y="0"/>
                  </a:lnTo>
                  <a:close/>
                </a:path>
              </a:pathLst>
            </a:custGeom>
            <a:solidFill>
              <a:srgbClr val="FF9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3360;p48"/>
            <p:cNvSpPr/>
            <p:nvPr/>
          </p:nvSpPr>
          <p:spPr>
            <a:xfrm>
              <a:off x="6225125" y="4185200"/>
              <a:ext cx="331050" cy="331050"/>
            </a:xfrm>
            <a:custGeom>
              <a:avLst/>
              <a:gdLst/>
              <a:ahLst/>
              <a:cxnLst/>
              <a:rect l="l" t="t" r="r" b="b"/>
              <a:pathLst>
                <a:path w="13242" h="13242" extrusionOk="0">
                  <a:moveTo>
                    <a:pt x="0" y="1"/>
                  </a:moveTo>
                  <a:lnTo>
                    <a:pt x="0" y="1102"/>
                  </a:lnTo>
                  <a:lnTo>
                    <a:pt x="1137" y="1102"/>
                  </a:lnTo>
                  <a:cubicBezTo>
                    <a:pt x="1444" y="1102"/>
                    <a:pt x="1687" y="1344"/>
                    <a:pt x="1687" y="1652"/>
                  </a:cubicBezTo>
                  <a:lnTo>
                    <a:pt x="1687" y="11042"/>
                  </a:lnTo>
                  <a:cubicBezTo>
                    <a:pt x="1943" y="12295"/>
                    <a:pt x="3110" y="13242"/>
                    <a:pt x="4437" y="13242"/>
                  </a:cubicBezTo>
                  <a:lnTo>
                    <a:pt x="13241" y="13242"/>
                  </a:lnTo>
                  <a:lnTo>
                    <a:pt x="13241" y="12142"/>
                  </a:lnTo>
                  <a:lnTo>
                    <a:pt x="4437" y="12142"/>
                  </a:lnTo>
                  <a:cubicBezTo>
                    <a:pt x="3527" y="12142"/>
                    <a:pt x="2788" y="11402"/>
                    <a:pt x="2788" y="10491"/>
                  </a:cubicBezTo>
                  <a:lnTo>
                    <a:pt x="2788" y="1652"/>
                  </a:lnTo>
                  <a:cubicBezTo>
                    <a:pt x="2788" y="739"/>
                    <a:pt x="2050" y="1"/>
                    <a:pt x="1137" y="1"/>
                  </a:cubicBezTo>
                  <a:close/>
                </a:path>
              </a:pathLst>
            </a:custGeom>
            <a:solidFill>
              <a:srgbClr val="3024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3361;p48"/>
            <p:cNvSpPr/>
            <p:nvPr/>
          </p:nvSpPr>
          <p:spPr>
            <a:xfrm>
              <a:off x="6446100" y="4488725"/>
              <a:ext cx="110075" cy="27525"/>
            </a:xfrm>
            <a:custGeom>
              <a:avLst/>
              <a:gdLst/>
              <a:ahLst/>
              <a:cxnLst/>
              <a:rect l="l" t="t" r="r" b="b"/>
              <a:pathLst>
                <a:path w="4403" h="1101" extrusionOk="0">
                  <a:moveTo>
                    <a:pt x="0" y="1"/>
                  </a:moveTo>
                  <a:lnTo>
                    <a:pt x="0" y="1101"/>
                  </a:lnTo>
                  <a:lnTo>
                    <a:pt x="4402" y="1101"/>
                  </a:lnTo>
                  <a:lnTo>
                    <a:pt x="4402" y="1"/>
                  </a:lnTo>
                  <a:close/>
                </a:path>
              </a:pathLst>
            </a:custGeom>
            <a:solidFill>
              <a:srgbClr val="3024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3362;p48"/>
            <p:cNvSpPr/>
            <p:nvPr/>
          </p:nvSpPr>
          <p:spPr>
            <a:xfrm>
              <a:off x="6322300" y="4488725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3302" h="3302" extrusionOk="0">
                  <a:moveTo>
                    <a:pt x="1652" y="1"/>
                  </a:moveTo>
                  <a:cubicBezTo>
                    <a:pt x="742" y="1"/>
                    <a:pt x="1" y="742"/>
                    <a:pt x="1" y="1652"/>
                  </a:cubicBezTo>
                  <a:cubicBezTo>
                    <a:pt x="1" y="2562"/>
                    <a:pt x="742" y="3302"/>
                    <a:pt x="1652" y="3302"/>
                  </a:cubicBezTo>
                  <a:cubicBezTo>
                    <a:pt x="2562" y="3302"/>
                    <a:pt x="3301" y="2562"/>
                    <a:pt x="3301" y="1652"/>
                  </a:cubicBezTo>
                  <a:cubicBezTo>
                    <a:pt x="3301" y="742"/>
                    <a:pt x="2562" y="1"/>
                    <a:pt x="1652" y="1"/>
                  </a:cubicBezTo>
                  <a:close/>
                </a:path>
              </a:pathLst>
            </a:custGeom>
            <a:solidFill>
              <a:srgbClr val="3024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3363;p48"/>
            <p:cNvSpPr/>
            <p:nvPr/>
          </p:nvSpPr>
          <p:spPr>
            <a:xfrm>
              <a:off x="6514875" y="4488725"/>
              <a:ext cx="82525" cy="82550"/>
            </a:xfrm>
            <a:custGeom>
              <a:avLst/>
              <a:gdLst/>
              <a:ahLst/>
              <a:cxnLst/>
              <a:rect l="l" t="t" r="r" b="b"/>
              <a:pathLst>
                <a:path w="3301" h="3302" extrusionOk="0">
                  <a:moveTo>
                    <a:pt x="1650" y="1"/>
                  </a:moveTo>
                  <a:cubicBezTo>
                    <a:pt x="740" y="1"/>
                    <a:pt x="0" y="740"/>
                    <a:pt x="0" y="1652"/>
                  </a:cubicBezTo>
                  <a:cubicBezTo>
                    <a:pt x="0" y="2564"/>
                    <a:pt x="740" y="3302"/>
                    <a:pt x="1650" y="3302"/>
                  </a:cubicBezTo>
                  <a:cubicBezTo>
                    <a:pt x="2561" y="3302"/>
                    <a:pt x="3301" y="2564"/>
                    <a:pt x="3301" y="1652"/>
                  </a:cubicBezTo>
                  <a:cubicBezTo>
                    <a:pt x="3301" y="740"/>
                    <a:pt x="2561" y="1"/>
                    <a:pt x="1650" y="1"/>
                  </a:cubicBezTo>
                  <a:close/>
                </a:path>
              </a:pathLst>
            </a:custGeom>
            <a:solidFill>
              <a:srgbClr val="3024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3364;p48"/>
            <p:cNvSpPr/>
            <p:nvPr/>
          </p:nvSpPr>
          <p:spPr>
            <a:xfrm>
              <a:off x="6340025" y="4101775"/>
              <a:ext cx="212150" cy="138475"/>
            </a:xfrm>
            <a:custGeom>
              <a:avLst/>
              <a:gdLst/>
              <a:ahLst/>
              <a:cxnLst/>
              <a:rect l="l" t="t" r="r" b="b"/>
              <a:pathLst>
                <a:path w="8486" h="5539" extrusionOk="0">
                  <a:moveTo>
                    <a:pt x="4243" y="1"/>
                  </a:moveTo>
                  <a:lnTo>
                    <a:pt x="2897" y="2694"/>
                  </a:lnTo>
                  <a:lnTo>
                    <a:pt x="1" y="1245"/>
                  </a:lnTo>
                  <a:lnTo>
                    <a:pt x="1646" y="5539"/>
                  </a:lnTo>
                  <a:lnTo>
                    <a:pt x="6841" y="5539"/>
                  </a:lnTo>
                  <a:lnTo>
                    <a:pt x="8486" y="1245"/>
                  </a:lnTo>
                  <a:lnTo>
                    <a:pt x="8486" y="1245"/>
                  </a:lnTo>
                  <a:lnTo>
                    <a:pt x="5590" y="2694"/>
                  </a:lnTo>
                  <a:lnTo>
                    <a:pt x="4243" y="1"/>
                  </a:lnTo>
                  <a:close/>
                </a:path>
              </a:pathLst>
            </a:custGeom>
            <a:solidFill>
              <a:srgbClr val="FDC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3365;p48"/>
            <p:cNvSpPr/>
            <p:nvPr/>
          </p:nvSpPr>
          <p:spPr>
            <a:xfrm>
              <a:off x="6446100" y="4101775"/>
              <a:ext cx="106075" cy="138475"/>
            </a:xfrm>
            <a:custGeom>
              <a:avLst/>
              <a:gdLst/>
              <a:ahLst/>
              <a:cxnLst/>
              <a:rect l="l" t="t" r="r" b="b"/>
              <a:pathLst>
                <a:path w="4243" h="5539" extrusionOk="0">
                  <a:moveTo>
                    <a:pt x="0" y="1"/>
                  </a:moveTo>
                  <a:lnTo>
                    <a:pt x="0" y="5539"/>
                  </a:lnTo>
                  <a:lnTo>
                    <a:pt x="2598" y="5539"/>
                  </a:lnTo>
                  <a:lnTo>
                    <a:pt x="4243" y="1245"/>
                  </a:lnTo>
                  <a:lnTo>
                    <a:pt x="4243" y="1245"/>
                  </a:lnTo>
                  <a:lnTo>
                    <a:pt x="1347" y="2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3366;p48"/>
            <p:cNvSpPr/>
            <p:nvPr/>
          </p:nvSpPr>
          <p:spPr>
            <a:xfrm>
              <a:off x="6156350" y="4157725"/>
              <a:ext cx="82550" cy="82525"/>
            </a:xfrm>
            <a:custGeom>
              <a:avLst/>
              <a:gdLst/>
              <a:ahLst/>
              <a:cxnLst/>
              <a:rect l="l" t="t" r="r" b="b"/>
              <a:pathLst>
                <a:path w="3302" h="3301" extrusionOk="0">
                  <a:moveTo>
                    <a:pt x="1650" y="0"/>
                  </a:moveTo>
                  <a:cubicBezTo>
                    <a:pt x="740" y="0"/>
                    <a:pt x="1" y="741"/>
                    <a:pt x="1" y="1651"/>
                  </a:cubicBezTo>
                  <a:cubicBezTo>
                    <a:pt x="1" y="2561"/>
                    <a:pt x="740" y="3301"/>
                    <a:pt x="1650" y="3301"/>
                  </a:cubicBezTo>
                  <a:cubicBezTo>
                    <a:pt x="2560" y="3301"/>
                    <a:pt x="3301" y="2561"/>
                    <a:pt x="3301" y="1651"/>
                  </a:cubicBezTo>
                  <a:cubicBezTo>
                    <a:pt x="3301" y="741"/>
                    <a:pt x="2560" y="0"/>
                    <a:pt x="1650" y="0"/>
                  </a:cubicBezTo>
                  <a:close/>
                </a:path>
              </a:pathLst>
            </a:custGeom>
            <a:solidFill>
              <a:srgbClr val="FCCF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3367;p48"/>
            <p:cNvSpPr/>
            <p:nvPr/>
          </p:nvSpPr>
          <p:spPr>
            <a:xfrm>
              <a:off x="6349800" y="4322800"/>
              <a:ext cx="27550" cy="82525"/>
            </a:xfrm>
            <a:custGeom>
              <a:avLst/>
              <a:gdLst/>
              <a:ahLst/>
              <a:cxnLst/>
              <a:rect l="l" t="t" r="r" b="b"/>
              <a:pathLst>
                <a:path w="1102" h="3301" extrusionOk="0">
                  <a:moveTo>
                    <a:pt x="0" y="0"/>
                  </a:moveTo>
                  <a:lnTo>
                    <a:pt x="0" y="3301"/>
                  </a:lnTo>
                  <a:lnTo>
                    <a:pt x="1102" y="3301"/>
                  </a:lnTo>
                  <a:lnTo>
                    <a:pt x="1102" y="0"/>
                  </a:lnTo>
                  <a:close/>
                </a:path>
              </a:pathLst>
            </a:custGeom>
            <a:solidFill>
              <a:srgbClr val="4FB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3368;p48"/>
            <p:cNvSpPr/>
            <p:nvPr/>
          </p:nvSpPr>
          <p:spPr>
            <a:xfrm>
              <a:off x="6432350" y="4322800"/>
              <a:ext cx="27525" cy="82525"/>
            </a:xfrm>
            <a:custGeom>
              <a:avLst/>
              <a:gdLst/>
              <a:ahLst/>
              <a:cxnLst/>
              <a:rect l="l" t="t" r="r" b="b"/>
              <a:pathLst>
                <a:path w="1101" h="3301" extrusionOk="0">
                  <a:moveTo>
                    <a:pt x="1" y="0"/>
                  </a:moveTo>
                  <a:lnTo>
                    <a:pt x="1" y="3301"/>
                  </a:lnTo>
                  <a:lnTo>
                    <a:pt x="1100" y="3301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4FB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3369;p48"/>
            <p:cNvSpPr/>
            <p:nvPr/>
          </p:nvSpPr>
          <p:spPr>
            <a:xfrm>
              <a:off x="6446100" y="4322800"/>
              <a:ext cx="13775" cy="82525"/>
            </a:xfrm>
            <a:custGeom>
              <a:avLst/>
              <a:gdLst/>
              <a:ahLst/>
              <a:cxnLst/>
              <a:rect l="l" t="t" r="r" b="b"/>
              <a:pathLst>
                <a:path w="551" h="3301" extrusionOk="0">
                  <a:moveTo>
                    <a:pt x="0" y="0"/>
                  </a:moveTo>
                  <a:lnTo>
                    <a:pt x="0" y="3301"/>
                  </a:lnTo>
                  <a:lnTo>
                    <a:pt x="550" y="3301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00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3370;p48"/>
            <p:cNvSpPr/>
            <p:nvPr/>
          </p:nvSpPr>
          <p:spPr>
            <a:xfrm>
              <a:off x="6514875" y="4322800"/>
              <a:ext cx="27500" cy="82525"/>
            </a:xfrm>
            <a:custGeom>
              <a:avLst/>
              <a:gdLst/>
              <a:ahLst/>
              <a:cxnLst/>
              <a:rect l="l" t="t" r="r" b="b"/>
              <a:pathLst>
                <a:path w="1100" h="3301" extrusionOk="0">
                  <a:moveTo>
                    <a:pt x="0" y="0"/>
                  </a:moveTo>
                  <a:lnTo>
                    <a:pt x="0" y="3301"/>
                  </a:lnTo>
                  <a:lnTo>
                    <a:pt x="1100" y="3301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277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3371;p48"/>
            <p:cNvSpPr/>
            <p:nvPr/>
          </p:nvSpPr>
          <p:spPr>
            <a:xfrm>
              <a:off x="6349800" y="4516225"/>
              <a:ext cx="27550" cy="27550"/>
            </a:xfrm>
            <a:custGeom>
              <a:avLst/>
              <a:gdLst/>
              <a:ahLst/>
              <a:cxnLst/>
              <a:rect l="l" t="t" r="r" b="b"/>
              <a:pathLst>
                <a:path w="1102" h="1102" extrusionOk="0">
                  <a:moveTo>
                    <a:pt x="552" y="1"/>
                  </a:moveTo>
                  <a:cubicBezTo>
                    <a:pt x="247" y="1"/>
                    <a:pt x="0" y="248"/>
                    <a:pt x="0" y="552"/>
                  </a:cubicBezTo>
                  <a:cubicBezTo>
                    <a:pt x="0" y="855"/>
                    <a:pt x="247" y="1102"/>
                    <a:pt x="552" y="1102"/>
                  </a:cubicBezTo>
                  <a:cubicBezTo>
                    <a:pt x="855" y="1102"/>
                    <a:pt x="1102" y="855"/>
                    <a:pt x="1102" y="552"/>
                  </a:cubicBezTo>
                  <a:cubicBezTo>
                    <a:pt x="1102" y="248"/>
                    <a:pt x="855" y="1"/>
                    <a:pt x="552" y="1"/>
                  </a:cubicBezTo>
                  <a:close/>
                </a:path>
              </a:pathLst>
            </a:custGeom>
            <a:solidFill>
              <a:srgbClr val="4EB2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3372;p48"/>
            <p:cNvSpPr/>
            <p:nvPr/>
          </p:nvSpPr>
          <p:spPr>
            <a:xfrm>
              <a:off x="6542350" y="4516225"/>
              <a:ext cx="27575" cy="27550"/>
            </a:xfrm>
            <a:custGeom>
              <a:avLst/>
              <a:gdLst/>
              <a:ahLst/>
              <a:cxnLst/>
              <a:rect l="l" t="t" r="r" b="b"/>
              <a:pathLst>
                <a:path w="1103" h="1102" extrusionOk="0">
                  <a:moveTo>
                    <a:pt x="551" y="1"/>
                  </a:moveTo>
                  <a:cubicBezTo>
                    <a:pt x="248" y="1"/>
                    <a:pt x="1" y="248"/>
                    <a:pt x="1" y="552"/>
                  </a:cubicBezTo>
                  <a:cubicBezTo>
                    <a:pt x="1" y="855"/>
                    <a:pt x="248" y="1102"/>
                    <a:pt x="551" y="1102"/>
                  </a:cubicBezTo>
                  <a:cubicBezTo>
                    <a:pt x="855" y="1102"/>
                    <a:pt x="1102" y="855"/>
                    <a:pt x="1102" y="552"/>
                  </a:cubicBezTo>
                  <a:cubicBezTo>
                    <a:pt x="1102" y="248"/>
                    <a:pt x="855" y="1"/>
                    <a:pt x="551" y="1"/>
                  </a:cubicBezTo>
                  <a:close/>
                </a:path>
              </a:pathLst>
            </a:custGeom>
            <a:solidFill>
              <a:srgbClr val="277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3373;p48"/>
            <p:cNvSpPr/>
            <p:nvPr/>
          </p:nvSpPr>
          <p:spPr>
            <a:xfrm>
              <a:off x="6514875" y="4322800"/>
              <a:ext cx="27500" cy="82525"/>
            </a:xfrm>
            <a:custGeom>
              <a:avLst/>
              <a:gdLst/>
              <a:ahLst/>
              <a:cxnLst/>
              <a:rect l="l" t="t" r="r" b="b"/>
              <a:pathLst>
                <a:path w="1100" h="3301" extrusionOk="0">
                  <a:moveTo>
                    <a:pt x="0" y="0"/>
                  </a:moveTo>
                  <a:lnTo>
                    <a:pt x="0" y="3301"/>
                  </a:lnTo>
                  <a:lnTo>
                    <a:pt x="1100" y="3301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00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" name="Rectangle: Rounded Corners 28"/>
          <p:cNvSpPr/>
          <p:nvPr/>
        </p:nvSpPr>
        <p:spPr>
          <a:xfrm>
            <a:off x="1863347" y="2589057"/>
            <a:ext cx="6560653" cy="72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listen and talk about </a:t>
            </a:r>
            <a:r>
              <a:rPr lang="en-US" sz="2800" dirty="0" err="1">
                <a:solidFill>
                  <a:sysClr val="windowText" lastClr="000000"/>
                </a:solidFill>
                <a:latin typeface="Patrick Hand" panose="00000500000000000000" pitchFamily="2" charset="0"/>
              </a:rPr>
              <a:t>favourite</a:t>
            </a:r>
            <a:r>
              <a:rPr lang="en-US" sz="28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shopping place.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63347" y="945140"/>
            <a:ext cx="567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By the end of the lesson, students will be able to: </a:t>
            </a:r>
            <a:endParaRPr lang="en-US" sz="2400" dirty="0"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32"/>
          <p:cNvSpPr txBox="1">
            <a:spLocks noGrp="1"/>
          </p:cNvSpPr>
          <p:nvPr>
            <p:ph type="subTitle" idx="1"/>
          </p:nvPr>
        </p:nvSpPr>
        <p:spPr>
          <a:xfrm>
            <a:off x="2858035" y="1335487"/>
            <a:ext cx="4602659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Making complaints </a:t>
            </a:r>
            <a:endParaRPr sz="2800" b="1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  <p:sp>
        <p:nvSpPr>
          <p:cNvPr id="1084" name="Google Shape;1084;p32"/>
          <p:cNvSpPr txBox="1">
            <a:spLocks noGrp="1"/>
          </p:cNvSpPr>
          <p:nvPr>
            <p:ph type="title"/>
          </p:nvPr>
        </p:nvSpPr>
        <p:spPr>
          <a:xfrm>
            <a:off x="2787633" y="1024112"/>
            <a:ext cx="5292668" cy="5457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Patrick Hand" panose="00000500000000000000" pitchFamily="2" charset="0"/>
              </a:rPr>
              <a:t>EVERYDAY ENGLISH</a:t>
            </a:r>
            <a:endParaRPr sz="4400" dirty="0">
              <a:solidFill>
                <a:schemeClr val="accent5"/>
              </a:solidFill>
              <a:latin typeface="Patrick Hand" panose="00000500000000000000" pitchFamily="2" charset="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sp>
        <p:nvSpPr>
          <p:cNvPr id="1085" name="Google Shape;1085;p32"/>
          <p:cNvSpPr txBox="1">
            <a:spLocks noGrp="1"/>
          </p:cNvSpPr>
          <p:nvPr>
            <p:ph type="title" idx="2"/>
          </p:nvPr>
        </p:nvSpPr>
        <p:spPr>
          <a:xfrm>
            <a:off x="1658656" y="838825"/>
            <a:ext cx="1169700" cy="10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 lang="en-GB"/>
          </a:p>
        </p:txBody>
      </p:sp>
      <p:grpSp>
        <p:nvGrpSpPr>
          <p:cNvPr id="1086" name="Google Shape;1086;p32"/>
          <p:cNvGrpSpPr/>
          <p:nvPr/>
        </p:nvGrpSpPr>
        <p:grpSpPr>
          <a:xfrm>
            <a:off x="2108025" y="2000700"/>
            <a:ext cx="4318925" cy="2297400"/>
            <a:chOff x="2108025" y="2000700"/>
            <a:chExt cx="4318925" cy="2297400"/>
          </a:xfrm>
        </p:grpSpPr>
        <p:sp>
          <p:nvSpPr>
            <p:cNvPr id="1087" name="Google Shape;1087;p32"/>
            <p:cNvSpPr/>
            <p:nvPr/>
          </p:nvSpPr>
          <p:spPr>
            <a:xfrm>
              <a:off x="4848050" y="2000700"/>
              <a:ext cx="1218900" cy="11544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2108025" y="2000700"/>
              <a:ext cx="2468400" cy="2297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6066950" y="3389500"/>
              <a:ext cx="360000" cy="3378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90" name="Google Shape;1090;p32"/>
          <p:cNvGrpSpPr/>
          <p:nvPr/>
        </p:nvGrpSpPr>
        <p:grpSpPr>
          <a:xfrm>
            <a:off x="3024473" y="2527198"/>
            <a:ext cx="3095055" cy="2372749"/>
            <a:chOff x="2271700" y="3062675"/>
            <a:chExt cx="983400" cy="753900"/>
          </a:xfrm>
        </p:grpSpPr>
        <p:sp>
          <p:nvSpPr>
            <p:cNvPr id="1091" name="Google Shape;1091;p32"/>
            <p:cNvSpPr/>
            <p:nvPr/>
          </p:nvSpPr>
          <p:spPr>
            <a:xfrm>
              <a:off x="2326450" y="3635175"/>
              <a:ext cx="81175" cy="67350"/>
            </a:xfrm>
            <a:custGeom>
              <a:avLst/>
              <a:gdLst/>
              <a:ahLst/>
              <a:cxnLst/>
              <a:rect l="l" t="t" r="r" b="b"/>
              <a:pathLst>
                <a:path w="3247" h="2694" extrusionOk="0">
                  <a:moveTo>
                    <a:pt x="2085" y="0"/>
                  </a:moveTo>
                  <a:cubicBezTo>
                    <a:pt x="2083" y="0"/>
                    <a:pt x="2080" y="0"/>
                    <a:pt x="2078" y="0"/>
                  </a:cubicBezTo>
                  <a:lnTo>
                    <a:pt x="2078" y="1"/>
                  </a:lnTo>
                  <a:cubicBezTo>
                    <a:pt x="910" y="11"/>
                    <a:pt x="0" y="2634"/>
                    <a:pt x="0" y="2634"/>
                  </a:cubicBezTo>
                  <a:lnTo>
                    <a:pt x="435" y="2636"/>
                  </a:lnTo>
                  <a:cubicBezTo>
                    <a:pt x="435" y="2636"/>
                    <a:pt x="1196" y="126"/>
                    <a:pt x="2039" y="126"/>
                  </a:cubicBezTo>
                  <a:cubicBezTo>
                    <a:pt x="2042" y="126"/>
                    <a:pt x="2044" y="126"/>
                    <a:pt x="2047" y="126"/>
                  </a:cubicBezTo>
                  <a:cubicBezTo>
                    <a:pt x="2895" y="144"/>
                    <a:pt x="2567" y="2694"/>
                    <a:pt x="2567" y="2694"/>
                  </a:cubicBezTo>
                  <a:lnTo>
                    <a:pt x="2864" y="2659"/>
                  </a:lnTo>
                  <a:cubicBezTo>
                    <a:pt x="2864" y="2659"/>
                    <a:pt x="3246" y="0"/>
                    <a:pt x="2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2271700" y="3684975"/>
              <a:ext cx="169075" cy="130575"/>
            </a:xfrm>
            <a:custGeom>
              <a:avLst/>
              <a:gdLst/>
              <a:ahLst/>
              <a:cxnLst/>
              <a:rect l="l" t="t" r="r" b="b"/>
              <a:pathLst>
                <a:path w="6763" h="5223" extrusionOk="0">
                  <a:moveTo>
                    <a:pt x="1643" y="0"/>
                  </a:moveTo>
                  <a:lnTo>
                    <a:pt x="0" y="5223"/>
                  </a:lnTo>
                  <a:lnTo>
                    <a:pt x="6528" y="5223"/>
                  </a:lnTo>
                  <a:lnTo>
                    <a:pt x="6763" y="310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2383650" y="3690625"/>
              <a:ext cx="57125" cy="124925"/>
            </a:xfrm>
            <a:custGeom>
              <a:avLst/>
              <a:gdLst/>
              <a:ahLst/>
              <a:cxnLst/>
              <a:rect l="l" t="t" r="r" b="b"/>
              <a:pathLst>
                <a:path w="2285" h="4997" extrusionOk="0">
                  <a:moveTo>
                    <a:pt x="890" y="0"/>
                  </a:moveTo>
                  <a:lnTo>
                    <a:pt x="0" y="4997"/>
                  </a:lnTo>
                  <a:lnTo>
                    <a:pt x="2050" y="4997"/>
                  </a:lnTo>
                  <a:lnTo>
                    <a:pt x="2285" y="84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2383650" y="3690625"/>
              <a:ext cx="57125" cy="124925"/>
            </a:xfrm>
            <a:custGeom>
              <a:avLst/>
              <a:gdLst/>
              <a:ahLst/>
              <a:cxnLst/>
              <a:rect l="l" t="t" r="r" b="b"/>
              <a:pathLst>
                <a:path w="2285" h="4997" extrusionOk="0">
                  <a:moveTo>
                    <a:pt x="890" y="0"/>
                  </a:moveTo>
                  <a:lnTo>
                    <a:pt x="0" y="4997"/>
                  </a:lnTo>
                  <a:lnTo>
                    <a:pt x="2050" y="4997"/>
                  </a:lnTo>
                  <a:lnTo>
                    <a:pt x="2285" y="84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2995925" y="3127225"/>
              <a:ext cx="56525" cy="24575"/>
            </a:xfrm>
            <a:custGeom>
              <a:avLst/>
              <a:gdLst/>
              <a:ahLst/>
              <a:cxnLst/>
              <a:rect l="l" t="t" r="r" b="b"/>
              <a:pathLst>
                <a:path w="2261" h="983" extrusionOk="0">
                  <a:moveTo>
                    <a:pt x="1203" y="0"/>
                  </a:moveTo>
                  <a:cubicBezTo>
                    <a:pt x="1055" y="0"/>
                    <a:pt x="735" y="123"/>
                    <a:pt x="168" y="368"/>
                  </a:cubicBezTo>
                  <a:cubicBezTo>
                    <a:pt x="0" y="441"/>
                    <a:pt x="216" y="962"/>
                    <a:pt x="381" y="982"/>
                  </a:cubicBezTo>
                  <a:cubicBezTo>
                    <a:pt x="384" y="983"/>
                    <a:pt x="387" y="983"/>
                    <a:pt x="391" y="983"/>
                  </a:cubicBezTo>
                  <a:cubicBezTo>
                    <a:pt x="560" y="983"/>
                    <a:pt x="940" y="496"/>
                    <a:pt x="1164" y="408"/>
                  </a:cubicBezTo>
                  <a:cubicBezTo>
                    <a:pt x="1174" y="404"/>
                    <a:pt x="1185" y="402"/>
                    <a:pt x="1199" y="402"/>
                  </a:cubicBezTo>
                  <a:cubicBezTo>
                    <a:pt x="1348" y="402"/>
                    <a:pt x="1726" y="608"/>
                    <a:pt x="1958" y="672"/>
                  </a:cubicBezTo>
                  <a:cubicBezTo>
                    <a:pt x="1984" y="679"/>
                    <a:pt x="2008" y="682"/>
                    <a:pt x="2030" y="682"/>
                  </a:cubicBezTo>
                  <a:cubicBezTo>
                    <a:pt x="2221" y="682"/>
                    <a:pt x="2260" y="437"/>
                    <a:pt x="2226" y="369"/>
                  </a:cubicBezTo>
                  <a:cubicBezTo>
                    <a:pt x="2177" y="271"/>
                    <a:pt x="1363" y="22"/>
                    <a:pt x="1233" y="2"/>
                  </a:cubicBezTo>
                  <a:cubicBezTo>
                    <a:pt x="1224" y="1"/>
                    <a:pt x="1214" y="0"/>
                    <a:pt x="1203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2995925" y="3112500"/>
              <a:ext cx="55075" cy="29750"/>
            </a:xfrm>
            <a:custGeom>
              <a:avLst/>
              <a:gdLst/>
              <a:ahLst/>
              <a:cxnLst/>
              <a:rect l="l" t="t" r="r" b="b"/>
              <a:pathLst>
                <a:path w="2203" h="1190" extrusionOk="0">
                  <a:moveTo>
                    <a:pt x="1295" y="1"/>
                  </a:moveTo>
                  <a:cubicBezTo>
                    <a:pt x="1182" y="1"/>
                    <a:pt x="1092" y="4"/>
                    <a:pt x="1056" y="9"/>
                  </a:cubicBezTo>
                  <a:cubicBezTo>
                    <a:pt x="924" y="27"/>
                    <a:pt x="648" y="235"/>
                    <a:pt x="138" y="660"/>
                  </a:cubicBezTo>
                  <a:cubicBezTo>
                    <a:pt x="1" y="773"/>
                    <a:pt x="331" y="1190"/>
                    <a:pt x="501" y="1190"/>
                  </a:cubicBezTo>
                  <a:cubicBezTo>
                    <a:pt x="506" y="1190"/>
                    <a:pt x="511" y="1189"/>
                    <a:pt x="515" y="1189"/>
                  </a:cubicBezTo>
                  <a:cubicBezTo>
                    <a:pt x="679" y="1162"/>
                    <a:pt x="912" y="567"/>
                    <a:pt x="1105" y="417"/>
                  </a:cubicBezTo>
                  <a:cubicBezTo>
                    <a:pt x="1130" y="397"/>
                    <a:pt x="1180" y="390"/>
                    <a:pt x="1246" y="390"/>
                  </a:cubicBezTo>
                  <a:cubicBezTo>
                    <a:pt x="1429" y="390"/>
                    <a:pt x="1729" y="445"/>
                    <a:pt x="1924" y="445"/>
                  </a:cubicBezTo>
                  <a:cubicBezTo>
                    <a:pt x="1930" y="445"/>
                    <a:pt x="1935" y="445"/>
                    <a:pt x="1941" y="445"/>
                  </a:cubicBezTo>
                  <a:cubicBezTo>
                    <a:pt x="2202" y="441"/>
                    <a:pt x="2170" y="140"/>
                    <a:pt x="2112" y="80"/>
                  </a:cubicBezTo>
                  <a:cubicBezTo>
                    <a:pt x="2058" y="21"/>
                    <a:pt x="1595" y="1"/>
                    <a:pt x="1295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2974700" y="3502975"/>
              <a:ext cx="158950" cy="84525"/>
            </a:xfrm>
            <a:custGeom>
              <a:avLst/>
              <a:gdLst/>
              <a:ahLst/>
              <a:cxnLst/>
              <a:rect l="l" t="t" r="r" b="b"/>
              <a:pathLst>
                <a:path w="6358" h="3381" extrusionOk="0">
                  <a:moveTo>
                    <a:pt x="5595" y="1"/>
                  </a:moveTo>
                  <a:cubicBezTo>
                    <a:pt x="4071" y="1"/>
                    <a:pt x="0" y="2253"/>
                    <a:pt x="223" y="3127"/>
                  </a:cubicBezTo>
                  <a:cubicBezTo>
                    <a:pt x="268" y="3303"/>
                    <a:pt x="452" y="3380"/>
                    <a:pt x="729" y="3380"/>
                  </a:cubicBezTo>
                  <a:cubicBezTo>
                    <a:pt x="2212" y="3380"/>
                    <a:pt x="6357" y="1184"/>
                    <a:pt x="6148" y="295"/>
                  </a:cubicBezTo>
                  <a:cubicBezTo>
                    <a:pt x="6100" y="89"/>
                    <a:pt x="5898" y="1"/>
                    <a:pt x="5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3081350" y="3595800"/>
              <a:ext cx="47575" cy="40675"/>
            </a:xfrm>
            <a:custGeom>
              <a:avLst/>
              <a:gdLst/>
              <a:ahLst/>
              <a:cxnLst/>
              <a:rect l="l" t="t" r="r" b="b"/>
              <a:pathLst>
                <a:path w="1903" h="1627" extrusionOk="0">
                  <a:moveTo>
                    <a:pt x="1" y="1"/>
                  </a:moveTo>
                  <a:lnTo>
                    <a:pt x="484" y="1626"/>
                  </a:lnTo>
                  <a:cubicBezTo>
                    <a:pt x="484" y="1626"/>
                    <a:pt x="1903" y="1545"/>
                    <a:pt x="1770" y="901"/>
                  </a:cubicBezTo>
                  <a:cubicBezTo>
                    <a:pt x="1645" y="288"/>
                    <a:pt x="924" y="155"/>
                    <a:pt x="1" y="1"/>
                  </a:cubicBezTo>
                  <a:close/>
                </a:path>
              </a:pathLst>
            </a:custGeom>
            <a:solidFill>
              <a:srgbClr val="AA5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3007975" y="3489350"/>
              <a:ext cx="103875" cy="147125"/>
            </a:xfrm>
            <a:custGeom>
              <a:avLst/>
              <a:gdLst/>
              <a:ahLst/>
              <a:cxnLst/>
              <a:rect l="l" t="t" r="r" b="b"/>
              <a:pathLst>
                <a:path w="4155" h="5885" extrusionOk="0">
                  <a:moveTo>
                    <a:pt x="1337" y="0"/>
                  </a:moveTo>
                  <a:lnTo>
                    <a:pt x="0" y="552"/>
                  </a:lnTo>
                  <a:cubicBezTo>
                    <a:pt x="0" y="552"/>
                    <a:pt x="2631" y="5884"/>
                    <a:pt x="3419" y="5884"/>
                  </a:cubicBezTo>
                  <a:cubicBezTo>
                    <a:pt x="3419" y="5884"/>
                    <a:pt x="3419" y="5884"/>
                    <a:pt x="3419" y="5884"/>
                  </a:cubicBezTo>
                  <a:cubicBezTo>
                    <a:pt x="4155" y="5883"/>
                    <a:pt x="1338" y="0"/>
                    <a:pt x="1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3020200" y="3470075"/>
              <a:ext cx="51800" cy="18750"/>
            </a:xfrm>
            <a:custGeom>
              <a:avLst/>
              <a:gdLst/>
              <a:ahLst/>
              <a:cxnLst/>
              <a:rect l="l" t="t" r="r" b="b"/>
              <a:pathLst>
                <a:path w="2072" h="750" extrusionOk="0">
                  <a:moveTo>
                    <a:pt x="1382" y="1"/>
                  </a:moveTo>
                  <a:cubicBezTo>
                    <a:pt x="1123" y="1"/>
                    <a:pt x="709" y="229"/>
                    <a:pt x="0" y="665"/>
                  </a:cubicBezTo>
                  <a:lnTo>
                    <a:pt x="4" y="750"/>
                  </a:lnTo>
                  <a:cubicBezTo>
                    <a:pt x="4" y="750"/>
                    <a:pt x="2071" y="516"/>
                    <a:pt x="1597" y="79"/>
                  </a:cubicBezTo>
                  <a:cubicBezTo>
                    <a:pt x="1539" y="27"/>
                    <a:pt x="1470" y="1"/>
                    <a:pt x="1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2970700" y="3487200"/>
              <a:ext cx="51650" cy="18675"/>
            </a:xfrm>
            <a:custGeom>
              <a:avLst/>
              <a:gdLst/>
              <a:ahLst/>
              <a:cxnLst/>
              <a:rect l="l" t="t" r="r" b="b"/>
              <a:pathLst>
                <a:path w="2066" h="747" extrusionOk="0">
                  <a:moveTo>
                    <a:pt x="2061" y="1"/>
                  </a:moveTo>
                  <a:cubicBezTo>
                    <a:pt x="2061" y="1"/>
                    <a:pt x="0" y="233"/>
                    <a:pt x="477" y="668"/>
                  </a:cubicBezTo>
                  <a:cubicBezTo>
                    <a:pt x="535" y="720"/>
                    <a:pt x="604" y="746"/>
                    <a:pt x="692" y="746"/>
                  </a:cubicBezTo>
                  <a:cubicBezTo>
                    <a:pt x="950" y="746"/>
                    <a:pt x="1362" y="520"/>
                    <a:pt x="2066" y="85"/>
                  </a:cubicBezTo>
                  <a:lnTo>
                    <a:pt x="20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3017025" y="3483875"/>
              <a:ext cx="9325" cy="8000"/>
            </a:xfrm>
            <a:custGeom>
              <a:avLst/>
              <a:gdLst/>
              <a:ahLst/>
              <a:cxnLst/>
              <a:rect l="l" t="t" r="r" b="b"/>
              <a:pathLst>
                <a:path w="373" h="320" extrusionOk="0">
                  <a:moveTo>
                    <a:pt x="185" y="1"/>
                  </a:moveTo>
                  <a:cubicBezTo>
                    <a:pt x="92" y="1"/>
                    <a:pt x="14" y="63"/>
                    <a:pt x="7" y="146"/>
                  </a:cubicBezTo>
                  <a:cubicBezTo>
                    <a:pt x="0" y="233"/>
                    <a:pt x="76" y="311"/>
                    <a:pt x="174" y="319"/>
                  </a:cubicBezTo>
                  <a:cubicBezTo>
                    <a:pt x="179" y="319"/>
                    <a:pt x="184" y="319"/>
                    <a:pt x="188" y="319"/>
                  </a:cubicBezTo>
                  <a:cubicBezTo>
                    <a:pt x="282" y="319"/>
                    <a:pt x="359" y="257"/>
                    <a:pt x="366" y="174"/>
                  </a:cubicBezTo>
                  <a:cubicBezTo>
                    <a:pt x="373" y="87"/>
                    <a:pt x="298" y="9"/>
                    <a:pt x="199" y="1"/>
                  </a:cubicBezTo>
                  <a:cubicBezTo>
                    <a:pt x="194" y="1"/>
                    <a:pt x="189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3037975" y="3509825"/>
              <a:ext cx="23250" cy="39625"/>
            </a:xfrm>
            <a:custGeom>
              <a:avLst/>
              <a:gdLst/>
              <a:ahLst/>
              <a:cxnLst/>
              <a:rect l="l" t="t" r="r" b="b"/>
              <a:pathLst>
                <a:path w="930" h="1585" extrusionOk="0">
                  <a:moveTo>
                    <a:pt x="127" y="0"/>
                  </a:moveTo>
                  <a:cubicBezTo>
                    <a:pt x="119" y="0"/>
                    <a:pt x="111" y="2"/>
                    <a:pt x="105" y="5"/>
                  </a:cubicBezTo>
                  <a:cubicBezTo>
                    <a:pt x="1" y="53"/>
                    <a:pt x="78" y="444"/>
                    <a:pt x="278" y="878"/>
                  </a:cubicBezTo>
                  <a:cubicBezTo>
                    <a:pt x="464" y="1284"/>
                    <a:pt x="690" y="1584"/>
                    <a:pt x="803" y="1584"/>
                  </a:cubicBezTo>
                  <a:cubicBezTo>
                    <a:pt x="811" y="1584"/>
                    <a:pt x="818" y="1582"/>
                    <a:pt x="825" y="1579"/>
                  </a:cubicBezTo>
                  <a:cubicBezTo>
                    <a:pt x="929" y="1532"/>
                    <a:pt x="852" y="1142"/>
                    <a:pt x="653" y="706"/>
                  </a:cubicBezTo>
                  <a:cubicBezTo>
                    <a:pt x="466" y="301"/>
                    <a:pt x="240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2537850" y="3493925"/>
              <a:ext cx="111125" cy="90175"/>
            </a:xfrm>
            <a:custGeom>
              <a:avLst/>
              <a:gdLst/>
              <a:ahLst/>
              <a:cxnLst/>
              <a:rect l="l" t="t" r="r" b="b"/>
              <a:pathLst>
                <a:path w="4445" h="3607" extrusionOk="0">
                  <a:moveTo>
                    <a:pt x="2088" y="0"/>
                  </a:moveTo>
                  <a:cubicBezTo>
                    <a:pt x="1995" y="0"/>
                    <a:pt x="1898" y="10"/>
                    <a:pt x="1799" y="30"/>
                  </a:cubicBezTo>
                  <a:cubicBezTo>
                    <a:pt x="1" y="394"/>
                    <a:pt x="13" y="3606"/>
                    <a:pt x="13" y="3606"/>
                  </a:cubicBezTo>
                  <a:lnTo>
                    <a:pt x="685" y="3477"/>
                  </a:lnTo>
                  <a:cubicBezTo>
                    <a:pt x="685" y="3477"/>
                    <a:pt x="503" y="416"/>
                    <a:pt x="1819" y="181"/>
                  </a:cubicBezTo>
                  <a:cubicBezTo>
                    <a:pt x="1870" y="172"/>
                    <a:pt x="1919" y="167"/>
                    <a:pt x="1969" y="167"/>
                  </a:cubicBezTo>
                  <a:cubicBezTo>
                    <a:pt x="3202" y="167"/>
                    <a:pt x="4006" y="2899"/>
                    <a:pt x="4006" y="2899"/>
                  </a:cubicBezTo>
                  <a:lnTo>
                    <a:pt x="4444" y="2771"/>
                  </a:lnTo>
                  <a:cubicBezTo>
                    <a:pt x="4444" y="2771"/>
                    <a:pt x="3689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3015700" y="3062675"/>
              <a:ext cx="150550" cy="154300"/>
            </a:xfrm>
            <a:custGeom>
              <a:avLst/>
              <a:gdLst/>
              <a:ahLst/>
              <a:cxnLst/>
              <a:rect l="l" t="t" r="r" b="b"/>
              <a:pathLst>
                <a:path w="6022" h="6172" extrusionOk="0">
                  <a:moveTo>
                    <a:pt x="2542" y="0"/>
                  </a:moveTo>
                  <a:lnTo>
                    <a:pt x="1674" y="38"/>
                  </a:lnTo>
                  <a:lnTo>
                    <a:pt x="1" y="2937"/>
                  </a:lnTo>
                  <a:lnTo>
                    <a:pt x="1561" y="5472"/>
                  </a:lnTo>
                  <a:lnTo>
                    <a:pt x="3599" y="5133"/>
                  </a:lnTo>
                  <a:lnTo>
                    <a:pt x="5558" y="6171"/>
                  </a:lnTo>
                  <a:lnTo>
                    <a:pt x="6022" y="5739"/>
                  </a:lnTo>
                  <a:lnTo>
                    <a:pt x="2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2911350" y="3550900"/>
              <a:ext cx="243850" cy="264650"/>
            </a:xfrm>
            <a:custGeom>
              <a:avLst/>
              <a:gdLst/>
              <a:ahLst/>
              <a:cxnLst/>
              <a:rect l="l" t="t" r="r" b="b"/>
              <a:pathLst>
                <a:path w="9754" h="10586" extrusionOk="0">
                  <a:moveTo>
                    <a:pt x="75" y="0"/>
                  </a:moveTo>
                  <a:lnTo>
                    <a:pt x="1" y="10586"/>
                  </a:lnTo>
                  <a:lnTo>
                    <a:pt x="9754" y="10586"/>
                  </a:lnTo>
                  <a:lnTo>
                    <a:pt x="8849" y="68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2911350" y="3550900"/>
              <a:ext cx="243850" cy="264650"/>
            </a:xfrm>
            <a:custGeom>
              <a:avLst/>
              <a:gdLst/>
              <a:ahLst/>
              <a:cxnLst/>
              <a:rect l="l" t="t" r="r" b="b"/>
              <a:pathLst>
                <a:path w="9754" h="10586" extrusionOk="0">
                  <a:moveTo>
                    <a:pt x="75" y="0"/>
                  </a:moveTo>
                  <a:lnTo>
                    <a:pt x="1" y="10586"/>
                  </a:lnTo>
                  <a:lnTo>
                    <a:pt x="9754" y="10586"/>
                  </a:lnTo>
                  <a:lnTo>
                    <a:pt x="9288" y="5480"/>
                  </a:lnTo>
                  <a:lnTo>
                    <a:pt x="7292" y="4920"/>
                  </a:lnTo>
                  <a:lnTo>
                    <a:pt x="4315" y="32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2488050" y="3476775"/>
              <a:ext cx="115850" cy="116700"/>
            </a:xfrm>
            <a:custGeom>
              <a:avLst/>
              <a:gdLst/>
              <a:ahLst/>
              <a:cxnLst/>
              <a:rect l="l" t="t" r="r" b="b"/>
              <a:pathLst>
                <a:path w="4634" h="4668" extrusionOk="0">
                  <a:moveTo>
                    <a:pt x="2950" y="0"/>
                  </a:moveTo>
                  <a:cubicBezTo>
                    <a:pt x="2856" y="0"/>
                    <a:pt x="2757" y="13"/>
                    <a:pt x="2653" y="39"/>
                  </a:cubicBezTo>
                  <a:cubicBezTo>
                    <a:pt x="766" y="510"/>
                    <a:pt x="1" y="4667"/>
                    <a:pt x="1" y="4667"/>
                  </a:cubicBezTo>
                  <a:lnTo>
                    <a:pt x="703" y="4500"/>
                  </a:lnTo>
                  <a:cubicBezTo>
                    <a:pt x="703" y="4500"/>
                    <a:pt x="1263" y="538"/>
                    <a:pt x="2637" y="233"/>
                  </a:cubicBezTo>
                  <a:cubicBezTo>
                    <a:pt x="2690" y="221"/>
                    <a:pt x="2741" y="215"/>
                    <a:pt x="2790" y="215"/>
                  </a:cubicBezTo>
                  <a:cubicBezTo>
                    <a:pt x="4023" y="215"/>
                    <a:pt x="4164" y="3752"/>
                    <a:pt x="4164" y="3752"/>
                  </a:cubicBezTo>
                  <a:lnTo>
                    <a:pt x="4634" y="3587"/>
                  </a:lnTo>
                  <a:cubicBezTo>
                    <a:pt x="4634" y="3587"/>
                    <a:pt x="4549" y="0"/>
                    <a:pt x="2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3003625" y="3608050"/>
              <a:ext cx="128125" cy="89175"/>
            </a:xfrm>
            <a:custGeom>
              <a:avLst/>
              <a:gdLst/>
              <a:ahLst/>
              <a:cxnLst/>
              <a:rect l="l" t="t" r="r" b="b"/>
              <a:pathLst>
                <a:path w="5125" h="3567" extrusionOk="0">
                  <a:moveTo>
                    <a:pt x="1976" y="0"/>
                  </a:moveTo>
                  <a:cubicBezTo>
                    <a:pt x="1882" y="0"/>
                    <a:pt x="1788" y="10"/>
                    <a:pt x="1695" y="30"/>
                  </a:cubicBezTo>
                  <a:cubicBezTo>
                    <a:pt x="1" y="389"/>
                    <a:pt x="933" y="3566"/>
                    <a:pt x="933" y="3566"/>
                  </a:cubicBezTo>
                  <a:lnTo>
                    <a:pt x="1568" y="3439"/>
                  </a:lnTo>
                  <a:cubicBezTo>
                    <a:pt x="1568" y="3439"/>
                    <a:pt x="509" y="411"/>
                    <a:pt x="1759" y="178"/>
                  </a:cubicBezTo>
                  <a:cubicBezTo>
                    <a:pt x="1806" y="169"/>
                    <a:pt x="1855" y="165"/>
                    <a:pt x="1904" y="165"/>
                  </a:cubicBezTo>
                  <a:cubicBezTo>
                    <a:pt x="3137" y="165"/>
                    <a:pt x="4723" y="2867"/>
                    <a:pt x="4723" y="2867"/>
                  </a:cubicBezTo>
                  <a:lnTo>
                    <a:pt x="5125" y="2740"/>
                  </a:lnTo>
                  <a:cubicBezTo>
                    <a:pt x="5125" y="2740"/>
                    <a:pt x="3575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2981150" y="3657100"/>
              <a:ext cx="243875" cy="158450"/>
            </a:xfrm>
            <a:custGeom>
              <a:avLst/>
              <a:gdLst/>
              <a:ahLst/>
              <a:cxnLst/>
              <a:rect l="l" t="t" r="r" b="b"/>
              <a:pathLst>
                <a:path w="9755" h="6338" extrusionOk="0">
                  <a:moveTo>
                    <a:pt x="8380" y="0"/>
                  </a:moveTo>
                  <a:lnTo>
                    <a:pt x="75" y="1412"/>
                  </a:lnTo>
                  <a:lnTo>
                    <a:pt x="1" y="6338"/>
                  </a:lnTo>
                  <a:lnTo>
                    <a:pt x="9755" y="6338"/>
                  </a:lnTo>
                  <a:lnTo>
                    <a:pt x="83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2981150" y="3665225"/>
              <a:ext cx="243875" cy="150325"/>
            </a:xfrm>
            <a:custGeom>
              <a:avLst/>
              <a:gdLst/>
              <a:ahLst/>
              <a:cxnLst/>
              <a:rect l="l" t="t" r="r" b="b"/>
              <a:pathLst>
                <a:path w="9755" h="6013" extrusionOk="0">
                  <a:moveTo>
                    <a:pt x="6466" y="1"/>
                  </a:moveTo>
                  <a:lnTo>
                    <a:pt x="75" y="1087"/>
                  </a:lnTo>
                  <a:lnTo>
                    <a:pt x="1" y="6013"/>
                  </a:lnTo>
                  <a:lnTo>
                    <a:pt x="9755" y="6013"/>
                  </a:lnTo>
                  <a:lnTo>
                    <a:pt x="9330" y="4054"/>
                  </a:lnTo>
                  <a:lnTo>
                    <a:pt x="6466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2453000" y="3547575"/>
              <a:ext cx="267050" cy="267975"/>
            </a:xfrm>
            <a:custGeom>
              <a:avLst/>
              <a:gdLst/>
              <a:ahLst/>
              <a:cxnLst/>
              <a:rect l="l" t="t" r="r" b="b"/>
              <a:pathLst>
                <a:path w="10682" h="10719" extrusionOk="0">
                  <a:moveTo>
                    <a:pt x="6678" y="1"/>
                  </a:moveTo>
                  <a:lnTo>
                    <a:pt x="1" y="10719"/>
                  </a:lnTo>
                  <a:lnTo>
                    <a:pt x="10681" y="10719"/>
                  </a:lnTo>
                  <a:lnTo>
                    <a:pt x="91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2390550" y="3547575"/>
              <a:ext cx="267050" cy="267975"/>
            </a:xfrm>
            <a:custGeom>
              <a:avLst/>
              <a:gdLst/>
              <a:ahLst/>
              <a:cxnLst/>
              <a:rect l="l" t="t" r="r" b="b"/>
              <a:pathLst>
                <a:path w="10682" h="10719" extrusionOk="0">
                  <a:moveTo>
                    <a:pt x="9176" y="1"/>
                  </a:moveTo>
                  <a:lnTo>
                    <a:pt x="1825" y="1422"/>
                  </a:lnTo>
                  <a:lnTo>
                    <a:pt x="1" y="10719"/>
                  </a:lnTo>
                  <a:lnTo>
                    <a:pt x="10681" y="10719"/>
                  </a:lnTo>
                  <a:lnTo>
                    <a:pt x="91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2950025" y="3757500"/>
              <a:ext cx="294375" cy="58050"/>
            </a:xfrm>
            <a:custGeom>
              <a:avLst/>
              <a:gdLst/>
              <a:ahLst/>
              <a:cxnLst/>
              <a:rect l="l" t="t" r="r" b="b"/>
              <a:pathLst>
                <a:path w="11775" h="2322" extrusionOk="0">
                  <a:moveTo>
                    <a:pt x="2459" y="1"/>
                  </a:moveTo>
                  <a:lnTo>
                    <a:pt x="0" y="2322"/>
                  </a:lnTo>
                  <a:lnTo>
                    <a:pt x="11717" y="2322"/>
                  </a:lnTo>
                  <a:lnTo>
                    <a:pt x="11774" y="2039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2950025" y="3757500"/>
              <a:ext cx="205925" cy="58050"/>
            </a:xfrm>
            <a:custGeom>
              <a:avLst/>
              <a:gdLst/>
              <a:ahLst/>
              <a:cxnLst/>
              <a:rect l="l" t="t" r="r" b="b"/>
              <a:pathLst>
                <a:path w="8237" h="2322" extrusionOk="0">
                  <a:moveTo>
                    <a:pt x="2459" y="1"/>
                  </a:moveTo>
                  <a:lnTo>
                    <a:pt x="0" y="2322"/>
                  </a:lnTo>
                  <a:lnTo>
                    <a:pt x="8236" y="2322"/>
                  </a:lnTo>
                  <a:cubicBezTo>
                    <a:pt x="7361" y="2069"/>
                    <a:pt x="6803" y="1688"/>
                    <a:pt x="6803" y="1262"/>
                  </a:cubicBezTo>
                  <a:cubicBezTo>
                    <a:pt x="6803" y="1162"/>
                    <a:pt x="6836" y="1064"/>
                    <a:pt x="6894" y="970"/>
                  </a:cubicBezTo>
                  <a:lnTo>
                    <a:pt x="2459" y="1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2524025" y="3757500"/>
              <a:ext cx="291550" cy="58050"/>
            </a:xfrm>
            <a:custGeom>
              <a:avLst/>
              <a:gdLst/>
              <a:ahLst/>
              <a:cxnLst/>
              <a:rect l="l" t="t" r="r" b="b"/>
              <a:pathLst>
                <a:path w="11662" h="2322" extrusionOk="0">
                  <a:moveTo>
                    <a:pt x="9228" y="1"/>
                  </a:moveTo>
                  <a:lnTo>
                    <a:pt x="1" y="2039"/>
                  </a:lnTo>
                  <a:lnTo>
                    <a:pt x="58" y="2322"/>
                  </a:lnTo>
                  <a:lnTo>
                    <a:pt x="11661" y="2322"/>
                  </a:lnTo>
                  <a:lnTo>
                    <a:pt x="9228" y="1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2617475" y="3757500"/>
              <a:ext cx="198125" cy="58050"/>
            </a:xfrm>
            <a:custGeom>
              <a:avLst/>
              <a:gdLst/>
              <a:ahLst/>
              <a:cxnLst/>
              <a:rect l="l" t="t" r="r" b="b"/>
              <a:pathLst>
                <a:path w="7925" h="2322" extrusionOk="0">
                  <a:moveTo>
                    <a:pt x="5490" y="1"/>
                  </a:moveTo>
                  <a:lnTo>
                    <a:pt x="750" y="1047"/>
                  </a:lnTo>
                  <a:cubicBezTo>
                    <a:pt x="750" y="1055"/>
                    <a:pt x="752" y="1063"/>
                    <a:pt x="752" y="1071"/>
                  </a:cubicBezTo>
                  <a:cubicBezTo>
                    <a:pt x="752" y="1532"/>
                    <a:pt x="473" y="1960"/>
                    <a:pt x="0" y="2322"/>
                  </a:cubicBezTo>
                  <a:lnTo>
                    <a:pt x="7925" y="2322"/>
                  </a:lnTo>
                  <a:lnTo>
                    <a:pt x="5490" y="1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2669800" y="3700900"/>
              <a:ext cx="428800" cy="114650"/>
            </a:xfrm>
            <a:custGeom>
              <a:avLst/>
              <a:gdLst/>
              <a:ahLst/>
              <a:cxnLst/>
              <a:rect l="l" t="t" r="r" b="b"/>
              <a:pathLst>
                <a:path w="17152" h="4586" extrusionOk="0">
                  <a:moveTo>
                    <a:pt x="11888" y="1"/>
                  </a:moveTo>
                  <a:lnTo>
                    <a:pt x="4529" y="510"/>
                  </a:lnTo>
                  <a:lnTo>
                    <a:pt x="0" y="2038"/>
                  </a:lnTo>
                  <a:lnTo>
                    <a:pt x="793" y="4586"/>
                  </a:lnTo>
                  <a:lnTo>
                    <a:pt x="16360" y="4586"/>
                  </a:lnTo>
                  <a:lnTo>
                    <a:pt x="17152" y="1698"/>
                  </a:lnTo>
                  <a:lnTo>
                    <a:pt x="118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2681900" y="3700900"/>
              <a:ext cx="402100" cy="114650"/>
            </a:xfrm>
            <a:custGeom>
              <a:avLst/>
              <a:gdLst/>
              <a:ahLst/>
              <a:cxnLst/>
              <a:rect l="l" t="t" r="r" b="b"/>
              <a:pathLst>
                <a:path w="16084" h="4586" extrusionOk="0">
                  <a:moveTo>
                    <a:pt x="11404" y="1"/>
                  </a:moveTo>
                  <a:lnTo>
                    <a:pt x="4045" y="510"/>
                  </a:lnTo>
                  <a:lnTo>
                    <a:pt x="2309" y="1096"/>
                  </a:lnTo>
                  <a:cubicBezTo>
                    <a:pt x="3761" y="1561"/>
                    <a:pt x="5016" y="2465"/>
                    <a:pt x="4909" y="3113"/>
                  </a:cubicBezTo>
                  <a:cubicBezTo>
                    <a:pt x="4825" y="3613"/>
                    <a:pt x="3618" y="3898"/>
                    <a:pt x="2287" y="3898"/>
                  </a:cubicBezTo>
                  <a:cubicBezTo>
                    <a:pt x="1808" y="3898"/>
                    <a:pt x="1313" y="3861"/>
                    <a:pt x="849" y="3784"/>
                  </a:cubicBezTo>
                  <a:cubicBezTo>
                    <a:pt x="552" y="3735"/>
                    <a:pt x="269" y="3670"/>
                    <a:pt x="0" y="3595"/>
                  </a:cubicBezTo>
                  <a:lnTo>
                    <a:pt x="0" y="3595"/>
                  </a:lnTo>
                  <a:lnTo>
                    <a:pt x="309" y="4586"/>
                  </a:lnTo>
                  <a:lnTo>
                    <a:pt x="15875" y="4586"/>
                  </a:lnTo>
                  <a:lnTo>
                    <a:pt x="16084" y="3827"/>
                  </a:lnTo>
                  <a:lnTo>
                    <a:pt x="16084" y="3827"/>
                  </a:lnTo>
                  <a:cubicBezTo>
                    <a:pt x="16063" y="3830"/>
                    <a:pt x="16043" y="3833"/>
                    <a:pt x="16022" y="3834"/>
                  </a:cubicBezTo>
                  <a:lnTo>
                    <a:pt x="16022" y="3835"/>
                  </a:lnTo>
                  <a:cubicBezTo>
                    <a:pt x="15670" y="3872"/>
                    <a:pt x="15326" y="3889"/>
                    <a:pt x="14997" y="3889"/>
                  </a:cubicBezTo>
                  <a:cubicBezTo>
                    <a:pt x="13251" y="3889"/>
                    <a:pt x="11910" y="3397"/>
                    <a:pt x="11833" y="2653"/>
                  </a:cubicBezTo>
                  <a:cubicBezTo>
                    <a:pt x="11763" y="1979"/>
                    <a:pt x="12751" y="1295"/>
                    <a:pt x="14206" y="904"/>
                  </a:cubicBezTo>
                  <a:lnTo>
                    <a:pt x="11404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2753600" y="3380150"/>
              <a:ext cx="268075" cy="368075"/>
            </a:xfrm>
            <a:custGeom>
              <a:avLst/>
              <a:gdLst/>
              <a:ahLst/>
              <a:cxnLst/>
              <a:rect l="l" t="t" r="r" b="b"/>
              <a:pathLst>
                <a:path w="10723" h="14723" extrusionOk="0">
                  <a:moveTo>
                    <a:pt x="5523" y="0"/>
                  </a:moveTo>
                  <a:cubicBezTo>
                    <a:pt x="5523" y="0"/>
                    <a:pt x="1687" y="4113"/>
                    <a:pt x="32" y="5913"/>
                  </a:cubicBezTo>
                  <a:cubicBezTo>
                    <a:pt x="375" y="9088"/>
                    <a:pt x="1592" y="11868"/>
                    <a:pt x="1" y="13736"/>
                  </a:cubicBezTo>
                  <a:cubicBezTo>
                    <a:pt x="1" y="13736"/>
                    <a:pt x="2341" y="14722"/>
                    <a:pt x="5390" y="14722"/>
                  </a:cubicBezTo>
                  <a:cubicBezTo>
                    <a:pt x="7045" y="14722"/>
                    <a:pt x="8910" y="14432"/>
                    <a:pt x="10722" y="13535"/>
                  </a:cubicBezTo>
                  <a:cubicBezTo>
                    <a:pt x="7819" y="10133"/>
                    <a:pt x="7324" y="4122"/>
                    <a:pt x="5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2753600" y="3501050"/>
              <a:ext cx="268075" cy="247175"/>
            </a:xfrm>
            <a:custGeom>
              <a:avLst/>
              <a:gdLst/>
              <a:ahLst/>
              <a:cxnLst/>
              <a:rect l="l" t="t" r="r" b="b"/>
              <a:pathLst>
                <a:path w="10723" h="9887" extrusionOk="0">
                  <a:moveTo>
                    <a:pt x="7037" y="1"/>
                  </a:moveTo>
                  <a:lnTo>
                    <a:pt x="7037" y="1"/>
                  </a:lnTo>
                  <a:cubicBezTo>
                    <a:pt x="8407" y="5333"/>
                    <a:pt x="7531" y="9493"/>
                    <a:pt x="4516" y="9493"/>
                  </a:cubicBezTo>
                  <a:cubicBezTo>
                    <a:pt x="4454" y="9493"/>
                    <a:pt x="4392" y="9491"/>
                    <a:pt x="4328" y="9488"/>
                  </a:cubicBezTo>
                  <a:cubicBezTo>
                    <a:pt x="2731" y="9397"/>
                    <a:pt x="1473" y="7220"/>
                    <a:pt x="623" y="4641"/>
                  </a:cubicBezTo>
                  <a:lnTo>
                    <a:pt x="623" y="4641"/>
                  </a:lnTo>
                  <a:cubicBezTo>
                    <a:pt x="899" y="6317"/>
                    <a:pt x="960" y="7774"/>
                    <a:pt x="1" y="8900"/>
                  </a:cubicBezTo>
                  <a:cubicBezTo>
                    <a:pt x="1" y="8900"/>
                    <a:pt x="2341" y="9886"/>
                    <a:pt x="5391" y="9886"/>
                  </a:cubicBezTo>
                  <a:cubicBezTo>
                    <a:pt x="7046" y="9886"/>
                    <a:pt x="8910" y="9596"/>
                    <a:pt x="10722" y="8699"/>
                  </a:cubicBezTo>
                  <a:cubicBezTo>
                    <a:pt x="9749" y="7559"/>
                    <a:pt x="7683" y="1069"/>
                    <a:pt x="7037" y="1"/>
                  </a:cubicBez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2623450" y="3542450"/>
              <a:ext cx="126100" cy="217775"/>
            </a:xfrm>
            <a:custGeom>
              <a:avLst/>
              <a:gdLst/>
              <a:ahLst/>
              <a:cxnLst/>
              <a:rect l="l" t="t" r="r" b="b"/>
              <a:pathLst>
                <a:path w="5044" h="8711" extrusionOk="0">
                  <a:moveTo>
                    <a:pt x="5043" y="0"/>
                  </a:moveTo>
                  <a:lnTo>
                    <a:pt x="0" y="8700"/>
                  </a:lnTo>
                  <a:lnTo>
                    <a:pt x="343" y="8710"/>
                  </a:lnTo>
                  <a:lnTo>
                    <a:pt x="4909" y="2839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2678125" y="3542400"/>
              <a:ext cx="71425" cy="157875"/>
            </a:xfrm>
            <a:custGeom>
              <a:avLst/>
              <a:gdLst/>
              <a:ahLst/>
              <a:cxnLst/>
              <a:rect l="l" t="t" r="r" b="b"/>
              <a:pathLst>
                <a:path w="2857" h="6315" extrusionOk="0">
                  <a:moveTo>
                    <a:pt x="2856" y="1"/>
                  </a:moveTo>
                  <a:lnTo>
                    <a:pt x="1" y="4928"/>
                  </a:lnTo>
                  <a:cubicBezTo>
                    <a:pt x="46" y="5353"/>
                    <a:pt x="52" y="5821"/>
                    <a:pt x="20" y="6314"/>
                  </a:cubicBezTo>
                  <a:lnTo>
                    <a:pt x="2722" y="2841"/>
                  </a:lnTo>
                  <a:lnTo>
                    <a:pt x="2856" y="1"/>
                  </a:ln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2915475" y="3169800"/>
              <a:ext cx="71875" cy="277800"/>
            </a:xfrm>
            <a:custGeom>
              <a:avLst/>
              <a:gdLst/>
              <a:ahLst/>
              <a:cxnLst/>
              <a:rect l="l" t="t" r="r" b="b"/>
              <a:pathLst>
                <a:path w="2875" h="11112" extrusionOk="0">
                  <a:moveTo>
                    <a:pt x="2874" y="0"/>
                  </a:moveTo>
                  <a:lnTo>
                    <a:pt x="2508" y="127"/>
                  </a:lnTo>
                  <a:lnTo>
                    <a:pt x="0" y="8092"/>
                  </a:lnTo>
                  <a:lnTo>
                    <a:pt x="992" y="11111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2915475" y="3287625"/>
              <a:ext cx="46875" cy="159975"/>
            </a:xfrm>
            <a:custGeom>
              <a:avLst/>
              <a:gdLst/>
              <a:ahLst/>
              <a:cxnLst/>
              <a:rect l="l" t="t" r="r" b="b"/>
              <a:pathLst>
                <a:path w="1875" h="6399" extrusionOk="0">
                  <a:moveTo>
                    <a:pt x="1064" y="0"/>
                  </a:moveTo>
                  <a:lnTo>
                    <a:pt x="0" y="3379"/>
                  </a:lnTo>
                  <a:lnTo>
                    <a:pt x="992" y="6398"/>
                  </a:lnTo>
                  <a:lnTo>
                    <a:pt x="1875" y="1191"/>
                  </a:lnTo>
                  <a:cubicBezTo>
                    <a:pt x="1562" y="934"/>
                    <a:pt x="1285" y="523"/>
                    <a:pt x="1064" y="0"/>
                  </a:cubicBezTo>
                  <a:close/>
                </a:path>
              </a:pathLst>
            </a:custGeom>
            <a:solidFill>
              <a:srgbClr val="FF9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2701175" y="3512225"/>
              <a:ext cx="102950" cy="176875"/>
            </a:xfrm>
            <a:custGeom>
              <a:avLst/>
              <a:gdLst/>
              <a:ahLst/>
              <a:cxnLst/>
              <a:rect l="l" t="t" r="r" b="b"/>
              <a:pathLst>
                <a:path w="4118" h="7075" extrusionOk="0">
                  <a:moveTo>
                    <a:pt x="3092" y="0"/>
                  </a:moveTo>
                  <a:cubicBezTo>
                    <a:pt x="3023" y="0"/>
                    <a:pt x="2948" y="19"/>
                    <a:pt x="2865" y="59"/>
                  </a:cubicBezTo>
                  <a:cubicBezTo>
                    <a:pt x="1563" y="689"/>
                    <a:pt x="0" y="3832"/>
                    <a:pt x="0" y="3832"/>
                  </a:cubicBezTo>
                  <a:lnTo>
                    <a:pt x="1104" y="7075"/>
                  </a:lnTo>
                  <a:lnTo>
                    <a:pt x="3756" y="4107"/>
                  </a:lnTo>
                  <a:cubicBezTo>
                    <a:pt x="3756" y="4107"/>
                    <a:pt x="4117" y="0"/>
                    <a:pt x="3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2716025" y="3635000"/>
              <a:ext cx="67425" cy="54100"/>
            </a:xfrm>
            <a:custGeom>
              <a:avLst/>
              <a:gdLst/>
              <a:ahLst/>
              <a:cxnLst/>
              <a:rect l="l" t="t" r="r" b="b"/>
              <a:pathLst>
                <a:path w="2697" h="2164" extrusionOk="0">
                  <a:moveTo>
                    <a:pt x="2696" y="0"/>
                  </a:moveTo>
                  <a:lnTo>
                    <a:pt x="2696" y="0"/>
                  </a:lnTo>
                  <a:cubicBezTo>
                    <a:pt x="1788" y="563"/>
                    <a:pt x="1121" y="501"/>
                    <a:pt x="0" y="667"/>
                  </a:cubicBezTo>
                  <a:lnTo>
                    <a:pt x="510" y="2164"/>
                  </a:lnTo>
                  <a:lnTo>
                    <a:pt x="2696" y="0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2873400" y="3317325"/>
              <a:ext cx="114450" cy="235000"/>
            </a:xfrm>
            <a:custGeom>
              <a:avLst/>
              <a:gdLst/>
              <a:ahLst/>
              <a:cxnLst/>
              <a:rect l="l" t="t" r="r" b="b"/>
              <a:pathLst>
                <a:path w="4578" h="9400" extrusionOk="0">
                  <a:moveTo>
                    <a:pt x="1744" y="0"/>
                  </a:moveTo>
                  <a:cubicBezTo>
                    <a:pt x="1744" y="0"/>
                    <a:pt x="731" y="2431"/>
                    <a:pt x="352" y="3937"/>
                  </a:cubicBezTo>
                  <a:cubicBezTo>
                    <a:pt x="1" y="5335"/>
                    <a:pt x="2386" y="9399"/>
                    <a:pt x="2386" y="9399"/>
                  </a:cubicBezTo>
                  <a:lnTo>
                    <a:pt x="4578" y="447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2933225" y="3394850"/>
              <a:ext cx="54625" cy="146050"/>
            </a:xfrm>
            <a:custGeom>
              <a:avLst/>
              <a:gdLst/>
              <a:ahLst/>
              <a:cxnLst/>
              <a:rect l="l" t="t" r="r" b="b"/>
              <a:pathLst>
                <a:path w="2185" h="5842" extrusionOk="0">
                  <a:moveTo>
                    <a:pt x="1313" y="1"/>
                  </a:moveTo>
                  <a:lnTo>
                    <a:pt x="1313" y="1"/>
                  </a:lnTo>
                  <a:cubicBezTo>
                    <a:pt x="1324" y="324"/>
                    <a:pt x="1388" y="669"/>
                    <a:pt x="1298" y="999"/>
                  </a:cubicBezTo>
                  <a:cubicBezTo>
                    <a:pt x="213" y="5030"/>
                    <a:pt x="1" y="5618"/>
                    <a:pt x="196" y="5841"/>
                  </a:cubicBezTo>
                  <a:lnTo>
                    <a:pt x="2185" y="1377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rgbClr val="191919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2760750" y="3389550"/>
              <a:ext cx="123275" cy="159925"/>
            </a:xfrm>
            <a:custGeom>
              <a:avLst/>
              <a:gdLst/>
              <a:ahLst/>
              <a:cxnLst/>
              <a:rect l="l" t="t" r="r" b="b"/>
              <a:pathLst>
                <a:path w="4931" h="6397" extrusionOk="0">
                  <a:moveTo>
                    <a:pt x="4887" y="0"/>
                  </a:moveTo>
                  <a:cubicBezTo>
                    <a:pt x="3961" y="993"/>
                    <a:pt x="1422" y="3718"/>
                    <a:pt x="0" y="5260"/>
                  </a:cubicBezTo>
                  <a:cubicBezTo>
                    <a:pt x="484" y="5972"/>
                    <a:pt x="1109" y="6396"/>
                    <a:pt x="1798" y="6396"/>
                  </a:cubicBezTo>
                  <a:cubicBezTo>
                    <a:pt x="1853" y="6396"/>
                    <a:pt x="1910" y="6394"/>
                    <a:pt x="1966" y="6388"/>
                  </a:cubicBezTo>
                  <a:cubicBezTo>
                    <a:pt x="3603" y="6225"/>
                    <a:pt x="4930" y="3750"/>
                    <a:pt x="4930" y="861"/>
                  </a:cubicBezTo>
                  <a:cubicBezTo>
                    <a:pt x="4930" y="566"/>
                    <a:pt x="4913" y="280"/>
                    <a:pt x="4887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2760725" y="3389550"/>
              <a:ext cx="123300" cy="159925"/>
            </a:xfrm>
            <a:custGeom>
              <a:avLst/>
              <a:gdLst/>
              <a:ahLst/>
              <a:cxnLst/>
              <a:rect l="l" t="t" r="r" b="b"/>
              <a:pathLst>
                <a:path w="4932" h="6397" extrusionOk="0">
                  <a:moveTo>
                    <a:pt x="4887" y="0"/>
                  </a:moveTo>
                  <a:cubicBezTo>
                    <a:pt x="4887" y="0"/>
                    <a:pt x="4887" y="1"/>
                    <a:pt x="4887" y="1"/>
                  </a:cubicBezTo>
                  <a:lnTo>
                    <a:pt x="4887" y="1"/>
                  </a:lnTo>
                  <a:cubicBezTo>
                    <a:pt x="4887" y="1"/>
                    <a:pt x="4888" y="0"/>
                    <a:pt x="4888" y="0"/>
                  </a:cubicBezTo>
                  <a:close/>
                  <a:moveTo>
                    <a:pt x="4887" y="1"/>
                  </a:moveTo>
                  <a:lnTo>
                    <a:pt x="4887" y="1"/>
                  </a:lnTo>
                  <a:cubicBezTo>
                    <a:pt x="4884" y="3"/>
                    <a:pt x="4881" y="7"/>
                    <a:pt x="4879" y="9"/>
                  </a:cubicBezTo>
                  <a:cubicBezTo>
                    <a:pt x="4885" y="136"/>
                    <a:pt x="4889" y="265"/>
                    <a:pt x="4889" y="395"/>
                  </a:cubicBezTo>
                  <a:cubicBezTo>
                    <a:pt x="4889" y="3284"/>
                    <a:pt x="3562" y="5758"/>
                    <a:pt x="1925" y="5922"/>
                  </a:cubicBezTo>
                  <a:cubicBezTo>
                    <a:pt x="1868" y="5928"/>
                    <a:pt x="1811" y="5930"/>
                    <a:pt x="1755" y="5930"/>
                  </a:cubicBezTo>
                  <a:cubicBezTo>
                    <a:pt x="1163" y="5930"/>
                    <a:pt x="619" y="5616"/>
                    <a:pt x="170" y="5077"/>
                  </a:cubicBezTo>
                  <a:cubicBezTo>
                    <a:pt x="113" y="5138"/>
                    <a:pt x="55" y="5202"/>
                    <a:pt x="0" y="5260"/>
                  </a:cubicBezTo>
                  <a:cubicBezTo>
                    <a:pt x="485" y="5972"/>
                    <a:pt x="1109" y="6396"/>
                    <a:pt x="1798" y="6396"/>
                  </a:cubicBezTo>
                  <a:cubicBezTo>
                    <a:pt x="1854" y="6396"/>
                    <a:pt x="1911" y="6394"/>
                    <a:pt x="1967" y="6388"/>
                  </a:cubicBezTo>
                  <a:cubicBezTo>
                    <a:pt x="3604" y="6225"/>
                    <a:pt x="4931" y="3750"/>
                    <a:pt x="4931" y="861"/>
                  </a:cubicBezTo>
                  <a:cubicBezTo>
                    <a:pt x="4931" y="566"/>
                    <a:pt x="4914" y="281"/>
                    <a:pt x="4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2722650" y="3383750"/>
              <a:ext cx="167875" cy="186375"/>
            </a:xfrm>
            <a:custGeom>
              <a:avLst/>
              <a:gdLst/>
              <a:ahLst/>
              <a:cxnLst/>
              <a:rect l="l" t="t" r="r" b="b"/>
              <a:pathLst>
                <a:path w="6715" h="7455" extrusionOk="0">
                  <a:moveTo>
                    <a:pt x="6627" y="0"/>
                  </a:moveTo>
                  <a:cubicBezTo>
                    <a:pt x="6540" y="93"/>
                    <a:pt x="6414" y="228"/>
                    <a:pt x="6258" y="396"/>
                  </a:cubicBezTo>
                  <a:cubicBezTo>
                    <a:pt x="6210" y="447"/>
                    <a:pt x="6159" y="502"/>
                    <a:pt x="6106" y="559"/>
                  </a:cubicBezTo>
                  <a:cubicBezTo>
                    <a:pt x="6017" y="654"/>
                    <a:pt x="5922" y="756"/>
                    <a:pt x="5819" y="866"/>
                  </a:cubicBezTo>
                  <a:cubicBezTo>
                    <a:pt x="5728" y="964"/>
                    <a:pt x="5632" y="1068"/>
                    <a:pt x="5530" y="1176"/>
                  </a:cubicBezTo>
                  <a:cubicBezTo>
                    <a:pt x="5431" y="1283"/>
                    <a:pt x="5328" y="1393"/>
                    <a:pt x="5222" y="1508"/>
                  </a:cubicBezTo>
                  <a:cubicBezTo>
                    <a:pt x="5180" y="1553"/>
                    <a:pt x="5137" y="1598"/>
                    <a:pt x="5094" y="1644"/>
                  </a:cubicBezTo>
                  <a:cubicBezTo>
                    <a:pt x="5009" y="1737"/>
                    <a:pt x="4923" y="1829"/>
                    <a:pt x="4834" y="1925"/>
                  </a:cubicBezTo>
                  <a:cubicBezTo>
                    <a:pt x="4831" y="1927"/>
                    <a:pt x="4829" y="1931"/>
                    <a:pt x="4826" y="1933"/>
                  </a:cubicBezTo>
                  <a:cubicBezTo>
                    <a:pt x="4738" y="2028"/>
                    <a:pt x="4646" y="2126"/>
                    <a:pt x="4555" y="2224"/>
                  </a:cubicBezTo>
                  <a:cubicBezTo>
                    <a:pt x="4524" y="2257"/>
                    <a:pt x="4494" y="2291"/>
                    <a:pt x="4462" y="2324"/>
                  </a:cubicBezTo>
                  <a:cubicBezTo>
                    <a:pt x="4366" y="2427"/>
                    <a:pt x="4270" y="2530"/>
                    <a:pt x="4173" y="2636"/>
                  </a:cubicBezTo>
                  <a:cubicBezTo>
                    <a:pt x="4156" y="2654"/>
                    <a:pt x="4138" y="2672"/>
                    <a:pt x="4121" y="2690"/>
                  </a:cubicBezTo>
                  <a:cubicBezTo>
                    <a:pt x="3905" y="2923"/>
                    <a:pt x="3687" y="3159"/>
                    <a:pt x="3468" y="3393"/>
                  </a:cubicBezTo>
                  <a:cubicBezTo>
                    <a:pt x="3450" y="3412"/>
                    <a:pt x="3432" y="3432"/>
                    <a:pt x="3415" y="3451"/>
                  </a:cubicBezTo>
                  <a:cubicBezTo>
                    <a:pt x="2606" y="4322"/>
                    <a:pt x="1818" y="5173"/>
                    <a:pt x="1270" y="5769"/>
                  </a:cubicBezTo>
                  <a:cubicBezTo>
                    <a:pt x="814" y="6235"/>
                    <a:pt x="367" y="6872"/>
                    <a:pt x="0" y="7455"/>
                  </a:cubicBezTo>
                  <a:cubicBezTo>
                    <a:pt x="955" y="7129"/>
                    <a:pt x="2025" y="6608"/>
                    <a:pt x="3092" y="5917"/>
                  </a:cubicBezTo>
                  <a:cubicBezTo>
                    <a:pt x="5928" y="4079"/>
                    <a:pt x="6681" y="2196"/>
                    <a:pt x="6708" y="945"/>
                  </a:cubicBezTo>
                  <a:lnTo>
                    <a:pt x="6709" y="945"/>
                  </a:lnTo>
                  <a:cubicBezTo>
                    <a:pt x="6715" y="662"/>
                    <a:pt x="6686" y="341"/>
                    <a:pt x="6627" y="0"/>
                  </a:cubicBezTo>
                  <a:close/>
                </a:path>
              </a:pathLst>
            </a:custGeom>
            <a:solidFill>
              <a:srgbClr val="191919">
                <a:alpha val="3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2512850" y="3141650"/>
              <a:ext cx="413850" cy="334300"/>
            </a:xfrm>
            <a:custGeom>
              <a:avLst/>
              <a:gdLst/>
              <a:ahLst/>
              <a:cxnLst/>
              <a:rect l="l" t="t" r="r" b="b"/>
              <a:pathLst>
                <a:path w="16554" h="13372" extrusionOk="0">
                  <a:moveTo>
                    <a:pt x="9992" y="1"/>
                  </a:moveTo>
                  <a:cubicBezTo>
                    <a:pt x="9135" y="1"/>
                    <a:pt x="8543" y="602"/>
                    <a:pt x="8543" y="602"/>
                  </a:cubicBezTo>
                  <a:cubicBezTo>
                    <a:pt x="8543" y="602"/>
                    <a:pt x="7973" y="462"/>
                    <a:pt x="7248" y="462"/>
                  </a:cubicBezTo>
                  <a:cubicBezTo>
                    <a:pt x="6685" y="462"/>
                    <a:pt x="6029" y="547"/>
                    <a:pt x="5475" y="846"/>
                  </a:cubicBezTo>
                  <a:cubicBezTo>
                    <a:pt x="4209" y="1532"/>
                    <a:pt x="4513" y="2617"/>
                    <a:pt x="4513" y="2617"/>
                  </a:cubicBezTo>
                  <a:cubicBezTo>
                    <a:pt x="4513" y="2617"/>
                    <a:pt x="1426" y="3711"/>
                    <a:pt x="674" y="5812"/>
                  </a:cubicBezTo>
                  <a:cubicBezTo>
                    <a:pt x="0" y="7694"/>
                    <a:pt x="1619" y="10093"/>
                    <a:pt x="2995" y="10093"/>
                  </a:cubicBezTo>
                  <a:cubicBezTo>
                    <a:pt x="3155" y="10093"/>
                    <a:pt x="3311" y="10060"/>
                    <a:pt x="3460" y="9992"/>
                  </a:cubicBezTo>
                  <a:lnTo>
                    <a:pt x="3460" y="9992"/>
                  </a:lnTo>
                  <a:cubicBezTo>
                    <a:pt x="3456" y="11557"/>
                    <a:pt x="6356" y="13372"/>
                    <a:pt x="9457" y="13372"/>
                  </a:cubicBezTo>
                  <a:cubicBezTo>
                    <a:pt x="10528" y="13372"/>
                    <a:pt x="11622" y="13156"/>
                    <a:pt x="12629" y="12638"/>
                  </a:cubicBezTo>
                  <a:cubicBezTo>
                    <a:pt x="16553" y="10623"/>
                    <a:pt x="15591" y="5706"/>
                    <a:pt x="14551" y="4189"/>
                  </a:cubicBezTo>
                  <a:cubicBezTo>
                    <a:pt x="13974" y="3348"/>
                    <a:pt x="13382" y="3161"/>
                    <a:pt x="12969" y="3161"/>
                  </a:cubicBezTo>
                  <a:cubicBezTo>
                    <a:pt x="12637" y="3161"/>
                    <a:pt x="12420" y="3282"/>
                    <a:pt x="12420" y="3282"/>
                  </a:cubicBezTo>
                  <a:cubicBezTo>
                    <a:pt x="12420" y="3282"/>
                    <a:pt x="13064" y="2070"/>
                    <a:pt x="11484" y="645"/>
                  </a:cubicBezTo>
                  <a:cubicBezTo>
                    <a:pt x="10946" y="161"/>
                    <a:pt x="10434" y="1"/>
                    <a:pt x="9992" y="1"/>
                  </a:cubicBezTo>
                  <a:close/>
                </a:path>
              </a:pathLst>
            </a:custGeom>
            <a:solidFill>
              <a:srgbClr val="844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2530925" y="3141650"/>
              <a:ext cx="395775" cy="334300"/>
            </a:xfrm>
            <a:custGeom>
              <a:avLst/>
              <a:gdLst/>
              <a:ahLst/>
              <a:cxnLst/>
              <a:rect l="l" t="t" r="r" b="b"/>
              <a:pathLst>
                <a:path w="15831" h="13372" extrusionOk="0">
                  <a:moveTo>
                    <a:pt x="9268" y="0"/>
                  </a:moveTo>
                  <a:cubicBezTo>
                    <a:pt x="8412" y="0"/>
                    <a:pt x="7820" y="601"/>
                    <a:pt x="7820" y="601"/>
                  </a:cubicBezTo>
                  <a:cubicBezTo>
                    <a:pt x="7820" y="601"/>
                    <a:pt x="7764" y="588"/>
                    <a:pt x="7671" y="570"/>
                  </a:cubicBezTo>
                  <a:lnTo>
                    <a:pt x="7671" y="570"/>
                  </a:lnTo>
                  <a:cubicBezTo>
                    <a:pt x="8707" y="1103"/>
                    <a:pt x="8061" y="3177"/>
                    <a:pt x="7038" y="3332"/>
                  </a:cubicBezTo>
                  <a:cubicBezTo>
                    <a:pt x="1532" y="4172"/>
                    <a:pt x="5569" y="8034"/>
                    <a:pt x="1580" y="8034"/>
                  </a:cubicBezTo>
                  <a:cubicBezTo>
                    <a:pt x="1037" y="8034"/>
                    <a:pt x="508" y="7993"/>
                    <a:pt x="0" y="7916"/>
                  </a:cubicBezTo>
                  <a:lnTo>
                    <a:pt x="0" y="7916"/>
                  </a:lnTo>
                  <a:cubicBezTo>
                    <a:pt x="416" y="9113"/>
                    <a:pt x="1393" y="10092"/>
                    <a:pt x="2272" y="10092"/>
                  </a:cubicBezTo>
                  <a:cubicBezTo>
                    <a:pt x="2431" y="10092"/>
                    <a:pt x="2588" y="10060"/>
                    <a:pt x="2737" y="9990"/>
                  </a:cubicBezTo>
                  <a:lnTo>
                    <a:pt x="2737" y="9990"/>
                  </a:lnTo>
                  <a:cubicBezTo>
                    <a:pt x="2733" y="11557"/>
                    <a:pt x="5634" y="13372"/>
                    <a:pt x="8735" y="13372"/>
                  </a:cubicBezTo>
                  <a:cubicBezTo>
                    <a:pt x="9805" y="13372"/>
                    <a:pt x="10899" y="13156"/>
                    <a:pt x="11906" y="12638"/>
                  </a:cubicBezTo>
                  <a:cubicBezTo>
                    <a:pt x="15830" y="10622"/>
                    <a:pt x="14868" y="5705"/>
                    <a:pt x="13828" y="4189"/>
                  </a:cubicBezTo>
                  <a:cubicBezTo>
                    <a:pt x="13251" y="3348"/>
                    <a:pt x="12659" y="3161"/>
                    <a:pt x="12246" y="3161"/>
                  </a:cubicBezTo>
                  <a:cubicBezTo>
                    <a:pt x="11914" y="3161"/>
                    <a:pt x="11697" y="3282"/>
                    <a:pt x="11697" y="3282"/>
                  </a:cubicBezTo>
                  <a:cubicBezTo>
                    <a:pt x="11697" y="3282"/>
                    <a:pt x="12341" y="2070"/>
                    <a:pt x="10761" y="645"/>
                  </a:cubicBezTo>
                  <a:cubicBezTo>
                    <a:pt x="10223" y="160"/>
                    <a:pt x="9710" y="0"/>
                    <a:pt x="9268" y="0"/>
                  </a:cubicBezTo>
                  <a:close/>
                </a:path>
              </a:pathLst>
            </a:custGeom>
            <a:solidFill>
              <a:srgbClr val="75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2613275" y="3246450"/>
              <a:ext cx="284875" cy="269050"/>
            </a:xfrm>
            <a:custGeom>
              <a:avLst/>
              <a:gdLst/>
              <a:ahLst/>
              <a:cxnLst/>
              <a:rect l="l" t="t" r="r" b="b"/>
              <a:pathLst>
                <a:path w="11395" h="10762" extrusionOk="0">
                  <a:moveTo>
                    <a:pt x="4896" y="0"/>
                  </a:moveTo>
                  <a:cubicBezTo>
                    <a:pt x="1741" y="0"/>
                    <a:pt x="0" y="2856"/>
                    <a:pt x="602" y="6268"/>
                  </a:cubicBezTo>
                  <a:cubicBezTo>
                    <a:pt x="961" y="8301"/>
                    <a:pt x="2171" y="10761"/>
                    <a:pt x="4719" y="10761"/>
                  </a:cubicBezTo>
                  <a:cubicBezTo>
                    <a:pt x="5293" y="10761"/>
                    <a:pt x="5936" y="10636"/>
                    <a:pt x="6652" y="10353"/>
                  </a:cubicBezTo>
                  <a:cubicBezTo>
                    <a:pt x="8437" y="9647"/>
                    <a:pt x="10795" y="7518"/>
                    <a:pt x="11098" y="5380"/>
                  </a:cubicBezTo>
                  <a:cubicBezTo>
                    <a:pt x="11395" y="3291"/>
                    <a:pt x="8785" y="338"/>
                    <a:pt x="5405" y="24"/>
                  </a:cubicBezTo>
                  <a:cubicBezTo>
                    <a:pt x="5231" y="8"/>
                    <a:pt x="5062" y="0"/>
                    <a:pt x="4896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2683600" y="3216400"/>
              <a:ext cx="219325" cy="151300"/>
            </a:xfrm>
            <a:custGeom>
              <a:avLst/>
              <a:gdLst/>
              <a:ahLst/>
              <a:cxnLst/>
              <a:rect l="l" t="t" r="r" b="b"/>
              <a:pathLst>
                <a:path w="8773" h="6052" extrusionOk="0">
                  <a:moveTo>
                    <a:pt x="5134" y="1"/>
                  </a:moveTo>
                  <a:cubicBezTo>
                    <a:pt x="2908" y="1"/>
                    <a:pt x="1" y="1225"/>
                    <a:pt x="1" y="1225"/>
                  </a:cubicBezTo>
                  <a:cubicBezTo>
                    <a:pt x="5412" y="2020"/>
                    <a:pt x="5893" y="5256"/>
                    <a:pt x="6895" y="6051"/>
                  </a:cubicBezTo>
                  <a:cubicBezTo>
                    <a:pt x="6895" y="6051"/>
                    <a:pt x="8773" y="2837"/>
                    <a:pt x="7295" y="806"/>
                  </a:cubicBezTo>
                  <a:cubicBezTo>
                    <a:pt x="6861" y="211"/>
                    <a:pt x="6056" y="1"/>
                    <a:pt x="5134" y="1"/>
                  </a:cubicBezTo>
                  <a:close/>
                </a:path>
              </a:pathLst>
            </a:custGeom>
            <a:solidFill>
              <a:srgbClr val="753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2837125" y="3304850"/>
              <a:ext cx="56300" cy="72675"/>
            </a:xfrm>
            <a:custGeom>
              <a:avLst/>
              <a:gdLst/>
              <a:ahLst/>
              <a:cxnLst/>
              <a:rect l="l" t="t" r="r" b="b"/>
              <a:pathLst>
                <a:path w="2252" h="2907" extrusionOk="0">
                  <a:moveTo>
                    <a:pt x="1117" y="1"/>
                  </a:moveTo>
                  <a:cubicBezTo>
                    <a:pt x="361" y="1"/>
                    <a:pt x="1" y="1328"/>
                    <a:pt x="606" y="2419"/>
                  </a:cubicBezTo>
                  <a:cubicBezTo>
                    <a:pt x="743" y="2667"/>
                    <a:pt x="1066" y="2907"/>
                    <a:pt x="1359" y="2907"/>
                  </a:cubicBezTo>
                  <a:cubicBezTo>
                    <a:pt x="1503" y="2907"/>
                    <a:pt x="1640" y="2848"/>
                    <a:pt x="1744" y="2704"/>
                  </a:cubicBezTo>
                  <a:cubicBezTo>
                    <a:pt x="2059" y="2266"/>
                    <a:pt x="2251" y="334"/>
                    <a:pt x="1345" y="39"/>
                  </a:cubicBezTo>
                  <a:cubicBezTo>
                    <a:pt x="1266" y="13"/>
                    <a:pt x="1190" y="1"/>
                    <a:pt x="1117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2847950" y="3318700"/>
              <a:ext cx="35025" cy="45225"/>
            </a:xfrm>
            <a:custGeom>
              <a:avLst/>
              <a:gdLst/>
              <a:ahLst/>
              <a:cxnLst/>
              <a:rect l="l" t="t" r="r" b="b"/>
              <a:pathLst>
                <a:path w="1401" h="1809" extrusionOk="0">
                  <a:moveTo>
                    <a:pt x="696" y="1"/>
                  </a:moveTo>
                  <a:cubicBezTo>
                    <a:pt x="225" y="1"/>
                    <a:pt x="0" y="827"/>
                    <a:pt x="378" y="1506"/>
                  </a:cubicBezTo>
                  <a:cubicBezTo>
                    <a:pt x="463" y="1659"/>
                    <a:pt x="664" y="1809"/>
                    <a:pt x="846" y="1809"/>
                  </a:cubicBezTo>
                  <a:cubicBezTo>
                    <a:pt x="935" y="1809"/>
                    <a:pt x="1020" y="1772"/>
                    <a:pt x="1085" y="1683"/>
                  </a:cubicBezTo>
                  <a:cubicBezTo>
                    <a:pt x="1281" y="1411"/>
                    <a:pt x="1400" y="208"/>
                    <a:pt x="837" y="24"/>
                  </a:cubicBezTo>
                  <a:cubicBezTo>
                    <a:pt x="788" y="8"/>
                    <a:pt x="741" y="1"/>
                    <a:pt x="696" y="1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2854950" y="3338825"/>
              <a:ext cx="22300" cy="28775"/>
            </a:xfrm>
            <a:custGeom>
              <a:avLst/>
              <a:gdLst/>
              <a:ahLst/>
              <a:cxnLst/>
              <a:rect l="l" t="t" r="r" b="b"/>
              <a:pathLst>
                <a:path w="892" h="1151" extrusionOk="0">
                  <a:moveTo>
                    <a:pt x="443" y="0"/>
                  </a:moveTo>
                  <a:cubicBezTo>
                    <a:pt x="144" y="0"/>
                    <a:pt x="1" y="526"/>
                    <a:pt x="241" y="958"/>
                  </a:cubicBezTo>
                  <a:cubicBezTo>
                    <a:pt x="295" y="1056"/>
                    <a:pt x="423" y="1151"/>
                    <a:pt x="539" y="1151"/>
                  </a:cubicBezTo>
                  <a:cubicBezTo>
                    <a:pt x="596" y="1151"/>
                    <a:pt x="650" y="1128"/>
                    <a:pt x="692" y="1071"/>
                  </a:cubicBezTo>
                  <a:cubicBezTo>
                    <a:pt x="816" y="897"/>
                    <a:pt x="892" y="132"/>
                    <a:pt x="533" y="15"/>
                  </a:cubicBezTo>
                  <a:cubicBezTo>
                    <a:pt x="502" y="5"/>
                    <a:pt x="472" y="0"/>
                    <a:pt x="443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3136725" y="3170225"/>
              <a:ext cx="25675" cy="25625"/>
            </a:xfrm>
            <a:custGeom>
              <a:avLst/>
              <a:gdLst/>
              <a:ahLst/>
              <a:cxnLst/>
              <a:rect l="l" t="t" r="r" b="b"/>
              <a:pathLst>
                <a:path w="1027" h="1025" extrusionOk="0">
                  <a:moveTo>
                    <a:pt x="514" y="0"/>
                  </a:moveTo>
                  <a:cubicBezTo>
                    <a:pt x="230" y="0"/>
                    <a:pt x="1" y="230"/>
                    <a:pt x="1" y="513"/>
                  </a:cubicBezTo>
                  <a:cubicBezTo>
                    <a:pt x="1" y="795"/>
                    <a:pt x="230" y="1025"/>
                    <a:pt x="514" y="1025"/>
                  </a:cubicBezTo>
                  <a:cubicBezTo>
                    <a:pt x="797" y="1025"/>
                    <a:pt x="1027" y="795"/>
                    <a:pt x="1027" y="513"/>
                  </a:cubicBezTo>
                  <a:cubicBezTo>
                    <a:pt x="1027" y="230"/>
                    <a:pt x="797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3074800" y="3070175"/>
              <a:ext cx="25650" cy="25650"/>
            </a:xfrm>
            <a:custGeom>
              <a:avLst/>
              <a:gdLst/>
              <a:ahLst/>
              <a:cxnLst/>
              <a:rect l="l" t="t" r="r" b="b"/>
              <a:pathLst>
                <a:path w="1026" h="1026" extrusionOk="0">
                  <a:moveTo>
                    <a:pt x="513" y="1"/>
                  </a:moveTo>
                  <a:cubicBezTo>
                    <a:pt x="230" y="1"/>
                    <a:pt x="0" y="230"/>
                    <a:pt x="0" y="513"/>
                  </a:cubicBezTo>
                  <a:cubicBezTo>
                    <a:pt x="0" y="796"/>
                    <a:pt x="230" y="1025"/>
                    <a:pt x="513" y="1025"/>
                  </a:cubicBezTo>
                  <a:cubicBezTo>
                    <a:pt x="796" y="1025"/>
                    <a:pt x="1026" y="796"/>
                    <a:pt x="1026" y="513"/>
                  </a:cubicBezTo>
                  <a:cubicBezTo>
                    <a:pt x="1026" y="229"/>
                    <a:pt x="796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3232325" y="3766825"/>
              <a:ext cx="22775" cy="49750"/>
            </a:xfrm>
            <a:custGeom>
              <a:avLst/>
              <a:gdLst/>
              <a:ahLst/>
              <a:cxnLst/>
              <a:rect l="l" t="t" r="r" b="b"/>
              <a:pathLst>
                <a:path w="911" h="1990" extrusionOk="0">
                  <a:moveTo>
                    <a:pt x="910" y="0"/>
                  </a:moveTo>
                  <a:lnTo>
                    <a:pt x="910" y="0"/>
                  </a:lnTo>
                  <a:cubicBezTo>
                    <a:pt x="424" y="465"/>
                    <a:pt x="0" y="1990"/>
                    <a:pt x="0" y="1990"/>
                  </a:cubicBezTo>
                  <a:lnTo>
                    <a:pt x="826" y="1990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2516100" y="3760050"/>
              <a:ext cx="22775" cy="56525"/>
            </a:xfrm>
            <a:custGeom>
              <a:avLst/>
              <a:gdLst/>
              <a:ahLst/>
              <a:cxnLst/>
              <a:rect l="l" t="t" r="r" b="b"/>
              <a:pathLst>
                <a:path w="911" h="2261" extrusionOk="0">
                  <a:moveTo>
                    <a:pt x="0" y="0"/>
                  </a:moveTo>
                  <a:lnTo>
                    <a:pt x="85" y="2261"/>
                  </a:lnTo>
                  <a:lnTo>
                    <a:pt x="911" y="2261"/>
                  </a:lnTo>
                  <a:cubicBezTo>
                    <a:pt x="911" y="2261"/>
                    <a:pt x="487" y="52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3081800" y="3077150"/>
              <a:ext cx="11700" cy="11700"/>
            </a:xfrm>
            <a:custGeom>
              <a:avLst/>
              <a:gdLst/>
              <a:ahLst/>
              <a:cxnLst/>
              <a:rect l="l" t="t" r="r" b="b"/>
              <a:pathLst>
                <a:path w="468" h="468" extrusionOk="0">
                  <a:moveTo>
                    <a:pt x="233" y="1"/>
                  </a:moveTo>
                  <a:cubicBezTo>
                    <a:pt x="104" y="1"/>
                    <a:pt x="0" y="105"/>
                    <a:pt x="0" y="234"/>
                  </a:cubicBezTo>
                  <a:cubicBezTo>
                    <a:pt x="0" y="363"/>
                    <a:pt x="104" y="468"/>
                    <a:pt x="233" y="468"/>
                  </a:cubicBezTo>
                  <a:cubicBezTo>
                    <a:pt x="362" y="468"/>
                    <a:pt x="467" y="363"/>
                    <a:pt x="467" y="234"/>
                  </a:cubicBezTo>
                  <a:cubicBezTo>
                    <a:pt x="467" y="105"/>
                    <a:pt x="362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3143975" y="3177450"/>
              <a:ext cx="11175" cy="11175"/>
            </a:xfrm>
            <a:custGeom>
              <a:avLst/>
              <a:gdLst/>
              <a:ahLst/>
              <a:cxnLst/>
              <a:rect l="l" t="t" r="r" b="b"/>
              <a:pathLst>
                <a:path w="447" h="447" extrusionOk="0">
                  <a:moveTo>
                    <a:pt x="224" y="0"/>
                  </a:moveTo>
                  <a:cubicBezTo>
                    <a:pt x="100" y="0"/>
                    <a:pt x="1" y="101"/>
                    <a:pt x="1" y="224"/>
                  </a:cubicBezTo>
                  <a:cubicBezTo>
                    <a:pt x="1" y="346"/>
                    <a:pt x="100" y="447"/>
                    <a:pt x="224" y="447"/>
                  </a:cubicBezTo>
                  <a:cubicBezTo>
                    <a:pt x="347" y="447"/>
                    <a:pt x="446" y="348"/>
                    <a:pt x="446" y="224"/>
                  </a:cubicBezTo>
                  <a:cubicBezTo>
                    <a:pt x="446" y="101"/>
                    <a:pt x="347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3022550" y="3091850"/>
              <a:ext cx="80225" cy="100900"/>
            </a:xfrm>
            <a:custGeom>
              <a:avLst/>
              <a:gdLst/>
              <a:ahLst/>
              <a:cxnLst/>
              <a:rect l="l" t="t" r="r" b="b"/>
              <a:pathLst>
                <a:path w="3209" h="4036" extrusionOk="0">
                  <a:moveTo>
                    <a:pt x="1096" y="1"/>
                  </a:moveTo>
                  <a:lnTo>
                    <a:pt x="1" y="1701"/>
                  </a:lnTo>
                  <a:lnTo>
                    <a:pt x="1430" y="4035"/>
                  </a:lnTo>
                  <a:lnTo>
                    <a:pt x="3208" y="3797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3037275" y="3128775"/>
              <a:ext cx="50825" cy="37750"/>
            </a:xfrm>
            <a:custGeom>
              <a:avLst/>
              <a:gdLst/>
              <a:ahLst/>
              <a:cxnLst/>
              <a:rect l="l" t="t" r="r" b="b"/>
              <a:pathLst>
                <a:path w="2033" h="1510" extrusionOk="0">
                  <a:moveTo>
                    <a:pt x="1953" y="1"/>
                  </a:moveTo>
                  <a:lnTo>
                    <a:pt x="0" y="1335"/>
                  </a:lnTo>
                  <a:lnTo>
                    <a:pt x="63" y="1510"/>
                  </a:lnTo>
                  <a:lnTo>
                    <a:pt x="2032" y="28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2446550" y="3622075"/>
              <a:ext cx="40425" cy="59875"/>
            </a:xfrm>
            <a:custGeom>
              <a:avLst/>
              <a:gdLst/>
              <a:ahLst/>
              <a:cxnLst/>
              <a:rect l="l" t="t" r="r" b="b"/>
              <a:pathLst>
                <a:path w="1617" h="2395" extrusionOk="0">
                  <a:moveTo>
                    <a:pt x="1571" y="0"/>
                  </a:moveTo>
                  <a:cubicBezTo>
                    <a:pt x="1568" y="0"/>
                    <a:pt x="1564" y="0"/>
                    <a:pt x="1560" y="1"/>
                  </a:cubicBezTo>
                  <a:cubicBezTo>
                    <a:pt x="1491" y="11"/>
                    <a:pt x="980" y="97"/>
                    <a:pt x="819" y="121"/>
                  </a:cubicBezTo>
                  <a:lnTo>
                    <a:pt x="203" y="216"/>
                  </a:lnTo>
                  <a:cubicBezTo>
                    <a:pt x="174" y="220"/>
                    <a:pt x="153" y="218"/>
                    <a:pt x="134" y="220"/>
                  </a:cubicBezTo>
                  <a:cubicBezTo>
                    <a:pt x="115" y="224"/>
                    <a:pt x="101" y="232"/>
                    <a:pt x="96" y="264"/>
                  </a:cubicBezTo>
                  <a:cubicBezTo>
                    <a:pt x="91" y="288"/>
                    <a:pt x="85" y="308"/>
                    <a:pt x="81" y="329"/>
                  </a:cubicBezTo>
                  <a:cubicBezTo>
                    <a:pt x="76" y="354"/>
                    <a:pt x="75" y="374"/>
                    <a:pt x="91" y="374"/>
                  </a:cubicBezTo>
                  <a:cubicBezTo>
                    <a:pt x="93" y="374"/>
                    <a:pt x="94" y="374"/>
                    <a:pt x="96" y="373"/>
                  </a:cubicBezTo>
                  <a:cubicBezTo>
                    <a:pt x="128" y="369"/>
                    <a:pt x="291" y="338"/>
                    <a:pt x="338" y="331"/>
                  </a:cubicBezTo>
                  <a:cubicBezTo>
                    <a:pt x="347" y="330"/>
                    <a:pt x="358" y="328"/>
                    <a:pt x="390" y="325"/>
                  </a:cubicBezTo>
                  <a:lnTo>
                    <a:pt x="390" y="325"/>
                  </a:lnTo>
                  <a:cubicBezTo>
                    <a:pt x="387" y="376"/>
                    <a:pt x="375" y="452"/>
                    <a:pt x="359" y="545"/>
                  </a:cubicBezTo>
                  <a:cubicBezTo>
                    <a:pt x="348" y="609"/>
                    <a:pt x="337" y="677"/>
                    <a:pt x="317" y="757"/>
                  </a:cubicBezTo>
                  <a:cubicBezTo>
                    <a:pt x="261" y="978"/>
                    <a:pt x="163" y="1479"/>
                    <a:pt x="105" y="1811"/>
                  </a:cubicBezTo>
                  <a:cubicBezTo>
                    <a:pt x="80" y="1954"/>
                    <a:pt x="62" y="2066"/>
                    <a:pt x="58" y="2108"/>
                  </a:cubicBezTo>
                  <a:cubicBezTo>
                    <a:pt x="43" y="2191"/>
                    <a:pt x="17" y="2275"/>
                    <a:pt x="6" y="2332"/>
                  </a:cubicBezTo>
                  <a:cubicBezTo>
                    <a:pt x="0" y="2370"/>
                    <a:pt x="1" y="2394"/>
                    <a:pt x="22" y="2394"/>
                  </a:cubicBezTo>
                  <a:cubicBezTo>
                    <a:pt x="23" y="2394"/>
                    <a:pt x="24" y="2394"/>
                    <a:pt x="26" y="2394"/>
                  </a:cubicBezTo>
                  <a:cubicBezTo>
                    <a:pt x="88" y="2384"/>
                    <a:pt x="535" y="2324"/>
                    <a:pt x="720" y="2295"/>
                  </a:cubicBezTo>
                  <a:cubicBezTo>
                    <a:pt x="901" y="2265"/>
                    <a:pt x="996" y="2276"/>
                    <a:pt x="1005" y="2148"/>
                  </a:cubicBezTo>
                  <a:cubicBezTo>
                    <a:pt x="1024" y="2020"/>
                    <a:pt x="1047" y="1553"/>
                    <a:pt x="1086" y="1291"/>
                  </a:cubicBezTo>
                  <a:cubicBezTo>
                    <a:pt x="1119" y="1076"/>
                    <a:pt x="1226" y="416"/>
                    <a:pt x="1258" y="207"/>
                  </a:cubicBezTo>
                  <a:lnTo>
                    <a:pt x="1270" y="204"/>
                  </a:lnTo>
                  <a:cubicBezTo>
                    <a:pt x="1405" y="187"/>
                    <a:pt x="1469" y="171"/>
                    <a:pt x="1514" y="164"/>
                  </a:cubicBezTo>
                  <a:cubicBezTo>
                    <a:pt x="1560" y="157"/>
                    <a:pt x="1589" y="141"/>
                    <a:pt x="1593" y="87"/>
                  </a:cubicBezTo>
                  <a:cubicBezTo>
                    <a:pt x="1599" y="41"/>
                    <a:pt x="1617" y="0"/>
                    <a:pt x="1571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2487500" y="3617750"/>
              <a:ext cx="41525" cy="56850"/>
            </a:xfrm>
            <a:custGeom>
              <a:avLst/>
              <a:gdLst/>
              <a:ahLst/>
              <a:cxnLst/>
              <a:rect l="l" t="t" r="r" b="b"/>
              <a:pathLst>
                <a:path w="1661" h="2274" extrusionOk="0">
                  <a:moveTo>
                    <a:pt x="995" y="184"/>
                  </a:moveTo>
                  <a:cubicBezTo>
                    <a:pt x="1294" y="184"/>
                    <a:pt x="1450" y="546"/>
                    <a:pt x="1407" y="1007"/>
                  </a:cubicBezTo>
                  <a:cubicBezTo>
                    <a:pt x="1359" y="1514"/>
                    <a:pt x="1135" y="2011"/>
                    <a:pt x="685" y="2083"/>
                  </a:cubicBezTo>
                  <a:cubicBezTo>
                    <a:pt x="655" y="2088"/>
                    <a:pt x="627" y="2090"/>
                    <a:pt x="601" y="2090"/>
                  </a:cubicBezTo>
                  <a:cubicBezTo>
                    <a:pt x="225" y="2090"/>
                    <a:pt x="148" y="1624"/>
                    <a:pt x="206" y="1167"/>
                  </a:cubicBezTo>
                  <a:cubicBezTo>
                    <a:pt x="268" y="690"/>
                    <a:pt x="569" y="408"/>
                    <a:pt x="662" y="311"/>
                  </a:cubicBezTo>
                  <a:cubicBezTo>
                    <a:pt x="752" y="208"/>
                    <a:pt x="831" y="205"/>
                    <a:pt x="936" y="189"/>
                  </a:cubicBezTo>
                  <a:cubicBezTo>
                    <a:pt x="957" y="186"/>
                    <a:pt x="976" y="184"/>
                    <a:pt x="995" y="184"/>
                  </a:cubicBezTo>
                  <a:close/>
                  <a:moveTo>
                    <a:pt x="1141" y="0"/>
                  </a:moveTo>
                  <a:cubicBezTo>
                    <a:pt x="1069" y="0"/>
                    <a:pt x="985" y="14"/>
                    <a:pt x="895" y="28"/>
                  </a:cubicBezTo>
                  <a:cubicBezTo>
                    <a:pt x="525" y="84"/>
                    <a:pt x="97" y="617"/>
                    <a:pt x="23" y="1162"/>
                  </a:cubicBezTo>
                  <a:cubicBezTo>
                    <a:pt x="1" y="1387"/>
                    <a:pt x="10" y="1581"/>
                    <a:pt x="45" y="1753"/>
                  </a:cubicBezTo>
                  <a:cubicBezTo>
                    <a:pt x="104" y="2018"/>
                    <a:pt x="239" y="2273"/>
                    <a:pt x="563" y="2273"/>
                  </a:cubicBezTo>
                  <a:cubicBezTo>
                    <a:pt x="600" y="2273"/>
                    <a:pt x="639" y="2270"/>
                    <a:pt x="680" y="2263"/>
                  </a:cubicBezTo>
                  <a:cubicBezTo>
                    <a:pt x="1490" y="2133"/>
                    <a:pt x="1629" y="1177"/>
                    <a:pt x="1647" y="969"/>
                  </a:cubicBezTo>
                  <a:cubicBezTo>
                    <a:pt x="1661" y="808"/>
                    <a:pt x="1630" y="230"/>
                    <a:pt x="1279" y="29"/>
                  </a:cubicBezTo>
                  <a:cubicBezTo>
                    <a:pt x="1240" y="8"/>
                    <a:pt x="1193" y="0"/>
                    <a:pt x="1141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2535825" y="3612125"/>
              <a:ext cx="31450" cy="56100"/>
            </a:xfrm>
            <a:custGeom>
              <a:avLst/>
              <a:gdLst/>
              <a:ahLst/>
              <a:cxnLst/>
              <a:rect l="l" t="t" r="r" b="b"/>
              <a:pathLst>
                <a:path w="1258" h="2244" extrusionOk="0">
                  <a:moveTo>
                    <a:pt x="1200" y="0"/>
                  </a:moveTo>
                  <a:cubicBezTo>
                    <a:pt x="1147" y="3"/>
                    <a:pt x="1047" y="21"/>
                    <a:pt x="1025" y="24"/>
                  </a:cubicBezTo>
                  <a:cubicBezTo>
                    <a:pt x="986" y="30"/>
                    <a:pt x="943" y="23"/>
                    <a:pt x="916" y="122"/>
                  </a:cubicBezTo>
                  <a:cubicBezTo>
                    <a:pt x="888" y="223"/>
                    <a:pt x="829" y="400"/>
                    <a:pt x="794" y="469"/>
                  </a:cubicBezTo>
                  <a:cubicBezTo>
                    <a:pt x="785" y="485"/>
                    <a:pt x="773" y="515"/>
                    <a:pt x="756" y="559"/>
                  </a:cubicBezTo>
                  <a:cubicBezTo>
                    <a:pt x="740" y="599"/>
                    <a:pt x="727" y="627"/>
                    <a:pt x="724" y="639"/>
                  </a:cubicBezTo>
                  <a:lnTo>
                    <a:pt x="691" y="720"/>
                  </a:lnTo>
                  <a:lnTo>
                    <a:pt x="654" y="814"/>
                  </a:lnTo>
                  <a:cubicBezTo>
                    <a:pt x="638" y="854"/>
                    <a:pt x="621" y="902"/>
                    <a:pt x="607" y="947"/>
                  </a:cubicBezTo>
                  <a:lnTo>
                    <a:pt x="580" y="1026"/>
                  </a:lnTo>
                  <a:cubicBezTo>
                    <a:pt x="568" y="977"/>
                    <a:pt x="553" y="932"/>
                    <a:pt x="542" y="889"/>
                  </a:cubicBezTo>
                  <a:cubicBezTo>
                    <a:pt x="521" y="814"/>
                    <a:pt x="496" y="729"/>
                    <a:pt x="477" y="676"/>
                  </a:cubicBezTo>
                  <a:cubicBezTo>
                    <a:pt x="451" y="605"/>
                    <a:pt x="426" y="485"/>
                    <a:pt x="407" y="415"/>
                  </a:cubicBezTo>
                  <a:cubicBezTo>
                    <a:pt x="381" y="319"/>
                    <a:pt x="357" y="217"/>
                    <a:pt x="351" y="188"/>
                  </a:cubicBezTo>
                  <a:cubicBezTo>
                    <a:pt x="344" y="158"/>
                    <a:pt x="363" y="135"/>
                    <a:pt x="316" y="134"/>
                  </a:cubicBezTo>
                  <a:cubicBezTo>
                    <a:pt x="294" y="134"/>
                    <a:pt x="255" y="140"/>
                    <a:pt x="202" y="148"/>
                  </a:cubicBezTo>
                  <a:cubicBezTo>
                    <a:pt x="176" y="149"/>
                    <a:pt x="151" y="153"/>
                    <a:pt x="135" y="156"/>
                  </a:cubicBezTo>
                  <a:cubicBezTo>
                    <a:pt x="115" y="158"/>
                    <a:pt x="101" y="160"/>
                    <a:pt x="90" y="165"/>
                  </a:cubicBezTo>
                  <a:cubicBezTo>
                    <a:pt x="47" y="174"/>
                    <a:pt x="5" y="183"/>
                    <a:pt x="3" y="215"/>
                  </a:cubicBezTo>
                  <a:cubicBezTo>
                    <a:pt x="1" y="246"/>
                    <a:pt x="30" y="284"/>
                    <a:pt x="47" y="359"/>
                  </a:cubicBezTo>
                  <a:cubicBezTo>
                    <a:pt x="63" y="431"/>
                    <a:pt x="191" y="899"/>
                    <a:pt x="216" y="984"/>
                  </a:cubicBezTo>
                  <a:cubicBezTo>
                    <a:pt x="242" y="1073"/>
                    <a:pt x="254" y="1167"/>
                    <a:pt x="280" y="1243"/>
                  </a:cubicBezTo>
                  <a:cubicBezTo>
                    <a:pt x="307" y="1312"/>
                    <a:pt x="334" y="1466"/>
                    <a:pt x="347" y="1498"/>
                  </a:cubicBezTo>
                  <a:cubicBezTo>
                    <a:pt x="358" y="1529"/>
                    <a:pt x="336" y="1563"/>
                    <a:pt x="312" y="1619"/>
                  </a:cubicBezTo>
                  <a:cubicBezTo>
                    <a:pt x="287" y="1682"/>
                    <a:pt x="232" y="1808"/>
                    <a:pt x="216" y="1864"/>
                  </a:cubicBezTo>
                  <a:cubicBezTo>
                    <a:pt x="198" y="1917"/>
                    <a:pt x="102" y="2160"/>
                    <a:pt x="91" y="2191"/>
                  </a:cubicBezTo>
                  <a:cubicBezTo>
                    <a:pt x="87" y="2204"/>
                    <a:pt x="77" y="2219"/>
                    <a:pt x="77" y="2229"/>
                  </a:cubicBezTo>
                  <a:cubicBezTo>
                    <a:pt x="76" y="2239"/>
                    <a:pt x="81" y="2244"/>
                    <a:pt x="96" y="2244"/>
                  </a:cubicBezTo>
                  <a:cubicBezTo>
                    <a:pt x="101" y="2244"/>
                    <a:pt x="106" y="2243"/>
                    <a:pt x="111" y="2243"/>
                  </a:cubicBezTo>
                  <a:cubicBezTo>
                    <a:pt x="126" y="2239"/>
                    <a:pt x="162" y="2233"/>
                    <a:pt x="221" y="2221"/>
                  </a:cubicBezTo>
                  <a:cubicBezTo>
                    <a:pt x="284" y="2211"/>
                    <a:pt x="323" y="2205"/>
                    <a:pt x="341" y="2198"/>
                  </a:cubicBezTo>
                  <a:lnTo>
                    <a:pt x="421" y="2185"/>
                  </a:lnTo>
                  <a:cubicBezTo>
                    <a:pt x="445" y="2185"/>
                    <a:pt x="461" y="2160"/>
                    <a:pt x="472" y="2113"/>
                  </a:cubicBezTo>
                  <a:cubicBezTo>
                    <a:pt x="484" y="2068"/>
                    <a:pt x="510" y="1931"/>
                    <a:pt x="531" y="1874"/>
                  </a:cubicBezTo>
                  <a:cubicBezTo>
                    <a:pt x="545" y="1818"/>
                    <a:pt x="792" y="1242"/>
                    <a:pt x="842" y="1096"/>
                  </a:cubicBezTo>
                  <a:cubicBezTo>
                    <a:pt x="895" y="956"/>
                    <a:pt x="1072" y="510"/>
                    <a:pt x="1121" y="395"/>
                  </a:cubicBezTo>
                  <a:cubicBezTo>
                    <a:pt x="1171" y="279"/>
                    <a:pt x="1234" y="82"/>
                    <a:pt x="1250" y="47"/>
                  </a:cubicBezTo>
                  <a:cubicBezTo>
                    <a:pt x="1254" y="35"/>
                    <a:pt x="1256" y="29"/>
                    <a:pt x="1256" y="20"/>
                  </a:cubicBezTo>
                  <a:cubicBezTo>
                    <a:pt x="1257" y="6"/>
                    <a:pt x="1243" y="0"/>
                    <a:pt x="1200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1" name="Google Shape;1151;p32"/>
            <p:cNvSpPr/>
            <p:nvPr/>
          </p:nvSpPr>
          <p:spPr>
            <a:xfrm>
              <a:off x="2570125" y="3607500"/>
              <a:ext cx="30475" cy="54225"/>
            </a:xfrm>
            <a:custGeom>
              <a:avLst/>
              <a:gdLst/>
              <a:ahLst/>
              <a:cxnLst/>
              <a:rect l="l" t="t" r="r" b="b"/>
              <a:pathLst>
                <a:path w="1219" h="2169" extrusionOk="0">
                  <a:moveTo>
                    <a:pt x="807" y="0"/>
                  </a:moveTo>
                  <a:cubicBezTo>
                    <a:pt x="778" y="0"/>
                    <a:pt x="748" y="2"/>
                    <a:pt x="717" y="7"/>
                  </a:cubicBezTo>
                  <a:cubicBezTo>
                    <a:pt x="443" y="48"/>
                    <a:pt x="76" y="299"/>
                    <a:pt x="62" y="680"/>
                  </a:cubicBezTo>
                  <a:cubicBezTo>
                    <a:pt x="51" y="1003"/>
                    <a:pt x="252" y="1131"/>
                    <a:pt x="464" y="1227"/>
                  </a:cubicBezTo>
                  <a:cubicBezTo>
                    <a:pt x="681" y="1328"/>
                    <a:pt x="905" y="1384"/>
                    <a:pt x="904" y="1557"/>
                  </a:cubicBezTo>
                  <a:cubicBezTo>
                    <a:pt x="901" y="1910"/>
                    <a:pt x="573" y="1975"/>
                    <a:pt x="468" y="1992"/>
                  </a:cubicBezTo>
                  <a:cubicBezTo>
                    <a:pt x="456" y="1994"/>
                    <a:pt x="443" y="1995"/>
                    <a:pt x="430" y="1995"/>
                  </a:cubicBezTo>
                  <a:cubicBezTo>
                    <a:pt x="324" y="1995"/>
                    <a:pt x="179" y="1940"/>
                    <a:pt x="140" y="1901"/>
                  </a:cubicBezTo>
                  <a:cubicBezTo>
                    <a:pt x="105" y="1868"/>
                    <a:pt x="101" y="1860"/>
                    <a:pt x="92" y="1860"/>
                  </a:cubicBezTo>
                  <a:cubicBezTo>
                    <a:pt x="89" y="1860"/>
                    <a:pt x="87" y="1860"/>
                    <a:pt x="84" y="1861"/>
                  </a:cubicBezTo>
                  <a:lnTo>
                    <a:pt x="78" y="1861"/>
                  </a:lnTo>
                  <a:cubicBezTo>
                    <a:pt x="54" y="1866"/>
                    <a:pt x="20" y="1949"/>
                    <a:pt x="11" y="1966"/>
                  </a:cubicBezTo>
                  <a:cubicBezTo>
                    <a:pt x="2" y="1983"/>
                    <a:pt x="0" y="2001"/>
                    <a:pt x="23" y="2020"/>
                  </a:cubicBezTo>
                  <a:cubicBezTo>
                    <a:pt x="43" y="2039"/>
                    <a:pt x="200" y="2168"/>
                    <a:pt x="410" y="2168"/>
                  </a:cubicBezTo>
                  <a:cubicBezTo>
                    <a:pt x="437" y="2168"/>
                    <a:pt x="465" y="2166"/>
                    <a:pt x="493" y="2161"/>
                  </a:cubicBezTo>
                  <a:cubicBezTo>
                    <a:pt x="748" y="2120"/>
                    <a:pt x="1218" y="1946"/>
                    <a:pt x="1218" y="1437"/>
                  </a:cubicBezTo>
                  <a:cubicBezTo>
                    <a:pt x="1218" y="928"/>
                    <a:pt x="761" y="904"/>
                    <a:pt x="620" y="856"/>
                  </a:cubicBezTo>
                  <a:cubicBezTo>
                    <a:pt x="480" y="798"/>
                    <a:pt x="323" y="714"/>
                    <a:pt x="328" y="538"/>
                  </a:cubicBezTo>
                  <a:cubicBezTo>
                    <a:pt x="333" y="366"/>
                    <a:pt x="455" y="202"/>
                    <a:pt x="722" y="162"/>
                  </a:cubicBezTo>
                  <a:cubicBezTo>
                    <a:pt x="738" y="160"/>
                    <a:pt x="753" y="159"/>
                    <a:pt x="769" y="159"/>
                  </a:cubicBezTo>
                  <a:cubicBezTo>
                    <a:pt x="908" y="159"/>
                    <a:pt x="1051" y="247"/>
                    <a:pt x="1078" y="263"/>
                  </a:cubicBezTo>
                  <a:lnTo>
                    <a:pt x="1097" y="278"/>
                  </a:lnTo>
                  <a:cubicBezTo>
                    <a:pt x="1109" y="283"/>
                    <a:pt x="1120" y="287"/>
                    <a:pt x="1129" y="287"/>
                  </a:cubicBezTo>
                  <a:cubicBezTo>
                    <a:pt x="1130" y="287"/>
                    <a:pt x="1131" y="287"/>
                    <a:pt x="1132" y="287"/>
                  </a:cubicBezTo>
                  <a:cubicBezTo>
                    <a:pt x="1155" y="283"/>
                    <a:pt x="1191" y="207"/>
                    <a:pt x="1204" y="191"/>
                  </a:cubicBezTo>
                  <a:cubicBezTo>
                    <a:pt x="1212" y="181"/>
                    <a:pt x="1216" y="175"/>
                    <a:pt x="1216" y="167"/>
                  </a:cubicBezTo>
                  <a:cubicBezTo>
                    <a:pt x="1216" y="152"/>
                    <a:pt x="1207" y="143"/>
                    <a:pt x="1188" y="132"/>
                  </a:cubicBezTo>
                  <a:cubicBezTo>
                    <a:pt x="1164" y="117"/>
                    <a:pt x="1024" y="0"/>
                    <a:pt x="807" y="0"/>
                  </a:cubicBezTo>
                  <a:close/>
                </a:path>
              </a:pathLst>
            </a:custGeom>
            <a:solidFill>
              <a:srgbClr val="F7F5DF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2363700" y="3761225"/>
              <a:ext cx="5175" cy="4975"/>
            </a:xfrm>
            <a:custGeom>
              <a:avLst/>
              <a:gdLst/>
              <a:ahLst/>
              <a:cxnLst/>
              <a:rect l="l" t="t" r="r" b="b"/>
              <a:pathLst>
                <a:path w="207" h="199" extrusionOk="0">
                  <a:moveTo>
                    <a:pt x="127" y="1"/>
                  </a:moveTo>
                  <a:cubicBezTo>
                    <a:pt x="94" y="1"/>
                    <a:pt x="59" y="20"/>
                    <a:pt x="35" y="53"/>
                  </a:cubicBezTo>
                  <a:cubicBezTo>
                    <a:pt x="1" y="101"/>
                    <a:pt x="3" y="160"/>
                    <a:pt x="41" y="186"/>
                  </a:cubicBezTo>
                  <a:cubicBezTo>
                    <a:pt x="53" y="195"/>
                    <a:pt x="68" y="199"/>
                    <a:pt x="82" y="199"/>
                  </a:cubicBezTo>
                  <a:cubicBezTo>
                    <a:pt x="114" y="199"/>
                    <a:pt x="149" y="180"/>
                    <a:pt x="172" y="148"/>
                  </a:cubicBezTo>
                  <a:cubicBezTo>
                    <a:pt x="207" y="100"/>
                    <a:pt x="204" y="39"/>
                    <a:pt x="167" y="13"/>
                  </a:cubicBezTo>
                  <a:cubicBezTo>
                    <a:pt x="155" y="5"/>
                    <a:pt x="141" y="1"/>
                    <a:pt x="127" y="1"/>
                  </a:cubicBezTo>
                  <a:close/>
                </a:path>
              </a:pathLst>
            </a:custGeom>
            <a:solidFill>
              <a:srgbClr val="FFE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3" name="Google Shape;1153;p32"/>
            <p:cNvSpPr/>
            <p:nvPr/>
          </p:nvSpPr>
          <p:spPr>
            <a:xfrm>
              <a:off x="2317900" y="3764050"/>
              <a:ext cx="4950" cy="4725"/>
            </a:xfrm>
            <a:custGeom>
              <a:avLst/>
              <a:gdLst/>
              <a:ahLst/>
              <a:cxnLst/>
              <a:rect l="l" t="t" r="r" b="b"/>
              <a:pathLst>
                <a:path w="198" h="189" extrusionOk="0">
                  <a:moveTo>
                    <a:pt x="120" y="1"/>
                  </a:moveTo>
                  <a:cubicBezTo>
                    <a:pt x="90" y="1"/>
                    <a:pt x="56" y="18"/>
                    <a:pt x="34" y="49"/>
                  </a:cubicBezTo>
                  <a:cubicBezTo>
                    <a:pt x="1" y="95"/>
                    <a:pt x="3" y="152"/>
                    <a:pt x="38" y="177"/>
                  </a:cubicBezTo>
                  <a:cubicBezTo>
                    <a:pt x="50" y="185"/>
                    <a:pt x="63" y="189"/>
                    <a:pt x="77" y="189"/>
                  </a:cubicBezTo>
                  <a:cubicBezTo>
                    <a:pt x="108" y="189"/>
                    <a:pt x="141" y="171"/>
                    <a:pt x="164" y="141"/>
                  </a:cubicBezTo>
                  <a:cubicBezTo>
                    <a:pt x="197" y="94"/>
                    <a:pt x="195" y="37"/>
                    <a:pt x="158" y="12"/>
                  </a:cubicBezTo>
                  <a:cubicBezTo>
                    <a:pt x="147" y="4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FFE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4" name="Google Shape;1154;p32"/>
            <p:cNvSpPr/>
            <p:nvPr/>
          </p:nvSpPr>
          <p:spPr>
            <a:xfrm>
              <a:off x="2309050" y="3726225"/>
              <a:ext cx="71025" cy="41725"/>
            </a:xfrm>
            <a:custGeom>
              <a:avLst/>
              <a:gdLst/>
              <a:ahLst/>
              <a:cxnLst/>
              <a:rect l="l" t="t" r="r" b="b"/>
              <a:pathLst>
                <a:path w="2841" h="1669" extrusionOk="0">
                  <a:moveTo>
                    <a:pt x="2386" y="116"/>
                  </a:moveTo>
                  <a:lnTo>
                    <a:pt x="2590" y="868"/>
                  </a:lnTo>
                  <a:lnTo>
                    <a:pt x="1800" y="875"/>
                  </a:lnTo>
                  <a:lnTo>
                    <a:pt x="1898" y="143"/>
                  </a:lnTo>
                  <a:lnTo>
                    <a:pt x="2386" y="116"/>
                  </a:lnTo>
                  <a:close/>
                  <a:moveTo>
                    <a:pt x="1826" y="147"/>
                  </a:moveTo>
                  <a:lnTo>
                    <a:pt x="1699" y="876"/>
                  </a:lnTo>
                  <a:lnTo>
                    <a:pt x="911" y="883"/>
                  </a:lnTo>
                  <a:lnTo>
                    <a:pt x="911" y="883"/>
                  </a:lnTo>
                  <a:lnTo>
                    <a:pt x="1319" y="173"/>
                  </a:lnTo>
                  <a:lnTo>
                    <a:pt x="1826" y="147"/>
                  </a:lnTo>
                  <a:close/>
                  <a:moveTo>
                    <a:pt x="2439" y="1"/>
                  </a:moveTo>
                  <a:lnTo>
                    <a:pt x="1278" y="66"/>
                  </a:lnTo>
                  <a:lnTo>
                    <a:pt x="831" y="892"/>
                  </a:lnTo>
                  <a:lnTo>
                    <a:pt x="1" y="1408"/>
                  </a:lnTo>
                  <a:lnTo>
                    <a:pt x="3" y="1669"/>
                  </a:lnTo>
                  <a:lnTo>
                    <a:pt x="251" y="1656"/>
                  </a:lnTo>
                  <a:cubicBezTo>
                    <a:pt x="252" y="1606"/>
                    <a:pt x="268" y="1552"/>
                    <a:pt x="302" y="1504"/>
                  </a:cubicBezTo>
                  <a:cubicBezTo>
                    <a:pt x="355" y="1432"/>
                    <a:pt x="432" y="1391"/>
                    <a:pt x="502" y="1391"/>
                  </a:cubicBezTo>
                  <a:cubicBezTo>
                    <a:pt x="534" y="1391"/>
                    <a:pt x="564" y="1399"/>
                    <a:pt x="590" y="1417"/>
                  </a:cubicBezTo>
                  <a:cubicBezTo>
                    <a:pt x="654" y="1462"/>
                    <a:pt x="671" y="1551"/>
                    <a:pt x="641" y="1637"/>
                  </a:cubicBezTo>
                  <a:lnTo>
                    <a:pt x="2088" y="1566"/>
                  </a:lnTo>
                  <a:cubicBezTo>
                    <a:pt x="2084" y="1512"/>
                    <a:pt x="2100" y="1450"/>
                    <a:pt x="2140" y="1396"/>
                  </a:cubicBezTo>
                  <a:cubicBezTo>
                    <a:pt x="2192" y="1324"/>
                    <a:pt x="2268" y="1283"/>
                    <a:pt x="2338" y="1283"/>
                  </a:cubicBezTo>
                  <a:cubicBezTo>
                    <a:pt x="2371" y="1283"/>
                    <a:pt x="2402" y="1292"/>
                    <a:pt x="2428" y="1310"/>
                  </a:cubicBezTo>
                  <a:cubicBezTo>
                    <a:pt x="2497" y="1357"/>
                    <a:pt x="2509" y="1455"/>
                    <a:pt x="2469" y="1548"/>
                  </a:cubicBezTo>
                  <a:lnTo>
                    <a:pt x="2618" y="1541"/>
                  </a:lnTo>
                  <a:lnTo>
                    <a:pt x="2840" y="1211"/>
                  </a:lnTo>
                  <a:lnTo>
                    <a:pt x="2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5" name="Google Shape;1155;p32"/>
            <p:cNvSpPr/>
            <p:nvPr/>
          </p:nvSpPr>
          <p:spPr>
            <a:xfrm>
              <a:off x="2976975" y="3121975"/>
              <a:ext cx="35550" cy="68725"/>
            </a:xfrm>
            <a:custGeom>
              <a:avLst/>
              <a:gdLst/>
              <a:ahLst/>
              <a:cxnLst/>
              <a:rect l="l" t="t" r="r" b="b"/>
              <a:pathLst>
                <a:path w="1422" h="2749" extrusionOk="0">
                  <a:moveTo>
                    <a:pt x="963" y="0"/>
                  </a:moveTo>
                  <a:cubicBezTo>
                    <a:pt x="934" y="0"/>
                    <a:pt x="903" y="6"/>
                    <a:pt x="871" y="19"/>
                  </a:cubicBezTo>
                  <a:cubicBezTo>
                    <a:pt x="522" y="162"/>
                    <a:pt x="49" y="1304"/>
                    <a:pt x="13" y="2258"/>
                  </a:cubicBezTo>
                  <a:cubicBezTo>
                    <a:pt x="1" y="2600"/>
                    <a:pt x="28" y="2749"/>
                    <a:pt x="134" y="2749"/>
                  </a:cubicBezTo>
                  <a:cubicBezTo>
                    <a:pt x="163" y="2749"/>
                    <a:pt x="196" y="2739"/>
                    <a:pt x="236" y="2718"/>
                  </a:cubicBezTo>
                  <a:cubicBezTo>
                    <a:pt x="427" y="2624"/>
                    <a:pt x="935" y="1655"/>
                    <a:pt x="935" y="1655"/>
                  </a:cubicBezTo>
                  <a:cubicBezTo>
                    <a:pt x="935" y="1655"/>
                    <a:pt x="1300" y="1639"/>
                    <a:pt x="1364" y="1099"/>
                  </a:cubicBezTo>
                  <a:cubicBezTo>
                    <a:pt x="1422" y="609"/>
                    <a:pt x="1256" y="0"/>
                    <a:pt x="963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" name="Google Shape;1156;p32"/>
            <p:cNvSpPr/>
            <p:nvPr/>
          </p:nvSpPr>
          <p:spPr>
            <a:xfrm>
              <a:off x="2982950" y="3144925"/>
              <a:ext cx="65175" cy="27250"/>
            </a:xfrm>
            <a:custGeom>
              <a:avLst/>
              <a:gdLst/>
              <a:ahLst/>
              <a:cxnLst/>
              <a:rect l="l" t="t" r="r" b="b"/>
              <a:pathLst>
                <a:path w="2607" h="1090" extrusionOk="0">
                  <a:moveTo>
                    <a:pt x="797" y="1"/>
                  </a:moveTo>
                  <a:cubicBezTo>
                    <a:pt x="674" y="1"/>
                    <a:pt x="580" y="17"/>
                    <a:pt x="536" y="54"/>
                  </a:cubicBezTo>
                  <a:cubicBezTo>
                    <a:pt x="337" y="223"/>
                    <a:pt x="1" y="1089"/>
                    <a:pt x="242" y="1089"/>
                  </a:cubicBezTo>
                  <a:cubicBezTo>
                    <a:pt x="250" y="1089"/>
                    <a:pt x="258" y="1088"/>
                    <a:pt x="267" y="1087"/>
                  </a:cubicBezTo>
                  <a:cubicBezTo>
                    <a:pt x="789" y="981"/>
                    <a:pt x="1013" y="602"/>
                    <a:pt x="1613" y="602"/>
                  </a:cubicBezTo>
                  <a:cubicBezTo>
                    <a:pt x="1768" y="602"/>
                    <a:pt x="1948" y="627"/>
                    <a:pt x="2165" y="689"/>
                  </a:cubicBezTo>
                  <a:cubicBezTo>
                    <a:pt x="2183" y="694"/>
                    <a:pt x="2201" y="696"/>
                    <a:pt x="2219" y="696"/>
                  </a:cubicBezTo>
                  <a:cubicBezTo>
                    <a:pt x="2405" y="696"/>
                    <a:pt x="2607" y="454"/>
                    <a:pt x="2331" y="324"/>
                  </a:cubicBezTo>
                  <a:cubicBezTo>
                    <a:pt x="2094" y="211"/>
                    <a:pt x="1248" y="1"/>
                    <a:pt x="797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32"/>
            <p:cNvSpPr/>
            <p:nvPr/>
          </p:nvSpPr>
          <p:spPr>
            <a:xfrm>
              <a:off x="2992225" y="3097450"/>
              <a:ext cx="53200" cy="38300"/>
            </a:xfrm>
            <a:custGeom>
              <a:avLst/>
              <a:gdLst/>
              <a:ahLst/>
              <a:cxnLst/>
              <a:rect l="l" t="t" r="r" b="b"/>
              <a:pathLst>
                <a:path w="2128" h="1532" extrusionOk="0">
                  <a:moveTo>
                    <a:pt x="2015" y="0"/>
                  </a:moveTo>
                  <a:cubicBezTo>
                    <a:pt x="1796" y="0"/>
                    <a:pt x="1125" y="181"/>
                    <a:pt x="1015" y="222"/>
                  </a:cubicBezTo>
                  <a:cubicBezTo>
                    <a:pt x="888" y="269"/>
                    <a:pt x="620" y="541"/>
                    <a:pt x="126" y="1079"/>
                  </a:cubicBezTo>
                  <a:cubicBezTo>
                    <a:pt x="0" y="1217"/>
                    <a:pt x="282" y="1532"/>
                    <a:pt x="451" y="1532"/>
                  </a:cubicBezTo>
                  <a:cubicBezTo>
                    <a:pt x="466" y="1532"/>
                    <a:pt x="479" y="1530"/>
                    <a:pt x="492" y="1525"/>
                  </a:cubicBezTo>
                  <a:cubicBezTo>
                    <a:pt x="651" y="1461"/>
                    <a:pt x="876" y="813"/>
                    <a:pt x="1063" y="619"/>
                  </a:cubicBezTo>
                  <a:cubicBezTo>
                    <a:pt x="1156" y="523"/>
                    <a:pt x="1619" y="524"/>
                    <a:pt x="1873" y="460"/>
                  </a:cubicBezTo>
                  <a:cubicBezTo>
                    <a:pt x="2128" y="396"/>
                    <a:pt x="2123" y="66"/>
                    <a:pt x="2080" y="14"/>
                  </a:cubicBezTo>
                  <a:cubicBezTo>
                    <a:pt x="2071" y="5"/>
                    <a:pt x="2048" y="0"/>
                    <a:pt x="2015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2615700" y="3734875"/>
              <a:ext cx="31425" cy="33150"/>
            </a:xfrm>
            <a:custGeom>
              <a:avLst/>
              <a:gdLst/>
              <a:ahLst/>
              <a:cxnLst/>
              <a:rect l="l" t="t" r="r" b="b"/>
              <a:pathLst>
                <a:path w="1257" h="1326" extrusionOk="0">
                  <a:moveTo>
                    <a:pt x="894" y="1"/>
                  </a:moveTo>
                  <a:cubicBezTo>
                    <a:pt x="892" y="1"/>
                    <a:pt x="892" y="1"/>
                    <a:pt x="892" y="1"/>
                  </a:cubicBezTo>
                  <a:cubicBezTo>
                    <a:pt x="892" y="1"/>
                    <a:pt x="640" y="205"/>
                    <a:pt x="196" y="380"/>
                  </a:cubicBezTo>
                  <a:cubicBezTo>
                    <a:pt x="1" y="457"/>
                    <a:pt x="104" y="1326"/>
                    <a:pt x="319" y="1326"/>
                  </a:cubicBezTo>
                  <a:cubicBezTo>
                    <a:pt x="323" y="1326"/>
                    <a:pt x="327" y="1325"/>
                    <a:pt x="331" y="1325"/>
                  </a:cubicBezTo>
                  <a:cubicBezTo>
                    <a:pt x="553" y="1294"/>
                    <a:pt x="854" y="878"/>
                    <a:pt x="1061" y="434"/>
                  </a:cubicBezTo>
                  <a:cubicBezTo>
                    <a:pt x="1256" y="11"/>
                    <a:pt x="927" y="1"/>
                    <a:pt x="894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9" name="Google Shape;1159;p32"/>
            <p:cNvSpPr/>
            <p:nvPr/>
          </p:nvSpPr>
          <p:spPr>
            <a:xfrm>
              <a:off x="2632300" y="3737000"/>
              <a:ext cx="13975" cy="42450"/>
            </a:xfrm>
            <a:custGeom>
              <a:avLst/>
              <a:gdLst/>
              <a:ahLst/>
              <a:cxnLst/>
              <a:rect l="l" t="t" r="r" b="b"/>
              <a:pathLst>
                <a:path w="559" h="1698" extrusionOk="0">
                  <a:moveTo>
                    <a:pt x="521" y="1"/>
                  </a:moveTo>
                  <a:cubicBezTo>
                    <a:pt x="410" y="1"/>
                    <a:pt x="57" y="436"/>
                    <a:pt x="32" y="642"/>
                  </a:cubicBezTo>
                  <a:cubicBezTo>
                    <a:pt x="0" y="896"/>
                    <a:pt x="117" y="1436"/>
                    <a:pt x="191" y="1605"/>
                  </a:cubicBezTo>
                  <a:cubicBezTo>
                    <a:pt x="219" y="1670"/>
                    <a:pt x="265" y="1698"/>
                    <a:pt x="309" y="1698"/>
                  </a:cubicBezTo>
                  <a:cubicBezTo>
                    <a:pt x="382" y="1698"/>
                    <a:pt x="452" y="1625"/>
                    <a:pt x="445" y="1521"/>
                  </a:cubicBezTo>
                  <a:cubicBezTo>
                    <a:pt x="434" y="1351"/>
                    <a:pt x="473" y="628"/>
                    <a:pt x="551" y="80"/>
                  </a:cubicBezTo>
                  <a:cubicBezTo>
                    <a:pt x="559" y="24"/>
                    <a:pt x="546" y="1"/>
                    <a:pt x="521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32"/>
            <p:cNvSpPr/>
            <p:nvPr/>
          </p:nvSpPr>
          <p:spPr>
            <a:xfrm>
              <a:off x="2593600" y="3761250"/>
              <a:ext cx="35175" cy="16550"/>
            </a:xfrm>
            <a:custGeom>
              <a:avLst/>
              <a:gdLst/>
              <a:ahLst/>
              <a:cxnLst/>
              <a:rect l="l" t="t" r="r" b="b"/>
              <a:pathLst>
                <a:path w="1407" h="662" extrusionOk="0">
                  <a:moveTo>
                    <a:pt x="1179" y="0"/>
                  </a:moveTo>
                  <a:cubicBezTo>
                    <a:pt x="1155" y="0"/>
                    <a:pt x="1131" y="10"/>
                    <a:pt x="1112" y="32"/>
                  </a:cubicBezTo>
                  <a:cubicBezTo>
                    <a:pt x="1008" y="151"/>
                    <a:pt x="0" y="485"/>
                    <a:pt x="87" y="627"/>
                  </a:cubicBezTo>
                  <a:cubicBezTo>
                    <a:pt x="102" y="651"/>
                    <a:pt x="136" y="662"/>
                    <a:pt x="185" y="662"/>
                  </a:cubicBezTo>
                  <a:cubicBezTo>
                    <a:pt x="431" y="662"/>
                    <a:pt x="1040" y="400"/>
                    <a:pt x="1303" y="240"/>
                  </a:cubicBezTo>
                  <a:cubicBezTo>
                    <a:pt x="1407" y="177"/>
                    <a:pt x="1284" y="0"/>
                    <a:pt x="1179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32"/>
            <p:cNvSpPr/>
            <p:nvPr/>
          </p:nvSpPr>
          <p:spPr>
            <a:xfrm>
              <a:off x="2592400" y="3750975"/>
              <a:ext cx="36075" cy="12775"/>
            </a:xfrm>
            <a:custGeom>
              <a:avLst/>
              <a:gdLst/>
              <a:ahLst/>
              <a:cxnLst/>
              <a:rect l="l" t="t" r="r" b="b"/>
              <a:pathLst>
                <a:path w="1443" h="511" extrusionOk="0">
                  <a:moveTo>
                    <a:pt x="1225" y="0"/>
                  </a:moveTo>
                  <a:cubicBezTo>
                    <a:pt x="1206" y="0"/>
                    <a:pt x="1186" y="7"/>
                    <a:pt x="1168" y="23"/>
                  </a:cubicBezTo>
                  <a:cubicBezTo>
                    <a:pt x="1048" y="125"/>
                    <a:pt x="0" y="302"/>
                    <a:pt x="66" y="456"/>
                  </a:cubicBezTo>
                  <a:cubicBezTo>
                    <a:pt x="82" y="494"/>
                    <a:pt x="146" y="510"/>
                    <a:pt x="240" y="510"/>
                  </a:cubicBezTo>
                  <a:cubicBezTo>
                    <a:pt x="523" y="510"/>
                    <a:pt x="1069" y="364"/>
                    <a:pt x="1326" y="257"/>
                  </a:cubicBezTo>
                  <a:cubicBezTo>
                    <a:pt x="1443" y="209"/>
                    <a:pt x="1334" y="0"/>
                    <a:pt x="1225" y="0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2" name="Google Shape;1162;p32"/>
            <p:cNvSpPr/>
            <p:nvPr/>
          </p:nvSpPr>
          <p:spPr>
            <a:xfrm>
              <a:off x="2594525" y="3742950"/>
              <a:ext cx="35225" cy="8875"/>
            </a:xfrm>
            <a:custGeom>
              <a:avLst/>
              <a:gdLst/>
              <a:ahLst/>
              <a:cxnLst/>
              <a:rect l="l" t="t" r="r" b="b"/>
              <a:pathLst>
                <a:path w="1409" h="355" extrusionOk="0">
                  <a:moveTo>
                    <a:pt x="1213" y="1"/>
                  </a:moveTo>
                  <a:cubicBezTo>
                    <a:pt x="1199" y="1"/>
                    <a:pt x="1184" y="5"/>
                    <a:pt x="1169" y="14"/>
                  </a:cubicBezTo>
                  <a:cubicBezTo>
                    <a:pt x="1036" y="95"/>
                    <a:pt x="0" y="86"/>
                    <a:pt x="38" y="249"/>
                  </a:cubicBezTo>
                  <a:cubicBezTo>
                    <a:pt x="55" y="326"/>
                    <a:pt x="251" y="354"/>
                    <a:pt x="491" y="354"/>
                  </a:cubicBezTo>
                  <a:cubicBezTo>
                    <a:pt x="765" y="354"/>
                    <a:pt x="1095" y="317"/>
                    <a:pt x="1283" y="274"/>
                  </a:cubicBezTo>
                  <a:cubicBezTo>
                    <a:pt x="1408" y="246"/>
                    <a:pt x="1326" y="1"/>
                    <a:pt x="1213" y="1"/>
                  </a:cubicBez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32"/>
            <p:cNvSpPr/>
            <p:nvPr/>
          </p:nvSpPr>
          <p:spPr>
            <a:xfrm>
              <a:off x="2736975" y="3336025"/>
              <a:ext cx="53475" cy="51150"/>
            </a:xfrm>
            <a:custGeom>
              <a:avLst/>
              <a:gdLst/>
              <a:ahLst/>
              <a:cxnLst/>
              <a:rect l="l" t="t" r="r" b="b"/>
              <a:pathLst>
                <a:path w="2139" h="2046" extrusionOk="0">
                  <a:moveTo>
                    <a:pt x="938" y="1"/>
                  </a:moveTo>
                  <a:cubicBezTo>
                    <a:pt x="856" y="1"/>
                    <a:pt x="775" y="14"/>
                    <a:pt x="697" y="42"/>
                  </a:cubicBezTo>
                  <a:cubicBezTo>
                    <a:pt x="220" y="208"/>
                    <a:pt x="1" y="837"/>
                    <a:pt x="207" y="1446"/>
                  </a:cubicBezTo>
                  <a:cubicBezTo>
                    <a:pt x="354" y="1879"/>
                    <a:pt x="633" y="2045"/>
                    <a:pt x="953" y="2045"/>
                  </a:cubicBezTo>
                  <a:cubicBezTo>
                    <a:pt x="1083" y="2045"/>
                    <a:pt x="1219" y="2018"/>
                    <a:pt x="1357" y="1970"/>
                  </a:cubicBezTo>
                  <a:cubicBezTo>
                    <a:pt x="1833" y="1803"/>
                    <a:pt x="2138" y="1452"/>
                    <a:pt x="1933" y="844"/>
                  </a:cubicBezTo>
                  <a:cubicBezTo>
                    <a:pt x="1760" y="335"/>
                    <a:pt x="1347" y="1"/>
                    <a:pt x="9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32"/>
            <p:cNvSpPr/>
            <p:nvPr/>
          </p:nvSpPr>
          <p:spPr>
            <a:xfrm>
              <a:off x="2742900" y="3348075"/>
              <a:ext cx="29750" cy="30500"/>
            </a:xfrm>
            <a:custGeom>
              <a:avLst/>
              <a:gdLst/>
              <a:ahLst/>
              <a:cxnLst/>
              <a:rect l="l" t="t" r="r" b="b"/>
              <a:pathLst>
                <a:path w="1190" h="1220" extrusionOk="0">
                  <a:moveTo>
                    <a:pt x="517" y="1"/>
                  </a:moveTo>
                  <a:cubicBezTo>
                    <a:pt x="456" y="1"/>
                    <a:pt x="395" y="14"/>
                    <a:pt x="337" y="42"/>
                  </a:cubicBezTo>
                  <a:cubicBezTo>
                    <a:pt x="87" y="164"/>
                    <a:pt x="0" y="516"/>
                    <a:pt x="142" y="830"/>
                  </a:cubicBezTo>
                  <a:cubicBezTo>
                    <a:pt x="251" y="1072"/>
                    <a:pt x="464" y="1219"/>
                    <a:pt x="671" y="1219"/>
                  </a:cubicBezTo>
                  <a:cubicBezTo>
                    <a:pt x="733" y="1219"/>
                    <a:pt x="794" y="1206"/>
                    <a:pt x="851" y="1178"/>
                  </a:cubicBezTo>
                  <a:cubicBezTo>
                    <a:pt x="1102" y="1057"/>
                    <a:pt x="1190" y="704"/>
                    <a:pt x="1047" y="390"/>
                  </a:cubicBezTo>
                  <a:cubicBezTo>
                    <a:pt x="938" y="149"/>
                    <a:pt x="724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32"/>
            <p:cNvSpPr/>
            <p:nvPr/>
          </p:nvSpPr>
          <p:spPr>
            <a:xfrm>
              <a:off x="2741975" y="3354275"/>
              <a:ext cx="11525" cy="11800"/>
            </a:xfrm>
            <a:custGeom>
              <a:avLst/>
              <a:gdLst/>
              <a:ahLst/>
              <a:cxnLst/>
              <a:rect l="l" t="t" r="r" b="b"/>
              <a:pathLst>
                <a:path w="461" h="472" extrusionOk="0">
                  <a:moveTo>
                    <a:pt x="201" y="1"/>
                  </a:moveTo>
                  <a:cubicBezTo>
                    <a:pt x="177" y="1"/>
                    <a:pt x="153" y="6"/>
                    <a:pt x="131" y="16"/>
                  </a:cubicBezTo>
                  <a:cubicBezTo>
                    <a:pt x="34" y="63"/>
                    <a:pt x="1" y="200"/>
                    <a:pt x="56" y="321"/>
                  </a:cubicBezTo>
                  <a:cubicBezTo>
                    <a:pt x="98" y="414"/>
                    <a:pt x="180" y="471"/>
                    <a:pt x="259" y="471"/>
                  </a:cubicBezTo>
                  <a:cubicBezTo>
                    <a:pt x="283" y="471"/>
                    <a:pt x="307" y="466"/>
                    <a:pt x="330" y="455"/>
                  </a:cubicBezTo>
                  <a:cubicBezTo>
                    <a:pt x="426" y="408"/>
                    <a:pt x="460" y="272"/>
                    <a:pt x="405" y="151"/>
                  </a:cubicBezTo>
                  <a:cubicBezTo>
                    <a:pt x="363" y="58"/>
                    <a:pt x="281" y="1"/>
                    <a:pt x="201" y="1"/>
                  </a:cubicBezTo>
                  <a:close/>
                </a:path>
              </a:pathLst>
            </a:custGeom>
            <a:solidFill>
              <a:srgbClr val="FFF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2701600" y="3284825"/>
              <a:ext cx="79275" cy="28075"/>
            </a:xfrm>
            <a:custGeom>
              <a:avLst/>
              <a:gdLst/>
              <a:ahLst/>
              <a:cxnLst/>
              <a:rect l="l" t="t" r="r" b="b"/>
              <a:pathLst>
                <a:path w="3171" h="1123" extrusionOk="0">
                  <a:moveTo>
                    <a:pt x="1546" y="0"/>
                  </a:moveTo>
                  <a:cubicBezTo>
                    <a:pt x="681" y="0"/>
                    <a:pt x="1" y="329"/>
                    <a:pt x="1" y="329"/>
                  </a:cubicBezTo>
                  <a:lnTo>
                    <a:pt x="262" y="1122"/>
                  </a:lnTo>
                  <a:cubicBezTo>
                    <a:pt x="715" y="823"/>
                    <a:pt x="1294" y="724"/>
                    <a:pt x="1812" y="724"/>
                  </a:cubicBezTo>
                  <a:cubicBezTo>
                    <a:pt x="2391" y="724"/>
                    <a:pt x="2892" y="848"/>
                    <a:pt x="3053" y="956"/>
                  </a:cubicBezTo>
                  <a:lnTo>
                    <a:pt x="3170" y="481"/>
                  </a:lnTo>
                  <a:cubicBezTo>
                    <a:pt x="2633" y="115"/>
                    <a:pt x="2057" y="0"/>
                    <a:pt x="1546" y="0"/>
                  </a:cubicBezTo>
                  <a:close/>
                </a:path>
              </a:pathLst>
            </a:custGeom>
            <a:solidFill>
              <a:srgbClr val="844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2639150" y="3367425"/>
              <a:ext cx="53050" cy="50000"/>
            </a:xfrm>
            <a:custGeom>
              <a:avLst/>
              <a:gdLst/>
              <a:ahLst/>
              <a:cxnLst/>
              <a:rect l="l" t="t" r="r" b="b"/>
              <a:pathLst>
                <a:path w="2122" h="2000" extrusionOk="0">
                  <a:moveTo>
                    <a:pt x="900" y="1"/>
                  </a:moveTo>
                  <a:cubicBezTo>
                    <a:pt x="829" y="1"/>
                    <a:pt x="759" y="11"/>
                    <a:pt x="690" y="32"/>
                  </a:cubicBezTo>
                  <a:cubicBezTo>
                    <a:pt x="217" y="176"/>
                    <a:pt x="0" y="781"/>
                    <a:pt x="205" y="1384"/>
                  </a:cubicBezTo>
                  <a:cubicBezTo>
                    <a:pt x="356" y="1830"/>
                    <a:pt x="650" y="1999"/>
                    <a:pt x="984" y="1999"/>
                  </a:cubicBezTo>
                  <a:cubicBezTo>
                    <a:pt x="1101" y="1999"/>
                    <a:pt x="1224" y="1978"/>
                    <a:pt x="1347" y="1941"/>
                  </a:cubicBezTo>
                  <a:cubicBezTo>
                    <a:pt x="1820" y="1797"/>
                    <a:pt x="2122" y="1465"/>
                    <a:pt x="1917" y="862"/>
                  </a:cubicBezTo>
                  <a:cubicBezTo>
                    <a:pt x="1742" y="348"/>
                    <a:pt x="1316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2645350" y="3379550"/>
              <a:ext cx="29725" cy="30200"/>
            </a:xfrm>
            <a:custGeom>
              <a:avLst/>
              <a:gdLst/>
              <a:ahLst/>
              <a:cxnLst/>
              <a:rect l="l" t="t" r="r" b="b"/>
              <a:pathLst>
                <a:path w="1189" h="1208" extrusionOk="0">
                  <a:moveTo>
                    <a:pt x="520" y="1"/>
                  </a:moveTo>
                  <a:cubicBezTo>
                    <a:pt x="459" y="1"/>
                    <a:pt x="397" y="14"/>
                    <a:pt x="340" y="41"/>
                  </a:cubicBezTo>
                  <a:cubicBezTo>
                    <a:pt x="89" y="163"/>
                    <a:pt x="0" y="512"/>
                    <a:pt x="142" y="823"/>
                  </a:cubicBezTo>
                  <a:cubicBezTo>
                    <a:pt x="250" y="1062"/>
                    <a:pt x="462" y="1208"/>
                    <a:pt x="669" y="1208"/>
                  </a:cubicBezTo>
                  <a:cubicBezTo>
                    <a:pt x="731" y="1208"/>
                    <a:pt x="792" y="1195"/>
                    <a:pt x="850" y="1167"/>
                  </a:cubicBezTo>
                  <a:cubicBezTo>
                    <a:pt x="1100" y="1046"/>
                    <a:pt x="1188" y="696"/>
                    <a:pt x="1048" y="385"/>
                  </a:cubicBezTo>
                  <a:cubicBezTo>
                    <a:pt x="939" y="146"/>
                    <a:pt x="727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2644450" y="3385725"/>
              <a:ext cx="11525" cy="11675"/>
            </a:xfrm>
            <a:custGeom>
              <a:avLst/>
              <a:gdLst/>
              <a:ahLst/>
              <a:cxnLst/>
              <a:rect l="l" t="t" r="r" b="b"/>
              <a:pathLst>
                <a:path w="461" h="467" extrusionOk="0">
                  <a:moveTo>
                    <a:pt x="202" y="0"/>
                  </a:moveTo>
                  <a:cubicBezTo>
                    <a:pt x="178" y="0"/>
                    <a:pt x="154" y="5"/>
                    <a:pt x="131" y="16"/>
                  </a:cubicBezTo>
                  <a:cubicBezTo>
                    <a:pt x="35" y="63"/>
                    <a:pt x="1" y="198"/>
                    <a:pt x="55" y="318"/>
                  </a:cubicBezTo>
                  <a:lnTo>
                    <a:pt x="56" y="318"/>
                  </a:lnTo>
                  <a:cubicBezTo>
                    <a:pt x="97" y="410"/>
                    <a:pt x="179" y="466"/>
                    <a:pt x="259" y="466"/>
                  </a:cubicBezTo>
                  <a:cubicBezTo>
                    <a:pt x="283" y="466"/>
                    <a:pt x="306" y="461"/>
                    <a:pt x="329" y="450"/>
                  </a:cubicBezTo>
                  <a:cubicBezTo>
                    <a:pt x="426" y="403"/>
                    <a:pt x="460" y="269"/>
                    <a:pt x="405" y="149"/>
                  </a:cubicBezTo>
                  <a:cubicBezTo>
                    <a:pt x="363" y="56"/>
                    <a:pt x="281" y="0"/>
                    <a:pt x="202" y="0"/>
                  </a:cubicBezTo>
                  <a:close/>
                </a:path>
              </a:pathLst>
            </a:custGeom>
            <a:solidFill>
              <a:srgbClr val="FFF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2612925" y="3317900"/>
              <a:ext cx="47500" cy="50400"/>
            </a:xfrm>
            <a:custGeom>
              <a:avLst/>
              <a:gdLst/>
              <a:ahLst/>
              <a:cxnLst/>
              <a:rect l="l" t="t" r="r" b="b"/>
              <a:pathLst>
                <a:path w="1900" h="2016" extrusionOk="0">
                  <a:moveTo>
                    <a:pt x="1430" y="0"/>
                  </a:moveTo>
                  <a:cubicBezTo>
                    <a:pt x="1430" y="0"/>
                    <a:pt x="1" y="338"/>
                    <a:pt x="57" y="1757"/>
                  </a:cubicBezTo>
                  <a:lnTo>
                    <a:pt x="467" y="2015"/>
                  </a:lnTo>
                  <a:cubicBezTo>
                    <a:pt x="457" y="1718"/>
                    <a:pt x="977" y="745"/>
                    <a:pt x="1899" y="671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844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2707150" y="3426800"/>
              <a:ext cx="66150" cy="42350"/>
            </a:xfrm>
            <a:custGeom>
              <a:avLst/>
              <a:gdLst/>
              <a:ahLst/>
              <a:cxnLst/>
              <a:rect l="l" t="t" r="r" b="b"/>
              <a:pathLst>
                <a:path w="2646" h="1694" extrusionOk="0">
                  <a:moveTo>
                    <a:pt x="2614" y="1"/>
                  </a:moveTo>
                  <a:lnTo>
                    <a:pt x="0" y="1088"/>
                  </a:lnTo>
                  <a:cubicBezTo>
                    <a:pt x="0" y="1088"/>
                    <a:pt x="491" y="1694"/>
                    <a:pt x="1208" y="1694"/>
                  </a:cubicBezTo>
                  <a:cubicBezTo>
                    <a:pt x="1332" y="1694"/>
                    <a:pt x="1462" y="1676"/>
                    <a:pt x="1598" y="1633"/>
                  </a:cubicBezTo>
                  <a:cubicBezTo>
                    <a:pt x="2646" y="1307"/>
                    <a:pt x="2614" y="1"/>
                    <a:pt x="2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2712225" y="3431500"/>
              <a:ext cx="54800" cy="30575"/>
            </a:xfrm>
            <a:custGeom>
              <a:avLst/>
              <a:gdLst/>
              <a:ahLst/>
              <a:cxnLst/>
              <a:rect l="l" t="t" r="r" b="b"/>
              <a:pathLst>
                <a:path w="2192" h="1223" extrusionOk="0">
                  <a:moveTo>
                    <a:pt x="2191" y="0"/>
                  </a:moveTo>
                  <a:lnTo>
                    <a:pt x="1" y="898"/>
                  </a:lnTo>
                  <a:cubicBezTo>
                    <a:pt x="1" y="898"/>
                    <a:pt x="291" y="1222"/>
                    <a:pt x="810" y="1222"/>
                  </a:cubicBezTo>
                  <a:cubicBezTo>
                    <a:pt x="945" y="1222"/>
                    <a:pt x="1094" y="1201"/>
                    <a:pt x="1258" y="1146"/>
                  </a:cubicBezTo>
                  <a:cubicBezTo>
                    <a:pt x="2149" y="848"/>
                    <a:pt x="2191" y="0"/>
                    <a:pt x="2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2708050" y="3402575"/>
              <a:ext cx="30150" cy="24975"/>
            </a:xfrm>
            <a:custGeom>
              <a:avLst/>
              <a:gdLst/>
              <a:ahLst/>
              <a:cxnLst/>
              <a:rect l="l" t="t" r="r" b="b"/>
              <a:pathLst>
                <a:path w="1206" h="999" extrusionOk="0">
                  <a:moveTo>
                    <a:pt x="258" y="0"/>
                  </a:moveTo>
                  <a:cubicBezTo>
                    <a:pt x="258" y="0"/>
                    <a:pt x="1" y="343"/>
                    <a:pt x="21" y="664"/>
                  </a:cubicBezTo>
                  <a:cubicBezTo>
                    <a:pt x="35" y="871"/>
                    <a:pt x="228" y="998"/>
                    <a:pt x="471" y="998"/>
                  </a:cubicBezTo>
                  <a:cubicBezTo>
                    <a:pt x="709" y="998"/>
                    <a:pt x="995" y="875"/>
                    <a:pt x="1206" y="583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2712100" y="3403225"/>
              <a:ext cx="23850" cy="19050"/>
            </a:xfrm>
            <a:custGeom>
              <a:avLst/>
              <a:gdLst/>
              <a:ahLst/>
              <a:cxnLst/>
              <a:rect l="l" t="t" r="r" b="b"/>
              <a:pathLst>
                <a:path w="954" h="762" extrusionOk="0">
                  <a:moveTo>
                    <a:pt x="191" y="0"/>
                  </a:moveTo>
                  <a:cubicBezTo>
                    <a:pt x="191" y="0"/>
                    <a:pt x="1" y="276"/>
                    <a:pt x="33" y="519"/>
                  </a:cubicBezTo>
                  <a:cubicBezTo>
                    <a:pt x="52" y="668"/>
                    <a:pt x="203" y="761"/>
                    <a:pt x="390" y="761"/>
                  </a:cubicBezTo>
                  <a:cubicBezTo>
                    <a:pt x="572" y="761"/>
                    <a:pt x="788" y="674"/>
                    <a:pt x="954" y="465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FFB8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2747475" y="3473375"/>
              <a:ext cx="21575" cy="7575"/>
            </a:xfrm>
            <a:custGeom>
              <a:avLst/>
              <a:gdLst/>
              <a:ahLst/>
              <a:cxnLst/>
              <a:rect l="l" t="t" r="r" b="b"/>
              <a:pathLst>
                <a:path w="863" h="303" extrusionOk="0">
                  <a:moveTo>
                    <a:pt x="765" y="0"/>
                  </a:moveTo>
                  <a:cubicBezTo>
                    <a:pt x="683" y="0"/>
                    <a:pt x="550" y="24"/>
                    <a:pt x="403" y="68"/>
                  </a:cubicBezTo>
                  <a:cubicBezTo>
                    <a:pt x="174" y="138"/>
                    <a:pt x="0" y="232"/>
                    <a:pt x="15" y="277"/>
                  </a:cubicBezTo>
                  <a:cubicBezTo>
                    <a:pt x="20" y="294"/>
                    <a:pt x="51" y="302"/>
                    <a:pt x="100" y="302"/>
                  </a:cubicBezTo>
                  <a:cubicBezTo>
                    <a:pt x="182" y="302"/>
                    <a:pt x="314" y="279"/>
                    <a:pt x="459" y="235"/>
                  </a:cubicBezTo>
                  <a:cubicBezTo>
                    <a:pt x="689" y="165"/>
                    <a:pt x="863" y="72"/>
                    <a:pt x="848" y="25"/>
                  </a:cubicBezTo>
                  <a:cubicBezTo>
                    <a:pt x="842" y="8"/>
                    <a:pt x="812" y="0"/>
                    <a:pt x="765" y="0"/>
                  </a:cubicBezTo>
                  <a:close/>
                </a:path>
              </a:pathLst>
            </a:custGeom>
            <a:solidFill>
              <a:srgbClr val="EA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6"/>
          <p:cNvSpPr/>
          <p:nvPr/>
        </p:nvSpPr>
        <p:spPr>
          <a:xfrm>
            <a:off x="7662725" y="273450"/>
            <a:ext cx="1218900" cy="1141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TextBox 27"/>
          <p:cNvSpPr txBox="1"/>
          <p:nvPr/>
        </p:nvSpPr>
        <p:spPr>
          <a:xfrm>
            <a:off x="139485" y="139485"/>
            <a:ext cx="7406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atrick Hand" panose="00000500000000000000" pitchFamily="2" charset="0"/>
              </a:rPr>
              <a:t>Ex 1. Listen and read the conversation. Pay attention to the highlighted parts. </a:t>
            </a:r>
            <a:endParaRPr lang="en-US" sz="2000" b="1" dirty="0">
              <a:solidFill>
                <a:schemeClr val="accent5"/>
              </a:solidFill>
              <a:latin typeface="Patrick Hand" panose="00000500000000000000" pitchFamily="2" charset="0"/>
            </a:endParaRPr>
          </a:p>
        </p:txBody>
      </p:sp>
      <p:sp>
        <p:nvSpPr>
          <p:cNvPr id="29" name="Content Placeholder 5"/>
          <p:cNvSpPr txBox="1"/>
          <p:nvPr/>
        </p:nvSpPr>
        <p:spPr>
          <a:xfrm>
            <a:off x="139485" y="539595"/>
            <a:ext cx="5684777" cy="258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pPr marL="0" indent="0" algn="just">
              <a:lnSpc>
                <a:spcPct val="110000"/>
              </a:lnSpc>
            </a:pPr>
            <a:r>
              <a:rPr lang="en-US" sz="2400" b="1" dirty="0">
                <a:latin typeface="Patrick Hand" panose="00000500000000000000" pitchFamily="2" charset="0"/>
              </a:rPr>
              <a:t>Tom</a:t>
            </a:r>
            <a:r>
              <a:rPr lang="en-US" sz="2400" dirty="0">
                <a:latin typeface="Patrick Hand" panose="00000500000000000000" pitchFamily="2" charset="0"/>
              </a:rPr>
              <a:t>: </a:t>
            </a:r>
            <a:r>
              <a:rPr lang="en-US" sz="2400" dirty="0">
                <a:highlight>
                  <a:srgbClr val="FFFF00"/>
                </a:highlight>
                <a:latin typeface="Patrick Hand" panose="00000500000000000000" pitchFamily="2" charset="0"/>
              </a:rPr>
              <a:t>I’m calling to make a complaint about</a:t>
            </a:r>
            <a:r>
              <a:rPr lang="en-US" sz="2400" dirty="0">
                <a:latin typeface="Patrick Hand" panose="00000500000000000000" pitchFamily="2" charset="0"/>
              </a:rPr>
              <a:t> the SMART backpack I ordered from you last week. I got it this morning, and it’s smaller than the one you advertised online.</a:t>
            </a:r>
            <a:endParaRPr lang="en-US" sz="2400" dirty="0">
              <a:latin typeface="Patrick Hand" panose="00000500000000000000" pitchFamily="2" charset="0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sz="2400" b="1" dirty="0">
                <a:latin typeface="Patrick Hand" panose="00000500000000000000" pitchFamily="2" charset="0"/>
              </a:rPr>
              <a:t>Trang</a:t>
            </a:r>
            <a:r>
              <a:rPr lang="en-US" sz="2400" dirty="0">
                <a:latin typeface="Patrick Hand" panose="00000500000000000000" pitchFamily="2" charset="0"/>
              </a:rPr>
              <a:t>: Well … Let me check it.</a:t>
            </a:r>
            <a:endParaRPr lang="en-US" sz="2400" dirty="0">
              <a:latin typeface="Patrick Hand" panose="00000500000000000000" pitchFamily="2" charset="0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sz="2400" b="1" dirty="0">
                <a:latin typeface="Patrick Hand" panose="00000500000000000000" pitchFamily="2" charset="0"/>
              </a:rPr>
              <a:t>Tom</a:t>
            </a:r>
            <a:r>
              <a:rPr lang="en-US" sz="2400" dirty="0">
                <a:latin typeface="Patrick Hand" panose="00000500000000000000" pitchFamily="2" charset="0"/>
              </a:rPr>
              <a:t>: And </a:t>
            </a:r>
            <a:r>
              <a:rPr lang="en-US" sz="2400" dirty="0">
                <a:highlight>
                  <a:srgbClr val="FFFF00"/>
                </a:highlight>
                <a:latin typeface="Patrick Hand" panose="00000500000000000000" pitchFamily="2" charset="0"/>
              </a:rPr>
              <a:t>I’m not happy with</a:t>
            </a:r>
            <a:r>
              <a:rPr lang="en-US" sz="2400" dirty="0">
                <a:latin typeface="Patrick Hand" panose="00000500000000000000" pitchFamily="2" charset="0"/>
              </a:rPr>
              <a:t> the </a:t>
            </a:r>
            <a:r>
              <a:rPr lang="en-US" sz="2400" dirty="0" err="1">
                <a:latin typeface="Patrick Hand" panose="00000500000000000000" pitchFamily="2" charset="0"/>
              </a:rPr>
              <a:t>colour</a:t>
            </a:r>
            <a:r>
              <a:rPr lang="en-US" sz="2400" dirty="0">
                <a:latin typeface="Patrick Hand" panose="00000500000000000000" pitchFamily="2" charset="0"/>
              </a:rPr>
              <a:t>, either. In your picture, it’s dark brown, and this one is yellowish brown.</a:t>
            </a:r>
            <a:endParaRPr lang="en-US" sz="2400" dirty="0">
              <a:latin typeface="Patrick Hand" panose="00000500000000000000" pitchFamily="2" charset="0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sz="2400" b="1" dirty="0">
                <a:latin typeface="Patrick Hand" panose="00000500000000000000" pitchFamily="2" charset="0"/>
              </a:rPr>
              <a:t>Trang</a:t>
            </a:r>
            <a:r>
              <a:rPr lang="en-US" sz="2400" dirty="0">
                <a:latin typeface="Patrick Hand" panose="00000500000000000000" pitchFamily="2" charset="0"/>
              </a:rPr>
              <a:t>: I’m sorry about that. I’ll send you another one.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pic>
        <p:nvPicPr>
          <p:cNvPr id="1026" name="Picture 2" descr="4+ Hundred Complaint Handling Royalty-Free Images, Stock Photos &amp; Pictures  | Shutterstoc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62" y="629402"/>
            <a:ext cx="3053252" cy="28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5026" y="5395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33"/>
          <p:cNvGrpSpPr/>
          <p:nvPr/>
        </p:nvGrpSpPr>
        <p:grpSpPr>
          <a:xfrm>
            <a:off x="108488" y="2857857"/>
            <a:ext cx="4493250" cy="1732200"/>
            <a:chOff x="255150" y="3144575"/>
            <a:chExt cx="4493250" cy="1732200"/>
          </a:xfrm>
        </p:grpSpPr>
        <p:sp>
          <p:nvSpPr>
            <p:cNvPr id="1181" name="Google Shape;1181;p33"/>
            <p:cNvSpPr/>
            <p:nvPr/>
          </p:nvSpPr>
          <p:spPr>
            <a:xfrm>
              <a:off x="255150" y="3144575"/>
              <a:ext cx="2480700" cy="17322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388400" y="4228213"/>
              <a:ext cx="360000" cy="337800"/>
            </a:xfrm>
            <a:prstGeom prst="rect">
              <a:avLst/>
            </a:prstGeom>
            <a:solidFill>
              <a:schemeClr val="accent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84" name="Google Shape;1184;p33"/>
          <p:cNvSpPr txBox="1">
            <a:spLocks noGrp="1"/>
          </p:cNvSpPr>
          <p:nvPr>
            <p:ph type="title"/>
          </p:nvPr>
        </p:nvSpPr>
        <p:spPr>
          <a:xfrm>
            <a:off x="716400" y="70240"/>
            <a:ext cx="7704000" cy="596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chemeClr val="accent5"/>
                </a:solidFill>
                <a:latin typeface="Patrick Hand" panose="00000500000000000000" pitchFamily="2" charset="0"/>
              </a:rPr>
              <a:t>Making</a:t>
            </a:r>
            <a:r>
              <a:rPr lang="en-GB" sz="5400" dirty="0">
                <a:latin typeface="Patrick Hand" panose="00000500000000000000" pitchFamily="2" charset="0"/>
              </a:rPr>
              <a:t> </a:t>
            </a:r>
            <a:r>
              <a:rPr lang="en-GB" sz="5400" dirty="0">
                <a:solidFill>
                  <a:schemeClr val="accent5"/>
                </a:solidFill>
                <a:latin typeface="Patrick Hand" panose="00000500000000000000" pitchFamily="2" charset="0"/>
              </a:rPr>
              <a:t>complaints</a:t>
            </a:r>
            <a:endParaRPr sz="5400" b="0" dirty="0">
              <a:solidFill>
                <a:schemeClr val="accent5"/>
              </a:solidFill>
              <a:latin typeface="Patrick Hand" panose="00000500000000000000" pitchFamily="2" charset="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pic>
        <p:nvPicPr>
          <p:cNvPr id="2050" name="Picture 2" descr="Complaint Images - Free Download on Freepi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 b="9683"/>
          <a:stretch>
            <a:fillRect/>
          </a:stretch>
        </p:blipFill>
        <p:spPr bwMode="auto">
          <a:xfrm>
            <a:off x="556775" y="1254360"/>
            <a:ext cx="3864963" cy="285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4664990" y="1362848"/>
            <a:ext cx="4284824" cy="7759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I’m calling to make a complaint about… 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664990" y="2353661"/>
            <a:ext cx="4284824" cy="7759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I’m not happy with …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664990" y="3332897"/>
            <a:ext cx="4284824" cy="77591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I’d like to make a complaint about …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40"/>
          <p:cNvSpPr txBox="1">
            <a:spLocks noGrp="1"/>
          </p:cNvSpPr>
          <p:nvPr>
            <p:ph type="title"/>
          </p:nvPr>
        </p:nvSpPr>
        <p:spPr>
          <a:xfrm>
            <a:off x="720000" y="80815"/>
            <a:ext cx="7704000" cy="572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Patrick Hand" panose="00000500000000000000" pitchFamily="2" charset="0"/>
                <a:ea typeface="Vibur" panose="03000603000000000000"/>
                <a:cs typeface="Vibur" panose="03000603000000000000"/>
                <a:sym typeface="Vibur" panose="03000603000000000000"/>
              </a:rPr>
              <a:t>Other structures </a:t>
            </a:r>
            <a:endParaRPr dirty="0">
              <a:solidFill>
                <a:schemeClr val="accent5"/>
              </a:solidFill>
              <a:latin typeface="Patrick Hand" panose="00000500000000000000" pitchFamily="2" charset="0"/>
              <a:ea typeface="Vibur" panose="03000603000000000000"/>
              <a:cs typeface="Vibur" panose="03000603000000000000"/>
              <a:sym typeface="Vibur" panose="03000603000000000000"/>
            </a:endParaRPr>
          </a:p>
        </p:txBody>
      </p:sp>
      <p:pic>
        <p:nvPicPr>
          <p:cNvPr id="4" name="How to complain politely - English In A Minut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6442" y="751184"/>
            <a:ext cx="7651115" cy="4303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6"/>
          <p:cNvSpPr/>
          <p:nvPr/>
        </p:nvSpPr>
        <p:spPr>
          <a:xfrm>
            <a:off x="7662725" y="273450"/>
            <a:ext cx="1218900" cy="1141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TextBox 27"/>
          <p:cNvSpPr txBox="1"/>
          <p:nvPr/>
        </p:nvSpPr>
        <p:spPr>
          <a:xfrm>
            <a:off x="139485" y="139485"/>
            <a:ext cx="6931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atrick Hand" panose="00000500000000000000" pitchFamily="2" charset="0"/>
              </a:rPr>
              <a:t>Ex 2. Work in pairs. In turn, make complaints about the situations below. </a:t>
            </a:r>
            <a:endParaRPr lang="en-US" sz="2000" b="1" dirty="0">
              <a:solidFill>
                <a:schemeClr val="accent5"/>
              </a:solidFill>
              <a:latin typeface="Patrick Hand" panose="00000500000000000000" pitchFamily="2" charset="0"/>
            </a:endParaRPr>
          </a:p>
        </p:txBody>
      </p:sp>
      <p:sp>
        <p:nvSpPr>
          <p:cNvPr id="2" name="Content Placeholder 5"/>
          <p:cNvSpPr txBox="1"/>
          <p:nvPr/>
        </p:nvSpPr>
        <p:spPr>
          <a:xfrm>
            <a:off x="139485" y="339540"/>
            <a:ext cx="7844109" cy="299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None/>
              <a:defRPr sz="14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pPr marL="0" indent="0">
              <a:lnSpc>
                <a:spcPct val="170000"/>
              </a:lnSpc>
            </a:pP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1. The cans of fish you bought at the shop expired five days ago.</a:t>
            </a:r>
            <a:endParaRPr lang="en-US" sz="2400" b="1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 marL="514350" indent="-514350">
              <a:lnSpc>
                <a:spcPct val="170000"/>
              </a:lnSpc>
              <a:buFont typeface="Open Sans" panose="020B0606030504020204"/>
              <a:buAutoNum type="arabicPeriod"/>
            </a:pPr>
            <a:endParaRPr lang="en-US" sz="2400" b="1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 marL="0" indent="0">
              <a:lnSpc>
                <a:spcPct val="170000"/>
              </a:lnSpc>
            </a:pPr>
            <a:endParaRPr lang="en-US" sz="2400" b="1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 marL="0" indent="0">
              <a:lnSpc>
                <a:spcPct val="170000"/>
              </a:lnSpc>
            </a:pP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2. An assistant at the shop was not very helpful.</a:t>
            </a:r>
            <a:endParaRPr lang="en-US" sz="24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t="6530" b="7966"/>
          <a:stretch>
            <a:fillRect/>
          </a:stretch>
        </p:blipFill>
        <p:spPr>
          <a:xfrm>
            <a:off x="2642094" y="1053885"/>
            <a:ext cx="1751675" cy="1345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312" y="1053885"/>
            <a:ext cx="2020505" cy="1345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38" y="2469967"/>
            <a:ext cx="2603870" cy="1735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485" y="2922352"/>
            <a:ext cx="5620488" cy="23685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accent5"/>
                </a:solidFill>
                <a:latin typeface="Patrick Hand" panose="00000500000000000000" pitchFamily="2" charset="0"/>
              </a:rPr>
              <a:t>Example: </a:t>
            </a:r>
            <a:endParaRPr lang="en-US" sz="2000" b="1" u="sng" dirty="0">
              <a:solidFill>
                <a:schemeClr val="accent5"/>
              </a:solidFill>
              <a:latin typeface="Patrick Hand" panose="00000500000000000000" pitchFamily="2" charset="0"/>
            </a:endParaRPr>
          </a:p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Customer: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 </a:t>
            </a:r>
            <a:r>
              <a:rPr lang="en-US" sz="3200" b="1" i="0" u="none" strike="noStrike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I'd like to make a complaint about 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some </a:t>
            </a:r>
            <a:r>
              <a:rPr lang="en-US" sz="3200" b="1" i="0" u="sng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cans of fish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Patrick Hand" panose="00000500000000000000" pitchFamily="2" charset="0"/>
              </a:rPr>
              <a:t> I bought from your store yesterday. 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  <a:p>
            <a:endParaRPr lang="en-US" sz="3200" b="0" i="0" u="none" strike="noStrike" dirty="0">
              <a:solidFill>
                <a:srgbClr val="000000"/>
              </a:solidFill>
              <a:effectLst/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Consumerism Minitheme by Slidesgo">
  <a:themeElements>
    <a:clrScheme name="Simple Light">
      <a:dk1>
        <a:srgbClr val="30241C"/>
      </a:dk1>
      <a:lt1>
        <a:srgbClr val="F7F5DF"/>
      </a:lt1>
      <a:dk2>
        <a:srgbClr val="ECDEC7"/>
      </a:dk2>
      <a:lt2>
        <a:srgbClr val="FDC43F"/>
      </a:lt2>
      <a:accent1>
        <a:srgbClr val="FCCFDD"/>
      </a:accent1>
      <a:accent2>
        <a:srgbClr val="FF9595"/>
      </a:accent2>
      <a:accent3>
        <a:srgbClr val="4EB2C9"/>
      </a:accent3>
      <a:accent4>
        <a:srgbClr val="27707D"/>
      </a:accent4>
      <a:accent5>
        <a:srgbClr val="007C69"/>
      </a:accent5>
      <a:accent6>
        <a:srgbClr val="4FBAA6"/>
      </a:accent6>
      <a:hlink>
        <a:srgbClr val="3024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4160</Words>
  <Application>WPS Presentation</Application>
  <PresentationFormat>On-screen Show (16:9)</PresentationFormat>
  <Paragraphs>128</Paragraphs>
  <Slides>19</Slides>
  <Notes>16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SimSun</vt:lpstr>
      <vt:lpstr>Wingdings</vt:lpstr>
      <vt:lpstr>Arial</vt:lpstr>
      <vt:lpstr>Open Sans</vt:lpstr>
      <vt:lpstr>Vibur</vt:lpstr>
      <vt:lpstr>Bebas Neue</vt:lpstr>
      <vt:lpstr>Patrick Hand</vt:lpstr>
      <vt:lpstr>Wingdings 2</vt:lpstr>
      <vt:lpstr>Microsoft YaHei</vt:lpstr>
      <vt:lpstr>Arial Unicode MS</vt:lpstr>
      <vt:lpstr>Consumerism Minitheme by Slidesgo</vt:lpstr>
      <vt:lpstr>Watch and answer: What is the girl doing? </vt:lpstr>
      <vt:lpstr>What is the girl doing? </vt:lpstr>
      <vt:lpstr>UNIT 8:  SHOPPING</vt:lpstr>
      <vt:lpstr>OBJECTIVES</vt:lpstr>
      <vt:lpstr>01</vt:lpstr>
      <vt:lpstr>PowerPoint 演示文稿</vt:lpstr>
      <vt:lpstr>Making complaints</vt:lpstr>
      <vt:lpstr>Other structures </vt:lpstr>
      <vt:lpstr>PowerPoint 演示文稿</vt:lpstr>
      <vt:lpstr>PowerPoint 演示文稿</vt:lpstr>
      <vt:lpstr>02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02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Consumerism Minitheme</dc:title>
  <dc:creator/>
  <cp:lastModifiedBy>HIEN PHAM</cp:lastModifiedBy>
  <cp:revision>12</cp:revision>
  <dcterms:created xsi:type="dcterms:W3CDTF">2024-02-17T01:26:56Z</dcterms:created>
  <dcterms:modified xsi:type="dcterms:W3CDTF">2024-02-17T01:42:40Z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D6F03FEB63534202ACBFFDD364DD6318_12</vt:lpwstr>
  </property>
  <property fmtid="{D5CDD505-2E9C-101B-9397-08002B2CF9AE}" pid="3" name="KSOProductBuildVer">
    <vt:lpwstr>1033-12.2.0.13431</vt:lpwstr>
  </property>
</Properties>
</file>