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5" r:id="rId1"/>
  </p:sldMasterIdLst>
  <p:notesMasterIdLst>
    <p:notesMasterId r:id="rId28"/>
  </p:notesMasterIdLst>
  <p:sldIdLst>
    <p:sldId id="256" r:id="rId2"/>
    <p:sldId id="305" r:id="rId3"/>
    <p:sldId id="268" r:id="rId4"/>
    <p:sldId id="325" r:id="rId5"/>
    <p:sldId id="315" r:id="rId6"/>
    <p:sldId id="326" r:id="rId7"/>
    <p:sldId id="327" r:id="rId8"/>
    <p:sldId id="328" r:id="rId9"/>
    <p:sldId id="277" r:id="rId10"/>
    <p:sldId id="260" r:id="rId11"/>
    <p:sldId id="307" r:id="rId12"/>
    <p:sldId id="308" r:id="rId13"/>
    <p:sldId id="329" r:id="rId14"/>
    <p:sldId id="279" r:id="rId15"/>
    <p:sldId id="317" r:id="rId16"/>
    <p:sldId id="306" r:id="rId17"/>
    <p:sldId id="309" r:id="rId18"/>
    <p:sldId id="310" r:id="rId19"/>
    <p:sldId id="311" r:id="rId20"/>
    <p:sldId id="312" r:id="rId21"/>
    <p:sldId id="262" r:id="rId22"/>
    <p:sldId id="266" r:id="rId23"/>
    <p:sldId id="258" r:id="rId24"/>
    <p:sldId id="335" r:id="rId25"/>
    <p:sldId id="316" r:id="rId26"/>
    <p:sldId id="269" r:id="rId27"/>
  </p:sldIdLst>
  <p:sldSz cx="9144000" cy="5143500" type="screen16x9"/>
  <p:notesSz cx="6858000" cy="9144000"/>
  <p:embeddedFontLst>
    <p:embeddedFont>
      <p:font typeface="Bahnschrift" panose="020B0502040204020203" pitchFamily="34" charset="0"/>
      <p:regular r:id="rId29"/>
      <p:bold r:id="rId30"/>
    </p:embeddedFont>
    <p:embeddedFont>
      <p:font typeface="Bahnschrift Light" panose="020B0502040204020203" pitchFamily="34" charset="0"/>
      <p:regular r:id="rId31"/>
    </p:embeddedFont>
    <p:embeddedFont>
      <p:font typeface="Bebas Neue" panose="020B0606020202050201" pitchFamily="34" charset="0"/>
      <p:regular r:id="rId32"/>
    </p:embeddedFont>
    <p:embeddedFont>
      <p:font typeface="Nunito" pitchFamily="2" charset="0"/>
      <p:regular r:id="rId33"/>
      <p:bold r:id="rId34"/>
      <p:italic r:id="rId35"/>
      <p:boldItalic r:id="rId36"/>
    </p:embeddedFont>
    <p:embeddedFont>
      <p:font typeface="Segoe Print" panose="02000600000000000000" pitchFamily="2" charset="0"/>
      <p:regular r:id="rId37"/>
      <p:bold r:id="rId38"/>
    </p:embeddedFont>
    <p:embeddedFont>
      <p:font typeface="Ubuntu" panose="020B0504030602030204" pitchFamily="34" charset="0"/>
      <p:regular r:id="rId39"/>
      <p:bold r:id="rId40"/>
      <p:italic r:id="rId41"/>
      <p:boldItalic r:id="rId42"/>
    </p:embeddedFont>
    <p:embeddedFont>
      <p:font typeface="Work Sans" pitchFamily="2" charset="0"/>
      <p:regular r:id="rId43"/>
      <p:bold r:id="rId44"/>
      <p:italic r:id="rId45"/>
      <p:boldItalic r:id="rId46"/>
    </p:embeddedFont>
    <p:embeddedFont>
      <p:font typeface="Work Sans Medium" pitchFamily="2" charset="0"/>
      <p:regular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804C10-0CD7-48FB-9E38-FB386BFE1A27}">
  <a:tblStyle styleId="{EB804C10-0CD7-48FB-9E38-FB386BFE1A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398" y="-14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b2c16d9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b2c16d9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3a19fa08f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3a19fa08f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3a19fa08f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3a19fa08f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72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3a19fa08f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3a19fa08f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9309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00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13a19fa08fc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13a19fa08fc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19fa08f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19fa08f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283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19fa08f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19fa08f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869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19fa08f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19fa08f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224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19fa08f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19fa08f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4809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19fa08f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19fa08f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50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612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19fa08f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19fa08f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997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3a4ffc62d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3a4ffc62d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13a19fa08f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13a19fa08f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b2c16d98b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3b2c16d98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6085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13a4ffc62d3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13a4ffc62d3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3a4ffc62d3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3a4ffc62d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3a4ffc62d3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3a4ffc62d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28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3a4ffc62d3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3a4ffc62d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61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3a4ffc62d3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3a4ffc62d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64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3a4ffc62d3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3a4ffc62d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31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09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13a19fa08fc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13a19fa08f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08735" y="1827383"/>
            <a:ext cx="4282102" cy="3894602"/>
            <a:chOff x="2733900" y="2336300"/>
            <a:chExt cx="3035875" cy="2761150"/>
          </a:xfrm>
        </p:grpSpPr>
        <p:sp>
          <p:nvSpPr>
            <p:cNvPr id="10" name="Google Shape;10;p2"/>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733900" y="2380075"/>
              <a:ext cx="3014450" cy="271737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1955444" y="1462175"/>
            <a:ext cx="6430500" cy="1393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1955444" y="2947025"/>
            <a:ext cx="6430500" cy="31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solidFill>
                  <a:schemeClr val="dk1"/>
                </a:solidFill>
                <a:latin typeface="Work Sans Medium"/>
                <a:ea typeface="Work Sans Medium"/>
                <a:cs typeface="Work Sans Medium"/>
                <a:sym typeface="Work Sans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7"/>
        <p:cNvGrpSpPr/>
        <p:nvPr/>
      </p:nvGrpSpPr>
      <p:grpSpPr>
        <a:xfrm>
          <a:off x="0" y="0"/>
          <a:ext cx="0" cy="0"/>
          <a:chOff x="0" y="0"/>
          <a:chExt cx="0" cy="0"/>
        </a:xfrm>
      </p:grpSpPr>
      <p:sp>
        <p:nvSpPr>
          <p:cNvPr id="118" name="Google Shape;118;p19"/>
          <p:cNvSpPr/>
          <p:nvPr/>
        </p:nvSpPr>
        <p:spPr>
          <a:xfrm>
            <a:off x="6690053" y="-1388870"/>
            <a:ext cx="3651102" cy="329128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txBox="1">
            <a:spLocks noGrp="1"/>
          </p:cNvSpPr>
          <p:nvPr>
            <p:ph type="subTitle" idx="1"/>
          </p:nvPr>
        </p:nvSpPr>
        <p:spPr>
          <a:xfrm>
            <a:off x="720000" y="2990825"/>
            <a:ext cx="2336400" cy="393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0" name="Google Shape;120;p19"/>
          <p:cNvSpPr txBox="1">
            <a:spLocks noGrp="1"/>
          </p:cNvSpPr>
          <p:nvPr>
            <p:ph type="subTitle" idx="2"/>
          </p:nvPr>
        </p:nvSpPr>
        <p:spPr>
          <a:xfrm>
            <a:off x="720000" y="3398021"/>
            <a:ext cx="2336400" cy="8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9"/>
          <p:cNvSpPr txBox="1">
            <a:spLocks noGrp="1"/>
          </p:cNvSpPr>
          <p:nvPr>
            <p:ph type="subTitle" idx="3"/>
          </p:nvPr>
        </p:nvSpPr>
        <p:spPr>
          <a:xfrm>
            <a:off x="3403800" y="3398021"/>
            <a:ext cx="2336400" cy="8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9"/>
          <p:cNvSpPr txBox="1">
            <a:spLocks noGrp="1"/>
          </p:cNvSpPr>
          <p:nvPr>
            <p:ph type="subTitle" idx="4"/>
          </p:nvPr>
        </p:nvSpPr>
        <p:spPr>
          <a:xfrm>
            <a:off x="6087600" y="3398021"/>
            <a:ext cx="2336400" cy="8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9"/>
          <p:cNvSpPr txBox="1">
            <a:spLocks noGrp="1"/>
          </p:cNvSpPr>
          <p:nvPr>
            <p:ph type="subTitle" idx="5"/>
          </p:nvPr>
        </p:nvSpPr>
        <p:spPr>
          <a:xfrm>
            <a:off x="3403800" y="2990825"/>
            <a:ext cx="2336400" cy="393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4" name="Google Shape;124;p19"/>
          <p:cNvSpPr txBox="1">
            <a:spLocks noGrp="1"/>
          </p:cNvSpPr>
          <p:nvPr>
            <p:ph type="subTitle" idx="6"/>
          </p:nvPr>
        </p:nvSpPr>
        <p:spPr>
          <a:xfrm>
            <a:off x="6087600" y="2990825"/>
            <a:ext cx="2336400" cy="393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5" name="Google Shape;125;p19"/>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26"/>
        <p:cNvGrpSpPr/>
        <p:nvPr/>
      </p:nvGrpSpPr>
      <p:grpSpPr>
        <a:xfrm>
          <a:off x="0" y="0"/>
          <a:ext cx="0" cy="0"/>
          <a:chOff x="0" y="0"/>
          <a:chExt cx="0" cy="0"/>
        </a:xfrm>
      </p:grpSpPr>
      <p:sp>
        <p:nvSpPr>
          <p:cNvPr id="127" name="Google Shape;127;p20"/>
          <p:cNvSpPr/>
          <p:nvPr/>
        </p:nvSpPr>
        <p:spPr>
          <a:xfrm>
            <a:off x="7402875" y="37440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body" idx="1"/>
          </p:nvPr>
        </p:nvSpPr>
        <p:spPr>
          <a:xfrm>
            <a:off x="6286800" y="3063600"/>
            <a:ext cx="2137200" cy="1545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9" name="Google Shape;129;p20"/>
          <p:cNvSpPr/>
          <p:nvPr/>
        </p:nvSpPr>
        <p:spPr>
          <a:xfrm>
            <a:off x="-856750" y="-11085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l" rtl="0">
              <a:spcBef>
                <a:spcPts val="0"/>
              </a:spcBef>
              <a:spcAft>
                <a:spcPts val="0"/>
              </a:spcAft>
              <a:buNone/>
            </a:pPr>
            <a:fld id="{00000000-1234-1234-1234-123412341234}" type="slidenum">
              <a:rPr lang="en"/>
              <a:t>‹#›</a:t>
            </a:fld>
            <a:endParaRPr/>
          </a:p>
        </p:txBody>
      </p:sp>
      <p:sp>
        <p:nvSpPr>
          <p:cNvPr id="131" name="Google Shape;131;p20"/>
          <p:cNvSpPr txBox="1">
            <a:spLocks noGrp="1"/>
          </p:cNvSpPr>
          <p:nvPr>
            <p:ph type="subTitle" idx="2"/>
          </p:nvPr>
        </p:nvSpPr>
        <p:spPr>
          <a:xfrm>
            <a:off x="719582" y="2108275"/>
            <a:ext cx="2137200" cy="502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2" name="Google Shape;132;p20"/>
          <p:cNvSpPr txBox="1">
            <a:spLocks noGrp="1"/>
          </p:cNvSpPr>
          <p:nvPr>
            <p:ph type="subTitle" idx="3"/>
          </p:nvPr>
        </p:nvSpPr>
        <p:spPr>
          <a:xfrm>
            <a:off x="719575" y="2679797"/>
            <a:ext cx="2137200" cy="23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20"/>
          <p:cNvSpPr txBox="1">
            <a:spLocks noGrp="1"/>
          </p:cNvSpPr>
          <p:nvPr>
            <p:ph type="subTitle" idx="4"/>
          </p:nvPr>
        </p:nvSpPr>
        <p:spPr>
          <a:xfrm>
            <a:off x="3505569" y="2696599"/>
            <a:ext cx="2135100" cy="20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20"/>
          <p:cNvSpPr txBox="1">
            <a:spLocks noGrp="1"/>
          </p:cNvSpPr>
          <p:nvPr>
            <p:ph type="subTitle" idx="5"/>
          </p:nvPr>
        </p:nvSpPr>
        <p:spPr>
          <a:xfrm>
            <a:off x="6286800" y="2696599"/>
            <a:ext cx="2137200" cy="20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20"/>
          <p:cNvSpPr txBox="1">
            <a:spLocks noGrp="1"/>
          </p:cNvSpPr>
          <p:nvPr>
            <p:ph type="subTitle" idx="6"/>
          </p:nvPr>
        </p:nvSpPr>
        <p:spPr>
          <a:xfrm>
            <a:off x="3505575" y="2108275"/>
            <a:ext cx="2135100" cy="502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6" name="Google Shape;136;p20"/>
          <p:cNvSpPr txBox="1">
            <a:spLocks noGrp="1"/>
          </p:cNvSpPr>
          <p:nvPr>
            <p:ph type="subTitle" idx="7"/>
          </p:nvPr>
        </p:nvSpPr>
        <p:spPr>
          <a:xfrm>
            <a:off x="6286800" y="2108275"/>
            <a:ext cx="2137200" cy="502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7" name="Google Shape;137;p20"/>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138" name="Google Shape;138;p20"/>
          <p:cNvSpPr txBox="1">
            <a:spLocks noGrp="1"/>
          </p:cNvSpPr>
          <p:nvPr>
            <p:ph type="body" idx="8"/>
          </p:nvPr>
        </p:nvSpPr>
        <p:spPr>
          <a:xfrm>
            <a:off x="732125" y="3063600"/>
            <a:ext cx="2137200" cy="15450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39" name="Google Shape;139;p20"/>
          <p:cNvSpPr txBox="1">
            <a:spLocks noGrp="1"/>
          </p:cNvSpPr>
          <p:nvPr>
            <p:ph type="body" idx="9"/>
          </p:nvPr>
        </p:nvSpPr>
        <p:spPr>
          <a:xfrm>
            <a:off x="3509463" y="3063600"/>
            <a:ext cx="2137200" cy="1545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2_1_1">
    <p:spTree>
      <p:nvGrpSpPr>
        <p:cNvPr id="1" name="Shape 140"/>
        <p:cNvGrpSpPr/>
        <p:nvPr/>
      </p:nvGrpSpPr>
      <p:grpSpPr>
        <a:xfrm>
          <a:off x="0" y="0"/>
          <a:ext cx="0" cy="0"/>
          <a:chOff x="0" y="0"/>
          <a:chExt cx="0" cy="0"/>
        </a:xfrm>
      </p:grpSpPr>
      <p:sp>
        <p:nvSpPr>
          <p:cNvPr id="141" name="Google Shape;141;p21"/>
          <p:cNvSpPr/>
          <p:nvPr/>
        </p:nvSpPr>
        <p:spPr>
          <a:xfrm>
            <a:off x="-856750" y="-11085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p:nvPr/>
        </p:nvSpPr>
        <p:spPr>
          <a:xfrm>
            <a:off x="7402875" y="37440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144" name="Google Shape;144;p21"/>
          <p:cNvSpPr txBox="1">
            <a:spLocks noGrp="1"/>
          </p:cNvSpPr>
          <p:nvPr>
            <p:ph type="subTitle" idx="1"/>
          </p:nvPr>
        </p:nvSpPr>
        <p:spPr>
          <a:xfrm>
            <a:off x="1581925" y="1813177"/>
            <a:ext cx="2571900" cy="409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1"/>
              </a:buClr>
              <a:buSzPts val="1400"/>
              <a:buNone/>
              <a:defRPr sz="1800" b="1">
                <a:solidFill>
                  <a:schemeClr val="accent1"/>
                </a:solidFill>
                <a:latin typeface="Ubuntu"/>
                <a:ea typeface="Ubuntu"/>
                <a:cs typeface="Ubuntu"/>
                <a:sym typeface="Ubuntu"/>
              </a:defRPr>
            </a:lvl1pPr>
            <a:lvl2pPr lvl="1">
              <a:spcBef>
                <a:spcPts val="1600"/>
              </a:spcBef>
              <a:spcAft>
                <a:spcPts val="0"/>
              </a:spcAft>
              <a:buClr>
                <a:schemeClr val="accent1"/>
              </a:buClr>
              <a:buSzPts val="1400"/>
              <a:buNone/>
              <a:defRPr b="1">
                <a:solidFill>
                  <a:schemeClr val="accent1"/>
                </a:solidFill>
              </a:defRPr>
            </a:lvl2pPr>
            <a:lvl3pPr lvl="2">
              <a:spcBef>
                <a:spcPts val="1600"/>
              </a:spcBef>
              <a:spcAft>
                <a:spcPts val="0"/>
              </a:spcAft>
              <a:buClr>
                <a:schemeClr val="accent1"/>
              </a:buClr>
              <a:buSzPts val="1400"/>
              <a:buNone/>
              <a:defRPr b="1">
                <a:solidFill>
                  <a:schemeClr val="accent1"/>
                </a:solidFill>
              </a:defRPr>
            </a:lvl3pPr>
            <a:lvl4pPr lvl="3">
              <a:spcBef>
                <a:spcPts val="1600"/>
              </a:spcBef>
              <a:spcAft>
                <a:spcPts val="0"/>
              </a:spcAft>
              <a:buClr>
                <a:schemeClr val="accent1"/>
              </a:buClr>
              <a:buSzPts val="1400"/>
              <a:buNone/>
              <a:defRPr b="1">
                <a:solidFill>
                  <a:schemeClr val="accent1"/>
                </a:solidFill>
              </a:defRPr>
            </a:lvl4pPr>
            <a:lvl5pPr lvl="4">
              <a:spcBef>
                <a:spcPts val="1600"/>
              </a:spcBef>
              <a:spcAft>
                <a:spcPts val="0"/>
              </a:spcAft>
              <a:buClr>
                <a:schemeClr val="accent1"/>
              </a:buClr>
              <a:buSzPts val="1400"/>
              <a:buNone/>
              <a:defRPr b="1">
                <a:solidFill>
                  <a:schemeClr val="accent1"/>
                </a:solidFill>
              </a:defRPr>
            </a:lvl5pPr>
            <a:lvl6pPr lvl="5">
              <a:spcBef>
                <a:spcPts val="1600"/>
              </a:spcBef>
              <a:spcAft>
                <a:spcPts val="0"/>
              </a:spcAft>
              <a:buClr>
                <a:schemeClr val="accent1"/>
              </a:buClr>
              <a:buSzPts val="1400"/>
              <a:buNone/>
              <a:defRPr b="1">
                <a:solidFill>
                  <a:schemeClr val="accent1"/>
                </a:solidFill>
              </a:defRPr>
            </a:lvl6pPr>
            <a:lvl7pPr lvl="6">
              <a:spcBef>
                <a:spcPts val="1600"/>
              </a:spcBef>
              <a:spcAft>
                <a:spcPts val="0"/>
              </a:spcAft>
              <a:buClr>
                <a:schemeClr val="accent1"/>
              </a:buClr>
              <a:buSzPts val="1400"/>
              <a:buNone/>
              <a:defRPr b="1">
                <a:solidFill>
                  <a:schemeClr val="accent1"/>
                </a:solidFill>
              </a:defRPr>
            </a:lvl7pPr>
            <a:lvl8pPr lvl="7">
              <a:spcBef>
                <a:spcPts val="1600"/>
              </a:spcBef>
              <a:spcAft>
                <a:spcPts val="0"/>
              </a:spcAft>
              <a:buClr>
                <a:schemeClr val="accent1"/>
              </a:buClr>
              <a:buSzPts val="1400"/>
              <a:buNone/>
              <a:defRPr b="1">
                <a:solidFill>
                  <a:schemeClr val="accent1"/>
                </a:solidFill>
              </a:defRPr>
            </a:lvl8pPr>
            <a:lvl9pPr lvl="8">
              <a:spcBef>
                <a:spcPts val="1600"/>
              </a:spcBef>
              <a:spcAft>
                <a:spcPts val="1600"/>
              </a:spcAft>
              <a:buClr>
                <a:schemeClr val="accent1"/>
              </a:buClr>
              <a:buSzPts val="1400"/>
              <a:buNone/>
              <a:defRPr b="1">
                <a:solidFill>
                  <a:schemeClr val="accent1"/>
                </a:solidFill>
              </a:defRPr>
            </a:lvl9pPr>
          </a:lstStyle>
          <a:p>
            <a:endParaRPr/>
          </a:p>
        </p:txBody>
      </p:sp>
      <p:sp>
        <p:nvSpPr>
          <p:cNvPr id="145" name="Google Shape;145;p21"/>
          <p:cNvSpPr txBox="1">
            <a:spLocks noGrp="1"/>
          </p:cNvSpPr>
          <p:nvPr>
            <p:ph type="subTitle" idx="2"/>
          </p:nvPr>
        </p:nvSpPr>
        <p:spPr>
          <a:xfrm>
            <a:off x="4999000" y="1813185"/>
            <a:ext cx="25719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00" b="1">
                <a:solidFill>
                  <a:schemeClr val="accent1"/>
                </a:solidFill>
              </a:defRPr>
            </a:lvl1pPr>
            <a:lvl2pPr lvl="1" rtl="0">
              <a:spcBef>
                <a:spcPts val="1600"/>
              </a:spcBef>
              <a:spcAft>
                <a:spcPts val="0"/>
              </a:spcAft>
              <a:buClr>
                <a:schemeClr val="accent1"/>
              </a:buClr>
              <a:buSzPts val="1400"/>
              <a:buNone/>
              <a:defRPr b="1">
                <a:solidFill>
                  <a:schemeClr val="accent1"/>
                </a:solidFill>
              </a:defRPr>
            </a:lvl2pPr>
            <a:lvl3pPr lvl="2" rtl="0">
              <a:spcBef>
                <a:spcPts val="1600"/>
              </a:spcBef>
              <a:spcAft>
                <a:spcPts val="0"/>
              </a:spcAft>
              <a:buClr>
                <a:schemeClr val="accent1"/>
              </a:buClr>
              <a:buSzPts val="1400"/>
              <a:buNone/>
              <a:defRPr b="1">
                <a:solidFill>
                  <a:schemeClr val="accent1"/>
                </a:solidFill>
              </a:defRPr>
            </a:lvl3pPr>
            <a:lvl4pPr lvl="3" rtl="0">
              <a:spcBef>
                <a:spcPts val="1600"/>
              </a:spcBef>
              <a:spcAft>
                <a:spcPts val="0"/>
              </a:spcAft>
              <a:buClr>
                <a:schemeClr val="accent1"/>
              </a:buClr>
              <a:buSzPts val="1400"/>
              <a:buNone/>
              <a:defRPr b="1">
                <a:solidFill>
                  <a:schemeClr val="accent1"/>
                </a:solidFill>
              </a:defRPr>
            </a:lvl4pPr>
            <a:lvl5pPr lvl="4" rtl="0">
              <a:spcBef>
                <a:spcPts val="1600"/>
              </a:spcBef>
              <a:spcAft>
                <a:spcPts val="0"/>
              </a:spcAft>
              <a:buClr>
                <a:schemeClr val="accent1"/>
              </a:buClr>
              <a:buSzPts val="1400"/>
              <a:buNone/>
              <a:defRPr b="1">
                <a:solidFill>
                  <a:schemeClr val="accent1"/>
                </a:solidFill>
              </a:defRPr>
            </a:lvl5pPr>
            <a:lvl6pPr lvl="5" rtl="0">
              <a:spcBef>
                <a:spcPts val="1600"/>
              </a:spcBef>
              <a:spcAft>
                <a:spcPts val="0"/>
              </a:spcAft>
              <a:buClr>
                <a:schemeClr val="accent1"/>
              </a:buClr>
              <a:buSzPts val="1400"/>
              <a:buNone/>
              <a:defRPr b="1">
                <a:solidFill>
                  <a:schemeClr val="accent1"/>
                </a:solidFill>
              </a:defRPr>
            </a:lvl6pPr>
            <a:lvl7pPr lvl="6" rtl="0">
              <a:spcBef>
                <a:spcPts val="1600"/>
              </a:spcBef>
              <a:spcAft>
                <a:spcPts val="0"/>
              </a:spcAft>
              <a:buClr>
                <a:schemeClr val="accent1"/>
              </a:buClr>
              <a:buSzPts val="1400"/>
              <a:buNone/>
              <a:defRPr b="1">
                <a:solidFill>
                  <a:schemeClr val="accent1"/>
                </a:solidFill>
              </a:defRPr>
            </a:lvl7pPr>
            <a:lvl8pPr lvl="7" rtl="0">
              <a:spcBef>
                <a:spcPts val="1600"/>
              </a:spcBef>
              <a:spcAft>
                <a:spcPts val="0"/>
              </a:spcAft>
              <a:buClr>
                <a:schemeClr val="accent1"/>
              </a:buClr>
              <a:buSzPts val="1400"/>
              <a:buNone/>
              <a:defRPr b="1">
                <a:solidFill>
                  <a:schemeClr val="accent1"/>
                </a:solidFill>
              </a:defRPr>
            </a:lvl8pPr>
            <a:lvl9pPr lvl="8" rtl="0">
              <a:spcBef>
                <a:spcPts val="1600"/>
              </a:spcBef>
              <a:spcAft>
                <a:spcPts val="1600"/>
              </a:spcAft>
              <a:buClr>
                <a:schemeClr val="accent1"/>
              </a:buClr>
              <a:buSzPts val="1400"/>
              <a:buNone/>
              <a:defRPr b="1">
                <a:solidFill>
                  <a:schemeClr val="accent1"/>
                </a:solidFill>
              </a:defRPr>
            </a:lvl9pPr>
          </a:lstStyle>
          <a:p>
            <a:endParaRPr/>
          </a:p>
        </p:txBody>
      </p:sp>
      <p:sp>
        <p:nvSpPr>
          <p:cNvPr id="146" name="Google Shape;146;p21"/>
          <p:cNvSpPr txBox="1">
            <a:spLocks noGrp="1"/>
          </p:cNvSpPr>
          <p:nvPr>
            <p:ph type="subTitle" idx="3"/>
          </p:nvPr>
        </p:nvSpPr>
        <p:spPr>
          <a:xfrm>
            <a:off x="4999000" y="3670584"/>
            <a:ext cx="25719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00" b="1">
                <a:solidFill>
                  <a:schemeClr val="accent1"/>
                </a:solidFill>
              </a:defRPr>
            </a:lvl1pPr>
            <a:lvl2pPr lvl="1" rtl="0">
              <a:spcBef>
                <a:spcPts val="1600"/>
              </a:spcBef>
              <a:spcAft>
                <a:spcPts val="0"/>
              </a:spcAft>
              <a:buClr>
                <a:schemeClr val="accent1"/>
              </a:buClr>
              <a:buSzPts val="1400"/>
              <a:buNone/>
              <a:defRPr b="1">
                <a:solidFill>
                  <a:schemeClr val="accent1"/>
                </a:solidFill>
              </a:defRPr>
            </a:lvl2pPr>
            <a:lvl3pPr lvl="2" rtl="0">
              <a:spcBef>
                <a:spcPts val="1600"/>
              </a:spcBef>
              <a:spcAft>
                <a:spcPts val="0"/>
              </a:spcAft>
              <a:buClr>
                <a:schemeClr val="accent1"/>
              </a:buClr>
              <a:buSzPts val="1400"/>
              <a:buNone/>
              <a:defRPr b="1">
                <a:solidFill>
                  <a:schemeClr val="accent1"/>
                </a:solidFill>
              </a:defRPr>
            </a:lvl3pPr>
            <a:lvl4pPr lvl="3" rtl="0">
              <a:spcBef>
                <a:spcPts val="1600"/>
              </a:spcBef>
              <a:spcAft>
                <a:spcPts val="0"/>
              </a:spcAft>
              <a:buClr>
                <a:schemeClr val="accent1"/>
              </a:buClr>
              <a:buSzPts val="1400"/>
              <a:buNone/>
              <a:defRPr b="1">
                <a:solidFill>
                  <a:schemeClr val="accent1"/>
                </a:solidFill>
              </a:defRPr>
            </a:lvl4pPr>
            <a:lvl5pPr lvl="4" rtl="0">
              <a:spcBef>
                <a:spcPts val="1600"/>
              </a:spcBef>
              <a:spcAft>
                <a:spcPts val="0"/>
              </a:spcAft>
              <a:buClr>
                <a:schemeClr val="accent1"/>
              </a:buClr>
              <a:buSzPts val="1400"/>
              <a:buNone/>
              <a:defRPr b="1">
                <a:solidFill>
                  <a:schemeClr val="accent1"/>
                </a:solidFill>
              </a:defRPr>
            </a:lvl5pPr>
            <a:lvl6pPr lvl="5" rtl="0">
              <a:spcBef>
                <a:spcPts val="1600"/>
              </a:spcBef>
              <a:spcAft>
                <a:spcPts val="0"/>
              </a:spcAft>
              <a:buClr>
                <a:schemeClr val="accent1"/>
              </a:buClr>
              <a:buSzPts val="1400"/>
              <a:buNone/>
              <a:defRPr b="1">
                <a:solidFill>
                  <a:schemeClr val="accent1"/>
                </a:solidFill>
              </a:defRPr>
            </a:lvl6pPr>
            <a:lvl7pPr lvl="6" rtl="0">
              <a:spcBef>
                <a:spcPts val="1600"/>
              </a:spcBef>
              <a:spcAft>
                <a:spcPts val="0"/>
              </a:spcAft>
              <a:buClr>
                <a:schemeClr val="accent1"/>
              </a:buClr>
              <a:buSzPts val="1400"/>
              <a:buNone/>
              <a:defRPr b="1">
                <a:solidFill>
                  <a:schemeClr val="accent1"/>
                </a:solidFill>
              </a:defRPr>
            </a:lvl7pPr>
            <a:lvl8pPr lvl="7" rtl="0">
              <a:spcBef>
                <a:spcPts val="1600"/>
              </a:spcBef>
              <a:spcAft>
                <a:spcPts val="0"/>
              </a:spcAft>
              <a:buClr>
                <a:schemeClr val="accent1"/>
              </a:buClr>
              <a:buSzPts val="1400"/>
              <a:buNone/>
              <a:defRPr b="1">
                <a:solidFill>
                  <a:schemeClr val="accent1"/>
                </a:solidFill>
              </a:defRPr>
            </a:lvl8pPr>
            <a:lvl9pPr lvl="8" rtl="0">
              <a:spcBef>
                <a:spcPts val="1600"/>
              </a:spcBef>
              <a:spcAft>
                <a:spcPts val="1600"/>
              </a:spcAft>
              <a:buClr>
                <a:schemeClr val="accent1"/>
              </a:buClr>
              <a:buSzPts val="1400"/>
              <a:buNone/>
              <a:defRPr b="1">
                <a:solidFill>
                  <a:schemeClr val="accent1"/>
                </a:solidFill>
              </a:defRPr>
            </a:lvl9pPr>
          </a:lstStyle>
          <a:p>
            <a:endParaRPr/>
          </a:p>
        </p:txBody>
      </p:sp>
      <p:sp>
        <p:nvSpPr>
          <p:cNvPr id="147" name="Google Shape;147;p21"/>
          <p:cNvSpPr txBox="1">
            <a:spLocks noGrp="1"/>
          </p:cNvSpPr>
          <p:nvPr>
            <p:ph type="body" idx="4"/>
          </p:nvPr>
        </p:nvSpPr>
        <p:spPr>
          <a:xfrm>
            <a:off x="1573100" y="2188538"/>
            <a:ext cx="2571900" cy="572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48" name="Google Shape;148;p21"/>
          <p:cNvSpPr txBox="1">
            <a:spLocks noGrp="1"/>
          </p:cNvSpPr>
          <p:nvPr>
            <p:ph type="body" idx="5"/>
          </p:nvPr>
        </p:nvSpPr>
        <p:spPr>
          <a:xfrm>
            <a:off x="4999000" y="2188538"/>
            <a:ext cx="2571900" cy="572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9" name="Google Shape;149;p21"/>
          <p:cNvSpPr txBox="1">
            <a:spLocks noGrp="1"/>
          </p:cNvSpPr>
          <p:nvPr>
            <p:ph type="body" idx="6"/>
          </p:nvPr>
        </p:nvSpPr>
        <p:spPr>
          <a:xfrm>
            <a:off x="1581925" y="4045826"/>
            <a:ext cx="2571900" cy="572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0" name="Google Shape;150;p21"/>
          <p:cNvSpPr txBox="1">
            <a:spLocks noGrp="1"/>
          </p:cNvSpPr>
          <p:nvPr>
            <p:ph type="body" idx="7"/>
          </p:nvPr>
        </p:nvSpPr>
        <p:spPr>
          <a:xfrm>
            <a:off x="4999000" y="4045826"/>
            <a:ext cx="2571900" cy="572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1" name="Google Shape;151;p21"/>
          <p:cNvSpPr txBox="1">
            <a:spLocks noGrp="1"/>
          </p:cNvSpPr>
          <p:nvPr>
            <p:ph type="subTitle" idx="8"/>
          </p:nvPr>
        </p:nvSpPr>
        <p:spPr>
          <a:xfrm>
            <a:off x="1581925" y="3670594"/>
            <a:ext cx="25719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00" b="1">
                <a:solidFill>
                  <a:schemeClr val="accent1"/>
                </a:solidFill>
                <a:latin typeface="Ubuntu"/>
                <a:ea typeface="Ubuntu"/>
                <a:cs typeface="Ubuntu"/>
                <a:sym typeface="Ubuntu"/>
              </a:defRPr>
            </a:lvl1pPr>
            <a:lvl2pPr lvl="1" rtl="0">
              <a:spcBef>
                <a:spcPts val="1600"/>
              </a:spcBef>
              <a:spcAft>
                <a:spcPts val="0"/>
              </a:spcAft>
              <a:buClr>
                <a:schemeClr val="accent1"/>
              </a:buClr>
              <a:buSzPts val="1400"/>
              <a:buNone/>
              <a:defRPr b="1">
                <a:solidFill>
                  <a:schemeClr val="accent1"/>
                </a:solidFill>
              </a:defRPr>
            </a:lvl2pPr>
            <a:lvl3pPr lvl="2" rtl="0">
              <a:spcBef>
                <a:spcPts val="1600"/>
              </a:spcBef>
              <a:spcAft>
                <a:spcPts val="0"/>
              </a:spcAft>
              <a:buClr>
                <a:schemeClr val="accent1"/>
              </a:buClr>
              <a:buSzPts val="1400"/>
              <a:buNone/>
              <a:defRPr b="1">
                <a:solidFill>
                  <a:schemeClr val="accent1"/>
                </a:solidFill>
              </a:defRPr>
            </a:lvl3pPr>
            <a:lvl4pPr lvl="3" rtl="0">
              <a:spcBef>
                <a:spcPts val="1600"/>
              </a:spcBef>
              <a:spcAft>
                <a:spcPts val="0"/>
              </a:spcAft>
              <a:buClr>
                <a:schemeClr val="accent1"/>
              </a:buClr>
              <a:buSzPts val="1400"/>
              <a:buNone/>
              <a:defRPr b="1">
                <a:solidFill>
                  <a:schemeClr val="accent1"/>
                </a:solidFill>
              </a:defRPr>
            </a:lvl4pPr>
            <a:lvl5pPr lvl="4" rtl="0">
              <a:spcBef>
                <a:spcPts val="1600"/>
              </a:spcBef>
              <a:spcAft>
                <a:spcPts val="0"/>
              </a:spcAft>
              <a:buClr>
                <a:schemeClr val="accent1"/>
              </a:buClr>
              <a:buSzPts val="1400"/>
              <a:buNone/>
              <a:defRPr b="1">
                <a:solidFill>
                  <a:schemeClr val="accent1"/>
                </a:solidFill>
              </a:defRPr>
            </a:lvl5pPr>
            <a:lvl6pPr lvl="5" rtl="0">
              <a:spcBef>
                <a:spcPts val="1600"/>
              </a:spcBef>
              <a:spcAft>
                <a:spcPts val="0"/>
              </a:spcAft>
              <a:buClr>
                <a:schemeClr val="accent1"/>
              </a:buClr>
              <a:buSzPts val="1400"/>
              <a:buNone/>
              <a:defRPr b="1">
                <a:solidFill>
                  <a:schemeClr val="accent1"/>
                </a:solidFill>
              </a:defRPr>
            </a:lvl6pPr>
            <a:lvl7pPr lvl="6" rtl="0">
              <a:spcBef>
                <a:spcPts val="1600"/>
              </a:spcBef>
              <a:spcAft>
                <a:spcPts val="0"/>
              </a:spcAft>
              <a:buClr>
                <a:schemeClr val="accent1"/>
              </a:buClr>
              <a:buSzPts val="1400"/>
              <a:buNone/>
              <a:defRPr b="1">
                <a:solidFill>
                  <a:schemeClr val="accent1"/>
                </a:solidFill>
              </a:defRPr>
            </a:lvl7pPr>
            <a:lvl8pPr lvl="7" rtl="0">
              <a:spcBef>
                <a:spcPts val="1600"/>
              </a:spcBef>
              <a:spcAft>
                <a:spcPts val="0"/>
              </a:spcAft>
              <a:buClr>
                <a:schemeClr val="accent1"/>
              </a:buClr>
              <a:buSzPts val="1400"/>
              <a:buNone/>
              <a:defRPr b="1">
                <a:solidFill>
                  <a:schemeClr val="accent1"/>
                </a:solidFill>
              </a:defRPr>
            </a:lvl8pPr>
            <a:lvl9pPr lvl="8" rtl="0">
              <a:spcBef>
                <a:spcPts val="1600"/>
              </a:spcBef>
              <a:spcAft>
                <a:spcPts val="1600"/>
              </a:spcAft>
              <a:buClr>
                <a:schemeClr val="accent1"/>
              </a:buClr>
              <a:buSzPts val="1400"/>
              <a:buNone/>
              <a:defRPr b="1">
                <a:solidFill>
                  <a:schemeClr val="accen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88"/>
        <p:cNvGrpSpPr/>
        <p:nvPr/>
      </p:nvGrpSpPr>
      <p:grpSpPr>
        <a:xfrm>
          <a:off x="0" y="0"/>
          <a:ext cx="0" cy="0"/>
          <a:chOff x="0" y="0"/>
          <a:chExt cx="0" cy="0"/>
        </a:xfrm>
      </p:grpSpPr>
      <p:grpSp>
        <p:nvGrpSpPr>
          <p:cNvPr id="189" name="Google Shape;189;p25"/>
          <p:cNvGrpSpPr/>
          <p:nvPr/>
        </p:nvGrpSpPr>
        <p:grpSpPr>
          <a:xfrm rot="-5400000">
            <a:off x="2143456" y="362969"/>
            <a:ext cx="4857096" cy="4417564"/>
            <a:chOff x="2733900" y="2336300"/>
            <a:chExt cx="3035875" cy="2761150"/>
          </a:xfrm>
        </p:grpSpPr>
        <p:sp>
          <p:nvSpPr>
            <p:cNvPr id="190" name="Google Shape;190;p25"/>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p:nvPr/>
          </p:nvSpPr>
          <p:spPr>
            <a:xfrm>
              <a:off x="2733900" y="2380075"/>
              <a:ext cx="3014450" cy="271737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3"/>
        <p:cNvGrpSpPr/>
        <p:nvPr/>
      </p:nvGrpSpPr>
      <p:grpSpPr>
        <a:xfrm>
          <a:off x="0" y="0"/>
          <a:ext cx="0" cy="0"/>
          <a:chOff x="0" y="0"/>
          <a:chExt cx="0" cy="0"/>
        </a:xfrm>
      </p:grpSpPr>
      <p:grpSp>
        <p:nvGrpSpPr>
          <p:cNvPr id="194" name="Google Shape;194;p26"/>
          <p:cNvGrpSpPr/>
          <p:nvPr/>
        </p:nvGrpSpPr>
        <p:grpSpPr>
          <a:xfrm>
            <a:off x="5992065" y="-982492"/>
            <a:ext cx="4282102" cy="3894602"/>
            <a:chOff x="2733900" y="2336300"/>
            <a:chExt cx="3035875" cy="2761150"/>
          </a:xfrm>
        </p:grpSpPr>
        <p:sp>
          <p:nvSpPr>
            <p:cNvPr id="195" name="Google Shape;195;p26"/>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2733900" y="2380075"/>
              <a:ext cx="3014450" cy="271737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26"/>
          <p:cNvSpPr/>
          <p:nvPr/>
        </p:nvSpPr>
        <p:spPr>
          <a:xfrm>
            <a:off x="472050" y="2343800"/>
            <a:ext cx="2560237" cy="2559990"/>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grpSp>
        <p:nvGrpSpPr>
          <p:cNvPr id="23" name="Google Shape;23;p4"/>
          <p:cNvGrpSpPr/>
          <p:nvPr/>
        </p:nvGrpSpPr>
        <p:grpSpPr>
          <a:xfrm>
            <a:off x="7554955" y="3746672"/>
            <a:ext cx="2247556" cy="2247565"/>
            <a:chOff x="3974975" y="3012100"/>
            <a:chExt cx="1635300" cy="1635425"/>
          </a:xfrm>
        </p:grpSpPr>
        <p:sp>
          <p:nvSpPr>
            <p:cNvPr id="24" name="Google Shape;24;p4"/>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4"/>
          <p:cNvSpPr/>
          <p:nvPr/>
        </p:nvSpPr>
        <p:spPr>
          <a:xfrm rot="5400000" flipH="1">
            <a:off x="-806225" y="-98397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8" name="Google Shape;28;p4"/>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grpSp>
        <p:nvGrpSpPr>
          <p:cNvPr id="46" name="Google Shape;46;p7"/>
          <p:cNvGrpSpPr/>
          <p:nvPr/>
        </p:nvGrpSpPr>
        <p:grpSpPr>
          <a:xfrm>
            <a:off x="3660387" y="1552714"/>
            <a:ext cx="2616644" cy="2616680"/>
            <a:chOff x="3974975" y="3012100"/>
            <a:chExt cx="1635300" cy="1635425"/>
          </a:xfrm>
        </p:grpSpPr>
        <p:sp>
          <p:nvSpPr>
            <p:cNvPr id="47" name="Google Shape;47;p7"/>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7"/>
          <p:cNvSpPr txBox="1">
            <a:spLocks noGrp="1"/>
          </p:cNvSpPr>
          <p:nvPr>
            <p:ph type="body" idx="1"/>
          </p:nvPr>
        </p:nvSpPr>
        <p:spPr>
          <a:xfrm>
            <a:off x="720000" y="1379475"/>
            <a:ext cx="3322200" cy="322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0" name="Google Shape;50;p7"/>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rot="2700000" flipH="1">
            <a:off x="6001240" y="1877182"/>
            <a:ext cx="4288655" cy="3866006"/>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txBox="1">
            <a:spLocks noGrp="1"/>
          </p:cNvSpPr>
          <p:nvPr>
            <p:ph type="subTitle" idx="1"/>
          </p:nvPr>
        </p:nvSpPr>
        <p:spPr>
          <a:xfrm>
            <a:off x="715100" y="2544049"/>
            <a:ext cx="4851300" cy="145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 name="Google Shape;57;p9"/>
          <p:cNvSpPr txBox="1">
            <a:spLocks noGrp="1"/>
          </p:cNvSpPr>
          <p:nvPr>
            <p:ph type="title"/>
          </p:nvPr>
        </p:nvSpPr>
        <p:spPr>
          <a:xfrm>
            <a:off x="715100" y="1301650"/>
            <a:ext cx="4851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200" b="1">
                <a:latin typeface="Ubuntu"/>
                <a:ea typeface="Ubuntu"/>
                <a:cs typeface="Ubuntu"/>
                <a:sym typeface="Ubuntu"/>
              </a:defRPr>
            </a:lvl1pPr>
            <a:lvl2pPr lvl="1"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p:nvPr/>
        </p:nvSpPr>
        <p:spPr>
          <a:xfrm rot="-5400000" flipH="1">
            <a:off x="6058744" y="-1573075"/>
            <a:ext cx="4069206" cy="366818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3" name="Google Shape;63;p11"/>
          <p:cNvSpPr txBox="1">
            <a:spLocks noGrp="1"/>
          </p:cNvSpPr>
          <p:nvPr>
            <p:ph type="subTitle" idx="1"/>
          </p:nvPr>
        </p:nvSpPr>
        <p:spPr>
          <a:xfrm>
            <a:off x="1284000" y="3069625"/>
            <a:ext cx="65760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b="1">
                <a:solidFill>
                  <a:schemeClr val="accen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1"/>
        <p:cNvGrpSpPr/>
        <p:nvPr/>
      </p:nvGrpSpPr>
      <p:grpSpPr>
        <a:xfrm>
          <a:off x="0" y="0"/>
          <a:ext cx="0" cy="0"/>
          <a:chOff x="0" y="0"/>
          <a:chExt cx="0" cy="0"/>
        </a:xfrm>
      </p:grpSpPr>
      <p:sp>
        <p:nvSpPr>
          <p:cNvPr id="72" name="Google Shape;72;p14"/>
          <p:cNvSpPr/>
          <p:nvPr/>
        </p:nvSpPr>
        <p:spPr>
          <a:xfrm flipH="1">
            <a:off x="7219739" y="-1525450"/>
            <a:ext cx="3447024" cy="3107318"/>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66925" y="3388276"/>
            <a:ext cx="1707809" cy="1707644"/>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
        <p:nvSpPr>
          <p:cNvPr id="75" name="Google Shape;75;p14"/>
          <p:cNvSpPr txBox="1">
            <a:spLocks noGrp="1"/>
          </p:cNvSpPr>
          <p:nvPr>
            <p:ph type="title" idx="2" hasCustomPrompt="1"/>
          </p:nvPr>
        </p:nvSpPr>
        <p:spPr>
          <a:xfrm>
            <a:off x="846388" y="1425600"/>
            <a:ext cx="13866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4"/>
          <p:cNvSpPr txBox="1">
            <a:spLocks noGrp="1"/>
          </p:cNvSpPr>
          <p:nvPr>
            <p:ph type="subTitle" idx="1"/>
          </p:nvPr>
        </p:nvSpPr>
        <p:spPr>
          <a:xfrm>
            <a:off x="846647" y="2273698"/>
            <a:ext cx="2664600" cy="59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 name="Google Shape;77;p14"/>
          <p:cNvSpPr txBox="1">
            <a:spLocks noGrp="1"/>
          </p:cNvSpPr>
          <p:nvPr>
            <p:ph type="title" idx="3" hasCustomPrompt="1"/>
          </p:nvPr>
        </p:nvSpPr>
        <p:spPr>
          <a:xfrm>
            <a:off x="3929787" y="1425600"/>
            <a:ext cx="13869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4"/>
          <p:cNvSpPr txBox="1">
            <a:spLocks noGrp="1"/>
          </p:cNvSpPr>
          <p:nvPr>
            <p:ph type="subTitle" idx="4"/>
          </p:nvPr>
        </p:nvSpPr>
        <p:spPr>
          <a:xfrm>
            <a:off x="3929788" y="2273699"/>
            <a:ext cx="2673900" cy="59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 name="Google Shape;79;p14"/>
          <p:cNvSpPr txBox="1">
            <a:spLocks noGrp="1"/>
          </p:cNvSpPr>
          <p:nvPr>
            <p:ph type="title" idx="5" hasCustomPrompt="1"/>
          </p:nvPr>
        </p:nvSpPr>
        <p:spPr>
          <a:xfrm>
            <a:off x="845963" y="3037539"/>
            <a:ext cx="12753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4"/>
          <p:cNvSpPr txBox="1">
            <a:spLocks noGrp="1"/>
          </p:cNvSpPr>
          <p:nvPr>
            <p:ph type="subTitle" idx="6"/>
          </p:nvPr>
        </p:nvSpPr>
        <p:spPr>
          <a:xfrm>
            <a:off x="846647" y="3886875"/>
            <a:ext cx="2664600" cy="59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1" name="Google Shape;81;p14"/>
          <p:cNvSpPr txBox="1">
            <a:spLocks noGrp="1"/>
          </p:cNvSpPr>
          <p:nvPr>
            <p:ph type="title" idx="7" hasCustomPrompt="1"/>
          </p:nvPr>
        </p:nvSpPr>
        <p:spPr>
          <a:xfrm>
            <a:off x="3929788" y="3037539"/>
            <a:ext cx="12753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4"/>
          <p:cNvSpPr txBox="1">
            <a:spLocks noGrp="1"/>
          </p:cNvSpPr>
          <p:nvPr>
            <p:ph type="subTitle" idx="8"/>
          </p:nvPr>
        </p:nvSpPr>
        <p:spPr>
          <a:xfrm>
            <a:off x="3930213" y="3886875"/>
            <a:ext cx="2670000" cy="59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3" name="Google Shape;83;p14"/>
          <p:cNvSpPr txBox="1">
            <a:spLocks noGrp="1"/>
          </p:cNvSpPr>
          <p:nvPr>
            <p:ph type="subTitle" idx="9"/>
          </p:nvPr>
        </p:nvSpPr>
        <p:spPr>
          <a:xfrm>
            <a:off x="841063" y="1983450"/>
            <a:ext cx="2664600" cy="354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800" b="1">
                <a:solidFill>
                  <a:schemeClr val="accen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4" name="Google Shape;84;p14"/>
          <p:cNvSpPr txBox="1">
            <a:spLocks noGrp="1"/>
          </p:cNvSpPr>
          <p:nvPr>
            <p:ph type="subTitle" idx="13"/>
          </p:nvPr>
        </p:nvSpPr>
        <p:spPr>
          <a:xfrm>
            <a:off x="3929789" y="1983450"/>
            <a:ext cx="2673900" cy="354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800" b="1">
                <a:solidFill>
                  <a:schemeClr val="accen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5" name="Google Shape;85;p14"/>
          <p:cNvSpPr txBox="1">
            <a:spLocks noGrp="1"/>
          </p:cNvSpPr>
          <p:nvPr>
            <p:ph type="subTitle" idx="14"/>
          </p:nvPr>
        </p:nvSpPr>
        <p:spPr>
          <a:xfrm>
            <a:off x="846647" y="3596725"/>
            <a:ext cx="2664600" cy="349200"/>
          </a:xfrm>
          <a:prstGeom prst="rect">
            <a:avLst/>
          </a:prstGeom>
          <a:ln>
            <a:noFill/>
          </a:ln>
        </p:spPr>
        <p:txBody>
          <a:bodyPr spcFirstLastPara="1" wrap="square" lIns="91425" tIns="91425" rIns="91425" bIns="91425" anchor="ctr" anchorCtr="0">
            <a:noAutofit/>
          </a:bodyPr>
          <a:lstStyle>
            <a:lvl1pPr marL="0" marR="0" lvl="0" indent="-152400" algn="l" rtl="0">
              <a:lnSpc>
                <a:spcPct val="100000"/>
              </a:lnSpc>
              <a:spcBef>
                <a:spcPts val="0"/>
              </a:spcBef>
              <a:spcAft>
                <a:spcPts val="0"/>
              </a:spcAft>
              <a:buClr>
                <a:schemeClr val="dk1"/>
              </a:buClr>
              <a:buSzPts val="2400"/>
              <a:buFont typeface="Bebas Neue"/>
              <a:buNone/>
              <a:defRPr sz="1800" b="1">
                <a:solidFill>
                  <a:schemeClr val="accen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6" name="Google Shape;86;p14"/>
          <p:cNvSpPr txBox="1">
            <a:spLocks noGrp="1"/>
          </p:cNvSpPr>
          <p:nvPr>
            <p:ph type="subTitle" idx="15"/>
          </p:nvPr>
        </p:nvSpPr>
        <p:spPr>
          <a:xfrm>
            <a:off x="3930213" y="3602050"/>
            <a:ext cx="2670000" cy="349200"/>
          </a:xfrm>
          <a:prstGeom prst="rect">
            <a:avLst/>
          </a:prstGeom>
          <a:ln>
            <a:noFill/>
          </a:ln>
        </p:spPr>
        <p:txBody>
          <a:bodyPr spcFirstLastPara="1" wrap="square" lIns="91425" tIns="91425" rIns="91425" bIns="91425" anchor="ctr" anchorCtr="0">
            <a:noAutofit/>
          </a:bodyPr>
          <a:lstStyle>
            <a:lvl1pPr marL="0" marR="0" lvl="0" indent="-152400" algn="l" rtl="0">
              <a:lnSpc>
                <a:spcPct val="100000"/>
              </a:lnSpc>
              <a:spcBef>
                <a:spcPts val="0"/>
              </a:spcBef>
              <a:spcAft>
                <a:spcPts val="0"/>
              </a:spcAft>
              <a:buClr>
                <a:schemeClr val="dk1"/>
              </a:buClr>
              <a:buSzPts val="2400"/>
              <a:buFont typeface="Bebas Neue"/>
              <a:buNone/>
              <a:defRPr sz="1800" b="1">
                <a:solidFill>
                  <a:schemeClr val="accen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7"/>
        <p:cNvGrpSpPr/>
        <p:nvPr/>
      </p:nvGrpSpPr>
      <p:grpSpPr>
        <a:xfrm>
          <a:off x="0" y="0"/>
          <a:ext cx="0" cy="0"/>
          <a:chOff x="0" y="0"/>
          <a:chExt cx="0" cy="0"/>
        </a:xfrm>
      </p:grpSpPr>
      <p:grpSp>
        <p:nvGrpSpPr>
          <p:cNvPr id="88" name="Google Shape;88;p15"/>
          <p:cNvGrpSpPr/>
          <p:nvPr/>
        </p:nvGrpSpPr>
        <p:grpSpPr>
          <a:xfrm rot="-5400000">
            <a:off x="-679107" y="919544"/>
            <a:ext cx="4847382" cy="4408728"/>
            <a:chOff x="2733900" y="2336300"/>
            <a:chExt cx="3035875" cy="2761150"/>
          </a:xfrm>
        </p:grpSpPr>
        <p:sp>
          <p:nvSpPr>
            <p:cNvPr id="89" name="Google Shape;89;p15"/>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733900" y="2380075"/>
              <a:ext cx="3014450" cy="271737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15"/>
          <p:cNvSpPr txBox="1">
            <a:spLocks noGrp="1"/>
          </p:cNvSpPr>
          <p:nvPr>
            <p:ph type="title"/>
          </p:nvPr>
        </p:nvSpPr>
        <p:spPr>
          <a:xfrm>
            <a:off x="3054100" y="3175950"/>
            <a:ext cx="53748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1800">
                <a:latin typeface="Work Sans"/>
                <a:ea typeface="Work Sans"/>
                <a:cs typeface="Work Sans"/>
                <a:sym typeface="Work Sans"/>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3" name="Google Shape;93;p15"/>
          <p:cNvSpPr txBox="1">
            <a:spLocks noGrp="1"/>
          </p:cNvSpPr>
          <p:nvPr>
            <p:ph type="subTitle" idx="1"/>
          </p:nvPr>
        </p:nvSpPr>
        <p:spPr>
          <a:xfrm>
            <a:off x="3054350" y="1549825"/>
            <a:ext cx="5374800" cy="162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4"/>
        <p:cNvGrpSpPr/>
        <p:nvPr/>
      </p:nvGrpSpPr>
      <p:grpSpPr>
        <a:xfrm>
          <a:off x="0" y="0"/>
          <a:ext cx="0" cy="0"/>
          <a:chOff x="0" y="0"/>
          <a:chExt cx="0" cy="0"/>
        </a:xfrm>
      </p:grpSpPr>
      <p:grpSp>
        <p:nvGrpSpPr>
          <p:cNvPr id="95" name="Google Shape;95;p16"/>
          <p:cNvGrpSpPr/>
          <p:nvPr/>
        </p:nvGrpSpPr>
        <p:grpSpPr>
          <a:xfrm>
            <a:off x="7259010" y="3169392"/>
            <a:ext cx="2596693" cy="2596891"/>
            <a:chOff x="3974975" y="3012100"/>
            <a:chExt cx="1635300" cy="1635425"/>
          </a:xfrm>
        </p:grpSpPr>
        <p:sp>
          <p:nvSpPr>
            <p:cNvPr id="96" name="Google Shape;96;p16"/>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16"/>
          <p:cNvSpPr/>
          <p:nvPr/>
        </p:nvSpPr>
        <p:spPr>
          <a:xfrm>
            <a:off x="35150" y="9282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a:spLocks noGrp="1"/>
          </p:cNvSpPr>
          <p:nvPr>
            <p:ph type="subTitle" idx="1"/>
          </p:nvPr>
        </p:nvSpPr>
        <p:spPr>
          <a:xfrm>
            <a:off x="720575" y="2278400"/>
            <a:ext cx="49362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0" name="Google Shape;100;p16"/>
          <p:cNvSpPr txBox="1">
            <a:spLocks noGrp="1"/>
          </p:cNvSpPr>
          <p:nvPr>
            <p:ph type="title"/>
          </p:nvPr>
        </p:nvSpPr>
        <p:spPr>
          <a:xfrm>
            <a:off x="715100" y="1770450"/>
            <a:ext cx="4936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Font typeface="Ubuntu"/>
              <a:buNone/>
              <a:defRPr sz="3200" b="1">
                <a:latin typeface="Ubuntu"/>
                <a:ea typeface="Ubuntu"/>
                <a:cs typeface="Ubuntu"/>
                <a:sym typeface="Ubuntu"/>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Ubuntu"/>
              <a:buNone/>
              <a:defRPr sz="3500" b="1">
                <a:solidFill>
                  <a:schemeClr val="accent2"/>
                </a:solidFill>
                <a:latin typeface="Ubuntu"/>
                <a:ea typeface="Ubuntu"/>
                <a:cs typeface="Ubuntu"/>
                <a:sym typeface="Ubuntu"/>
              </a:defRPr>
            </a:lvl1pPr>
            <a:lvl2pPr lvl="1"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a:lnSpc>
                <a:spcPct val="100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7" r:id="rId5"/>
    <p:sldLayoutId id="2147483658" r:id="rId6"/>
    <p:sldLayoutId id="2147483660" r:id="rId7"/>
    <p:sldLayoutId id="2147483661" r:id="rId8"/>
    <p:sldLayoutId id="2147483662" r:id="rId9"/>
    <p:sldLayoutId id="2147483665" r:id="rId10"/>
    <p:sldLayoutId id="2147483666" r:id="rId11"/>
    <p:sldLayoutId id="2147483667"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ebp"/><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webp"/><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0"/>
          <p:cNvGrpSpPr/>
          <p:nvPr/>
        </p:nvGrpSpPr>
        <p:grpSpPr>
          <a:xfrm>
            <a:off x="5725689" y="30493"/>
            <a:ext cx="2940080" cy="1393760"/>
            <a:chOff x="2707875" y="1586441"/>
            <a:chExt cx="1455125" cy="689809"/>
          </a:xfrm>
        </p:grpSpPr>
        <p:sp>
          <p:nvSpPr>
            <p:cNvPr id="210" name="Google Shape;210;p30"/>
            <p:cNvSpPr/>
            <p:nvPr/>
          </p:nvSpPr>
          <p:spPr>
            <a:xfrm>
              <a:off x="3981225" y="2197250"/>
              <a:ext cx="181775" cy="79000"/>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0"/>
            <p:cNvSpPr/>
            <p:nvPr/>
          </p:nvSpPr>
          <p:spPr>
            <a:xfrm>
              <a:off x="3890400" y="2110300"/>
              <a:ext cx="181775" cy="79150"/>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0"/>
            <p:cNvSpPr/>
            <p:nvPr/>
          </p:nvSpPr>
          <p:spPr>
            <a:xfrm>
              <a:off x="3568500" y="1673241"/>
              <a:ext cx="181800" cy="79050"/>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3477675" y="1586441"/>
              <a:ext cx="181800" cy="79025"/>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p:nvPr/>
          </p:nvSpPr>
          <p:spPr>
            <a:xfrm>
              <a:off x="2994650" y="1909750"/>
              <a:ext cx="181675" cy="79025"/>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p:cNvSpPr/>
            <p:nvPr/>
          </p:nvSpPr>
          <p:spPr>
            <a:xfrm>
              <a:off x="2798825" y="1909750"/>
              <a:ext cx="181650" cy="79025"/>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p:nvPr/>
          </p:nvSpPr>
          <p:spPr>
            <a:xfrm>
              <a:off x="2898000" y="2003075"/>
              <a:ext cx="181675" cy="79150"/>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p:nvPr/>
          </p:nvSpPr>
          <p:spPr>
            <a:xfrm>
              <a:off x="2707875" y="1822800"/>
              <a:ext cx="181800" cy="79050"/>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30"/>
          <p:cNvSpPr/>
          <p:nvPr/>
        </p:nvSpPr>
        <p:spPr>
          <a:xfrm>
            <a:off x="2002939" y="1096272"/>
            <a:ext cx="6516900" cy="2787172"/>
          </a:xfrm>
          <a:prstGeom prst="round2DiagRect">
            <a:avLst>
              <a:gd name="adj1" fmla="val 16667"/>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546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highlight>
                <a:srgbClr val="F3F3F3"/>
              </a:highlight>
            </a:endParaRPr>
          </a:p>
        </p:txBody>
      </p:sp>
      <p:sp>
        <p:nvSpPr>
          <p:cNvPr id="219" name="Google Shape;219;p30"/>
          <p:cNvSpPr/>
          <p:nvPr/>
        </p:nvSpPr>
        <p:spPr>
          <a:xfrm>
            <a:off x="2922377" y="3200927"/>
            <a:ext cx="4668300" cy="409500"/>
          </a:xfrm>
          <a:prstGeom prst="roundRect">
            <a:avLst>
              <a:gd name="adj" fmla="val 50000"/>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0" name="Google Shape;220;p30"/>
          <p:cNvSpPr txBox="1">
            <a:spLocks noGrp="1"/>
          </p:cNvSpPr>
          <p:nvPr>
            <p:ph type="subTitle" idx="1"/>
          </p:nvPr>
        </p:nvSpPr>
        <p:spPr>
          <a:xfrm>
            <a:off x="2836840" y="3250594"/>
            <a:ext cx="4932016" cy="3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t>Lesson 4: C</a:t>
            </a:r>
            <a:r>
              <a:rPr lang="en" sz="2400" dirty="0"/>
              <a:t>ommunication </a:t>
            </a:r>
            <a:endParaRPr sz="2400" dirty="0"/>
          </a:p>
        </p:txBody>
      </p:sp>
      <p:sp>
        <p:nvSpPr>
          <p:cNvPr id="221" name="Google Shape;221;p30"/>
          <p:cNvSpPr txBox="1">
            <a:spLocks noGrp="1"/>
          </p:cNvSpPr>
          <p:nvPr>
            <p:ph type="ctrTitle"/>
          </p:nvPr>
        </p:nvSpPr>
        <p:spPr>
          <a:xfrm>
            <a:off x="1955444" y="1462175"/>
            <a:ext cx="6430500" cy="13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a:t>U</a:t>
            </a:r>
            <a:r>
              <a:rPr lang="en" sz="5400" dirty="0"/>
              <a:t>nit 2: </a:t>
            </a:r>
            <a:br>
              <a:rPr lang="en" sz="5400" dirty="0">
                <a:solidFill>
                  <a:schemeClr val="accent1"/>
                </a:solidFill>
              </a:rPr>
            </a:br>
            <a:r>
              <a:rPr lang="en" sz="5400" dirty="0">
                <a:solidFill>
                  <a:schemeClr val="accent1"/>
                </a:solidFill>
              </a:rPr>
              <a:t>City life</a:t>
            </a:r>
            <a:endParaRPr sz="6600" dirty="0">
              <a:solidFill>
                <a:schemeClr val="accent2"/>
              </a:solidFill>
            </a:endParaRPr>
          </a:p>
        </p:txBody>
      </p:sp>
      <p:sp>
        <p:nvSpPr>
          <p:cNvPr id="222" name="Google Shape;222;p30"/>
          <p:cNvSpPr/>
          <p:nvPr/>
        </p:nvSpPr>
        <p:spPr>
          <a:xfrm>
            <a:off x="440742" y="260651"/>
            <a:ext cx="548707" cy="54870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4952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1186000" y="5350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253616" y="2406571"/>
            <a:ext cx="2071975" cy="2653700"/>
          </a:xfrm>
          <a:custGeom>
            <a:avLst/>
            <a:gdLst/>
            <a:ahLst/>
            <a:cxnLst/>
            <a:rect l="l" t="t" r="r" b="b"/>
            <a:pathLst>
              <a:path w="82879" h="106148" extrusionOk="0">
                <a:moveTo>
                  <a:pt x="20720" y="2397"/>
                </a:moveTo>
                <a:cubicBezTo>
                  <a:pt x="19164" y="2492"/>
                  <a:pt x="17704" y="904"/>
                  <a:pt x="16339" y="682"/>
                </a:cubicBezTo>
                <a:cubicBezTo>
                  <a:pt x="14974" y="460"/>
                  <a:pt x="13482" y="396"/>
                  <a:pt x="12529" y="1063"/>
                </a:cubicBezTo>
                <a:cubicBezTo>
                  <a:pt x="11577" y="1730"/>
                  <a:pt x="11100" y="1730"/>
                  <a:pt x="10624" y="4683"/>
                </a:cubicBezTo>
                <a:cubicBezTo>
                  <a:pt x="10148" y="7636"/>
                  <a:pt x="9862" y="15446"/>
                  <a:pt x="9671" y="18780"/>
                </a:cubicBezTo>
                <a:cubicBezTo>
                  <a:pt x="9481" y="22114"/>
                  <a:pt x="9799" y="23002"/>
                  <a:pt x="9481" y="24685"/>
                </a:cubicBezTo>
                <a:cubicBezTo>
                  <a:pt x="9164" y="26368"/>
                  <a:pt x="8973" y="27543"/>
                  <a:pt x="7766" y="28876"/>
                </a:cubicBezTo>
                <a:cubicBezTo>
                  <a:pt x="6560" y="30210"/>
                  <a:pt x="2528" y="31162"/>
                  <a:pt x="2242" y="32686"/>
                </a:cubicBezTo>
                <a:cubicBezTo>
                  <a:pt x="1956" y="34210"/>
                  <a:pt x="4814" y="36877"/>
                  <a:pt x="6052" y="38020"/>
                </a:cubicBezTo>
                <a:cubicBezTo>
                  <a:pt x="7290" y="39163"/>
                  <a:pt x="9227" y="38623"/>
                  <a:pt x="9671" y="39544"/>
                </a:cubicBezTo>
                <a:cubicBezTo>
                  <a:pt x="10116" y="40465"/>
                  <a:pt x="9830" y="40370"/>
                  <a:pt x="8719" y="43545"/>
                </a:cubicBezTo>
                <a:cubicBezTo>
                  <a:pt x="7608" y="46720"/>
                  <a:pt x="3798" y="55451"/>
                  <a:pt x="3004" y="58594"/>
                </a:cubicBezTo>
                <a:cubicBezTo>
                  <a:pt x="2210" y="61737"/>
                  <a:pt x="3194" y="61261"/>
                  <a:pt x="3956" y="62404"/>
                </a:cubicBezTo>
                <a:cubicBezTo>
                  <a:pt x="4718" y="63547"/>
                  <a:pt x="6878" y="64531"/>
                  <a:pt x="7576" y="65452"/>
                </a:cubicBezTo>
                <a:cubicBezTo>
                  <a:pt x="8275" y="66373"/>
                  <a:pt x="9385" y="65230"/>
                  <a:pt x="8147" y="67929"/>
                </a:cubicBezTo>
                <a:cubicBezTo>
                  <a:pt x="6909" y="70628"/>
                  <a:pt x="972" y="78597"/>
                  <a:pt x="146" y="81645"/>
                </a:cubicBezTo>
                <a:cubicBezTo>
                  <a:pt x="-679" y="84693"/>
                  <a:pt x="2337" y="85296"/>
                  <a:pt x="3194" y="86217"/>
                </a:cubicBezTo>
                <a:cubicBezTo>
                  <a:pt x="4051" y="87138"/>
                  <a:pt x="5163" y="86248"/>
                  <a:pt x="5290" y="87169"/>
                </a:cubicBezTo>
                <a:cubicBezTo>
                  <a:pt x="5417" y="88090"/>
                  <a:pt x="4559" y="89519"/>
                  <a:pt x="3956" y="91741"/>
                </a:cubicBezTo>
                <a:cubicBezTo>
                  <a:pt x="3353" y="93964"/>
                  <a:pt x="1829" y="98472"/>
                  <a:pt x="1670" y="100504"/>
                </a:cubicBezTo>
                <a:cubicBezTo>
                  <a:pt x="1511" y="102536"/>
                  <a:pt x="2083" y="103330"/>
                  <a:pt x="3004" y="103933"/>
                </a:cubicBezTo>
                <a:cubicBezTo>
                  <a:pt x="3925" y="104536"/>
                  <a:pt x="274" y="103775"/>
                  <a:pt x="7195" y="104124"/>
                </a:cubicBezTo>
                <a:cubicBezTo>
                  <a:pt x="14117" y="104473"/>
                  <a:pt x="37739" y="106505"/>
                  <a:pt x="44533" y="106029"/>
                </a:cubicBezTo>
                <a:cubicBezTo>
                  <a:pt x="51328" y="105553"/>
                  <a:pt x="47454" y="107172"/>
                  <a:pt x="47962" y="101266"/>
                </a:cubicBezTo>
                <a:cubicBezTo>
                  <a:pt x="48470" y="95361"/>
                  <a:pt x="48661" y="77867"/>
                  <a:pt x="47581" y="70596"/>
                </a:cubicBezTo>
                <a:cubicBezTo>
                  <a:pt x="46502" y="63325"/>
                  <a:pt x="42565" y="60658"/>
                  <a:pt x="41485" y="57642"/>
                </a:cubicBezTo>
                <a:cubicBezTo>
                  <a:pt x="40406" y="54626"/>
                  <a:pt x="40850" y="54086"/>
                  <a:pt x="41104" y="52498"/>
                </a:cubicBezTo>
                <a:cubicBezTo>
                  <a:pt x="41358" y="50911"/>
                  <a:pt x="42565" y="49165"/>
                  <a:pt x="43009" y="48117"/>
                </a:cubicBezTo>
                <a:cubicBezTo>
                  <a:pt x="43454" y="47069"/>
                  <a:pt x="43041" y="46466"/>
                  <a:pt x="43771" y="46212"/>
                </a:cubicBezTo>
                <a:cubicBezTo>
                  <a:pt x="44501" y="45958"/>
                  <a:pt x="44691" y="46149"/>
                  <a:pt x="47390" y="46593"/>
                </a:cubicBezTo>
                <a:cubicBezTo>
                  <a:pt x="50089" y="47038"/>
                  <a:pt x="57360" y="48974"/>
                  <a:pt x="59963" y="48879"/>
                </a:cubicBezTo>
                <a:cubicBezTo>
                  <a:pt x="62567" y="48784"/>
                  <a:pt x="61074" y="49228"/>
                  <a:pt x="63011" y="46021"/>
                </a:cubicBezTo>
                <a:cubicBezTo>
                  <a:pt x="64948" y="42814"/>
                  <a:pt x="69235" y="32813"/>
                  <a:pt x="71584" y="29638"/>
                </a:cubicBezTo>
                <a:cubicBezTo>
                  <a:pt x="73934" y="26463"/>
                  <a:pt x="75648" y="27701"/>
                  <a:pt x="77108" y="26971"/>
                </a:cubicBezTo>
                <a:cubicBezTo>
                  <a:pt x="78569" y="26241"/>
                  <a:pt x="79426" y="25987"/>
                  <a:pt x="80347" y="25257"/>
                </a:cubicBezTo>
                <a:cubicBezTo>
                  <a:pt x="81268" y="24527"/>
                  <a:pt x="82316" y="24082"/>
                  <a:pt x="82633" y="22590"/>
                </a:cubicBezTo>
                <a:cubicBezTo>
                  <a:pt x="82951" y="21098"/>
                  <a:pt x="82982" y="17478"/>
                  <a:pt x="82252" y="16303"/>
                </a:cubicBezTo>
                <a:cubicBezTo>
                  <a:pt x="81522" y="15128"/>
                  <a:pt x="79489" y="15287"/>
                  <a:pt x="78251" y="15541"/>
                </a:cubicBezTo>
                <a:cubicBezTo>
                  <a:pt x="77013" y="15795"/>
                  <a:pt x="76187" y="17383"/>
                  <a:pt x="74822" y="17827"/>
                </a:cubicBezTo>
                <a:cubicBezTo>
                  <a:pt x="73457" y="18272"/>
                  <a:pt x="71394" y="17637"/>
                  <a:pt x="70060" y="18208"/>
                </a:cubicBezTo>
                <a:cubicBezTo>
                  <a:pt x="68727" y="18780"/>
                  <a:pt x="67678" y="20081"/>
                  <a:pt x="66821" y="21256"/>
                </a:cubicBezTo>
                <a:cubicBezTo>
                  <a:pt x="65964" y="22431"/>
                  <a:pt x="66726" y="22908"/>
                  <a:pt x="64916" y="25257"/>
                </a:cubicBezTo>
                <a:cubicBezTo>
                  <a:pt x="63106" y="27607"/>
                  <a:pt x="58471" y="33639"/>
                  <a:pt x="55963" y="35353"/>
                </a:cubicBezTo>
                <a:cubicBezTo>
                  <a:pt x="53455" y="37068"/>
                  <a:pt x="52820" y="36433"/>
                  <a:pt x="49867" y="35544"/>
                </a:cubicBezTo>
                <a:cubicBezTo>
                  <a:pt x="46914" y="34655"/>
                  <a:pt x="40183" y="31956"/>
                  <a:pt x="38246" y="30019"/>
                </a:cubicBezTo>
                <a:cubicBezTo>
                  <a:pt x="36309" y="28082"/>
                  <a:pt x="37802" y="25828"/>
                  <a:pt x="38246" y="23923"/>
                </a:cubicBezTo>
                <a:cubicBezTo>
                  <a:pt x="38691" y="22018"/>
                  <a:pt x="40659" y="20970"/>
                  <a:pt x="40913" y="18589"/>
                </a:cubicBezTo>
                <a:cubicBezTo>
                  <a:pt x="41167" y="16208"/>
                  <a:pt x="40437" y="12081"/>
                  <a:pt x="39770" y="9636"/>
                </a:cubicBezTo>
                <a:cubicBezTo>
                  <a:pt x="39103" y="7191"/>
                  <a:pt x="38120" y="5350"/>
                  <a:pt x="36913" y="3921"/>
                </a:cubicBezTo>
                <a:cubicBezTo>
                  <a:pt x="35707" y="2492"/>
                  <a:pt x="34404" y="1698"/>
                  <a:pt x="32531" y="1063"/>
                </a:cubicBezTo>
                <a:cubicBezTo>
                  <a:pt x="30658" y="428"/>
                  <a:pt x="27642" y="-111"/>
                  <a:pt x="25673" y="111"/>
                </a:cubicBezTo>
                <a:cubicBezTo>
                  <a:pt x="23705" y="333"/>
                  <a:pt x="22276" y="2302"/>
                  <a:pt x="20720" y="2397"/>
                </a:cubicBezTo>
                <a:close/>
              </a:path>
            </a:pathLst>
          </a:custGeom>
          <a:solidFill>
            <a:schemeClr val="lt1"/>
          </a:solidFill>
          <a:ln>
            <a:noFill/>
          </a:ln>
          <a:effectLst>
            <a:outerShdw blurRad="71438" dist="57150" dir="2640000" algn="bl" rotWithShape="0">
              <a:srgbClr val="000000">
                <a:alpha val="15000"/>
              </a:srgbClr>
            </a:outerShdw>
          </a:effectLst>
        </p:spPr>
      </p:sp>
      <p:grpSp>
        <p:nvGrpSpPr>
          <p:cNvPr id="226" name="Google Shape;226;p30"/>
          <p:cNvGrpSpPr/>
          <p:nvPr/>
        </p:nvGrpSpPr>
        <p:grpSpPr>
          <a:xfrm>
            <a:off x="300247" y="2469617"/>
            <a:ext cx="1998477" cy="2518666"/>
            <a:chOff x="122" y="2852317"/>
            <a:chExt cx="1998477" cy="2518666"/>
          </a:xfrm>
        </p:grpSpPr>
        <p:sp>
          <p:nvSpPr>
            <p:cNvPr id="227" name="Google Shape;227;p30"/>
            <p:cNvSpPr/>
            <p:nvPr/>
          </p:nvSpPr>
          <p:spPr>
            <a:xfrm flipH="1">
              <a:off x="808464" y="3203439"/>
              <a:ext cx="100532" cy="127151"/>
            </a:xfrm>
            <a:custGeom>
              <a:avLst/>
              <a:gdLst/>
              <a:ahLst/>
              <a:cxnLst/>
              <a:rect l="l" t="t" r="r" b="b"/>
              <a:pathLst>
                <a:path w="2655" h="3358" extrusionOk="0">
                  <a:moveTo>
                    <a:pt x="1146" y="0"/>
                  </a:moveTo>
                  <a:cubicBezTo>
                    <a:pt x="468" y="0"/>
                    <a:pt x="0" y="855"/>
                    <a:pt x="39" y="1573"/>
                  </a:cubicBezTo>
                  <a:cubicBezTo>
                    <a:pt x="64" y="2018"/>
                    <a:pt x="256" y="2441"/>
                    <a:pt x="525" y="2776"/>
                  </a:cubicBezTo>
                  <a:cubicBezTo>
                    <a:pt x="709" y="3002"/>
                    <a:pt x="935" y="3192"/>
                    <a:pt x="1196" y="3288"/>
                  </a:cubicBezTo>
                  <a:cubicBezTo>
                    <a:pt x="1312" y="3334"/>
                    <a:pt x="1435" y="3358"/>
                    <a:pt x="1556" y="3358"/>
                  </a:cubicBezTo>
                  <a:cubicBezTo>
                    <a:pt x="1701" y="3358"/>
                    <a:pt x="1845" y="3323"/>
                    <a:pt x="1971" y="3250"/>
                  </a:cubicBezTo>
                  <a:cubicBezTo>
                    <a:pt x="2185" y="3124"/>
                    <a:pt x="2340" y="2902"/>
                    <a:pt x="2436" y="2650"/>
                  </a:cubicBezTo>
                  <a:cubicBezTo>
                    <a:pt x="2655" y="2076"/>
                    <a:pt x="2566" y="1377"/>
                    <a:pt x="2264" y="823"/>
                  </a:cubicBezTo>
                  <a:cubicBezTo>
                    <a:pt x="2055" y="441"/>
                    <a:pt x="1728" y="110"/>
                    <a:pt x="1338" y="23"/>
                  </a:cubicBezTo>
                  <a:cubicBezTo>
                    <a:pt x="1272" y="8"/>
                    <a:pt x="1209" y="0"/>
                    <a:pt x="1146" y="0"/>
                  </a:cubicBezTo>
                  <a:close/>
                </a:path>
              </a:pathLst>
            </a:custGeom>
            <a:solidFill>
              <a:srgbClr val="FF67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flipH="1">
              <a:off x="427088" y="2906350"/>
              <a:ext cx="54450" cy="74783"/>
            </a:xfrm>
            <a:custGeom>
              <a:avLst/>
              <a:gdLst/>
              <a:ahLst/>
              <a:cxnLst/>
              <a:rect l="l" t="t" r="r" b="b"/>
              <a:pathLst>
                <a:path w="1438" h="1975" extrusionOk="0">
                  <a:moveTo>
                    <a:pt x="968" y="1"/>
                  </a:moveTo>
                  <a:cubicBezTo>
                    <a:pt x="625" y="324"/>
                    <a:pt x="310" y="684"/>
                    <a:pt x="0" y="1044"/>
                  </a:cubicBezTo>
                  <a:cubicBezTo>
                    <a:pt x="206" y="1304"/>
                    <a:pt x="248" y="1719"/>
                    <a:pt x="453" y="1974"/>
                  </a:cubicBezTo>
                  <a:cubicBezTo>
                    <a:pt x="747" y="1669"/>
                    <a:pt x="1074" y="1463"/>
                    <a:pt x="1438" y="1266"/>
                  </a:cubicBezTo>
                  <a:cubicBezTo>
                    <a:pt x="1312" y="835"/>
                    <a:pt x="1153" y="411"/>
                    <a:pt x="968" y="1"/>
                  </a:cubicBezTo>
                  <a:close/>
                </a:path>
              </a:pathLst>
            </a:custGeom>
            <a:solidFill>
              <a:srgbClr val="CA7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flipH="1">
              <a:off x="104706" y="2867766"/>
              <a:ext cx="344306" cy="864799"/>
            </a:xfrm>
            <a:custGeom>
              <a:avLst/>
              <a:gdLst/>
              <a:ahLst/>
              <a:cxnLst/>
              <a:rect l="l" t="t" r="r" b="b"/>
              <a:pathLst>
                <a:path w="9093" h="22839" extrusionOk="0">
                  <a:moveTo>
                    <a:pt x="2309" y="1"/>
                  </a:moveTo>
                  <a:cubicBezTo>
                    <a:pt x="1797" y="1"/>
                    <a:pt x="1277" y="181"/>
                    <a:pt x="830" y="462"/>
                  </a:cubicBezTo>
                  <a:cubicBezTo>
                    <a:pt x="571" y="621"/>
                    <a:pt x="335" y="814"/>
                    <a:pt x="109" y="1020"/>
                  </a:cubicBezTo>
                  <a:cubicBezTo>
                    <a:pt x="294" y="1430"/>
                    <a:pt x="453" y="1854"/>
                    <a:pt x="579" y="2285"/>
                  </a:cubicBezTo>
                  <a:cubicBezTo>
                    <a:pt x="604" y="2269"/>
                    <a:pt x="633" y="2256"/>
                    <a:pt x="662" y="2239"/>
                  </a:cubicBezTo>
                  <a:cubicBezTo>
                    <a:pt x="803" y="2164"/>
                    <a:pt x="952" y="2099"/>
                    <a:pt x="1105" y="2099"/>
                  </a:cubicBezTo>
                  <a:cubicBezTo>
                    <a:pt x="1123" y="2099"/>
                    <a:pt x="1140" y="2099"/>
                    <a:pt x="1157" y="2101"/>
                  </a:cubicBezTo>
                  <a:cubicBezTo>
                    <a:pt x="1426" y="2130"/>
                    <a:pt x="1631" y="2370"/>
                    <a:pt x="1765" y="2612"/>
                  </a:cubicBezTo>
                  <a:cubicBezTo>
                    <a:pt x="2189" y="3384"/>
                    <a:pt x="2197" y="4331"/>
                    <a:pt x="2117" y="5224"/>
                  </a:cubicBezTo>
                  <a:cubicBezTo>
                    <a:pt x="1769" y="9101"/>
                    <a:pt x="0" y="12769"/>
                    <a:pt x="0" y="16663"/>
                  </a:cubicBezTo>
                  <a:cubicBezTo>
                    <a:pt x="0" y="17791"/>
                    <a:pt x="155" y="18939"/>
                    <a:pt x="633" y="19950"/>
                  </a:cubicBezTo>
                  <a:cubicBezTo>
                    <a:pt x="1372" y="21513"/>
                    <a:pt x="2893" y="22628"/>
                    <a:pt x="4536" y="22812"/>
                  </a:cubicBezTo>
                  <a:cubicBezTo>
                    <a:pt x="4697" y="22830"/>
                    <a:pt x="4859" y="22838"/>
                    <a:pt x="5021" y="22838"/>
                  </a:cubicBezTo>
                  <a:cubicBezTo>
                    <a:pt x="6506" y="22838"/>
                    <a:pt x="7987" y="22104"/>
                    <a:pt x="8917" y="20871"/>
                  </a:cubicBezTo>
                  <a:lnTo>
                    <a:pt x="8917" y="20871"/>
                  </a:lnTo>
                  <a:cubicBezTo>
                    <a:pt x="8763" y="20911"/>
                    <a:pt x="8605" y="20929"/>
                    <a:pt x="8447" y="20929"/>
                  </a:cubicBezTo>
                  <a:cubicBezTo>
                    <a:pt x="7952" y="20929"/>
                    <a:pt x="7451" y="20747"/>
                    <a:pt x="7035" y="20461"/>
                  </a:cubicBezTo>
                  <a:cubicBezTo>
                    <a:pt x="6481" y="20088"/>
                    <a:pt x="6062" y="19517"/>
                    <a:pt x="5789" y="18888"/>
                  </a:cubicBezTo>
                  <a:lnTo>
                    <a:pt x="5789" y="18888"/>
                  </a:lnTo>
                  <a:cubicBezTo>
                    <a:pt x="6301" y="19477"/>
                    <a:pt x="7077" y="19756"/>
                    <a:pt x="7855" y="19756"/>
                  </a:cubicBezTo>
                  <a:cubicBezTo>
                    <a:pt x="8281" y="19756"/>
                    <a:pt x="8708" y="19672"/>
                    <a:pt x="9093" y="19509"/>
                  </a:cubicBezTo>
                  <a:cubicBezTo>
                    <a:pt x="8045" y="19211"/>
                    <a:pt x="7240" y="18315"/>
                    <a:pt x="6686" y="17329"/>
                  </a:cubicBezTo>
                  <a:cubicBezTo>
                    <a:pt x="5500" y="15216"/>
                    <a:pt x="5274" y="12668"/>
                    <a:pt x="5249" y="10212"/>
                  </a:cubicBezTo>
                  <a:cubicBezTo>
                    <a:pt x="5228" y="7760"/>
                    <a:pt x="5375" y="5266"/>
                    <a:pt x="4833" y="2881"/>
                  </a:cubicBezTo>
                  <a:cubicBezTo>
                    <a:pt x="4578" y="1745"/>
                    <a:pt x="4050" y="521"/>
                    <a:pt x="3010" y="126"/>
                  </a:cubicBezTo>
                  <a:cubicBezTo>
                    <a:pt x="2784" y="40"/>
                    <a:pt x="2547" y="1"/>
                    <a:pt x="2309"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flipH="1">
              <a:off x="402173" y="2855498"/>
              <a:ext cx="527270" cy="448625"/>
            </a:xfrm>
            <a:custGeom>
              <a:avLst/>
              <a:gdLst/>
              <a:ahLst/>
              <a:cxnLst/>
              <a:rect l="l" t="t" r="r" b="b"/>
              <a:pathLst>
                <a:path w="13925" h="11848" extrusionOk="0">
                  <a:moveTo>
                    <a:pt x="7395" y="0"/>
                  </a:moveTo>
                  <a:cubicBezTo>
                    <a:pt x="4231" y="0"/>
                    <a:pt x="2126" y="1831"/>
                    <a:pt x="1446" y="2777"/>
                  </a:cubicBezTo>
                  <a:cubicBezTo>
                    <a:pt x="675" y="3846"/>
                    <a:pt x="1" y="5112"/>
                    <a:pt x="67" y="6491"/>
                  </a:cubicBezTo>
                  <a:cubicBezTo>
                    <a:pt x="130" y="7724"/>
                    <a:pt x="734" y="8868"/>
                    <a:pt x="1560" y="9680"/>
                  </a:cubicBezTo>
                  <a:cubicBezTo>
                    <a:pt x="2381" y="10490"/>
                    <a:pt x="3412" y="10997"/>
                    <a:pt x="4464" y="11332"/>
                  </a:cubicBezTo>
                  <a:cubicBezTo>
                    <a:pt x="5548" y="11676"/>
                    <a:pt x="6672" y="11848"/>
                    <a:pt x="7797" y="11848"/>
                  </a:cubicBezTo>
                  <a:cubicBezTo>
                    <a:pt x="8743" y="11848"/>
                    <a:pt x="9688" y="11726"/>
                    <a:pt x="10609" y="11483"/>
                  </a:cubicBezTo>
                  <a:cubicBezTo>
                    <a:pt x="10713" y="11530"/>
                    <a:pt x="10763" y="11551"/>
                    <a:pt x="10806" y="11551"/>
                  </a:cubicBezTo>
                  <a:cubicBezTo>
                    <a:pt x="10860" y="11551"/>
                    <a:pt x="10904" y="11517"/>
                    <a:pt x="11033" y="11454"/>
                  </a:cubicBezTo>
                  <a:cubicBezTo>
                    <a:pt x="11347" y="11295"/>
                    <a:pt x="11661" y="11139"/>
                    <a:pt x="11947" y="10926"/>
                  </a:cubicBezTo>
                  <a:cubicBezTo>
                    <a:pt x="12303" y="10657"/>
                    <a:pt x="12605" y="10305"/>
                    <a:pt x="12861" y="9920"/>
                  </a:cubicBezTo>
                  <a:cubicBezTo>
                    <a:pt x="13577" y="8834"/>
                    <a:pt x="13925" y="7455"/>
                    <a:pt x="13867" y="6105"/>
                  </a:cubicBezTo>
                  <a:cubicBezTo>
                    <a:pt x="13808" y="4751"/>
                    <a:pt x="13350" y="3435"/>
                    <a:pt x="12613" y="2367"/>
                  </a:cubicBezTo>
                  <a:cubicBezTo>
                    <a:pt x="12315" y="1934"/>
                    <a:pt x="11976" y="1541"/>
                    <a:pt x="11578" y="1226"/>
                  </a:cubicBezTo>
                  <a:cubicBezTo>
                    <a:pt x="11129" y="874"/>
                    <a:pt x="10634" y="593"/>
                    <a:pt x="10106" y="430"/>
                  </a:cubicBezTo>
                  <a:cubicBezTo>
                    <a:pt x="9133" y="127"/>
                    <a:pt x="8227" y="0"/>
                    <a:pt x="7395"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flipH="1">
              <a:off x="437539" y="2870644"/>
              <a:ext cx="451919" cy="626287"/>
            </a:xfrm>
            <a:custGeom>
              <a:avLst/>
              <a:gdLst/>
              <a:ahLst/>
              <a:cxnLst/>
              <a:rect l="l" t="t" r="r" b="b"/>
              <a:pathLst>
                <a:path w="11935" h="16540" extrusionOk="0">
                  <a:moveTo>
                    <a:pt x="6753" y="0"/>
                  </a:moveTo>
                  <a:cubicBezTo>
                    <a:pt x="5934" y="0"/>
                    <a:pt x="5128" y="233"/>
                    <a:pt x="4377" y="562"/>
                  </a:cubicBezTo>
                  <a:cubicBezTo>
                    <a:pt x="2746" y="1279"/>
                    <a:pt x="1300" y="2515"/>
                    <a:pt x="609" y="4142"/>
                  </a:cubicBezTo>
                  <a:cubicBezTo>
                    <a:pt x="1" y="5583"/>
                    <a:pt x="21" y="7210"/>
                    <a:pt x="227" y="8761"/>
                  </a:cubicBezTo>
                  <a:cubicBezTo>
                    <a:pt x="386" y="9939"/>
                    <a:pt x="93" y="16353"/>
                    <a:pt x="4142" y="16533"/>
                  </a:cubicBezTo>
                  <a:cubicBezTo>
                    <a:pt x="4234" y="16537"/>
                    <a:pt x="4326" y="16539"/>
                    <a:pt x="4416" y="16539"/>
                  </a:cubicBezTo>
                  <a:cubicBezTo>
                    <a:pt x="9603" y="16539"/>
                    <a:pt x="11361" y="9807"/>
                    <a:pt x="11679" y="7726"/>
                  </a:cubicBezTo>
                  <a:cubicBezTo>
                    <a:pt x="11934" y="6045"/>
                    <a:pt x="11805" y="4263"/>
                    <a:pt x="11008" y="2758"/>
                  </a:cubicBezTo>
                  <a:cubicBezTo>
                    <a:pt x="10212" y="1253"/>
                    <a:pt x="8669" y="80"/>
                    <a:pt x="6955" y="5"/>
                  </a:cubicBezTo>
                  <a:cubicBezTo>
                    <a:pt x="6887" y="2"/>
                    <a:pt x="6820" y="0"/>
                    <a:pt x="6753"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flipH="1">
              <a:off x="424210" y="2852317"/>
              <a:ext cx="484634" cy="411176"/>
            </a:xfrm>
            <a:custGeom>
              <a:avLst/>
              <a:gdLst/>
              <a:ahLst/>
              <a:cxnLst/>
              <a:rect l="l" t="t" r="r" b="b"/>
              <a:pathLst>
                <a:path w="12799" h="10859" extrusionOk="0">
                  <a:moveTo>
                    <a:pt x="7318" y="0"/>
                  </a:moveTo>
                  <a:cubicBezTo>
                    <a:pt x="7210" y="0"/>
                    <a:pt x="7101" y="4"/>
                    <a:pt x="6993" y="11"/>
                  </a:cubicBezTo>
                  <a:cubicBezTo>
                    <a:pt x="6247" y="61"/>
                    <a:pt x="5518" y="283"/>
                    <a:pt x="4805" y="530"/>
                  </a:cubicBezTo>
                  <a:cubicBezTo>
                    <a:pt x="4143" y="761"/>
                    <a:pt x="3481" y="1017"/>
                    <a:pt x="2902" y="1428"/>
                  </a:cubicBezTo>
                  <a:cubicBezTo>
                    <a:pt x="1955" y="2103"/>
                    <a:pt x="1293" y="3138"/>
                    <a:pt x="734" y="4190"/>
                  </a:cubicBezTo>
                  <a:cubicBezTo>
                    <a:pt x="270" y="5070"/>
                    <a:pt x="1" y="6017"/>
                    <a:pt x="35" y="7023"/>
                  </a:cubicBezTo>
                  <a:cubicBezTo>
                    <a:pt x="503" y="7369"/>
                    <a:pt x="1080" y="7458"/>
                    <a:pt x="1660" y="7458"/>
                  </a:cubicBezTo>
                  <a:cubicBezTo>
                    <a:pt x="1874" y="7458"/>
                    <a:pt x="2089" y="7446"/>
                    <a:pt x="2299" y="7430"/>
                  </a:cubicBezTo>
                  <a:cubicBezTo>
                    <a:pt x="3669" y="7325"/>
                    <a:pt x="5035" y="7108"/>
                    <a:pt x="6377" y="6785"/>
                  </a:cubicBezTo>
                  <a:cubicBezTo>
                    <a:pt x="7492" y="6516"/>
                    <a:pt x="8766" y="6243"/>
                    <a:pt x="9525" y="5343"/>
                  </a:cubicBezTo>
                  <a:lnTo>
                    <a:pt x="9525" y="5343"/>
                  </a:lnTo>
                  <a:cubicBezTo>
                    <a:pt x="9391" y="6403"/>
                    <a:pt x="9461" y="7506"/>
                    <a:pt x="9831" y="8503"/>
                  </a:cubicBezTo>
                  <a:cubicBezTo>
                    <a:pt x="10200" y="9497"/>
                    <a:pt x="10883" y="10381"/>
                    <a:pt x="11788" y="10859"/>
                  </a:cubicBezTo>
                  <a:cubicBezTo>
                    <a:pt x="12312" y="9337"/>
                    <a:pt x="12798" y="7627"/>
                    <a:pt x="12719" y="6009"/>
                  </a:cubicBezTo>
                  <a:cubicBezTo>
                    <a:pt x="12643" y="4391"/>
                    <a:pt x="12098" y="2761"/>
                    <a:pt x="11017" y="1612"/>
                  </a:cubicBezTo>
                  <a:cubicBezTo>
                    <a:pt x="10054" y="583"/>
                    <a:pt x="8688" y="0"/>
                    <a:pt x="7318"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0"/>
            <p:cNvSpPr/>
            <p:nvPr/>
          </p:nvSpPr>
          <p:spPr>
            <a:xfrm flipH="1">
              <a:off x="425309" y="3208929"/>
              <a:ext cx="100986" cy="129839"/>
            </a:xfrm>
            <a:custGeom>
              <a:avLst/>
              <a:gdLst/>
              <a:ahLst/>
              <a:cxnLst/>
              <a:rect l="l" t="t" r="r" b="b"/>
              <a:pathLst>
                <a:path w="2667" h="3429" extrusionOk="0">
                  <a:moveTo>
                    <a:pt x="1527" y="0"/>
                  </a:moveTo>
                  <a:cubicBezTo>
                    <a:pt x="1463" y="0"/>
                    <a:pt x="1397" y="8"/>
                    <a:pt x="1329" y="25"/>
                  </a:cubicBezTo>
                  <a:cubicBezTo>
                    <a:pt x="939" y="120"/>
                    <a:pt x="612" y="456"/>
                    <a:pt x="399" y="849"/>
                  </a:cubicBezTo>
                  <a:cubicBezTo>
                    <a:pt x="97" y="1412"/>
                    <a:pt x="0" y="2128"/>
                    <a:pt x="219" y="2716"/>
                  </a:cubicBezTo>
                  <a:cubicBezTo>
                    <a:pt x="310" y="2967"/>
                    <a:pt x="461" y="3198"/>
                    <a:pt x="675" y="3323"/>
                  </a:cubicBezTo>
                  <a:cubicBezTo>
                    <a:pt x="801" y="3395"/>
                    <a:pt x="942" y="3428"/>
                    <a:pt x="1086" y="3428"/>
                  </a:cubicBezTo>
                  <a:cubicBezTo>
                    <a:pt x="1210" y="3428"/>
                    <a:pt x="1336" y="3403"/>
                    <a:pt x="1455" y="3356"/>
                  </a:cubicBezTo>
                  <a:cubicBezTo>
                    <a:pt x="1715" y="3256"/>
                    <a:pt x="1941" y="3059"/>
                    <a:pt x="2130" y="2828"/>
                  </a:cubicBezTo>
                  <a:cubicBezTo>
                    <a:pt x="2402" y="2484"/>
                    <a:pt x="2595" y="2049"/>
                    <a:pt x="2624" y="1600"/>
                  </a:cubicBezTo>
                  <a:cubicBezTo>
                    <a:pt x="2666" y="868"/>
                    <a:pt x="2205" y="0"/>
                    <a:pt x="1527"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p:nvPr/>
          </p:nvSpPr>
          <p:spPr>
            <a:xfrm flipH="1">
              <a:off x="426937" y="3232519"/>
              <a:ext cx="80463" cy="89248"/>
            </a:xfrm>
            <a:custGeom>
              <a:avLst/>
              <a:gdLst/>
              <a:ahLst/>
              <a:cxnLst/>
              <a:rect l="l" t="t" r="r" b="b"/>
              <a:pathLst>
                <a:path w="2125" h="2357" extrusionOk="0">
                  <a:moveTo>
                    <a:pt x="1153" y="0"/>
                  </a:moveTo>
                  <a:cubicBezTo>
                    <a:pt x="1103" y="0"/>
                    <a:pt x="1048" y="5"/>
                    <a:pt x="997" y="21"/>
                  </a:cubicBezTo>
                  <a:cubicBezTo>
                    <a:pt x="742" y="85"/>
                    <a:pt x="536" y="286"/>
                    <a:pt x="394" y="516"/>
                  </a:cubicBezTo>
                  <a:cubicBezTo>
                    <a:pt x="256" y="751"/>
                    <a:pt x="172" y="1019"/>
                    <a:pt x="92" y="1283"/>
                  </a:cubicBezTo>
                  <a:cubicBezTo>
                    <a:pt x="260" y="1375"/>
                    <a:pt x="415" y="1505"/>
                    <a:pt x="545" y="1652"/>
                  </a:cubicBezTo>
                  <a:cubicBezTo>
                    <a:pt x="566" y="1681"/>
                    <a:pt x="591" y="1706"/>
                    <a:pt x="595" y="1741"/>
                  </a:cubicBezTo>
                  <a:cubicBezTo>
                    <a:pt x="608" y="1803"/>
                    <a:pt x="562" y="1857"/>
                    <a:pt x="515" y="1895"/>
                  </a:cubicBezTo>
                  <a:cubicBezTo>
                    <a:pt x="374" y="2029"/>
                    <a:pt x="188" y="2118"/>
                    <a:pt x="0" y="2151"/>
                  </a:cubicBezTo>
                  <a:cubicBezTo>
                    <a:pt x="0" y="2151"/>
                    <a:pt x="218" y="2356"/>
                    <a:pt x="545" y="2356"/>
                  </a:cubicBezTo>
                  <a:cubicBezTo>
                    <a:pt x="784" y="2356"/>
                    <a:pt x="1090" y="2244"/>
                    <a:pt x="1409" y="1849"/>
                  </a:cubicBezTo>
                  <a:cubicBezTo>
                    <a:pt x="2125" y="977"/>
                    <a:pt x="1681" y="294"/>
                    <a:pt x="1681" y="294"/>
                  </a:cubicBezTo>
                  <a:cubicBezTo>
                    <a:pt x="1576" y="101"/>
                    <a:pt x="1366" y="0"/>
                    <a:pt x="1153" y="0"/>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flipH="1">
              <a:off x="443711" y="3232330"/>
              <a:ext cx="63689" cy="81637"/>
            </a:xfrm>
            <a:custGeom>
              <a:avLst/>
              <a:gdLst/>
              <a:ahLst/>
              <a:cxnLst/>
              <a:rect l="l" t="t" r="r" b="b"/>
              <a:pathLst>
                <a:path w="1682" h="2156" extrusionOk="0">
                  <a:moveTo>
                    <a:pt x="1154" y="1"/>
                  </a:moveTo>
                  <a:cubicBezTo>
                    <a:pt x="1063" y="1"/>
                    <a:pt x="972" y="18"/>
                    <a:pt x="885" y="55"/>
                  </a:cubicBezTo>
                  <a:cubicBezTo>
                    <a:pt x="838" y="77"/>
                    <a:pt x="792" y="98"/>
                    <a:pt x="751" y="127"/>
                  </a:cubicBezTo>
                  <a:cubicBezTo>
                    <a:pt x="709" y="152"/>
                    <a:pt x="670" y="186"/>
                    <a:pt x="633" y="219"/>
                  </a:cubicBezTo>
                  <a:cubicBezTo>
                    <a:pt x="591" y="253"/>
                    <a:pt x="558" y="291"/>
                    <a:pt x="524" y="328"/>
                  </a:cubicBezTo>
                  <a:cubicBezTo>
                    <a:pt x="490" y="366"/>
                    <a:pt x="461" y="408"/>
                    <a:pt x="432" y="450"/>
                  </a:cubicBezTo>
                  <a:cubicBezTo>
                    <a:pt x="374" y="533"/>
                    <a:pt x="327" y="622"/>
                    <a:pt x="285" y="714"/>
                  </a:cubicBezTo>
                  <a:cubicBezTo>
                    <a:pt x="201" y="898"/>
                    <a:pt x="142" y="1092"/>
                    <a:pt x="84" y="1284"/>
                  </a:cubicBezTo>
                  <a:lnTo>
                    <a:pt x="84" y="1293"/>
                  </a:lnTo>
                  <a:lnTo>
                    <a:pt x="88" y="1293"/>
                  </a:lnTo>
                  <a:cubicBezTo>
                    <a:pt x="192" y="1351"/>
                    <a:pt x="293" y="1423"/>
                    <a:pt x="382" y="1502"/>
                  </a:cubicBezTo>
                  <a:cubicBezTo>
                    <a:pt x="428" y="1544"/>
                    <a:pt x="469" y="1586"/>
                    <a:pt x="511" y="1632"/>
                  </a:cubicBezTo>
                  <a:cubicBezTo>
                    <a:pt x="532" y="1653"/>
                    <a:pt x="554" y="1674"/>
                    <a:pt x="570" y="1699"/>
                  </a:cubicBezTo>
                  <a:cubicBezTo>
                    <a:pt x="587" y="1724"/>
                    <a:pt x="595" y="1754"/>
                    <a:pt x="591" y="1783"/>
                  </a:cubicBezTo>
                  <a:cubicBezTo>
                    <a:pt x="587" y="1812"/>
                    <a:pt x="570" y="1837"/>
                    <a:pt x="550" y="1858"/>
                  </a:cubicBezTo>
                  <a:cubicBezTo>
                    <a:pt x="532" y="1883"/>
                    <a:pt x="507" y="1900"/>
                    <a:pt x="486" y="1922"/>
                  </a:cubicBezTo>
                  <a:cubicBezTo>
                    <a:pt x="440" y="1963"/>
                    <a:pt x="390" y="1997"/>
                    <a:pt x="339" y="2026"/>
                  </a:cubicBezTo>
                  <a:cubicBezTo>
                    <a:pt x="285" y="2059"/>
                    <a:pt x="231" y="2085"/>
                    <a:pt x="176" y="2106"/>
                  </a:cubicBezTo>
                  <a:cubicBezTo>
                    <a:pt x="117" y="2127"/>
                    <a:pt x="59" y="2143"/>
                    <a:pt x="0" y="2156"/>
                  </a:cubicBezTo>
                  <a:cubicBezTo>
                    <a:pt x="59" y="2143"/>
                    <a:pt x="122" y="2131"/>
                    <a:pt x="176" y="2110"/>
                  </a:cubicBezTo>
                  <a:cubicBezTo>
                    <a:pt x="235" y="2089"/>
                    <a:pt x="289" y="2063"/>
                    <a:pt x="343" y="2034"/>
                  </a:cubicBezTo>
                  <a:cubicBezTo>
                    <a:pt x="394" y="2005"/>
                    <a:pt x="444" y="1967"/>
                    <a:pt x="490" y="1930"/>
                  </a:cubicBezTo>
                  <a:cubicBezTo>
                    <a:pt x="515" y="1908"/>
                    <a:pt x="541" y="1891"/>
                    <a:pt x="558" y="1866"/>
                  </a:cubicBezTo>
                  <a:cubicBezTo>
                    <a:pt x="579" y="1841"/>
                    <a:pt x="595" y="1816"/>
                    <a:pt x="600" y="1783"/>
                  </a:cubicBezTo>
                  <a:cubicBezTo>
                    <a:pt x="604" y="1766"/>
                    <a:pt x="604" y="1754"/>
                    <a:pt x="600" y="1736"/>
                  </a:cubicBezTo>
                  <a:cubicBezTo>
                    <a:pt x="595" y="1720"/>
                    <a:pt x="587" y="1707"/>
                    <a:pt x="579" y="1695"/>
                  </a:cubicBezTo>
                  <a:cubicBezTo>
                    <a:pt x="562" y="1665"/>
                    <a:pt x="541" y="1645"/>
                    <a:pt x="519" y="1624"/>
                  </a:cubicBezTo>
                  <a:cubicBezTo>
                    <a:pt x="482" y="1578"/>
                    <a:pt x="436" y="1535"/>
                    <a:pt x="394" y="1494"/>
                  </a:cubicBezTo>
                  <a:cubicBezTo>
                    <a:pt x="304" y="1411"/>
                    <a:pt x="205" y="1341"/>
                    <a:pt x="102" y="1283"/>
                  </a:cubicBezTo>
                  <a:lnTo>
                    <a:pt x="102" y="1283"/>
                  </a:lnTo>
                  <a:cubicBezTo>
                    <a:pt x="160" y="1092"/>
                    <a:pt x="218" y="901"/>
                    <a:pt x="302" y="722"/>
                  </a:cubicBezTo>
                  <a:cubicBezTo>
                    <a:pt x="343" y="630"/>
                    <a:pt x="390" y="542"/>
                    <a:pt x="444" y="458"/>
                  </a:cubicBezTo>
                  <a:cubicBezTo>
                    <a:pt x="474" y="417"/>
                    <a:pt x="503" y="374"/>
                    <a:pt x="536" y="337"/>
                  </a:cubicBezTo>
                  <a:cubicBezTo>
                    <a:pt x="570" y="299"/>
                    <a:pt x="604" y="266"/>
                    <a:pt x="641" y="231"/>
                  </a:cubicBezTo>
                  <a:cubicBezTo>
                    <a:pt x="679" y="198"/>
                    <a:pt x="717" y="165"/>
                    <a:pt x="759" y="140"/>
                  </a:cubicBezTo>
                  <a:cubicBezTo>
                    <a:pt x="801" y="111"/>
                    <a:pt x="846" y="86"/>
                    <a:pt x="893" y="68"/>
                  </a:cubicBezTo>
                  <a:cubicBezTo>
                    <a:pt x="973" y="30"/>
                    <a:pt x="1062" y="9"/>
                    <a:pt x="1153" y="9"/>
                  </a:cubicBezTo>
                  <a:cubicBezTo>
                    <a:pt x="1163" y="9"/>
                    <a:pt x="1173" y="10"/>
                    <a:pt x="1182" y="10"/>
                  </a:cubicBezTo>
                  <a:cubicBezTo>
                    <a:pt x="1233" y="14"/>
                    <a:pt x="1283" y="18"/>
                    <a:pt x="1329" y="35"/>
                  </a:cubicBezTo>
                  <a:cubicBezTo>
                    <a:pt x="1380" y="47"/>
                    <a:pt x="1425" y="64"/>
                    <a:pt x="1471" y="90"/>
                  </a:cubicBezTo>
                  <a:cubicBezTo>
                    <a:pt x="1513" y="115"/>
                    <a:pt x="1556" y="144"/>
                    <a:pt x="1589" y="177"/>
                  </a:cubicBezTo>
                  <a:cubicBezTo>
                    <a:pt x="1626" y="215"/>
                    <a:pt x="1656" y="253"/>
                    <a:pt x="1681" y="299"/>
                  </a:cubicBezTo>
                  <a:cubicBezTo>
                    <a:pt x="1656" y="253"/>
                    <a:pt x="1626" y="211"/>
                    <a:pt x="1593" y="177"/>
                  </a:cubicBezTo>
                  <a:cubicBezTo>
                    <a:pt x="1556" y="140"/>
                    <a:pt x="1517" y="111"/>
                    <a:pt x="1471" y="86"/>
                  </a:cubicBezTo>
                  <a:cubicBezTo>
                    <a:pt x="1430" y="60"/>
                    <a:pt x="1380" y="39"/>
                    <a:pt x="1333" y="26"/>
                  </a:cubicBezTo>
                  <a:cubicBezTo>
                    <a:pt x="1283" y="10"/>
                    <a:pt x="1233" y="5"/>
                    <a:pt x="1182" y="1"/>
                  </a:cubicBezTo>
                  <a:cubicBezTo>
                    <a:pt x="1173" y="1"/>
                    <a:pt x="1163" y="1"/>
                    <a:pt x="1154"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flipH="1">
              <a:off x="694036" y="3374589"/>
              <a:ext cx="59221" cy="32488"/>
            </a:xfrm>
            <a:custGeom>
              <a:avLst/>
              <a:gdLst/>
              <a:ahLst/>
              <a:cxnLst/>
              <a:rect l="l" t="t" r="r" b="b"/>
              <a:pathLst>
                <a:path w="1564" h="858" extrusionOk="0">
                  <a:moveTo>
                    <a:pt x="1564" y="1"/>
                  </a:moveTo>
                  <a:lnTo>
                    <a:pt x="1564" y="1"/>
                  </a:lnTo>
                  <a:cubicBezTo>
                    <a:pt x="964" y="34"/>
                    <a:pt x="382" y="353"/>
                    <a:pt x="0" y="847"/>
                  </a:cubicBezTo>
                  <a:cubicBezTo>
                    <a:pt x="38" y="853"/>
                    <a:pt x="75" y="857"/>
                    <a:pt x="113" y="857"/>
                  </a:cubicBezTo>
                  <a:cubicBezTo>
                    <a:pt x="127" y="857"/>
                    <a:pt x="141" y="857"/>
                    <a:pt x="155" y="856"/>
                  </a:cubicBezTo>
                  <a:cubicBezTo>
                    <a:pt x="755" y="843"/>
                    <a:pt x="1258" y="378"/>
                    <a:pt x="1564" y="1"/>
                  </a:cubicBezTo>
                  <a:close/>
                </a:path>
              </a:pathLst>
            </a:custGeom>
            <a:solidFill>
              <a:srgbClr val="CC4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p:nvPr/>
          </p:nvSpPr>
          <p:spPr>
            <a:xfrm flipH="1">
              <a:off x="681503" y="3352854"/>
              <a:ext cx="122077" cy="53806"/>
            </a:xfrm>
            <a:custGeom>
              <a:avLst/>
              <a:gdLst/>
              <a:ahLst/>
              <a:cxnLst/>
              <a:rect l="l" t="t" r="r" b="b"/>
              <a:pathLst>
                <a:path w="3224" h="1421" extrusionOk="0">
                  <a:moveTo>
                    <a:pt x="1" y="0"/>
                  </a:moveTo>
                  <a:cubicBezTo>
                    <a:pt x="1" y="0"/>
                    <a:pt x="424" y="1308"/>
                    <a:pt x="1329" y="1421"/>
                  </a:cubicBezTo>
                  <a:cubicBezTo>
                    <a:pt x="1711" y="927"/>
                    <a:pt x="2293" y="608"/>
                    <a:pt x="2893" y="575"/>
                  </a:cubicBezTo>
                  <a:cubicBezTo>
                    <a:pt x="3102" y="314"/>
                    <a:pt x="3224" y="101"/>
                    <a:pt x="3224" y="101"/>
                  </a:cubicBezTo>
                  <a:lnTo>
                    <a:pt x="3224" y="101"/>
                  </a:lnTo>
                  <a:cubicBezTo>
                    <a:pt x="3224" y="101"/>
                    <a:pt x="2176" y="534"/>
                    <a:pt x="1505" y="534"/>
                  </a:cubicBezTo>
                  <a:cubicBezTo>
                    <a:pt x="1483" y="534"/>
                    <a:pt x="1463" y="533"/>
                    <a:pt x="1442" y="532"/>
                  </a:cubicBezTo>
                  <a:cubicBezTo>
                    <a:pt x="776" y="503"/>
                    <a:pt x="1" y="0"/>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flipH="1">
              <a:off x="761020" y="3154858"/>
              <a:ext cx="96215" cy="30254"/>
            </a:xfrm>
            <a:custGeom>
              <a:avLst/>
              <a:gdLst/>
              <a:ahLst/>
              <a:cxnLst/>
              <a:rect l="l" t="t" r="r" b="b"/>
              <a:pathLst>
                <a:path w="2541" h="799" extrusionOk="0">
                  <a:moveTo>
                    <a:pt x="1780" y="0"/>
                  </a:moveTo>
                  <a:cubicBezTo>
                    <a:pt x="1691" y="0"/>
                    <a:pt x="1604" y="6"/>
                    <a:pt x="1514" y="19"/>
                  </a:cubicBezTo>
                  <a:cubicBezTo>
                    <a:pt x="1400" y="31"/>
                    <a:pt x="1288" y="56"/>
                    <a:pt x="1174" y="85"/>
                  </a:cubicBezTo>
                  <a:cubicBezTo>
                    <a:pt x="948" y="145"/>
                    <a:pt x="734" y="236"/>
                    <a:pt x="537" y="358"/>
                  </a:cubicBezTo>
                  <a:cubicBezTo>
                    <a:pt x="336" y="480"/>
                    <a:pt x="156" y="627"/>
                    <a:pt x="0" y="799"/>
                  </a:cubicBezTo>
                  <a:lnTo>
                    <a:pt x="5" y="799"/>
                  </a:lnTo>
                  <a:cubicBezTo>
                    <a:pt x="319" y="459"/>
                    <a:pt x="734" y="220"/>
                    <a:pt x="1178" y="102"/>
                  </a:cubicBezTo>
                  <a:cubicBezTo>
                    <a:pt x="1288" y="73"/>
                    <a:pt x="1404" y="52"/>
                    <a:pt x="1518" y="39"/>
                  </a:cubicBezTo>
                  <a:cubicBezTo>
                    <a:pt x="1611" y="29"/>
                    <a:pt x="1707" y="22"/>
                    <a:pt x="1801" y="22"/>
                  </a:cubicBezTo>
                  <a:cubicBezTo>
                    <a:pt x="1821" y="22"/>
                    <a:pt x="1841" y="22"/>
                    <a:pt x="1861" y="23"/>
                  </a:cubicBezTo>
                  <a:cubicBezTo>
                    <a:pt x="2093" y="27"/>
                    <a:pt x="2323" y="64"/>
                    <a:pt x="2540" y="132"/>
                  </a:cubicBezTo>
                  <a:cubicBezTo>
                    <a:pt x="2327" y="52"/>
                    <a:pt x="2093" y="10"/>
                    <a:pt x="1861" y="2"/>
                  </a:cubicBezTo>
                  <a:cubicBezTo>
                    <a:pt x="1834" y="1"/>
                    <a:pt x="1807" y="0"/>
                    <a:pt x="178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flipH="1">
              <a:off x="592937" y="3155161"/>
              <a:ext cx="114807" cy="39948"/>
            </a:xfrm>
            <a:custGeom>
              <a:avLst/>
              <a:gdLst/>
              <a:ahLst/>
              <a:cxnLst/>
              <a:rect l="l" t="t" r="r" b="b"/>
              <a:pathLst>
                <a:path w="3032" h="1055" extrusionOk="0">
                  <a:moveTo>
                    <a:pt x="563" y="1"/>
                  </a:moveTo>
                  <a:cubicBezTo>
                    <a:pt x="373" y="1"/>
                    <a:pt x="184" y="17"/>
                    <a:pt x="1" y="48"/>
                  </a:cubicBezTo>
                  <a:lnTo>
                    <a:pt x="1" y="52"/>
                  </a:lnTo>
                  <a:cubicBezTo>
                    <a:pt x="162" y="30"/>
                    <a:pt x="325" y="18"/>
                    <a:pt x="487" y="18"/>
                  </a:cubicBezTo>
                  <a:cubicBezTo>
                    <a:pt x="599" y="18"/>
                    <a:pt x="711" y="24"/>
                    <a:pt x="823" y="36"/>
                  </a:cubicBezTo>
                  <a:cubicBezTo>
                    <a:pt x="894" y="44"/>
                    <a:pt x="961" y="48"/>
                    <a:pt x="1028" y="56"/>
                  </a:cubicBezTo>
                  <a:cubicBezTo>
                    <a:pt x="1095" y="69"/>
                    <a:pt x="1167" y="81"/>
                    <a:pt x="1233" y="94"/>
                  </a:cubicBezTo>
                  <a:cubicBezTo>
                    <a:pt x="1300" y="112"/>
                    <a:pt x="1368" y="124"/>
                    <a:pt x="1434" y="141"/>
                  </a:cubicBezTo>
                  <a:cubicBezTo>
                    <a:pt x="1498" y="162"/>
                    <a:pt x="1565" y="178"/>
                    <a:pt x="1631" y="199"/>
                  </a:cubicBezTo>
                  <a:cubicBezTo>
                    <a:pt x="2156" y="371"/>
                    <a:pt x="2637" y="665"/>
                    <a:pt x="3032" y="1054"/>
                  </a:cubicBezTo>
                  <a:lnTo>
                    <a:pt x="3032" y="1050"/>
                  </a:lnTo>
                  <a:cubicBezTo>
                    <a:pt x="2839" y="857"/>
                    <a:pt x="2621" y="681"/>
                    <a:pt x="2386" y="539"/>
                  </a:cubicBezTo>
                  <a:cubicBezTo>
                    <a:pt x="2152" y="392"/>
                    <a:pt x="1900" y="275"/>
                    <a:pt x="1635" y="182"/>
                  </a:cubicBezTo>
                  <a:cubicBezTo>
                    <a:pt x="1569" y="162"/>
                    <a:pt x="1506" y="145"/>
                    <a:pt x="1439" y="124"/>
                  </a:cubicBezTo>
                  <a:cubicBezTo>
                    <a:pt x="1372" y="107"/>
                    <a:pt x="1304" y="90"/>
                    <a:pt x="1238" y="73"/>
                  </a:cubicBezTo>
                  <a:cubicBezTo>
                    <a:pt x="1171" y="61"/>
                    <a:pt x="1099" y="48"/>
                    <a:pt x="1032" y="36"/>
                  </a:cubicBezTo>
                  <a:cubicBezTo>
                    <a:pt x="965" y="27"/>
                    <a:pt x="894" y="19"/>
                    <a:pt x="827" y="11"/>
                  </a:cubicBezTo>
                  <a:cubicBezTo>
                    <a:pt x="739" y="4"/>
                    <a:pt x="651" y="1"/>
                    <a:pt x="563"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flipH="1">
              <a:off x="736407" y="3193140"/>
              <a:ext cx="41008" cy="142221"/>
            </a:xfrm>
            <a:custGeom>
              <a:avLst/>
              <a:gdLst/>
              <a:ahLst/>
              <a:cxnLst/>
              <a:rect l="l" t="t" r="r" b="b"/>
              <a:pathLst>
                <a:path w="1083" h="3756" extrusionOk="0">
                  <a:moveTo>
                    <a:pt x="1074" y="1"/>
                  </a:moveTo>
                  <a:lnTo>
                    <a:pt x="1074" y="1"/>
                  </a:lnTo>
                  <a:cubicBezTo>
                    <a:pt x="1078" y="265"/>
                    <a:pt x="1057" y="533"/>
                    <a:pt x="1011" y="794"/>
                  </a:cubicBezTo>
                  <a:cubicBezTo>
                    <a:pt x="969" y="1053"/>
                    <a:pt x="898" y="1309"/>
                    <a:pt x="809" y="1560"/>
                  </a:cubicBezTo>
                  <a:cubicBezTo>
                    <a:pt x="718" y="1808"/>
                    <a:pt x="604" y="2046"/>
                    <a:pt x="470" y="2278"/>
                  </a:cubicBezTo>
                  <a:cubicBezTo>
                    <a:pt x="337" y="2504"/>
                    <a:pt x="181" y="2717"/>
                    <a:pt x="5" y="2914"/>
                  </a:cubicBezTo>
                  <a:lnTo>
                    <a:pt x="1" y="2918"/>
                  </a:lnTo>
                  <a:lnTo>
                    <a:pt x="5" y="2922"/>
                  </a:lnTo>
                  <a:cubicBezTo>
                    <a:pt x="135" y="3090"/>
                    <a:pt x="281" y="3249"/>
                    <a:pt x="441" y="3392"/>
                  </a:cubicBezTo>
                  <a:cubicBezTo>
                    <a:pt x="521" y="3464"/>
                    <a:pt x="604" y="3526"/>
                    <a:pt x="693" y="3589"/>
                  </a:cubicBezTo>
                  <a:cubicBezTo>
                    <a:pt x="780" y="3647"/>
                    <a:pt x="871" y="3705"/>
                    <a:pt x="963" y="3755"/>
                  </a:cubicBezTo>
                  <a:lnTo>
                    <a:pt x="963" y="3755"/>
                  </a:lnTo>
                  <a:cubicBezTo>
                    <a:pt x="871" y="3705"/>
                    <a:pt x="780" y="3647"/>
                    <a:pt x="697" y="3585"/>
                  </a:cubicBezTo>
                  <a:cubicBezTo>
                    <a:pt x="608" y="3522"/>
                    <a:pt x="525" y="3455"/>
                    <a:pt x="445" y="3384"/>
                  </a:cubicBezTo>
                  <a:cubicBezTo>
                    <a:pt x="288" y="3242"/>
                    <a:pt x="146" y="3089"/>
                    <a:pt x="17" y="2919"/>
                  </a:cubicBezTo>
                  <a:lnTo>
                    <a:pt x="17" y="2919"/>
                  </a:lnTo>
                  <a:cubicBezTo>
                    <a:pt x="192" y="2723"/>
                    <a:pt x="350" y="2510"/>
                    <a:pt x="483" y="2282"/>
                  </a:cubicBezTo>
                  <a:cubicBezTo>
                    <a:pt x="621" y="2055"/>
                    <a:pt x="730" y="1812"/>
                    <a:pt x="823" y="1564"/>
                  </a:cubicBezTo>
                  <a:cubicBezTo>
                    <a:pt x="910" y="1313"/>
                    <a:pt x="977" y="1057"/>
                    <a:pt x="1020" y="794"/>
                  </a:cubicBezTo>
                  <a:cubicBezTo>
                    <a:pt x="1066" y="533"/>
                    <a:pt x="1082" y="265"/>
                    <a:pt x="1074"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p:nvPr/>
          </p:nvSpPr>
          <p:spPr>
            <a:xfrm flipH="1">
              <a:off x="263284" y="2912219"/>
              <a:ext cx="121925" cy="638745"/>
            </a:xfrm>
            <a:custGeom>
              <a:avLst/>
              <a:gdLst/>
              <a:ahLst/>
              <a:cxnLst/>
              <a:rect l="l" t="t" r="r" b="b"/>
              <a:pathLst>
                <a:path w="3220" h="16869" extrusionOk="0">
                  <a:moveTo>
                    <a:pt x="227" y="1"/>
                  </a:moveTo>
                  <a:cubicBezTo>
                    <a:pt x="151" y="1"/>
                    <a:pt x="76" y="9"/>
                    <a:pt x="1" y="18"/>
                  </a:cubicBezTo>
                  <a:cubicBezTo>
                    <a:pt x="76" y="9"/>
                    <a:pt x="151" y="5"/>
                    <a:pt x="227" y="5"/>
                  </a:cubicBezTo>
                  <a:lnTo>
                    <a:pt x="332" y="5"/>
                  </a:lnTo>
                  <a:cubicBezTo>
                    <a:pt x="298" y="5"/>
                    <a:pt x="260" y="1"/>
                    <a:pt x="227" y="1"/>
                  </a:cubicBezTo>
                  <a:close/>
                  <a:moveTo>
                    <a:pt x="332" y="5"/>
                  </a:moveTo>
                  <a:lnTo>
                    <a:pt x="332" y="5"/>
                  </a:lnTo>
                  <a:cubicBezTo>
                    <a:pt x="441" y="14"/>
                    <a:pt x="550" y="34"/>
                    <a:pt x="654" y="64"/>
                  </a:cubicBezTo>
                  <a:cubicBezTo>
                    <a:pt x="869" y="118"/>
                    <a:pt x="1070" y="219"/>
                    <a:pt x="1250" y="341"/>
                  </a:cubicBezTo>
                  <a:cubicBezTo>
                    <a:pt x="1434" y="466"/>
                    <a:pt x="1598" y="612"/>
                    <a:pt x="1744" y="780"/>
                  </a:cubicBezTo>
                  <a:cubicBezTo>
                    <a:pt x="1891" y="944"/>
                    <a:pt x="2017" y="1128"/>
                    <a:pt x="2121" y="1321"/>
                  </a:cubicBezTo>
                  <a:cubicBezTo>
                    <a:pt x="2336" y="1707"/>
                    <a:pt x="2473" y="2130"/>
                    <a:pt x="2566" y="2562"/>
                  </a:cubicBezTo>
                  <a:cubicBezTo>
                    <a:pt x="2654" y="2993"/>
                    <a:pt x="2700" y="3434"/>
                    <a:pt x="2721" y="3874"/>
                  </a:cubicBezTo>
                  <a:cubicBezTo>
                    <a:pt x="2738" y="4314"/>
                    <a:pt x="2734" y="4754"/>
                    <a:pt x="2717" y="5195"/>
                  </a:cubicBezTo>
                  <a:cubicBezTo>
                    <a:pt x="2680" y="6079"/>
                    <a:pt x="2574" y="6955"/>
                    <a:pt x="2465" y="7826"/>
                  </a:cubicBezTo>
                  <a:cubicBezTo>
                    <a:pt x="2353" y="8703"/>
                    <a:pt x="2231" y="9579"/>
                    <a:pt x="2155" y="10455"/>
                  </a:cubicBezTo>
                  <a:cubicBezTo>
                    <a:pt x="2080" y="11335"/>
                    <a:pt x="2042" y="12220"/>
                    <a:pt x="2105" y="13100"/>
                  </a:cubicBezTo>
                  <a:cubicBezTo>
                    <a:pt x="2163" y="13980"/>
                    <a:pt x="2336" y="14856"/>
                    <a:pt x="2641" y="15682"/>
                  </a:cubicBezTo>
                  <a:cubicBezTo>
                    <a:pt x="2796" y="16097"/>
                    <a:pt x="2989" y="16495"/>
                    <a:pt x="3220" y="16868"/>
                  </a:cubicBezTo>
                  <a:cubicBezTo>
                    <a:pt x="2989" y="16495"/>
                    <a:pt x="2796" y="16093"/>
                    <a:pt x="2645" y="15682"/>
                  </a:cubicBezTo>
                  <a:cubicBezTo>
                    <a:pt x="2336" y="14852"/>
                    <a:pt x="2172" y="13980"/>
                    <a:pt x="2113" y="13100"/>
                  </a:cubicBezTo>
                  <a:cubicBezTo>
                    <a:pt x="2051" y="12220"/>
                    <a:pt x="2084" y="11335"/>
                    <a:pt x="2163" y="10459"/>
                  </a:cubicBezTo>
                  <a:cubicBezTo>
                    <a:pt x="2243" y="9579"/>
                    <a:pt x="2365" y="8703"/>
                    <a:pt x="2473" y="7830"/>
                  </a:cubicBezTo>
                  <a:cubicBezTo>
                    <a:pt x="2587" y="6955"/>
                    <a:pt x="2688" y="6079"/>
                    <a:pt x="2725" y="5195"/>
                  </a:cubicBezTo>
                  <a:cubicBezTo>
                    <a:pt x="2742" y="4754"/>
                    <a:pt x="2746" y="4314"/>
                    <a:pt x="2725" y="3874"/>
                  </a:cubicBezTo>
                  <a:cubicBezTo>
                    <a:pt x="2705" y="3434"/>
                    <a:pt x="2662" y="2993"/>
                    <a:pt x="2570" y="2562"/>
                  </a:cubicBezTo>
                  <a:cubicBezTo>
                    <a:pt x="2478" y="2130"/>
                    <a:pt x="2340" y="1707"/>
                    <a:pt x="2126" y="1316"/>
                  </a:cubicBezTo>
                  <a:cubicBezTo>
                    <a:pt x="2021" y="1124"/>
                    <a:pt x="1891" y="944"/>
                    <a:pt x="1744" y="776"/>
                  </a:cubicBezTo>
                  <a:cubicBezTo>
                    <a:pt x="1602" y="612"/>
                    <a:pt x="1434" y="461"/>
                    <a:pt x="1254" y="341"/>
                  </a:cubicBezTo>
                  <a:cubicBezTo>
                    <a:pt x="1070" y="215"/>
                    <a:pt x="869" y="118"/>
                    <a:pt x="654" y="59"/>
                  </a:cubicBezTo>
                  <a:cubicBezTo>
                    <a:pt x="550" y="30"/>
                    <a:pt x="441" y="14"/>
                    <a:pt x="332" y="5"/>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p:nvPr/>
          </p:nvSpPr>
          <p:spPr>
            <a:xfrm flipH="1">
              <a:off x="431670" y="2956824"/>
              <a:ext cx="1287" cy="1136"/>
            </a:xfrm>
            <a:custGeom>
              <a:avLst/>
              <a:gdLst/>
              <a:ahLst/>
              <a:cxnLst/>
              <a:rect l="l" t="t" r="r" b="b"/>
              <a:pathLst>
                <a:path w="34" h="30" extrusionOk="0">
                  <a:moveTo>
                    <a:pt x="33" y="1"/>
                  </a:moveTo>
                  <a:lnTo>
                    <a:pt x="33" y="1"/>
                  </a:lnTo>
                  <a:cubicBezTo>
                    <a:pt x="21" y="9"/>
                    <a:pt x="12" y="18"/>
                    <a:pt x="0" y="30"/>
                  </a:cubicBezTo>
                  <a:cubicBezTo>
                    <a:pt x="12" y="18"/>
                    <a:pt x="21" y="9"/>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flipH="1">
              <a:off x="427391" y="2953341"/>
              <a:ext cx="4317" cy="3521"/>
            </a:xfrm>
            <a:custGeom>
              <a:avLst/>
              <a:gdLst/>
              <a:ahLst/>
              <a:cxnLst/>
              <a:rect l="l" t="t" r="r" b="b"/>
              <a:pathLst>
                <a:path w="114" h="93" extrusionOk="0">
                  <a:moveTo>
                    <a:pt x="114" y="0"/>
                  </a:moveTo>
                  <a:cubicBezTo>
                    <a:pt x="76" y="29"/>
                    <a:pt x="34" y="59"/>
                    <a:pt x="0" y="93"/>
                  </a:cubicBezTo>
                  <a:lnTo>
                    <a:pt x="0" y="93"/>
                  </a:lnTo>
                  <a:cubicBezTo>
                    <a:pt x="34" y="59"/>
                    <a:pt x="76" y="29"/>
                    <a:pt x="114" y="0"/>
                  </a:cubicBezTo>
                  <a:close/>
                </a:path>
              </a:pathLst>
            </a:custGeom>
            <a:solidFill>
              <a:srgbClr val="DAA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p:nvPr/>
          </p:nvSpPr>
          <p:spPr>
            <a:xfrm flipH="1">
              <a:off x="151734" y="2945843"/>
              <a:ext cx="275695" cy="734278"/>
            </a:xfrm>
            <a:custGeom>
              <a:avLst/>
              <a:gdLst/>
              <a:ahLst/>
              <a:cxnLst/>
              <a:rect l="l" t="t" r="r" b="b"/>
              <a:pathLst>
                <a:path w="7281" h="19392" extrusionOk="0">
                  <a:moveTo>
                    <a:pt x="663" y="1"/>
                  </a:moveTo>
                  <a:cubicBezTo>
                    <a:pt x="634" y="1"/>
                    <a:pt x="600" y="6"/>
                    <a:pt x="566" y="6"/>
                  </a:cubicBezTo>
                  <a:cubicBezTo>
                    <a:pt x="600" y="6"/>
                    <a:pt x="633" y="1"/>
                    <a:pt x="666" y="1"/>
                  </a:cubicBezTo>
                  <a:lnTo>
                    <a:pt x="666" y="1"/>
                  </a:lnTo>
                  <a:cubicBezTo>
                    <a:pt x="665" y="1"/>
                    <a:pt x="664" y="1"/>
                    <a:pt x="663" y="1"/>
                  </a:cubicBezTo>
                  <a:close/>
                  <a:moveTo>
                    <a:pt x="559" y="7"/>
                  </a:moveTo>
                  <a:cubicBezTo>
                    <a:pt x="431" y="19"/>
                    <a:pt x="300" y="48"/>
                    <a:pt x="181" y="101"/>
                  </a:cubicBezTo>
                  <a:cubicBezTo>
                    <a:pt x="118" y="127"/>
                    <a:pt x="59" y="161"/>
                    <a:pt x="1" y="198"/>
                  </a:cubicBezTo>
                  <a:cubicBezTo>
                    <a:pt x="59" y="161"/>
                    <a:pt x="118" y="127"/>
                    <a:pt x="185" y="101"/>
                  </a:cubicBezTo>
                  <a:cubicBezTo>
                    <a:pt x="300" y="48"/>
                    <a:pt x="431" y="19"/>
                    <a:pt x="559" y="7"/>
                  </a:cubicBezTo>
                  <a:close/>
                  <a:moveTo>
                    <a:pt x="667" y="1"/>
                  </a:moveTo>
                  <a:cubicBezTo>
                    <a:pt x="666" y="1"/>
                    <a:pt x="666" y="1"/>
                    <a:pt x="666" y="1"/>
                  </a:cubicBezTo>
                  <a:lnTo>
                    <a:pt x="666" y="1"/>
                  </a:lnTo>
                  <a:cubicBezTo>
                    <a:pt x="899" y="1"/>
                    <a:pt x="1129" y="65"/>
                    <a:pt x="1325" y="182"/>
                  </a:cubicBezTo>
                  <a:cubicBezTo>
                    <a:pt x="1556" y="316"/>
                    <a:pt x="1748" y="504"/>
                    <a:pt x="1908" y="714"/>
                  </a:cubicBezTo>
                  <a:cubicBezTo>
                    <a:pt x="1752" y="500"/>
                    <a:pt x="1556" y="312"/>
                    <a:pt x="1330" y="182"/>
                  </a:cubicBezTo>
                  <a:cubicBezTo>
                    <a:pt x="1129" y="64"/>
                    <a:pt x="897" y="1"/>
                    <a:pt x="667" y="1"/>
                  </a:cubicBezTo>
                  <a:close/>
                  <a:moveTo>
                    <a:pt x="1908" y="714"/>
                  </a:moveTo>
                  <a:cubicBezTo>
                    <a:pt x="1988" y="823"/>
                    <a:pt x="2054" y="931"/>
                    <a:pt x="2118" y="1049"/>
                  </a:cubicBezTo>
                  <a:cubicBezTo>
                    <a:pt x="2059" y="931"/>
                    <a:pt x="1988" y="819"/>
                    <a:pt x="1908" y="714"/>
                  </a:cubicBezTo>
                  <a:close/>
                  <a:moveTo>
                    <a:pt x="2118" y="1049"/>
                  </a:moveTo>
                  <a:lnTo>
                    <a:pt x="2139" y="1095"/>
                  </a:lnTo>
                  <a:lnTo>
                    <a:pt x="2164" y="1138"/>
                  </a:lnTo>
                  <a:lnTo>
                    <a:pt x="2143" y="1095"/>
                  </a:lnTo>
                  <a:lnTo>
                    <a:pt x="2118" y="1049"/>
                  </a:lnTo>
                  <a:close/>
                  <a:moveTo>
                    <a:pt x="2185" y="1183"/>
                  </a:moveTo>
                  <a:cubicBezTo>
                    <a:pt x="2189" y="1200"/>
                    <a:pt x="2197" y="1213"/>
                    <a:pt x="2201" y="1229"/>
                  </a:cubicBezTo>
                  <a:lnTo>
                    <a:pt x="2222" y="1275"/>
                  </a:lnTo>
                  <a:cubicBezTo>
                    <a:pt x="2230" y="1289"/>
                    <a:pt x="2235" y="1305"/>
                    <a:pt x="2239" y="1322"/>
                  </a:cubicBezTo>
                  <a:lnTo>
                    <a:pt x="2277" y="1414"/>
                  </a:lnTo>
                  <a:lnTo>
                    <a:pt x="2243" y="1322"/>
                  </a:lnTo>
                  <a:cubicBezTo>
                    <a:pt x="2239" y="1305"/>
                    <a:pt x="2230" y="1289"/>
                    <a:pt x="2226" y="1271"/>
                  </a:cubicBezTo>
                  <a:lnTo>
                    <a:pt x="2205" y="1229"/>
                  </a:lnTo>
                  <a:cubicBezTo>
                    <a:pt x="2197" y="1213"/>
                    <a:pt x="2193" y="1196"/>
                    <a:pt x="2185" y="1183"/>
                  </a:cubicBezTo>
                  <a:close/>
                  <a:moveTo>
                    <a:pt x="2277" y="1416"/>
                  </a:moveTo>
                  <a:cubicBezTo>
                    <a:pt x="2369" y="1662"/>
                    <a:pt x="2432" y="1922"/>
                    <a:pt x="2470" y="2181"/>
                  </a:cubicBezTo>
                  <a:cubicBezTo>
                    <a:pt x="2512" y="2440"/>
                    <a:pt x="2524" y="2705"/>
                    <a:pt x="2524" y="2969"/>
                  </a:cubicBezTo>
                  <a:cubicBezTo>
                    <a:pt x="2520" y="3233"/>
                    <a:pt x="2503" y="3497"/>
                    <a:pt x="2474" y="3761"/>
                  </a:cubicBezTo>
                  <a:cubicBezTo>
                    <a:pt x="2449" y="4025"/>
                    <a:pt x="2406" y="4285"/>
                    <a:pt x="2365" y="4545"/>
                  </a:cubicBezTo>
                  <a:cubicBezTo>
                    <a:pt x="2180" y="5589"/>
                    <a:pt x="1946" y="6620"/>
                    <a:pt x="1736" y="7656"/>
                  </a:cubicBezTo>
                  <a:cubicBezTo>
                    <a:pt x="1522" y="8691"/>
                    <a:pt x="1334" y="9734"/>
                    <a:pt x="1237" y="10790"/>
                  </a:cubicBezTo>
                  <a:cubicBezTo>
                    <a:pt x="1212" y="11051"/>
                    <a:pt x="1191" y="11314"/>
                    <a:pt x="1183" y="11579"/>
                  </a:cubicBezTo>
                  <a:cubicBezTo>
                    <a:pt x="1174" y="11713"/>
                    <a:pt x="1174" y="11843"/>
                    <a:pt x="1170" y="11977"/>
                  </a:cubicBezTo>
                  <a:cubicBezTo>
                    <a:pt x="1166" y="12044"/>
                    <a:pt x="1170" y="12107"/>
                    <a:pt x="1166" y="12174"/>
                  </a:cubicBezTo>
                  <a:lnTo>
                    <a:pt x="1166" y="12274"/>
                  </a:lnTo>
                  <a:lnTo>
                    <a:pt x="1166" y="12375"/>
                  </a:lnTo>
                  <a:cubicBezTo>
                    <a:pt x="1174" y="12903"/>
                    <a:pt x="1208" y="13431"/>
                    <a:pt x="1288" y="13955"/>
                  </a:cubicBezTo>
                  <a:cubicBezTo>
                    <a:pt x="1325" y="14216"/>
                    <a:pt x="1375" y="14475"/>
                    <a:pt x="1434" y="14735"/>
                  </a:cubicBezTo>
                  <a:lnTo>
                    <a:pt x="1481" y="14928"/>
                  </a:lnTo>
                  <a:cubicBezTo>
                    <a:pt x="1489" y="14957"/>
                    <a:pt x="1497" y="14990"/>
                    <a:pt x="1506" y="15025"/>
                  </a:cubicBezTo>
                  <a:lnTo>
                    <a:pt x="1535" y="15116"/>
                  </a:lnTo>
                  <a:lnTo>
                    <a:pt x="1589" y="15309"/>
                  </a:lnTo>
                  <a:lnTo>
                    <a:pt x="1648" y="15499"/>
                  </a:lnTo>
                  <a:lnTo>
                    <a:pt x="1682" y="15590"/>
                  </a:lnTo>
                  <a:lnTo>
                    <a:pt x="1715" y="15687"/>
                  </a:lnTo>
                  <a:lnTo>
                    <a:pt x="1783" y="15871"/>
                  </a:lnTo>
                  <a:lnTo>
                    <a:pt x="1858" y="16056"/>
                  </a:lnTo>
                  <a:lnTo>
                    <a:pt x="1895" y="16147"/>
                  </a:lnTo>
                  <a:lnTo>
                    <a:pt x="1937" y="16236"/>
                  </a:lnTo>
                  <a:lnTo>
                    <a:pt x="2017" y="16416"/>
                  </a:lnTo>
                  <a:lnTo>
                    <a:pt x="2110" y="16596"/>
                  </a:lnTo>
                  <a:lnTo>
                    <a:pt x="2151" y="16685"/>
                  </a:lnTo>
                  <a:lnTo>
                    <a:pt x="2201" y="16768"/>
                  </a:lnTo>
                  <a:lnTo>
                    <a:pt x="2298" y="16944"/>
                  </a:lnTo>
                  <a:cubicBezTo>
                    <a:pt x="2570" y="17397"/>
                    <a:pt x="2889" y="17824"/>
                    <a:pt x="3270" y="18190"/>
                  </a:cubicBezTo>
                  <a:cubicBezTo>
                    <a:pt x="3648" y="18558"/>
                    <a:pt x="4096" y="18860"/>
                    <a:pt x="4582" y="19070"/>
                  </a:cubicBezTo>
                  <a:cubicBezTo>
                    <a:pt x="4096" y="18860"/>
                    <a:pt x="3652" y="18558"/>
                    <a:pt x="3274" y="18185"/>
                  </a:cubicBezTo>
                  <a:cubicBezTo>
                    <a:pt x="2889" y="17820"/>
                    <a:pt x="2574" y="17393"/>
                    <a:pt x="2302" y="16940"/>
                  </a:cubicBezTo>
                  <a:lnTo>
                    <a:pt x="2205" y="16768"/>
                  </a:lnTo>
                  <a:lnTo>
                    <a:pt x="2155" y="16681"/>
                  </a:lnTo>
                  <a:lnTo>
                    <a:pt x="2114" y="16592"/>
                  </a:lnTo>
                  <a:lnTo>
                    <a:pt x="2025" y="16416"/>
                  </a:lnTo>
                  <a:lnTo>
                    <a:pt x="1942" y="16236"/>
                  </a:lnTo>
                  <a:lnTo>
                    <a:pt x="1899" y="16143"/>
                  </a:lnTo>
                  <a:lnTo>
                    <a:pt x="1862" y="16052"/>
                  </a:lnTo>
                  <a:lnTo>
                    <a:pt x="1787" y="15867"/>
                  </a:lnTo>
                  <a:lnTo>
                    <a:pt x="1719" y="15683"/>
                  </a:lnTo>
                  <a:lnTo>
                    <a:pt x="1686" y="15590"/>
                  </a:lnTo>
                  <a:lnTo>
                    <a:pt x="1657" y="15493"/>
                  </a:lnTo>
                  <a:lnTo>
                    <a:pt x="1593" y="15305"/>
                  </a:lnTo>
                  <a:lnTo>
                    <a:pt x="1539" y="15116"/>
                  </a:lnTo>
                  <a:lnTo>
                    <a:pt x="1514" y="15021"/>
                  </a:lnTo>
                  <a:cubicBezTo>
                    <a:pt x="1506" y="14990"/>
                    <a:pt x="1497" y="14957"/>
                    <a:pt x="1489" y="14924"/>
                  </a:cubicBezTo>
                  <a:lnTo>
                    <a:pt x="1438" y="14731"/>
                  </a:lnTo>
                  <a:cubicBezTo>
                    <a:pt x="1384" y="14475"/>
                    <a:pt x="1330" y="14216"/>
                    <a:pt x="1296" y="13951"/>
                  </a:cubicBezTo>
                  <a:cubicBezTo>
                    <a:pt x="1216" y="13431"/>
                    <a:pt x="1183" y="12903"/>
                    <a:pt x="1179" y="12375"/>
                  </a:cubicBezTo>
                  <a:cubicBezTo>
                    <a:pt x="1174" y="12342"/>
                    <a:pt x="1174" y="12308"/>
                    <a:pt x="1174" y="12274"/>
                  </a:cubicBezTo>
                  <a:lnTo>
                    <a:pt x="1179" y="12174"/>
                  </a:lnTo>
                  <a:lnTo>
                    <a:pt x="1179" y="11977"/>
                  </a:lnTo>
                  <a:cubicBezTo>
                    <a:pt x="1183" y="11843"/>
                    <a:pt x="1187" y="11713"/>
                    <a:pt x="1191" y="11579"/>
                  </a:cubicBezTo>
                  <a:cubicBezTo>
                    <a:pt x="1204" y="11314"/>
                    <a:pt x="1224" y="11055"/>
                    <a:pt x="1245" y="10790"/>
                  </a:cubicBezTo>
                  <a:cubicBezTo>
                    <a:pt x="1346" y="9734"/>
                    <a:pt x="1531" y="8695"/>
                    <a:pt x="1744" y="7660"/>
                  </a:cubicBezTo>
                  <a:cubicBezTo>
                    <a:pt x="1954" y="6620"/>
                    <a:pt x="2185" y="5589"/>
                    <a:pt x="2369" y="4549"/>
                  </a:cubicBezTo>
                  <a:cubicBezTo>
                    <a:pt x="2411" y="4285"/>
                    <a:pt x="2453" y="4025"/>
                    <a:pt x="2478" y="3761"/>
                  </a:cubicBezTo>
                  <a:cubicBezTo>
                    <a:pt x="2507" y="3502"/>
                    <a:pt x="2524" y="3237"/>
                    <a:pt x="2528" y="2969"/>
                  </a:cubicBezTo>
                  <a:cubicBezTo>
                    <a:pt x="2528" y="2705"/>
                    <a:pt x="2516" y="2440"/>
                    <a:pt x="2474" y="2181"/>
                  </a:cubicBezTo>
                  <a:cubicBezTo>
                    <a:pt x="2432" y="1918"/>
                    <a:pt x="2369" y="1662"/>
                    <a:pt x="2277" y="1416"/>
                  </a:cubicBezTo>
                  <a:close/>
                  <a:moveTo>
                    <a:pt x="4582" y="19070"/>
                  </a:moveTo>
                  <a:cubicBezTo>
                    <a:pt x="5056" y="19275"/>
                    <a:pt x="5575" y="19392"/>
                    <a:pt x="6095" y="19392"/>
                  </a:cubicBezTo>
                  <a:lnTo>
                    <a:pt x="6099" y="19392"/>
                  </a:lnTo>
                  <a:cubicBezTo>
                    <a:pt x="5580" y="19392"/>
                    <a:pt x="5060" y="19275"/>
                    <a:pt x="4582" y="19070"/>
                  </a:cubicBezTo>
                  <a:close/>
                  <a:moveTo>
                    <a:pt x="7281" y="19176"/>
                  </a:moveTo>
                  <a:cubicBezTo>
                    <a:pt x="7157" y="19222"/>
                    <a:pt x="7032" y="19262"/>
                    <a:pt x="6908" y="19291"/>
                  </a:cubicBezTo>
                  <a:cubicBezTo>
                    <a:pt x="6778" y="19325"/>
                    <a:pt x="6649" y="19351"/>
                    <a:pt x="6519" y="19363"/>
                  </a:cubicBezTo>
                  <a:cubicBezTo>
                    <a:pt x="6385" y="19380"/>
                    <a:pt x="6254" y="19388"/>
                    <a:pt x="6120" y="19392"/>
                  </a:cubicBezTo>
                  <a:cubicBezTo>
                    <a:pt x="6254" y="19392"/>
                    <a:pt x="6389" y="19380"/>
                    <a:pt x="6519" y="19367"/>
                  </a:cubicBezTo>
                  <a:cubicBezTo>
                    <a:pt x="6649" y="19351"/>
                    <a:pt x="6778" y="19325"/>
                    <a:pt x="6908" y="19296"/>
                  </a:cubicBezTo>
                  <a:cubicBezTo>
                    <a:pt x="7032" y="19262"/>
                    <a:pt x="7157" y="19222"/>
                    <a:pt x="7281" y="19176"/>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0"/>
            <p:cNvSpPr/>
            <p:nvPr/>
          </p:nvSpPr>
          <p:spPr>
            <a:xfrm flipH="1">
              <a:off x="453101" y="2943647"/>
              <a:ext cx="7800" cy="12268"/>
            </a:xfrm>
            <a:custGeom>
              <a:avLst/>
              <a:gdLst/>
              <a:ahLst/>
              <a:cxnLst/>
              <a:rect l="l" t="t" r="r" b="b"/>
              <a:pathLst>
                <a:path w="206" h="324" extrusionOk="0">
                  <a:moveTo>
                    <a:pt x="206" y="0"/>
                  </a:moveTo>
                  <a:lnTo>
                    <a:pt x="55" y="240"/>
                  </a:lnTo>
                  <a:lnTo>
                    <a:pt x="1" y="319"/>
                  </a:lnTo>
                  <a:cubicBezTo>
                    <a:pt x="5" y="319"/>
                    <a:pt x="5" y="323"/>
                    <a:pt x="5" y="323"/>
                  </a:cubicBezTo>
                  <a:lnTo>
                    <a:pt x="59" y="240"/>
                  </a:lnTo>
                  <a:lnTo>
                    <a:pt x="206" y="0"/>
                  </a:ln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0"/>
            <p:cNvSpPr/>
            <p:nvPr/>
          </p:nvSpPr>
          <p:spPr>
            <a:xfrm flipH="1">
              <a:off x="548180" y="3054781"/>
              <a:ext cx="1287" cy="1287"/>
            </a:xfrm>
            <a:custGeom>
              <a:avLst/>
              <a:gdLst/>
              <a:ahLst/>
              <a:cxnLst/>
              <a:rect l="l" t="t" r="r" b="b"/>
              <a:pathLst>
                <a:path w="34" h="34" extrusionOk="0">
                  <a:moveTo>
                    <a:pt x="34" y="0"/>
                  </a:moveTo>
                  <a:lnTo>
                    <a:pt x="26" y="8"/>
                  </a:lnTo>
                  <a:lnTo>
                    <a:pt x="1" y="33"/>
                  </a:lnTo>
                  <a:cubicBezTo>
                    <a:pt x="13" y="25"/>
                    <a:pt x="21" y="16"/>
                    <a:pt x="34" y="8"/>
                  </a:cubicBezTo>
                  <a:lnTo>
                    <a:pt x="34" y="0"/>
                  </a:ln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flipH="1">
              <a:off x="460712" y="2955726"/>
              <a:ext cx="97502" cy="107309"/>
            </a:xfrm>
            <a:custGeom>
              <a:avLst/>
              <a:gdLst/>
              <a:ahLst/>
              <a:cxnLst/>
              <a:rect l="l" t="t" r="r" b="b"/>
              <a:pathLst>
                <a:path w="2575" h="2834" extrusionOk="0">
                  <a:moveTo>
                    <a:pt x="2571" y="0"/>
                  </a:moveTo>
                  <a:lnTo>
                    <a:pt x="2470" y="155"/>
                  </a:lnTo>
                  <a:lnTo>
                    <a:pt x="2310" y="386"/>
                  </a:lnTo>
                  <a:lnTo>
                    <a:pt x="2143" y="612"/>
                  </a:lnTo>
                  <a:cubicBezTo>
                    <a:pt x="1921" y="914"/>
                    <a:pt x="1681" y="1204"/>
                    <a:pt x="1430" y="1484"/>
                  </a:cubicBezTo>
                  <a:cubicBezTo>
                    <a:pt x="1182" y="1765"/>
                    <a:pt x="919" y="2029"/>
                    <a:pt x="642" y="2285"/>
                  </a:cubicBezTo>
                  <a:cubicBezTo>
                    <a:pt x="575" y="2347"/>
                    <a:pt x="503" y="2411"/>
                    <a:pt x="433" y="2473"/>
                  </a:cubicBezTo>
                  <a:lnTo>
                    <a:pt x="265" y="2616"/>
                  </a:lnTo>
                  <a:lnTo>
                    <a:pt x="265" y="2624"/>
                  </a:lnTo>
                  <a:cubicBezTo>
                    <a:pt x="323" y="2574"/>
                    <a:pt x="378" y="2528"/>
                    <a:pt x="437" y="2477"/>
                  </a:cubicBezTo>
                  <a:cubicBezTo>
                    <a:pt x="508" y="2415"/>
                    <a:pt x="579" y="2351"/>
                    <a:pt x="646" y="2289"/>
                  </a:cubicBezTo>
                  <a:cubicBezTo>
                    <a:pt x="696" y="2243"/>
                    <a:pt x="747" y="2197"/>
                    <a:pt x="793" y="2150"/>
                  </a:cubicBezTo>
                  <a:cubicBezTo>
                    <a:pt x="1019" y="1941"/>
                    <a:pt x="1233" y="1719"/>
                    <a:pt x="1439" y="1492"/>
                  </a:cubicBezTo>
                  <a:cubicBezTo>
                    <a:pt x="1690" y="1212"/>
                    <a:pt x="1929" y="918"/>
                    <a:pt x="2151" y="616"/>
                  </a:cubicBezTo>
                  <a:lnTo>
                    <a:pt x="2314" y="390"/>
                  </a:lnTo>
                  <a:lnTo>
                    <a:pt x="2474" y="159"/>
                  </a:lnTo>
                  <a:lnTo>
                    <a:pt x="2575" y="4"/>
                  </a:lnTo>
                  <a:cubicBezTo>
                    <a:pt x="2575" y="4"/>
                    <a:pt x="2575" y="0"/>
                    <a:pt x="2571" y="0"/>
                  </a:cubicBezTo>
                  <a:close/>
                  <a:moveTo>
                    <a:pt x="257" y="2624"/>
                  </a:moveTo>
                  <a:lnTo>
                    <a:pt x="219" y="2653"/>
                  </a:lnTo>
                  <a:lnTo>
                    <a:pt x="0" y="2833"/>
                  </a:lnTo>
                  <a:lnTo>
                    <a:pt x="223" y="2657"/>
                  </a:lnTo>
                  <a:cubicBezTo>
                    <a:pt x="227" y="2657"/>
                    <a:pt x="227" y="2653"/>
                    <a:pt x="232" y="2649"/>
                  </a:cubicBezTo>
                  <a:lnTo>
                    <a:pt x="257" y="2624"/>
                  </a:ln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flipH="1">
              <a:off x="420083" y="3168717"/>
              <a:ext cx="15297" cy="10337"/>
            </a:xfrm>
            <a:custGeom>
              <a:avLst/>
              <a:gdLst/>
              <a:ahLst/>
              <a:cxnLst/>
              <a:rect l="l" t="t" r="r" b="b"/>
              <a:pathLst>
                <a:path w="404" h="273" extrusionOk="0">
                  <a:moveTo>
                    <a:pt x="1" y="0"/>
                  </a:moveTo>
                  <a:lnTo>
                    <a:pt x="1" y="5"/>
                  </a:lnTo>
                  <a:cubicBezTo>
                    <a:pt x="131" y="101"/>
                    <a:pt x="265" y="193"/>
                    <a:pt x="403" y="273"/>
                  </a:cubicBezTo>
                  <a:cubicBezTo>
                    <a:pt x="265" y="189"/>
                    <a:pt x="131" y="97"/>
                    <a:pt x="1" y="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p:nvPr/>
          </p:nvSpPr>
          <p:spPr>
            <a:xfrm flipH="1">
              <a:off x="435343" y="3037136"/>
              <a:ext cx="92883" cy="131808"/>
            </a:xfrm>
            <a:custGeom>
              <a:avLst/>
              <a:gdLst/>
              <a:ahLst/>
              <a:cxnLst/>
              <a:rect l="l" t="t" r="r" b="b"/>
              <a:pathLst>
                <a:path w="2453" h="3481" extrusionOk="0">
                  <a:moveTo>
                    <a:pt x="1" y="0"/>
                  </a:moveTo>
                  <a:lnTo>
                    <a:pt x="1" y="0"/>
                  </a:lnTo>
                  <a:cubicBezTo>
                    <a:pt x="63" y="189"/>
                    <a:pt x="135" y="378"/>
                    <a:pt x="214" y="563"/>
                  </a:cubicBezTo>
                  <a:cubicBezTo>
                    <a:pt x="295" y="747"/>
                    <a:pt x="382" y="927"/>
                    <a:pt x="475" y="1103"/>
                  </a:cubicBezTo>
                  <a:cubicBezTo>
                    <a:pt x="663" y="1455"/>
                    <a:pt x="877" y="1795"/>
                    <a:pt x="1116" y="2117"/>
                  </a:cubicBezTo>
                  <a:cubicBezTo>
                    <a:pt x="1355" y="2440"/>
                    <a:pt x="1619" y="2742"/>
                    <a:pt x="1908" y="3018"/>
                  </a:cubicBezTo>
                  <a:cubicBezTo>
                    <a:pt x="2050" y="3157"/>
                    <a:pt x="2201" y="3291"/>
                    <a:pt x="2361" y="3413"/>
                  </a:cubicBezTo>
                  <a:cubicBezTo>
                    <a:pt x="2390" y="3434"/>
                    <a:pt x="2419" y="3459"/>
                    <a:pt x="2453" y="3480"/>
                  </a:cubicBezTo>
                  <a:lnTo>
                    <a:pt x="2453" y="3475"/>
                  </a:lnTo>
                  <a:cubicBezTo>
                    <a:pt x="2423" y="3455"/>
                    <a:pt x="2394" y="3430"/>
                    <a:pt x="2365" y="3409"/>
                  </a:cubicBezTo>
                  <a:cubicBezTo>
                    <a:pt x="2206" y="3283"/>
                    <a:pt x="2055" y="3153"/>
                    <a:pt x="1912" y="3014"/>
                  </a:cubicBezTo>
                  <a:cubicBezTo>
                    <a:pt x="1623" y="2738"/>
                    <a:pt x="1363" y="2432"/>
                    <a:pt x="1125" y="2113"/>
                  </a:cubicBezTo>
                  <a:cubicBezTo>
                    <a:pt x="885" y="1790"/>
                    <a:pt x="672" y="1451"/>
                    <a:pt x="483" y="1099"/>
                  </a:cubicBezTo>
                  <a:cubicBezTo>
                    <a:pt x="386" y="923"/>
                    <a:pt x="299" y="743"/>
                    <a:pt x="219" y="558"/>
                  </a:cubicBezTo>
                  <a:cubicBezTo>
                    <a:pt x="139" y="378"/>
                    <a:pt x="68" y="189"/>
                    <a:pt x="1" y="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flipH="1">
              <a:off x="411033" y="3065838"/>
              <a:ext cx="17191" cy="9580"/>
            </a:xfrm>
            <a:custGeom>
              <a:avLst/>
              <a:gdLst/>
              <a:ahLst/>
              <a:cxnLst/>
              <a:rect l="l" t="t" r="r" b="b"/>
              <a:pathLst>
                <a:path w="454" h="253" extrusionOk="0">
                  <a:moveTo>
                    <a:pt x="1" y="1"/>
                  </a:moveTo>
                  <a:lnTo>
                    <a:pt x="1" y="10"/>
                  </a:lnTo>
                  <a:cubicBezTo>
                    <a:pt x="43" y="35"/>
                    <a:pt x="80" y="56"/>
                    <a:pt x="118" y="81"/>
                  </a:cubicBezTo>
                  <a:cubicBezTo>
                    <a:pt x="173" y="110"/>
                    <a:pt x="227" y="140"/>
                    <a:pt x="285" y="173"/>
                  </a:cubicBezTo>
                  <a:cubicBezTo>
                    <a:pt x="340" y="198"/>
                    <a:pt x="399" y="227"/>
                    <a:pt x="453" y="252"/>
                  </a:cubicBezTo>
                  <a:cubicBezTo>
                    <a:pt x="399" y="223"/>
                    <a:pt x="340" y="198"/>
                    <a:pt x="285" y="169"/>
                  </a:cubicBezTo>
                  <a:cubicBezTo>
                    <a:pt x="231" y="140"/>
                    <a:pt x="177" y="106"/>
                    <a:pt x="123" y="76"/>
                  </a:cubicBezTo>
                  <a:cubicBezTo>
                    <a:pt x="80" y="51"/>
                    <a:pt x="43" y="26"/>
                    <a:pt x="1" y="1"/>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flipH="1">
              <a:off x="428186" y="2994424"/>
              <a:ext cx="59562" cy="71792"/>
            </a:xfrm>
            <a:custGeom>
              <a:avLst/>
              <a:gdLst/>
              <a:ahLst/>
              <a:cxnLst/>
              <a:rect l="l" t="t" r="r" b="b"/>
              <a:pathLst>
                <a:path w="1573" h="1896" extrusionOk="0">
                  <a:moveTo>
                    <a:pt x="0" y="1"/>
                  </a:moveTo>
                  <a:lnTo>
                    <a:pt x="76" y="173"/>
                  </a:lnTo>
                  <a:lnTo>
                    <a:pt x="160" y="341"/>
                  </a:lnTo>
                  <a:cubicBezTo>
                    <a:pt x="190" y="395"/>
                    <a:pt x="223" y="449"/>
                    <a:pt x="252" y="504"/>
                  </a:cubicBezTo>
                  <a:cubicBezTo>
                    <a:pt x="286" y="559"/>
                    <a:pt x="319" y="613"/>
                    <a:pt x="352" y="663"/>
                  </a:cubicBezTo>
                  <a:cubicBezTo>
                    <a:pt x="487" y="877"/>
                    <a:pt x="642" y="1074"/>
                    <a:pt x="814" y="1258"/>
                  </a:cubicBezTo>
                  <a:cubicBezTo>
                    <a:pt x="986" y="1443"/>
                    <a:pt x="1174" y="1610"/>
                    <a:pt x="1376" y="1757"/>
                  </a:cubicBezTo>
                  <a:lnTo>
                    <a:pt x="1397" y="1774"/>
                  </a:lnTo>
                  <a:lnTo>
                    <a:pt x="1414" y="1786"/>
                  </a:lnTo>
                  <a:lnTo>
                    <a:pt x="1455" y="1811"/>
                  </a:lnTo>
                  <a:lnTo>
                    <a:pt x="1531" y="1867"/>
                  </a:lnTo>
                  <a:cubicBezTo>
                    <a:pt x="1548" y="1875"/>
                    <a:pt x="1560" y="1887"/>
                    <a:pt x="1573" y="1896"/>
                  </a:cubicBezTo>
                  <a:lnTo>
                    <a:pt x="1573" y="1887"/>
                  </a:lnTo>
                  <a:cubicBezTo>
                    <a:pt x="1560" y="1879"/>
                    <a:pt x="1548" y="1871"/>
                    <a:pt x="1535" y="1862"/>
                  </a:cubicBezTo>
                  <a:lnTo>
                    <a:pt x="1455" y="1807"/>
                  </a:lnTo>
                  <a:lnTo>
                    <a:pt x="1418" y="1782"/>
                  </a:lnTo>
                  <a:lnTo>
                    <a:pt x="1401" y="1766"/>
                  </a:lnTo>
                  <a:lnTo>
                    <a:pt x="1380" y="1753"/>
                  </a:lnTo>
                  <a:cubicBezTo>
                    <a:pt x="1178" y="1602"/>
                    <a:pt x="990" y="1434"/>
                    <a:pt x="822" y="1250"/>
                  </a:cubicBezTo>
                  <a:cubicBezTo>
                    <a:pt x="650" y="1070"/>
                    <a:pt x="495" y="873"/>
                    <a:pt x="358" y="659"/>
                  </a:cubicBezTo>
                  <a:cubicBezTo>
                    <a:pt x="323" y="609"/>
                    <a:pt x="290" y="554"/>
                    <a:pt x="257" y="499"/>
                  </a:cubicBezTo>
                  <a:cubicBezTo>
                    <a:pt x="227" y="445"/>
                    <a:pt x="194" y="391"/>
                    <a:pt x="164" y="337"/>
                  </a:cubicBezTo>
                  <a:lnTo>
                    <a:pt x="81" y="169"/>
                  </a:lnTo>
                  <a:lnTo>
                    <a:pt x="0" y="1"/>
                  </a:ln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flipH="1">
              <a:off x="485968" y="2908546"/>
              <a:ext cx="415568" cy="111020"/>
            </a:xfrm>
            <a:custGeom>
              <a:avLst/>
              <a:gdLst/>
              <a:ahLst/>
              <a:cxnLst/>
              <a:rect l="l" t="t" r="r" b="b"/>
              <a:pathLst>
                <a:path w="10975" h="2932" extrusionOk="0">
                  <a:moveTo>
                    <a:pt x="10975" y="1"/>
                  </a:moveTo>
                  <a:cubicBezTo>
                    <a:pt x="10933" y="51"/>
                    <a:pt x="10891" y="102"/>
                    <a:pt x="10849" y="152"/>
                  </a:cubicBezTo>
                  <a:cubicBezTo>
                    <a:pt x="10895" y="102"/>
                    <a:pt x="10937" y="51"/>
                    <a:pt x="10975" y="1"/>
                  </a:cubicBezTo>
                  <a:close/>
                  <a:moveTo>
                    <a:pt x="1" y="2660"/>
                  </a:moveTo>
                  <a:cubicBezTo>
                    <a:pt x="136" y="2759"/>
                    <a:pt x="280" y="2849"/>
                    <a:pt x="425" y="2931"/>
                  </a:cubicBezTo>
                  <a:lnTo>
                    <a:pt x="429" y="2931"/>
                  </a:lnTo>
                  <a:cubicBezTo>
                    <a:pt x="280" y="2849"/>
                    <a:pt x="136" y="2759"/>
                    <a:pt x="1" y="266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0"/>
            <p:cNvSpPr/>
            <p:nvPr/>
          </p:nvSpPr>
          <p:spPr>
            <a:xfrm flipH="1">
              <a:off x="490777" y="2914340"/>
              <a:ext cx="394705" cy="130293"/>
            </a:xfrm>
            <a:custGeom>
              <a:avLst/>
              <a:gdLst/>
              <a:ahLst/>
              <a:cxnLst/>
              <a:rect l="l" t="t" r="r" b="b"/>
              <a:pathLst>
                <a:path w="10424" h="3441" extrusionOk="0">
                  <a:moveTo>
                    <a:pt x="10424" y="0"/>
                  </a:moveTo>
                  <a:cubicBezTo>
                    <a:pt x="10135" y="336"/>
                    <a:pt x="9817" y="641"/>
                    <a:pt x="9473" y="921"/>
                  </a:cubicBezTo>
                  <a:cubicBezTo>
                    <a:pt x="9080" y="1244"/>
                    <a:pt x="8660" y="1529"/>
                    <a:pt x="8221" y="1781"/>
                  </a:cubicBezTo>
                  <a:cubicBezTo>
                    <a:pt x="7780" y="2036"/>
                    <a:pt x="7323" y="2258"/>
                    <a:pt x="6854" y="2452"/>
                  </a:cubicBezTo>
                  <a:cubicBezTo>
                    <a:pt x="6385" y="2649"/>
                    <a:pt x="5907" y="2816"/>
                    <a:pt x="5420" y="2967"/>
                  </a:cubicBezTo>
                  <a:cubicBezTo>
                    <a:pt x="4934" y="3113"/>
                    <a:pt x="4439" y="3239"/>
                    <a:pt x="3940" y="3323"/>
                  </a:cubicBezTo>
                  <a:cubicBezTo>
                    <a:pt x="3522" y="3394"/>
                    <a:pt x="3094" y="3432"/>
                    <a:pt x="2671" y="3432"/>
                  </a:cubicBezTo>
                  <a:cubicBezTo>
                    <a:pt x="2587" y="3432"/>
                    <a:pt x="2507" y="3432"/>
                    <a:pt x="2423" y="3428"/>
                  </a:cubicBezTo>
                  <a:cubicBezTo>
                    <a:pt x="1916" y="3411"/>
                    <a:pt x="1413" y="3328"/>
                    <a:pt x="927" y="3177"/>
                  </a:cubicBezTo>
                  <a:cubicBezTo>
                    <a:pt x="608" y="3076"/>
                    <a:pt x="298" y="2941"/>
                    <a:pt x="5" y="2778"/>
                  </a:cubicBezTo>
                  <a:lnTo>
                    <a:pt x="1" y="2778"/>
                  </a:lnTo>
                  <a:cubicBezTo>
                    <a:pt x="293" y="2945"/>
                    <a:pt x="604" y="3076"/>
                    <a:pt x="927" y="3181"/>
                  </a:cubicBezTo>
                  <a:cubicBezTo>
                    <a:pt x="1409" y="3332"/>
                    <a:pt x="1916" y="3415"/>
                    <a:pt x="2423" y="3436"/>
                  </a:cubicBezTo>
                  <a:cubicBezTo>
                    <a:pt x="2507" y="3440"/>
                    <a:pt x="2591" y="3440"/>
                    <a:pt x="2679" y="3440"/>
                  </a:cubicBezTo>
                  <a:cubicBezTo>
                    <a:pt x="3102" y="3440"/>
                    <a:pt x="3526" y="3403"/>
                    <a:pt x="3940" y="3332"/>
                  </a:cubicBezTo>
                  <a:cubicBezTo>
                    <a:pt x="4443" y="3247"/>
                    <a:pt x="4938" y="3127"/>
                    <a:pt x="5424" y="2976"/>
                  </a:cubicBezTo>
                  <a:cubicBezTo>
                    <a:pt x="5907" y="2825"/>
                    <a:pt x="6389" y="2657"/>
                    <a:pt x="6858" y="2460"/>
                  </a:cubicBezTo>
                  <a:cubicBezTo>
                    <a:pt x="7323" y="2262"/>
                    <a:pt x="7784" y="2045"/>
                    <a:pt x="8225" y="1789"/>
                  </a:cubicBezTo>
                  <a:cubicBezTo>
                    <a:pt x="8664" y="1533"/>
                    <a:pt x="9084" y="1248"/>
                    <a:pt x="9478" y="925"/>
                  </a:cubicBezTo>
                  <a:cubicBezTo>
                    <a:pt x="9817" y="645"/>
                    <a:pt x="10135" y="336"/>
                    <a:pt x="10424" y="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0"/>
            <p:cNvSpPr/>
            <p:nvPr/>
          </p:nvSpPr>
          <p:spPr>
            <a:xfrm flipH="1">
              <a:off x="798922" y="2901466"/>
              <a:ext cx="7990" cy="5074"/>
            </a:xfrm>
            <a:custGeom>
              <a:avLst/>
              <a:gdLst/>
              <a:ahLst/>
              <a:cxnLst/>
              <a:rect l="l" t="t" r="r" b="b"/>
              <a:pathLst>
                <a:path w="211" h="134" extrusionOk="0">
                  <a:moveTo>
                    <a:pt x="0" y="0"/>
                  </a:moveTo>
                  <a:lnTo>
                    <a:pt x="0" y="0"/>
                  </a:lnTo>
                  <a:cubicBezTo>
                    <a:pt x="68" y="46"/>
                    <a:pt x="135" y="91"/>
                    <a:pt x="205" y="134"/>
                  </a:cubicBezTo>
                  <a:lnTo>
                    <a:pt x="210" y="134"/>
                  </a:lnTo>
                  <a:cubicBezTo>
                    <a:pt x="139" y="91"/>
                    <a:pt x="68" y="46"/>
                    <a:pt x="0" y="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0"/>
            <p:cNvSpPr/>
            <p:nvPr/>
          </p:nvSpPr>
          <p:spPr>
            <a:xfrm flipH="1">
              <a:off x="567529" y="2869848"/>
              <a:ext cx="231620" cy="50020"/>
            </a:xfrm>
            <a:custGeom>
              <a:avLst/>
              <a:gdLst/>
              <a:ahLst/>
              <a:cxnLst/>
              <a:rect l="l" t="t" r="r" b="b"/>
              <a:pathLst>
                <a:path w="6117" h="1321" extrusionOk="0">
                  <a:moveTo>
                    <a:pt x="6117" y="1"/>
                  </a:moveTo>
                  <a:cubicBezTo>
                    <a:pt x="5877" y="143"/>
                    <a:pt x="5634" y="277"/>
                    <a:pt x="5387" y="398"/>
                  </a:cubicBezTo>
                  <a:cubicBezTo>
                    <a:pt x="5136" y="516"/>
                    <a:pt x="4884" y="630"/>
                    <a:pt x="4624" y="730"/>
                  </a:cubicBezTo>
                  <a:cubicBezTo>
                    <a:pt x="4557" y="755"/>
                    <a:pt x="4494" y="775"/>
                    <a:pt x="4427" y="801"/>
                  </a:cubicBezTo>
                  <a:lnTo>
                    <a:pt x="4331" y="835"/>
                  </a:lnTo>
                  <a:lnTo>
                    <a:pt x="4230" y="868"/>
                  </a:lnTo>
                  <a:lnTo>
                    <a:pt x="4134" y="901"/>
                  </a:lnTo>
                  <a:cubicBezTo>
                    <a:pt x="4100" y="910"/>
                    <a:pt x="4067" y="922"/>
                    <a:pt x="4033" y="931"/>
                  </a:cubicBezTo>
                  <a:lnTo>
                    <a:pt x="3832" y="990"/>
                  </a:lnTo>
                  <a:cubicBezTo>
                    <a:pt x="3798" y="998"/>
                    <a:pt x="3765" y="1007"/>
                    <a:pt x="3732" y="1019"/>
                  </a:cubicBezTo>
                  <a:lnTo>
                    <a:pt x="3631" y="1044"/>
                  </a:lnTo>
                  <a:lnTo>
                    <a:pt x="3530" y="1069"/>
                  </a:lnTo>
                  <a:lnTo>
                    <a:pt x="3430" y="1090"/>
                  </a:lnTo>
                  <a:lnTo>
                    <a:pt x="3329" y="1116"/>
                  </a:lnTo>
                  <a:cubicBezTo>
                    <a:pt x="3295" y="1124"/>
                    <a:pt x="3262" y="1133"/>
                    <a:pt x="3224" y="1137"/>
                  </a:cubicBezTo>
                  <a:lnTo>
                    <a:pt x="3023" y="1174"/>
                  </a:lnTo>
                  <a:cubicBezTo>
                    <a:pt x="2751" y="1224"/>
                    <a:pt x="2474" y="1262"/>
                    <a:pt x="2197" y="1288"/>
                  </a:cubicBezTo>
                  <a:cubicBezTo>
                    <a:pt x="2130" y="1292"/>
                    <a:pt x="2059" y="1296"/>
                    <a:pt x="1987" y="1300"/>
                  </a:cubicBezTo>
                  <a:lnTo>
                    <a:pt x="1886" y="1309"/>
                  </a:lnTo>
                  <a:lnTo>
                    <a:pt x="1782" y="1313"/>
                  </a:lnTo>
                  <a:cubicBezTo>
                    <a:pt x="1710" y="1313"/>
                    <a:pt x="1640" y="1317"/>
                    <a:pt x="1565" y="1317"/>
                  </a:cubicBezTo>
                  <a:cubicBezTo>
                    <a:pt x="1497" y="1317"/>
                    <a:pt x="1434" y="1313"/>
                    <a:pt x="1367" y="1313"/>
                  </a:cubicBezTo>
                  <a:cubicBezTo>
                    <a:pt x="1229" y="1304"/>
                    <a:pt x="1091" y="1296"/>
                    <a:pt x="952" y="1274"/>
                  </a:cubicBezTo>
                  <a:cubicBezTo>
                    <a:pt x="814" y="1253"/>
                    <a:pt x="679" y="1228"/>
                    <a:pt x="545" y="1191"/>
                  </a:cubicBezTo>
                  <a:cubicBezTo>
                    <a:pt x="412" y="1153"/>
                    <a:pt x="282" y="1102"/>
                    <a:pt x="156" y="1044"/>
                  </a:cubicBezTo>
                  <a:cubicBezTo>
                    <a:pt x="101" y="1019"/>
                    <a:pt x="51" y="994"/>
                    <a:pt x="5" y="969"/>
                  </a:cubicBezTo>
                  <a:lnTo>
                    <a:pt x="0" y="969"/>
                  </a:lnTo>
                  <a:cubicBezTo>
                    <a:pt x="51" y="998"/>
                    <a:pt x="101" y="1023"/>
                    <a:pt x="151" y="1048"/>
                  </a:cubicBezTo>
                  <a:cubicBezTo>
                    <a:pt x="277" y="1107"/>
                    <a:pt x="412" y="1153"/>
                    <a:pt x="541" y="1195"/>
                  </a:cubicBezTo>
                  <a:cubicBezTo>
                    <a:pt x="675" y="1233"/>
                    <a:pt x="814" y="1258"/>
                    <a:pt x="952" y="1278"/>
                  </a:cubicBezTo>
                  <a:cubicBezTo>
                    <a:pt x="1087" y="1300"/>
                    <a:pt x="1225" y="1313"/>
                    <a:pt x="1367" y="1317"/>
                  </a:cubicBezTo>
                  <a:cubicBezTo>
                    <a:pt x="1434" y="1321"/>
                    <a:pt x="1505" y="1321"/>
                    <a:pt x="1577" y="1321"/>
                  </a:cubicBezTo>
                  <a:lnTo>
                    <a:pt x="1782" y="1321"/>
                  </a:lnTo>
                  <a:lnTo>
                    <a:pt x="1886" y="1317"/>
                  </a:lnTo>
                  <a:lnTo>
                    <a:pt x="1992" y="1309"/>
                  </a:lnTo>
                  <a:cubicBezTo>
                    <a:pt x="2059" y="1304"/>
                    <a:pt x="2130" y="1300"/>
                    <a:pt x="2197" y="1296"/>
                  </a:cubicBezTo>
                  <a:lnTo>
                    <a:pt x="2407" y="1274"/>
                  </a:lnTo>
                  <a:cubicBezTo>
                    <a:pt x="2440" y="1270"/>
                    <a:pt x="2474" y="1266"/>
                    <a:pt x="2507" y="1262"/>
                  </a:cubicBezTo>
                  <a:lnTo>
                    <a:pt x="2612" y="1249"/>
                  </a:lnTo>
                  <a:lnTo>
                    <a:pt x="2716" y="1237"/>
                  </a:lnTo>
                  <a:lnTo>
                    <a:pt x="2817" y="1220"/>
                  </a:lnTo>
                  <a:lnTo>
                    <a:pt x="2923" y="1203"/>
                  </a:lnTo>
                  <a:cubicBezTo>
                    <a:pt x="2956" y="1199"/>
                    <a:pt x="2989" y="1195"/>
                    <a:pt x="3023" y="1187"/>
                  </a:cubicBezTo>
                  <a:lnTo>
                    <a:pt x="3229" y="1145"/>
                  </a:lnTo>
                  <a:cubicBezTo>
                    <a:pt x="3262" y="1141"/>
                    <a:pt x="3295" y="1133"/>
                    <a:pt x="3329" y="1124"/>
                  </a:cubicBezTo>
                  <a:lnTo>
                    <a:pt x="3430" y="1102"/>
                  </a:lnTo>
                  <a:lnTo>
                    <a:pt x="3534" y="1077"/>
                  </a:lnTo>
                  <a:lnTo>
                    <a:pt x="3635" y="1052"/>
                  </a:lnTo>
                  <a:lnTo>
                    <a:pt x="3736" y="1027"/>
                  </a:lnTo>
                  <a:cubicBezTo>
                    <a:pt x="3769" y="1015"/>
                    <a:pt x="3803" y="1007"/>
                    <a:pt x="3836" y="998"/>
                  </a:cubicBezTo>
                  <a:lnTo>
                    <a:pt x="4033" y="939"/>
                  </a:lnTo>
                  <a:cubicBezTo>
                    <a:pt x="4067" y="931"/>
                    <a:pt x="4100" y="918"/>
                    <a:pt x="4134" y="910"/>
                  </a:cubicBezTo>
                  <a:lnTo>
                    <a:pt x="4235" y="876"/>
                  </a:lnTo>
                  <a:lnTo>
                    <a:pt x="4331" y="843"/>
                  </a:lnTo>
                  <a:lnTo>
                    <a:pt x="4432" y="810"/>
                  </a:lnTo>
                  <a:cubicBezTo>
                    <a:pt x="4494" y="785"/>
                    <a:pt x="4561" y="759"/>
                    <a:pt x="4624" y="734"/>
                  </a:cubicBezTo>
                  <a:cubicBezTo>
                    <a:pt x="4884" y="638"/>
                    <a:pt x="5140" y="524"/>
                    <a:pt x="5387" y="403"/>
                  </a:cubicBezTo>
                  <a:cubicBezTo>
                    <a:pt x="5639" y="277"/>
                    <a:pt x="5881" y="143"/>
                    <a:pt x="6117" y="1"/>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flipH="1">
              <a:off x="625160" y="3303630"/>
              <a:ext cx="59221" cy="30368"/>
            </a:xfrm>
            <a:custGeom>
              <a:avLst/>
              <a:gdLst/>
              <a:ahLst/>
              <a:cxnLst/>
              <a:rect l="l" t="t" r="r" b="b"/>
              <a:pathLst>
                <a:path w="1564" h="802" extrusionOk="0">
                  <a:moveTo>
                    <a:pt x="747" y="0"/>
                  </a:moveTo>
                  <a:cubicBezTo>
                    <a:pt x="339" y="0"/>
                    <a:pt x="12" y="164"/>
                    <a:pt x="4" y="378"/>
                  </a:cubicBezTo>
                  <a:cubicBezTo>
                    <a:pt x="0" y="596"/>
                    <a:pt x="339" y="788"/>
                    <a:pt x="772" y="801"/>
                  </a:cubicBezTo>
                  <a:lnTo>
                    <a:pt x="817" y="801"/>
                  </a:lnTo>
                  <a:cubicBezTo>
                    <a:pt x="1225" y="801"/>
                    <a:pt x="1552" y="637"/>
                    <a:pt x="1560" y="424"/>
                  </a:cubicBezTo>
                  <a:cubicBezTo>
                    <a:pt x="1564" y="202"/>
                    <a:pt x="1220" y="13"/>
                    <a:pt x="792" y="0"/>
                  </a:cubicBezTo>
                  <a:close/>
                </a:path>
              </a:pathLst>
            </a:custGeom>
            <a:solidFill>
              <a:srgbClr val="F84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flipH="1">
              <a:off x="796272" y="3298404"/>
              <a:ext cx="46347" cy="30519"/>
            </a:xfrm>
            <a:custGeom>
              <a:avLst/>
              <a:gdLst/>
              <a:ahLst/>
              <a:cxnLst/>
              <a:rect l="l" t="t" r="r" b="b"/>
              <a:pathLst>
                <a:path w="1224" h="806" extrusionOk="0">
                  <a:moveTo>
                    <a:pt x="595" y="1"/>
                  </a:moveTo>
                  <a:cubicBezTo>
                    <a:pt x="273" y="1"/>
                    <a:pt x="12" y="168"/>
                    <a:pt x="8" y="382"/>
                  </a:cubicBezTo>
                  <a:cubicBezTo>
                    <a:pt x="0" y="604"/>
                    <a:pt x="268" y="792"/>
                    <a:pt x="604" y="805"/>
                  </a:cubicBezTo>
                  <a:lnTo>
                    <a:pt x="633" y="805"/>
                  </a:lnTo>
                  <a:cubicBezTo>
                    <a:pt x="952" y="805"/>
                    <a:pt x="1212" y="637"/>
                    <a:pt x="1220" y="419"/>
                  </a:cubicBezTo>
                  <a:cubicBezTo>
                    <a:pt x="1224" y="202"/>
                    <a:pt x="960" y="13"/>
                    <a:pt x="625" y="1"/>
                  </a:cubicBezTo>
                  <a:close/>
                </a:path>
              </a:pathLst>
            </a:custGeom>
            <a:solidFill>
              <a:srgbClr val="F84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flipH="1">
              <a:off x="789911" y="3200713"/>
              <a:ext cx="38282" cy="34381"/>
            </a:xfrm>
            <a:custGeom>
              <a:avLst/>
              <a:gdLst/>
              <a:ahLst/>
              <a:cxnLst/>
              <a:rect l="l" t="t" r="r" b="b"/>
              <a:pathLst>
                <a:path w="1011" h="908" extrusionOk="0">
                  <a:moveTo>
                    <a:pt x="506" y="0"/>
                  </a:moveTo>
                  <a:cubicBezTo>
                    <a:pt x="464" y="0"/>
                    <a:pt x="421" y="6"/>
                    <a:pt x="378" y="19"/>
                  </a:cubicBezTo>
                  <a:cubicBezTo>
                    <a:pt x="138" y="86"/>
                    <a:pt x="1" y="342"/>
                    <a:pt x="68" y="581"/>
                  </a:cubicBezTo>
                  <a:cubicBezTo>
                    <a:pt x="126" y="779"/>
                    <a:pt x="309" y="908"/>
                    <a:pt x="508" y="908"/>
                  </a:cubicBezTo>
                  <a:cubicBezTo>
                    <a:pt x="550" y="908"/>
                    <a:pt x="592" y="902"/>
                    <a:pt x="633" y="890"/>
                  </a:cubicBezTo>
                  <a:cubicBezTo>
                    <a:pt x="873" y="820"/>
                    <a:pt x="1011" y="568"/>
                    <a:pt x="939" y="325"/>
                  </a:cubicBezTo>
                  <a:cubicBezTo>
                    <a:pt x="885" y="128"/>
                    <a:pt x="702" y="0"/>
                    <a:pt x="5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flipH="1">
              <a:off x="645153" y="3211656"/>
              <a:ext cx="38282" cy="34457"/>
            </a:xfrm>
            <a:custGeom>
              <a:avLst/>
              <a:gdLst/>
              <a:ahLst/>
              <a:cxnLst/>
              <a:rect l="l" t="t" r="r" b="b"/>
              <a:pathLst>
                <a:path w="1011" h="910" extrusionOk="0">
                  <a:moveTo>
                    <a:pt x="507" y="0"/>
                  </a:moveTo>
                  <a:cubicBezTo>
                    <a:pt x="465" y="0"/>
                    <a:pt x="421" y="6"/>
                    <a:pt x="378" y="19"/>
                  </a:cubicBezTo>
                  <a:cubicBezTo>
                    <a:pt x="138" y="90"/>
                    <a:pt x="0" y="342"/>
                    <a:pt x="72" y="585"/>
                  </a:cubicBezTo>
                  <a:cubicBezTo>
                    <a:pt x="126" y="781"/>
                    <a:pt x="306" y="910"/>
                    <a:pt x="503" y="910"/>
                  </a:cubicBezTo>
                  <a:cubicBezTo>
                    <a:pt x="546" y="910"/>
                    <a:pt x="590" y="904"/>
                    <a:pt x="633" y="891"/>
                  </a:cubicBezTo>
                  <a:cubicBezTo>
                    <a:pt x="873" y="820"/>
                    <a:pt x="1011" y="568"/>
                    <a:pt x="943" y="330"/>
                  </a:cubicBezTo>
                  <a:cubicBezTo>
                    <a:pt x="885" y="130"/>
                    <a:pt x="705" y="0"/>
                    <a:pt x="50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0"/>
            <p:cNvSpPr/>
            <p:nvPr/>
          </p:nvSpPr>
          <p:spPr>
            <a:xfrm flipH="1">
              <a:off x="519592" y="3321729"/>
              <a:ext cx="221472" cy="595389"/>
            </a:xfrm>
            <a:custGeom>
              <a:avLst/>
              <a:gdLst/>
              <a:ahLst/>
              <a:cxnLst/>
              <a:rect l="l" t="t" r="r" b="b"/>
              <a:pathLst>
                <a:path w="5849" h="15724" extrusionOk="0">
                  <a:moveTo>
                    <a:pt x="5216" y="0"/>
                  </a:moveTo>
                  <a:lnTo>
                    <a:pt x="1242" y="3177"/>
                  </a:lnTo>
                  <a:lnTo>
                    <a:pt x="462" y="6590"/>
                  </a:lnTo>
                  <a:cubicBezTo>
                    <a:pt x="462" y="6590"/>
                    <a:pt x="290" y="6619"/>
                    <a:pt x="0" y="6665"/>
                  </a:cubicBezTo>
                  <a:lnTo>
                    <a:pt x="294" y="15723"/>
                  </a:lnTo>
                  <a:lnTo>
                    <a:pt x="5848" y="5421"/>
                  </a:lnTo>
                  <a:cubicBezTo>
                    <a:pt x="4809" y="3370"/>
                    <a:pt x="5216" y="1"/>
                    <a:pt x="5216"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0"/>
            <p:cNvSpPr/>
            <p:nvPr/>
          </p:nvSpPr>
          <p:spPr>
            <a:xfrm flipH="1">
              <a:off x="49461" y="3406963"/>
              <a:ext cx="1673898" cy="1964020"/>
            </a:xfrm>
            <a:custGeom>
              <a:avLst/>
              <a:gdLst/>
              <a:ahLst/>
              <a:cxnLst/>
              <a:rect l="l" t="t" r="r" b="b"/>
              <a:pathLst>
                <a:path w="44207" h="51869" extrusionOk="0">
                  <a:moveTo>
                    <a:pt x="1966" y="1"/>
                  </a:moveTo>
                  <a:lnTo>
                    <a:pt x="0" y="1413"/>
                  </a:lnTo>
                  <a:lnTo>
                    <a:pt x="7265" y="14596"/>
                  </a:lnTo>
                  <a:cubicBezTo>
                    <a:pt x="7265" y="14596"/>
                    <a:pt x="10811" y="14189"/>
                    <a:pt x="12512" y="13853"/>
                  </a:cubicBezTo>
                  <a:cubicBezTo>
                    <a:pt x="14210" y="13523"/>
                    <a:pt x="19458" y="11808"/>
                    <a:pt x="19459" y="11808"/>
                  </a:cubicBezTo>
                  <a:lnTo>
                    <a:pt x="19459" y="11808"/>
                  </a:lnTo>
                  <a:cubicBezTo>
                    <a:pt x="19459" y="11808"/>
                    <a:pt x="19215" y="12294"/>
                    <a:pt x="19362" y="13853"/>
                  </a:cubicBezTo>
                  <a:cubicBezTo>
                    <a:pt x="19504" y="15418"/>
                    <a:pt x="21156" y="17341"/>
                    <a:pt x="21156" y="17341"/>
                  </a:cubicBezTo>
                  <a:lnTo>
                    <a:pt x="21030" y="22706"/>
                  </a:lnTo>
                  <a:cubicBezTo>
                    <a:pt x="21030" y="22706"/>
                    <a:pt x="19517" y="24027"/>
                    <a:pt x="17421" y="29858"/>
                  </a:cubicBezTo>
                  <a:cubicBezTo>
                    <a:pt x="15329" y="35689"/>
                    <a:pt x="17421" y="51869"/>
                    <a:pt x="17421" y="51869"/>
                  </a:cubicBezTo>
                  <a:lnTo>
                    <a:pt x="44207" y="50397"/>
                  </a:lnTo>
                  <a:lnTo>
                    <a:pt x="37482" y="24350"/>
                  </a:lnTo>
                  <a:cubicBezTo>
                    <a:pt x="37482" y="24350"/>
                    <a:pt x="40006" y="11837"/>
                    <a:pt x="38191" y="8572"/>
                  </a:cubicBezTo>
                  <a:cubicBezTo>
                    <a:pt x="36376" y="5302"/>
                    <a:pt x="34896" y="5785"/>
                    <a:pt x="32725" y="4288"/>
                  </a:cubicBezTo>
                  <a:cubicBezTo>
                    <a:pt x="32327" y="4016"/>
                    <a:pt x="32025" y="3626"/>
                    <a:pt x="31790" y="3170"/>
                  </a:cubicBezTo>
                  <a:lnTo>
                    <a:pt x="26236" y="13472"/>
                  </a:lnTo>
                  <a:lnTo>
                    <a:pt x="25942" y="4414"/>
                  </a:lnTo>
                  <a:cubicBezTo>
                    <a:pt x="25398" y="4503"/>
                    <a:pt x="24421" y="4658"/>
                    <a:pt x="23268" y="4812"/>
                  </a:cubicBezTo>
                  <a:cubicBezTo>
                    <a:pt x="21491" y="5056"/>
                    <a:pt x="10324" y="9914"/>
                    <a:pt x="10324" y="9914"/>
                  </a:cubicBezTo>
                  <a:lnTo>
                    <a:pt x="1966" y="1"/>
                  </a:lnTo>
                  <a:close/>
                </a:path>
              </a:pathLst>
            </a:custGeom>
            <a:solidFill>
              <a:srgbClr val="2C5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p:nvPr/>
          </p:nvSpPr>
          <p:spPr>
            <a:xfrm flipH="1">
              <a:off x="573247" y="3426312"/>
              <a:ext cx="140366" cy="100986"/>
            </a:xfrm>
            <a:custGeom>
              <a:avLst/>
              <a:gdLst/>
              <a:ahLst/>
              <a:cxnLst/>
              <a:rect l="l" t="t" r="r" b="b"/>
              <a:pathLst>
                <a:path w="3707" h="2667" extrusionOk="0">
                  <a:moveTo>
                    <a:pt x="3707" y="1"/>
                  </a:moveTo>
                  <a:lnTo>
                    <a:pt x="3707" y="1"/>
                  </a:lnTo>
                  <a:cubicBezTo>
                    <a:pt x="3707" y="1"/>
                    <a:pt x="3086" y="868"/>
                    <a:pt x="2202" y="1305"/>
                  </a:cubicBezTo>
                  <a:cubicBezTo>
                    <a:pt x="1115" y="1834"/>
                    <a:pt x="289" y="1849"/>
                    <a:pt x="198" y="1849"/>
                  </a:cubicBezTo>
                  <a:cubicBezTo>
                    <a:pt x="193" y="1849"/>
                    <a:pt x="190" y="1849"/>
                    <a:pt x="190" y="1849"/>
                  </a:cubicBezTo>
                  <a:lnTo>
                    <a:pt x="1" y="2667"/>
                  </a:lnTo>
                  <a:cubicBezTo>
                    <a:pt x="1" y="2667"/>
                    <a:pt x="1279" y="2327"/>
                    <a:pt x="2202" y="1694"/>
                  </a:cubicBezTo>
                  <a:cubicBezTo>
                    <a:pt x="3204" y="1007"/>
                    <a:pt x="3707" y="1"/>
                    <a:pt x="370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p:nvPr/>
          </p:nvSpPr>
          <p:spPr>
            <a:xfrm flipH="1">
              <a:off x="320574" y="4266726"/>
              <a:ext cx="606484" cy="63954"/>
            </a:xfrm>
            <a:custGeom>
              <a:avLst/>
              <a:gdLst/>
              <a:ahLst/>
              <a:cxnLst/>
              <a:rect l="l" t="t" r="r" b="b"/>
              <a:pathLst>
                <a:path w="16017" h="1689" extrusionOk="0">
                  <a:moveTo>
                    <a:pt x="0" y="0"/>
                  </a:moveTo>
                  <a:cubicBezTo>
                    <a:pt x="50" y="68"/>
                    <a:pt x="118" y="126"/>
                    <a:pt x="180" y="186"/>
                  </a:cubicBezTo>
                  <a:lnTo>
                    <a:pt x="281" y="265"/>
                  </a:lnTo>
                  <a:lnTo>
                    <a:pt x="281" y="265"/>
                  </a:lnTo>
                  <a:lnTo>
                    <a:pt x="180" y="182"/>
                  </a:lnTo>
                  <a:cubicBezTo>
                    <a:pt x="118" y="126"/>
                    <a:pt x="54" y="68"/>
                    <a:pt x="0" y="0"/>
                  </a:cubicBezTo>
                  <a:close/>
                  <a:moveTo>
                    <a:pt x="281" y="265"/>
                  </a:moveTo>
                  <a:cubicBezTo>
                    <a:pt x="315" y="290"/>
                    <a:pt x="352" y="315"/>
                    <a:pt x="385" y="340"/>
                  </a:cubicBezTo>
                  <a:cubicBezTo>
                    <a:pt x="402" y="353"/>
                    <a:pt x="420" y="366"/>
                    <a:pt x="441" y="378"/>
                  </a:cubicBezTo>
                  <a:lnTo>
                    <a:pt x="491" y="412"/>
                  </a:lnTo>
                  <a:lnTo>
                    <a:pt x="600" y="478"/>
                  </a:lnTo>
                  <a:cubicBezTo>
                    <a:pt x="675" y="521"/>
                    <a:pt x="751" y="563"/>
                    <a:pt x="826" y="604"/>
                  </a:cubicBezTo>
                  <a:cubicBezTo>
                    <a:pt x="1132" y="764"/>
                    <a:pt x="1451" y="890"/>
                    <a:pt x="1774" y="1006"/>
                  </a:cubicBezTo>
                  <a:cubicBezTo>
                    <a:pt x="2422" y="1225"/>
                    <a:pt x="3094" y="1376"/>
                    <a:pt x="3769" y="1493"/>
                  </a:cubicBezTo>
                  <a:lnTo>
                    <a:pt x="4276" y="1573"/>
                  </a:lnTo>
                  <a:cubicBezTo>
                    <a:pt x="4318" y="1581"/>
                    <a:pt x="4359" y="1585"/>
                    <a:pt x="4405" y="1594"/>
                  </a:cubicBezTo>
                  <a:lnTo>
                    <a:pt x="4531" y="1606"/>
                  </a:lnTo>
                  <a:lnTo>
                    <a:pt x="4661" y="1623"/>
                  </a:lnTo>
                  <a:cubicBezTo>
                    <a:pt x="4703" y="1627"/>
                    <a:pt x="4745" y="1631"/>
                    <a:pt x="4787" y="1635"/>
                  </a:cubicBezTo>
                  <a:lnTo>
                    <a:pt x="5043" y="1656"/>
                  </a:lnTo>
                  <a:lnTo>
                    <a:pt x="5106" y="1660"/>
                  </a:lnTo>
                  <a:lnTo>
                    <a:pt x="5173" y="1665"/>
                  </a:lnTo>
                  <a:lnTo>
                    <a:pt x="5299" y="1669"/>
                  </a:lnTo>
                  <a:lnTo>
                    <a:pt x="5428" y="1677"/>
                  </a:lnTo>
                  <a:cubicBezTo>
                    <a:pt x="5471" y="1677"/>
                    <a:pt x="5516" y="1681"/>
                    <a:pt x="5558" y="1681"/>
                  </a:cubicBezTo>
                  <a:lnTo>
                    <a:pt x="5814" y="1686"/>
                  </a:lnTo>
                  <a:cubicBezTo>
                    <a:pt x="5927" y="1688"/>
                    <a:pt x="6039" y="1689"/>
                    <a:pt x="6152" y="1689"/>
                  </a:cubicBezTo>
                  <a:cubicBezTo>
                    <a:pt x="6726" y="1689"/>
                    <a:pt x="7298" y="1662"/>
                    <a:pt x="7872" y="1627"/>
                  </a:cubicBezTo>
                  <a:cubicBezTo>
                    <a:pt x="8555" y="1585"/>
                    <a:pt x="9238" y="1523"/>
                    <a:pt x="9917" y="1447"/>
                  </a:cubicBezTo>
                  <a:cubicBezTo>
                    <a:pt x="10601" y="1376"/>
                    <a:pt x="11280" y="1288"/>
                    <a:pt x="11960" y="1196"/>
                  </a:cubicBezTo>
                  <a:cubicBezTo>
                    <a:pt x="13318" y="1006"/>
                    <a:pt x="14671" y="789"/>
                    <a:pt x="16017" y="534"/>
                  </a:cubicBezTo>
                  <a:lnTo>
                    <a:pt x="16017" y="534"/>
                  </a:lnTo>
                  <a:cubicBezTo>
                    <a:pt x="15346" y="659"/>
                    <a:pt x="14667" y="772"/>
                    <a:pt x="13992" y="881"/>
                  </a:cubicBezTo>
                  <a:cubicBezTo>
                    <a:pt x="13318" y="990"/>
                    <a:pt x="12639" y="1091"/>
                    <a:pt x="11960" y="1182"/>
                  </a:cubicBezTo>
                  <a:cubicBezTo>
                    <a:pt x="11280" y="1275"/>
                    <a:pt x="10601" y="1364"/>
                    <a:pt x="9917" y="1434"/>
                  </a:cubicBezTo>
                  <a:cubicBezTo>
                    <a:pt x="9234" y="1505"/>
                    <a:pt x="8551" y="1569"/>
                    <a:pt x="7868" y="1610"/>
                  </a:cubicBezTo>
                  <a:cubicBezTo>
                    <a:pt x="7270" y="1651"/>
                    <a:pt x="6671" y="1675"/>
                    <a:pt x="6070" y="1675"/>
                  </a:cubicBezTo>
                  <a:cubicBezTo>
                    <a:pt x="5984" y="1675"/>
                    <a:pt x="5899" y="1674"/>
                    <a:pt x="5814" y="1673"/>
                  </a:cubicBezTo>
                  <a:lnTo>
                    <a:pt x="5558" y="1665"/>
                  </a:lnTo>
                  <a:cubicBezTo>
                    <a:pt x="5516" y="1665"/>
                    <a:pt x="5471" y="1665"/>
                    <a:pt x="5428" y="1660"/>
                  </a:cubicBezTo>
                  <a:lnTo>
                    <a:pt x="5303" y="1656"/>
                  </a:lnTo>
                  <a:lnTo>
                    <a:pt x="5173" y="1648"/>
                  </a:lnTo>
                  <a:lnTo>
                    <a:pt x="5110" y="1648"/>
                  </a:lnTo>
                  <a:lnTo>
                    <a:pt x="5043" y="1644"/>
                  </a:lnTo>
                  <a:lnTo>
                    <a:pt x="4787" y="1623"/>
                  </a:lnTo>
                  <a:cubicBezTo>
                    <a:pt x="4745" y="1619"/>
                    <a:pt x="4703" y="1615"/>
                    <a:pt x="4661" y="1610"/>
                  </a:cubicBezTo>
                  <a:lnTo>
                    <a:pt x="4531" y="1594"/>
                  </a:lnTo>
                  <a:lnTo>
                    <a:pt x="4405" y="1581"/>
                  </a:lnTo>
                  <a:cubicBezTo>
                    <a:pt x="4364" y="1577"/>
                    <a:pt x="4322" y="1569"/>
                    <a:pt x="4280" y="1560"/>
                  </a:cubicBezTo>
                  <a:lnTo>
                    <a:pt x="3769" y="1484"/>
                  </a:lnTo>
                  <a:cubicBezTo>
                    <a:pt x="3094" y="1368"/>
                    <a:pt x="2422" y="1217"/>
                    <a:pt x="1774" y="998"/>
                  </a:cubicBezTo>
                  <a:cubicBezTo>
                    <a:pt x="1451" y="881"/>
                    <a:pt x="1132" y="760"/>
                    <a:pt x="826" y="600"/>
                  </a:cubicBezTo>
                  <a:cubicBezTo>
                    <a:pt x="755" y="559"/>
                    <a:pt x="679" y="521"/>
                    <a:pt x="604" y="474"/>
                  </a:cubicBezTo>
                  <a:lnTo>
                    <a:pt x="495" y="408"/>
                  </a:lnTo>
                  <a:lnTo>
                    <a:pt x="441" y="374"/>
                  </a:lnTo>
                  <a:cubicBezTo>
                    <a:pt x="424" y="362"/>
                    <a:pt x="402" y="349"/>
                    <a:pt x="385" y="336"/>
                  </a:cubicBezTo>
                  <a:cubicBezTo>
                    <a:pt x="352" y="311"/>
                    <a:pt x="315" y="290"/>
                    <a:pt x="281" y="265"/>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0"/>
            <p:cNvSpPr/>
            <p:nvPr/>
          </p:nvSpPr>
          <p:spPr>
            <a:xfrm flipH="1">
              <a:off x="729895" y="3917081"/>
              <a:ext cx="31163" cy="409661"/>
            </a:xfrm>
            <a:custGeom>
              <a:avLst/>
              <a:gdLst/>
              <a:ahLst/>
              <a:cxnLst/>
              <a:rect l="l" t="t" r="r" b="b"/>
              <a:pathLst>
                <a:path w="823" h="10819" extrusionOk="0">
                  <a:moveTo>
                    <a:pt x="822" y="0"/>
                  </a:moveTo>
                  <a:lnTo>
                    <a:pt x="713" y="1350"/>
                  </a:lnTo>
                  <a:lnTo>
                    <a:pt x="609" y="2704"/>
                  </a:lnTo>
                  <a:lnTo>
                    <a:pt x="403" y="5408"/>
                  </a:lnTo>
                  <a:lnTo>
                    <a:pt x="201" y="8112"/>
                  </a:lnTo>
                  <a:lnTo>
                    <a:pt x="101" y="9466"/>
                  </a:lnTo>
                  <a:lnTo>
                    <a:pt x="0" y="10819"/>
                  </a:lnTo>
                  <a:lnTo>
                    <a:pt x="110" y="9466"/>
                  </a:lnTo>
                  <a:lnTo>
                    <a:pt x="215" y="8116"/>
                  </a:lnTo>
                  <a:lnTo>
                    <a:pt x="420" y="5408"/>
                  </a:lnTo>
                  <a:lnTo>
                    <a:pt x="621" y="2704"/>
                  </a:lnTo>
                  <a:lnTo>
                    <a:pt x="722" y="1350"/>
                  </a:lnTo>
                  <a:lnTo>
                    <a:pt x="822" y="0"/>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0"/>
            <p:cNvSpPr/>
            <p:nvPr/>
          </p:nvSpPr>
          <p:spPr>
            <a:xfrm flipH="1">
              <a:off x="883399" y="3697085"/>
              <a:ext cx="105416" cy="160169"/>
            </a:xfrm>
            <a:custGeom>
              <a:avLst/>
              <a:gdLst/>
              <a:ahLst/>
              <a:cxnLst/>
              <a:rect l="l" t="t" r="r" b="b"/>
              <a:pathLst>
                <a:path w="2784" h="4230" extrusionOk="0">
                  <a:moveTo>
                    <a:pt x="2784" y="0"/>
                  </a:moveTo>
                  <a:lnTo>
                    <a:pt x="2550" y="215"/>
                  </a:lnTo>
                  <a:lnTo>
                    <a:pt x="2318" y="441"/>
                  </a:lnTo>
                  <a:lnTo>
                    <a:pt x="2101" y="671"/>
                  </a:lnTo>
                  <a:lnTo>
                    <a:pt x="1887" y="910"/>
                  </a:lnTo>
                  <a:cubicBezTo>
                    <a:pt x="1606" y="1233"/>
                    <a:pt x="1346" y="1573"/>
                    <a:pt x="1111" y="1929"/>
                  </a:cubicBezTo>
                  <a:cubicBezTo>
                    <a:pt x="877" y="2289"/>
                    <a:pt x="667" y="2658"/>
                    <a:pt x="478" y="3044"/>
                  </a:cubicBezTo>
                  <a:lnTo>
                    <a:pt x="344" y="3333"/>
                  </a:lnTo>
                  <a:lnTo>
                    <a:pt x="219" y="3631"/>
                  </a:lnTo>
                  <a:lnTo>
                    <a:pt x="105" y="3928"/>
                  </a:lnTo>
                  <a:lnTo>
                    <a:pt x="0" y="4230"/>
                  </a:lnTo>
                  <a:lnTo>
                    <a:pt x="110" y="3928"/>
                  </a:lnTo>
                  <a:lnTo>
                    <a:pt x="227" y="3631"/>
                  </a:lnTo>
                  <a:lnTo>
                    <a:pt x="352" y="3337"/>
                  </a:lnTo>
                  <a:lnTo>
                    <a:pt x="491" y="3048"/>
                  </a:lnTo>
                  <a:cubicBezTo>
                    <a:pt x="679" y="2666"/>
                    <a:pt x="890" y="2298"/>
                    <a:pt x="1128" y="1941"/>
                  </a:cubicBezTo>
                  <a:cubicBezTo>
                    <a:pt x="1358" y="1585"/>
                    <a:pt x="1619" y="1242"/>
                    <a:pt x="1896" y="919"/>
                  </a:cubicBezTo>
                  <a:lnTo>
                    <a:pt x="2105" y="680"/>
                  </a:lnTo>
                  <a:lnTo>
                    <a:pt x="2327" y="445"/>
                  </a:lnTo>
                  <a:lnTo>
                    <a:pt x="2554" y="219"/>
                  </a:lnTo>
                  <a:lnTo>
                    <a:pt x="2784" y="0"/>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p:nvPr/>
          </p:nvSpPr>
          <p:spPr>
            <a:xfrm flipH="1">
              <a:off x="1287949" y="3778836"/>
              <a:ext cx="47180" cy="73345"/>
            </a:xfrm>
            <a:custGeom>
              <a:avLst/>
              <a:gdLst/>
              <a:ahLst/>
              <a:cxnLst/>
              <a:rect l="l" t="t" r="r" b="b"/>
              <a:pathLst>
                <a:path w="1246" h="1937" extrusionOk="0">
                  <a:moveTo>
                    <a:pt x="1" y="0"/>
                  </a:moveTo>
                  <a:lnTo>
                    <a:pt x="1" y="0"/>
                  </a:lnTo>
                  <a:cubicBezTo>
                    <a:pt x="105" y="159"/>
                    <a:pt x="214" y="319"/>
                    <a:pt x="318" y="478"/>
                  </a:cubicBezTo>
                  <a:cubicBezTo>
                    <a:pt x="423" y="642"/>
                    <a:pt x="533" y="801"/>
                    <a:pt x="633" y="960"/>
                  </a:cubicBezTo>
                  <a:cubicBezTo>
                    <a:pt x="738" y="1124"/>
                    <a:pt x="843" y="1287"/>
                    <a:pt x="943" y="1447"/>
                  </a:cubicBezTo>
                  <a:cubicBezTo>
                    <a:pt x="994" y="1531"/>
                    <a:pt x="1044" y="1610"/>
                    <a:pt x="1094" y="1694"/>
                  </a:cubicBezTo>
                  <a:lnTo>
                    <a:pt x="1245" y="1937"/>
                  </a:lnTo>
                  <a:cubicBezTo>
                    <a:pt x="1199" y="1853"/>
                    <a:pt x="1148" y="1774"/>
                    <a:pt x="1102" y="1689"/>
                  </a:cubicBezTo>
                  <a:cubicBezTo>
                    <a:pt x="1052" y="1606"/>
                    <a:pt x="1002" y="1522"/>
                    <a:pt x="956" y="1442"/>
                  </a:cubicBezTo>
                  <a:cubicBezTo>
                    <a:pt x="856" y="1279"/>
                    <a:pt x="750" y="1115"/>
                    <a:pt x="649" y="952"/>
                  </a:cubicBezTo>
                  <a:cubicBezTo>
                    <a:pt x="545" y="793"/>
                    <a:pt x="440" y="629"/>
                    <a:pt x="332" y="474"/>
                  </a:cubicBezTo>
                  <a:cubicBezTo>
                    <a:pt x="222" y="315"/>
                    <a:pt x="113" y="155"/>
                    <a:pt x="1" y="0"/>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p:nvPr/>
          </p:nvSpPr>
          <p:spPr>
            <a:xfrm flipH="1">
              <a:off x="1591096" y="3476786"/>
              <a:ext cx="91974" cy="55283"/>
            </a:xfrm>
            <a:custGeom>
              <a:avLst/>
              <a:gdLst/>
              <a:ahLst/>
              <a:cxnLst/>
              <a:rect l="l" t="t" r="r" b="b"/>
              <a:pathLst>
                <a:path w="2429" h="1460" extrusionOk="0">
                  <a:moveTo>
                    <a:pt x="2415" y="1"/>
                  </a:moveTo>
                  <a:cubicBezTo>
                    <a:pt x="1799" y="730"/>
                    <a:pt x="935" y="1245"/>
                    <a:pt x="1" y="1442"/>
                  </a:cubicBezTo>
                  <a:lnTo>
                    <a:pt x="5" y="1459"/>
                  </a:lnTo>
                  <a:cubicBezTo>
                    <a:pt x="944" y="1258"/>
                    <a:pt x="1811" y="742"/>
                    <a:pt x="2428" y="13"/>
                  </a:cubicBezTo>
                  <a:lnTo>
                    <a:pt x="2415" y="1"/>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p:nvPr/>
          </p:nvSpPr>
          <p:spPr>
            <a:xfrm flipH="1">
              <a:off x="484075" y="3569177"/>
              <a:ext cx="319846" cy="437947"/>
            </a:xfrm>
            <a:custGeom>
              <a:avLst/>
              <a:gdLst/>
              <a:ahLst/>
              <a:cxnLst/>
              <a:rect l="l" t="t" r="r" b="b"/>
              <a:pathLst>
                <a:path w="8447" h="11566" extrusionOk="0">
                  <a:moveTo>
                    <a:pt x="8435" y="0"/>
                  </a:moveTo>
                  <a:lnTo>
                    <a:pt x="1778" y="11515"/>
                  </a:lnTo>
                  <a:lnTo>
                    <a:pt x="18" y="382"/>
                  </a:lnTo>
                  <a:lnTo>
                    <a:pt x="0" y="386"/>
                  </a:lnTo>
                  <a:lnTo>
                    <a:pt x="1770" y="11565"/>
                  </a:lnTo>
                  <a:lnTo>
                    <a:pt x="8447" y="8"/>
                  </a:lnTo>
                  <a:lnTo>
                    <a:pt x="8435" y="0"/>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0"/>
            <p:cNvSpPr/>
            <p:nvPr/>
          </p:nvSpPr>
          <p:spPr>
            <a:xfrm flipH="1">
              <a:off x="122" y="4173389"/>
              <a:ext cx="760935" cy="895432"/>
            </a:xfrm>
            <a:custGeom>
              <a:avLst/>
              <a:gdLst/>
              <a:ahLst/>
              <a:cxnLst/>
              <a:rect l="l" t="t" r="r" b="b"/>
              <a:pathLst>
                <a:path w="20096" h="23648" extrusionOk="0">
                  <a:moveTo>
                    <a:pt x="9998" y="1"/>
                  </a:moveTo>
                  <a:lnTo>
                    <a:pt x="0" y="5589"/>
                  </a:lnTo>
                  <a:lnTo>
                    <a:pt x="10099" y="23647"/>
                  </a:lnTo>
                  <a:lnTo>
                    <a:pt x="20095" y="18055"/>
                  </a:lnTo>
                  <a:lnTo>
                    <a:pt x="9998"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flipH="1">
              <a:off x="491042" y="4196676"/>
              <a:ext cx="192392" cy="133285"/>
            </a:xfrm>
            <a:custGeom>
              <a:avLst/>
              <a:gdLst/>
              <a:ahLst/>
              <a:cxnLst/>
              <a:rect l="l" t="t" r="r" b="b"/>
              <a:pathLst>
                <a:path w="5081" h="3520" extrusionOk="0">
                  <a:moveTo>
                    <a:pt x="4486" y="0"/>
                  </a:moveTo>
                  <a:cubicBezTo>
                    <a:pt x="4473" y="0"/>
                    <a:pt x="4460" y="4"/>
                    <a:pt x="4448" y="10"/>
                  </a:cubicBezTo>
                  <a:lnTo>
                    <a:pt x="51" y="2471"/>
                  </a:lnTo>
                  <a:cubicBezTo>
                    <a:pt x="13" y="2492"/>
                    <a:pt x="0" y="2539"/>
                    <a:pt x="22" y="2572"/>
                  </a:cubicBezTo>
                  <a:lnTo>
                    <a:pt x="550" y="3519"/>
                  </a:lnTo>
                  <a:lnTo>
                    <a:pt x="5081" y="987"/>
                  </a:lnTo>
                  <a:lnTo>
                    <a:pt x="4553" y="40"/>
                  </a:lnTo>
                  <a:cubicBezTo>
                    <a:pt x="4538" y="14"/>
                    <a:pt x="4513" y="0"/>
                    <a:pt x="4486" y="0"/>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flipH="1">
              <a:off x="84221" y="3731504"/>
              <a:ext cx="462218" cy="889525"/>
            </a:xfrm>
            <a:custGeom>
              <a:avLst/>
              <a:gdLst/>
              <a:ahLst/>
              <a:cxnLst/>
              <a:rect l="l" t="t" r="r" b="b"/>
              <a:pathLst>
                <a:path w="12207" h="23492" extrusionOk="0">
                  <a:moveTo>
                    <a:pt x="7109" y="1"/>
                  </a:moveTo>
                  <a:lnTo>
                    <a:pt x="6007" y="14978"/>
                  </a:lnTo>
                  <a:lnTo>
                    <a:pt x="0" y="21492"/>
                  </a:lnTo>
                  <a:lnTo>
                    <a:pt x="2544" y="23491"/>
                  </a:lnTo>
                  <a:lnTo>
                    <a:pt x="12206" y="14518"/>
                  </a:lnTo>
                  <a:lnTo>
                    <a:pt x="7109" y="1"/>
                  </a:lnTo>
                  <a:close/>
                </a:path>
              </a:pathLst>
            </a:custGeom>
            <a:solidFill>
              <a:srgbClr val="2C5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flipH="1">
              <a:off x="261807" y="3876262"/>
              <a:ext cx="158314" cy="354000"/>
            </a:xfrm>
            <a:custGeom>
              <a:avLst/>
              <a:gdLst/>
              <a:ahLst/>
              <a:cxnLst/>
              <a:rect l="l" t="t" r="r" b="b"/>
              <a:pathLst>
                <a:path w="4181" h="9349" extrusionOk="0">
                  <a:moveTo>
                    <a:pt x="0" y="1"/>
                  </a:moveTo>
                  <a:lnTo>
                    <a:pt x="520" y="1171"/>
                  </a:lnTo>
                  <a:lnTo>
                    <a:pt x="1040" y="2340"/>
                  </a:lnTo>
                  <a:lnTo>
                    <a:pt x="2084" y="4679"/>
                  </a:lnTo>
                  <a:lnTo>
                    <a:pt x="3132" y="7014"/>
                  </a:lnTo>
                  <a:lnTo>
                    <a:pt x="3656" y="8184"/>
                  </a:lnTo>
                  <a:lnTo>
                    <a:pt x="4180" y="9349"/>
                  </a:lnTo>
                  <a:lnTo>
                    <a:pt x="3664" y="8180"/>
                  </a:lnTo>
                  <a:lnTo>
                    <a:pt x="3140" y="7010"/>
                  </a:lnTo>
                  <a:lnTo>
                    <a:pt x="2101" y="4671"/>
                  </a:lnTo>
                  <a:lnTo>
                    <a:pt x="1052" y="2336"/>
                  </a:lnTo>
                  <a:lnTo>
                    <a:pt x="528" y="1167"/>
                  </a:lnTo>
                  <a:lnTo>
                    <a:pt x="0" y="1"/>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p:nvPr/>
          </p:nvSpPr>
          <p:spPr>
            <a:xfrm flipH="1">
              <a:off x="450072" y="4545299"/>
              <a:ext cx="270205" cy="262859"/>
            </a:xfrm>
            <a:custGeom>
              <a:avLst/>
              <a:gdLst/>
              <a:ahLst/>
              <a:cxnLst/>
              <a:rect l="l" t="t" r="r" b="b"/>
              <a:pathLst>
                <a:path w="7136" h="6942" extrusionOk="0">
                  <a:moveTo>
                    <a:pt x="4591" y="0"/>
                  </a:moveTo>
                  <a:lnTo>
                    <a:pt x="910" y="2612"/>
                  </a:lnTo>
                  <a:cubicBezTo>
                    <a:pt x="815" y="2662"/>
                    <a:pt x="739" y="2742"/>
                    <a:pt x="689" y="2834"/>
                  </a:cubicBezTo>
                  <a:lnTo>
                    <a:pt x="93" y="4007"/>
                  </a:lnTo>
                  <a:cubicBezTo>
                    <a:pt x="1" y="4179"/>
                    <a:pt x="22" y="4389"/>
                    <a:pt x="144" y="4545"/>
                  </a:cubicBezTo>
                  <a:lnTo>
                    <a:pt x="231" y="4661"/>
                  </a:lnTo>
                  <a:cubicBezTo>
                    <a:pt x="331" y="4788"/>
                    <a:pt x="480" y="4858"/>
                    <a:pt x="632" y="4858"/>
                  </a:cubicBezTo>
                  <a:cubicBezTo>
                    <a:pt x="692" y="4858"/>
                    <a:pt x="752" y="4848"/>
                    <a:pt x="809" y="4825"/>
                  </a:cubicBezTo>
                  <a:lnTo>
                    <a:pt x="869" y="4804"/>
                  </a:lnTo>
                  <a:cubicBezTo>
                    <a:pt x="929" y="4781"/>
                    <a:pt x="990" y="4770"/>
                    <a:pt x="1049" y="4770"/>
                  </a:cubicBezTo>
                  <a:cubicBezTo>
                    <a:pt x="1299" y="4770"/>
                    <a:pt x="1524" y="4961"/>
                    <a:pt x="1548" y="5228"/>
                  </a:cubicBezTo>
                  <a:cubicBezTo>
                    <a:pt x="1569" y="5445"/>
                    <a:pt x="1724" y="5626"/>
                    <a:pt x="1937" y="5676"/>
                  </a:cubicBezTo>
                  <a:lnTo>
                    <a:pt x="2117" y="5718"/>
                  </a:lnTo>
                  <a:cubicBezTo>
                    <a:pt x="2273" y="5756"/>
                    <a:pt x="2407" y="5864"/>
                    <a:pt x="2469" y="6011"/>
                  </a:cubicBezTo>
                  <a:lnTo>
                    <a:pt x="2570" y="6255"/>
                  </a:lnTo>
                  <a:cubicBezTo>
                    <a:pt x="2651" y="6443"/>
                    <a:pt x="2831" y="6561"/>
                    <a:pt x="3036" y="6561"/>
                  </a:cubicBezTo>
                  <a:lnTo>
                    <a:pt x="3237" y="6561"/>
                  </a:lnTo>
                  <a:cubicBezTo>
                    <a:pt x="3375" y="6561"/>
                    <a:pt x="3514" y="6623"/>
                    <a:pt x="3606" y="6724"/>
                  </a:cubicBezTo>
                  <a:lnTo>
                    <a:pt x="3657" y="6778"/>
                  </a:lnTo>
                  <a:cubicBezTo>
                    <a:pt x="3757" y="6888"/>
                    <a:pt x="3893" y="6941"/>
                    <a:pt x="4027" y="6941"/>
                  </a:cubicBezTo>
                  <a:cubicBezTo>
                    <a:pt x="4200" y="6941"/>
                    <a:pt x="4371" y="6854"/>
                    <a:pt x="4465" y="6686"/>
                  </a:cubicBezTo>
                  <a:lnTo>
                    <a:pt x="7135" y="1999"/>
                  </a:lnTo>
                  <a:lnTo>
                    <a:pt x="4591" y="0"/>
                  </a:ln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flipH="1">
              <a:off x="400090" y="4481004"/>
              <a:ext cx="85916" cy="93716"/>
            </a:xfrm>
            <a:custGeom>
              <a:avLst/>
              <a:gdLst/>
              <a:ahLst/>
              <a:cxnLst/>
              <a:rect l="l" t="t" r="r" b="b"/>
              <a:pathLst>
                <a:path w="2269" h="2475" extrusionOk="0">
                  <a:moveTo>
                    <a:pt x="5" y="0"/>
                  </a:moveTo>
                  <a:lnTo>
                    <a:pt x="1" y="17"/>
                  </a:lnTo>
                  <a:cubicBezTo>
                    <a:pt x="1024" y="512"/>
                    <a:pt x="1850" y="1409"/>
                    <a:pt x="2252" y="2474"/>
                  </a:cubicBezTo>
                  <a:lnTo>
                    <a:pt x="2268" y="2465"/>
                  </a:lnTo>
                  <a:cubicBezTo>
                    <a:pt x="1862" y="1397"/>
                    <a:pt x="1036" y="495"/>
                    <a:pt x="5" y="0"/>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0"/>
            <p:cNvSpPr/>
            <p:nvPr/>
          </p:nvSpPr>
          <p:spPr>
            <a:xfrm flipH="1">
              <a:off x="176119" y="4184408"/>
              <a:ext cx="168613" cy="142032"/>
            </a:xfrm>
            <a:custGeom>
              <a:avLst/>
              <a:gdLst/>
              <a:ahLst/>
              <a:cxnLst/>
              <a:rect l="l" t="t" r="r" b="b"/>
              <a:pathLst>
                <a:path w="4453" h="3751" extrusionOk="0">
                  <a:moveTo>
                    <a:pt x="4453" y="0"/>
                  </a:moveTo>
                  <a:cubicBezTo>
                    <a:pt x="4332" y="21"/>
                    <a:pt x="4208" y="46"/>
                    <a:pt x="4087" y="75"/>
                  </a:cubicBezTo>
                  <a:cubicBezTo>
                    <a:pt x="3966" y="104"/>
                    <a:pt x="3844" y="137"/>
                    <a:pt x="3727" y="171"/>
                  </a:cubicBezTo>
                  <a:cubicBezTo>
                    <a:pt x="3488" y="247"/>
                    <a:pt x="3253" y="338"/>
                    <a:pt x="3031" y="452"/>
                  </a:cubicBezTo>
                  <a:cubicBezTo>
                    <a:pt x="2922" y="510"/>
                    <a:pt x="2813" y="574"/>
                    <a:pt x="2708" y="649"/>
                  </a:cubicBezTo>
                  <a:cubicBezTo>
                    <a:pt x="2683" y="665"/>
                    <a:pt x="2658" y="687"/>
                    <a:pt x="2633" y="704"/>
                  </a:cubicBezTo>
                  <a:cubicBezTo>
                    <a:pt x="2612" y="725"/>
                    <a:pt x="2586" y="746"/>
                    <a:pt x="2561" y="762"/>
                  </a:cubicBezTo>
                  <a:lnTo>
                    <a:pt x="2423" y="892"/>
                  </a:lnTo>
                  <a:lnTo>
                    <a:pt x="2294" y="1027"/>
                  </a:lnTo>
                  <a:cubicBezTo>
                    <a:pt x="2269" y="1048"/>
                    <a:pt x="2247" y="1068"/>
                    <a:pt x="2226" y="1093"/>
                  </a:cubicBezTo>
                  <a:lnTo>
                    <a:pt x="2164" y="1160"/>
                  </a:lnTo>
                  <a:cubicBezTo>
                    <a:pt x="2075" y="1253"/>
                    <a:pt x="1992" y="1344"/>
                    <a:pt x="1907" y="1437"/>
                  </a:cubicBezTo>
                  <a:cubicBezTo>
                    <a:pt x="1576" y="1810"/>
                    <a:pt x="1258" y="2196"/>
                    <a:pt x="940" y="2582"/>
                  </a:cubicBezTo>
                  <a:cubicBezTo>
                    <a:pt x="781" y="2774"/>
                    <a:pt x="621" y="2971"/>
                    <a:pt x="466" y="3164"/>
                  </a:cubicBezTo>
                  <a:cubicBezTo>
                    <a:pt x="311" y="3362"/>
                    <a:pt x="156" y="3554"/>
                    <a:pt x="1" y="3751"/>
                  </a:cubicBezTo>
                  <a:cubicBezTo>
                    <a:pt x="156" y="3558"/>
                    <a:pt x="315" y="3366"/>
                    <a:pt x="474" y="3168"/>
                  </a:cubicBezTo>
                  <a:cubicBezTo>
                    <a:pt x="630" y="2975"/>
                    <a:pt x="789" y="2783"/>
                    <a:pt x="948" y="2590"/>
                  </a:cubicBezTo>
                  <a:cubicBezTo>
                    <a:pt x="1267" y="2205"/>
                    <a:pt x="1589" y="1822"/>
                    <a:pt x="1920" y="1450"/>
                  </a:cubicBezTo>
                  <a:cubicBezTo>
                    <a:pt x="2004" y="1358"/>
                    <a:pt x="2088" y="1261"/>
                    <a:pt x="2172" y="1173"/>
                  </a:cubicBezTo>
                  <a:lnTo>
                    <a:pt x="2239" y="1102"/>
                  </a:lnTo>
                  <a:cubicBezTo>
                    <a:pt x="2259" y="1081"/>
                    <a:pt x="2281" y="1056"/>
                    <a:pt x="2302" y="1035"/>
                  </a:cubicBezTo>
                  <a:lnTo>
                    <a:pt x="2436" y="901"/>
                  </a:lnTo>
                  <a:lnTo>
                    <a:pt x="2570" y="775"/>
                  </a:lnTo>
                  <a:cubicBezTo>
                    <a:pt x="2595" y="754"/>
                    <a:pt x="2621" y="733"/>
                    <a:pt x="2642" y="716"/>
                  </a:cubicBezTo>
                  <a:cubicBezTo>
                    <a:pt x="2667" y="696"/>
                    <a:pt x="2692" y="678"/>
                    <a:pt x="2717" y="657"/>
                  </a:cubicBezTo>
                  <a:cubicBezTo>
                    <a:pt x="2818" y="586"/>
                    <a:pt x="2926" y="524"/>
                    <a:pt x="3035" y="464"/>
                  </a:cubicBezTo>
                  <a:cubicBezTo>
                    <a:pt x="3257" y="348"/>
                    <a:pt x="3492" y="255"/>
                    <a:pt x="3731" y="179"/>
                  </a:cubicBezTo>
                  <a:cubicBezTo>
                    <a:pt x="3849" y="142"/>
                    <a:pt x="3970" y="108"/>
                    <a:pt x="4091" y="79"/>
                  </a:cubicBezTo>
                  <a:cubicBezTo>
                    <a:pt x="4208" y="46"/>
                    <a:pt x="4332" y="21"/>
                    <a:pt x="4453" y="0"/>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p:nvPr/>
          </p:nvSpPr>
          <p:spPr>
            <a:xfrm flipH="1">
              <a:off x="1648878" y="3207491"/>
              <a:ext cx="349721" cy="253014"/>
            </a:xfrm>
            <a:custGeom>
              <a:avLst/>
              <a:gdLst/>
              <a:ahLst/>
              <a:cxnLst/>
              <a:rect l="l" t="t" r="r" b="b"/>
              <a:pathLst>
                <a:path w="9236" h="6682" extrusionOk="0">
                  <a:moveTo>
                    <a:pt x="1303" y="1"/>
                  </a:moveTo>
                  <a:cubicBezTo>
                    <a:pt x="1297" y="1"/>
                    <a:pt x="1292" y="2"/>
                    <a:pt x="1288" y="3"/>
                  </a:cubicBezTo>
                  <a:cubicBezTo>
                    <a:pt x="1049" y="83"/>
                    <a:pt x="1270" y="959"/>
                    <a:pt x="1610" y="1332"/>
                  </a:cubicBezTo>
                  <a:cubicBezTo>
                    <a:pt x="1950" y="1709"/>
                    <a:pt x="3949" y="3462"/>
                    <a:pt x="3949" y="3462"/>
                  </a:cubicBezTo>
                  <a:cubicBezTo>
                    <a:pt x="3949" y="3462"/>
                    <a:pt x="757" y="940"/>
                    <a:pt x="427" y="940"/>
                  </a:cubicBezTo>
                  <a:cubicBezTo>
                    <a:pt x="421" y="940"/>
                    <a:pt x="415" y="941"/>
                    <a:pt x="411" y="943"/>
                  </a:cubicBezTo>
                  <a:cubicBezTo>
                    <a:pt x="185" y="1043"/>
                    <a:pt x="1" y="2715"/>
                    <a:pt x="935" y="3721"/>
                  </a:cubicBezTo>
                  <a:cubicBezTo>
                    <a:pt x="1866" y="4727"/>
                    <a:pt x="3371" y="5553"/>
                    <a:pt x="3949" y="5733"/>
                  </a:cubicBezTo>
                  <a:cubicBezTo>
                    <a:pt x="4532" y="5909"/>
                    <a:pt x="6909" y="6262"/>
                    <a:pt x="6909" y="6262"/>
                  </a:cubicBezTo>
                  <a:lnTo>
                    <a:pt x="7269" y="6681"/>
                  </a:lnTo>
                  <a:lnTo>
                    <a:pt x="9235" y="5269"/>
                  </a:lnTo>
                  <a:cubicBezTo>
                    <a:pt x="9235" y="5269"/>
                    <a:pt x="8455" y="3151"/>
                    <a:pt x="7747" y="2648"/>
                  </a:cubicBezTo>
                  <a:cubicBezTo>
                    <a:pt x="7050" y="2150"/>
                    <a:pt x="5373" y="1591"/>
                    <a:pt x="5021" y="1591"/>
                  </a:cubicBezTo>
                  <a:cubicBezTo>
                    <a:pt x="5017" y="1591"/>
                    <a:pt x="5013" y="1592"/>
                    <a:pt x="5010" y="1592"/>
                  </a:cubicBezTo>
                  <a:cubicBezTo>
                    <a:pt x="4687" y="1609"/>
                    <a:pt x="4872" y="2267"/>
                    <a:pt x="5010" y="2392"/>
                  </a:cubicBezTo>
                  <a:cubicBezTo>
                    <a:pt x="5153" y="2518"/>
                    <a:pt x="6155" y="3185"/>
                    <a:pt x="6155" y="3185"/>
                  </a:cubicBezTo>
                  <a:cubicBezTo>
                    <a:pt x="6155" y="3185"/>
                    <a:pt x="4490" y="2615"/>
                    <a:pt x="4108" y="2326"/>
                  </a:cubicBezTo>
                  <a:cubicBezTo>
                    <a:pt x="3734" y="2038"/>
                    <a:pt x="1608" y="1"/>
                    <a:pt x="1303"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flipH="1">
              <a:off x="1738883" y="3327598"/>
              <a:ext cx="26884" cy="67173"/>
            </a:xfrm>
            <a:custGeom>
              <a:avLst/>
              <a:gdLst/>
              <a:ahLst/>
              <a:cxnLst/>
              <a:rect l="l" t="t" r="r" b="b"/>
              <a:pathLst>
                <a:path w="710" h="1774" extrusionOk="0">
                  <a:moveTo>
                    <a:pt x="1" y="0"/>
                  </a:moveTo>
                  <a:lnTo>
                    <a:pt x="1" y="130"/>
                  </a:lnTo>
                  <a:lnTo>
                    <a:pt x="10" y="261"/>
                  </a:lnTo>
                  <a:lnTo>
                    <a:pt x="26" y="390"/>
                  </a:lnTo>
                  <a:lnTo>
                    <a:pt x="51" y="520"/>
                  </a:lnTo>
                  <a:cubicBezTo>
                    <a:pt x="85" y="692"/>
                    <a:pt x="139" y="855"/>
                    <a:pt x="207" y="1019"/>
                  </a:cubicBezTo>
                  <a:cubicBezTo>
                    <a:pt x="273" y="1178"/>
                    <a:pt x="362" y="1329"/>
                    <a:pt x="458" y="1472"/>
                  </a:cubicBezTo>
                  <a:lnTo>
                    <a:pt x="538" y="1577"/>
                  </a:lnTo>
                  <a:lnTo>
                    <a:pt x="621" y="1677"/>
                  </a:lnTo>
                  <a:lnTo>
                    <a:pt x="710" y="1774"/>
                  </a:lnTo>
                  <a:lnTo>
                    <a:pt x="625" y="1673"/>
                  </a:lnTo>
                  <a:lnTo>
                    <a:pt x="542" y="1573"/>
                  </a:lnTo>
                  <a:lnTo>
                    <a:pt x="466" y="1468"/>
                  </a:lnTo>
                  <a:cubicBezTo>
                    <a:pt x="370" y="1325"/>
                    <a:pt x="286" y="1174"/>
                    <a:pt x="219" y="1010"/>
                  </a:cubicBezTo>
                  <a:cubicBezTo>
                    <a:pt x="147" y="855"/>
                    <a:pt x="97" y="688"/>
                    <a:pt x="60" y="520"/>
                  </a:cubicBezTo>
                  <a:lnTo>
                    <a:pt x="35" y="390"/>
                  </a:lnTo>
                  <a:lnTo>
                    <a:pt x="18" y="261"/>
                  </a:lnTo>
                  <a:lnTo>
                    <a:pt x="6" y="130"/>
                  </a:lnTo>
                  <a:lnTo>
                    <a:pt x="1"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flipH="1">
              <a:off x="1858575" y="3312642"/>
              <a:ext cx="121622" cy="79289"/>
            </a:xfrm>
            <a:custGeom>
              <a:avLst/>
              <a:gdLst/>
              <a:ahLst/>
              <a:cxnLst/>
              <a:rect l="l" t="t" r="r" b="b"/>
              <a:pathLst>
                <a:path w="3212" h="2094" extrusionOk="0">
                  <a:moveTo>
                    <a:pt x="64" y="31"/>
                  </a:moveTo>
                  <a:cubicBezTo>
                    <a:pt x="56" y="36"/>
                    <a:pt x="49" y="41"/>
                    <a:pt x="42" y="48"/>
                  </a:cubicBezTo>
                  <a:lnTo>
                    <a:pt x="42" y="48"/>
                  </a:lnTo>
                  <a:cubicBezTo>
                    <a:pt x="49" y="42"/>
                    <a:pt x="57" y="36"/>
                    <a:pt x="64" y="31"/>
                  </a:cubicBezTo>
                  <a:close/>
                  <a:moveTo>
                    <a:pt x="42" y="48"/>
                  </a:moveTo>
                  <a:cubicBezTo>
                    <a:pt x="33" y="55"/>
                    <a:pt x="25" y="63"/>
                    <a:pt x="18" y="72"/>
                  </a:cubicBezTo>
                  <a:cubicBezTo>
                    <a:pt x="5" y="89"/>
                    <a:pt x="1" y="110"/>
                    <a:pt x="1" y="132"/>
                  </a:cubicBezTo>
                  <a:cubicBezTo>
                    <a:pt x="1" y="99"/>
                    <a:pt x="18" y="69"/>
                    <a:pt x="42" y="48"/>
                  </a:cubicBezTo>
                  <a:close/>
                  <a:moveTo>
                    <a:pt x="163" y="1"/>
                  </a:moveTo>
                  <a:cubicBezTo>
                    <a:pt x="128" y="1"/>
                    <a:pt x="93" y="13"/>
                    <a:pt x="64" y="31"/>
                  </a:cubicBezTo>
                  <a:cubicBezTo>
                    <a:pt x="92" y="13"/>
                    <a:pt x="126" y="5"/>
                    <a:pt x="160" y="5"/>
                  </a:cubicBezTo>
                  <a:cubicBezTo>
                    <a:pt x="167" y="5"/>
                    <a:pt x="174" y="5"/>
                    <a:pt x="181" y="6"/>
                  </a:cubicBezTo>
                  <a:cubicBezTo>
                    <a:pt x="223" y="10"/>
                    <a:pt x="261" y="27"/>
                    <a:pt x="295" y="47"/>
                  </a:cubicBezTo>
                  <a:cubicBezTo>
                    <a:pt x="328" y="68"/>
                    <a:pt x="362" y="97"/>
                    <a:pt x="391" y="122"/>
                  </a:cubicBezTo>
                  <a:lnTo>
                    <a:pt x="571" y="290"/>
                  </a:lnTo>
                  <a:cubicBezTo>
                    <a:pt x="634" y="345"/>
                    <a:pt x="693" y="399"/>
                    <a:pt x="755" y="454"/>
                  </a:cubicBezTo>
                  <a:cubicBezTo>
                    <a:pt x="1003" y="672"/>
                    <a:pt x="1258" y="877"/>
                    <a:pt x="1527" y="1074"/>
                  </a:cubicBezTo>
                  <a:cubicBezTo>
                    <a:pt x="1790" y="1267"/>
                    <a:pt x="2063" y="1447"/>
                    <a:pt x="2344" y="1619"/>
                  </a:cubicBezTo>
                  <a:lnTo>
                    <a:pt x="2453" y="1682"/>
                  </a:lnTo>
                  <a:lnTo>
                    <a:pt x="2558" y="1745"/>
                  </a:lnTo>
                  <a:cubicBezTo>
                    <a:pt x="2629" y="1787"/>
                    <a:pt x="2701" y="1825"/>
                    <a:pt x="2771" y="1867"/>
                  </a:cubicBezTo>
                  <a:cubicBezTo>
                    <a:pt x="2843" y="1908"/>
                    <a:pt x="2918" y="1942"/>
                    <a:pt x="2990" y="1984"/>
                  </a:cubicBezTo>
                  <a:cubicBezTo>
                    <a:pt x="3065" y="2022"/>
                    <a:pt x="3137" y="2055"/>
                    <a:pt x="3212" y="2093"/>
                  </a:cubicBezTo>
                  <a:cubicBezTo>
                    <a:pt x="3137" y="2055"/>
                    <a:pt x="3065" y="2018"/>
                    <a:pt x="2994" y="1980"/>
                  </a:cubicBezTo>
                  <a:cubicBezTo>
                    <a:pt x="2918" y="1942"/>
                    <a:pt x="2847" y="1900"/>
                    <a:pt x="2776" y="1863"/>
                  </a:cubicBezTo>
                  <a:lnTo>
                    <a:pt x="2667" y="1800"/>
                  </a:lnTo>
                  <a:cubicBezTo>
                    <a:pt x="2634" y="1778"/>
                    <a:pt x="2595" y="1757"/>
                    <a:pt x="2562" y="1737"/>
                  </a:cubicBezTo>
                  <a:lnTo>
                    <a:pt x="2457" y="1678"/>
                  </a:lnTo>
                  <a:lnTo>
                    <a:pt x="2349" y="1611"/>
                  </a:lnTo>
                  <a:cubicBezTo>
                    <a:pt x="2072" y="1439"/>
                    <a:pt x="1795" y="1259"/>
                    <a:pt x="1531" y="1062"/>
                  </a:cubicBezTo>
                  <a:cubicBezTo>
                    <a:pt x="1267" y="869"/>
                    <a:pt x="1011" y="664"/>
                    <a:pt x="759" y="449"/>
                  </a:cubicBezTo>
                  <a:cubicBezTo>
                    <a:pt x="697" y="395"/>
                    <a:pt x="639" y="341"/>
                    <a:pt x="575" y="286"/>
                  </a:cubicBezTo>
                  <a:lnTo>
                    <a:pt x="395" y="118"/>
                  </a:lnTo>
                  <a:cubicBezTo>
                    <a:pt x="366" y="93"/>
                    <a:pt x="332" y="64"/>
                    <a:pt x="299" y="43"/>
                  </a:cubicBezTo>
                  <a:cubicBezTo>
                    <a:pt x="261" y="22"/>
                    <a:pt x="223" y="6"/>
                    <a:pt x="181" y="2"/>
                  </a:cubicBezTo>
                  <a:cubicBezTo>
                    <a:pt x="175" y="1"/>
                    <a:pt x="169" y="1"/>
                    <a:pt x="163"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flipH="1">
              <a:off x="1862512" y="3271217"/>
              <a:ext cx="124803" cy="87355"/>
            </a:xfrm>
            <a:custGeom>
              <a:avLst/>
              <a:gdLst/>
              <a:ahLst/>
              <a:cxnLst/>
              <a:rect l="l" t="t" r="r" b="b"/>
              <a:pathLst>
                <a:path w="3296" h="2307" extrusionOk="0">
                  <a:moveTo>
                    <a:pt x="206" y="0"/>
                  </a:moveTo>
                  <a:cubicBezTo>
                    <a:pt x="200" y="0"/>
                    <a:pt x="195" y="1"/>
                    <a:pt x="189" y="1"/>
                  </a:cubicBezTo>
                  <a:cubicBezTo>
                    <a:pt x="148" y="9"/>
                    <a:pt x="105" y="30"/>
                    <a:pt x="76" y="65"/>
                  </a:cubicBezTo>
                  <a:cubicBezTo>
                    <a:pt x="42" y="98"/>
                    <a:pt x="22" y="135"/>
                    <a:pt x="1" y="177"/>
                  </a:cubicBezTo>
                  <a:cubicBezTo>
                    <a:pt x="22" y="140"/>
                    <a:pt x="47" y="98"/>
                    <a:pt x="76" y="69"/>
                  </a:cubicBezTo>
                  <a:cubicBezTo>
                    <a:pt x="105" y="34"/>
                    <a:pt x="148" y="14"/>
                    <a:pt x="193" y="5"/>
                  </a:cubicBezTo>
                  <a:cubicBezTo>
                    <a:pt x="198" y="5"/>
                    <a:pt x="203" y="5"/>
                    <a:pt x="208" y="5"/>
                  </a:cubicBezTo>
                  <a:cubicBezTo>
                    <a:pt x="246" y="5"/>
                    <a:pt x="286" y="17"/>
                    <a:pt x="319" y="39"/>
                  </a:cubicBezTo>
                  <a:cubicBezTo>
                    <a:pt x="357" y="60"/>
                    <a:pt x="386" y="94"/>
                    <a:pt x="419" y="123"/>
                  </a:cubicBezTo>
                  <a:lnTo>
                    <a:pt x="516" y="216"/>
                  </a:lnTo>
                  <a:cubicBezTo>
                    <a:pt x="583" y="274"/>
                    <a:pt x="651" y="336"/>
                    <a:pt x="717" y="396"/>
                  </a:cubicBezTo>
                  <a:cubicBezTo>
                    <a:pt x="982" y="634"/>
                    <a:pt x="1258" y="856"/>
                    <a:pt x="1543" y="1075"/>
                  </a:cubicBezTo>
                  <a:cubicBezTo>
                    <a:pt x="1824" y="1292"/>
                    <a:pt x="2117" y="1502"/>
                    <a:pt x="2411" y="1707"/>
                  </a:cubicBezTo>
                  <a:cubicBezTo>
                    <a:pt x="2557" y="1808"/>
                    <a:pt x="2704" y="1909"/>
                    <a:pt x="2851" y="2009"/>
                  </a:cubicBezTo>
                  <a:lnTo>
                    <a:pt x="3295" y="2307"/>
                  </a:lnTo>
                  <a:lnTo>
                    <a:pt x="2855" y="2005"/>
                  </a:lnTo>
                  <a:cubicBezTo>
                    <a:pt x="2708" y="1905"/>
                    <a:pt x="2562" y="1800"/>
                    <a:pt x="2415" y="1699"/>
                  </a:cubicBezTo>
                  <a:cubicBezTo>
                    <a:pt x="2121" y="1493"/>
                    <a:pt x="1833" y="1284"/>
                    <a:pt x="1551" y="1066"/>
                  </a:cubicBezTo>
                  <a:cubicBezTo>
                    <a:pt x="1266" y="848"/>
                    <a:pt x="990" y="626"/>
                    <a:pt x="721" y="387"/>
                  </a:cubicBezTo>
                  <a:cubicBezTo>
                    <a:pt x="655" y="328"/>
                    <a:pt x="587" y="270"/>
                    <a:pt x="525" y="210"/>
                  </a:cubicBezTo>
                  <a:lnTo>
                    <a:pt x="424" y="119"/>
                  </a:lnTo>
                  <a:cubicBezTo>
                    <a:pt x="390" y="85"/>
                    <a:pt x="361" y="56"/>
                    <a:pt x="319" y="34"/>
                  </a:cubicBezTo>
                  <a:cubicBezTo>
                    <a:pt x="286" y="12"/>
                    <a:pt x="247" y="0"/>
                    <a:pt x="2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flipH="1">
              <a:off x="722774" y="3167942"/>
              <a:ext cx="88575" cy="174975"/>
            </a:xfrm>
            <a:custGeom>
              <a:avLst/>
              <a:gdLst/>
              <a:ahLst/>
              <a:cxnLst/>
              <a:rect l="l" t="t" r="r" b="b"/>
              <a:pathLst>
                <a:path w="3543" h="6999" extrusionOk="0">
                  <a:moveTo>
                    <a:pt x="3449" y="1"/>
                  </a:moveTo>
                  <a:cubicBezTo>
                    <a:pt x="3303" y="1035"/>
                    <a:pt x="2927" y="2002"/>
                    <a:pt x="2368" y="2844"/>
                  </a:cubicBezTo>
                  <a:cubicBezTo>
                    <a:pt x="2091" y="3261"/>
                    <a:pt x="1761" y="3644"/>
                    <a:pt x="1396" y="3989"/>
                  </a:cubicBezTo>
                  <a:cubicBezTo>
                    <a:pt x="1030" y="4333"/>
                    <a:pt x="622" y="4631"/>
                    <a:pt x="178" y="4871"/>
                  </a:cubicBezTo>
                  <a:lnTo>
                    <a:pt x="0" y="4970"/>
                  </a:lnTo>
                  <a:lnTo>
                    <a:pt x="116" y="5122"/>
                  </a:lnTo>
                  <a:cubicBezTo>
                    <a:pt x="591" y="5764"/>
                    <a:pt x="1077" y="6396"/>
                    <a:pt x="1604" y="6998"/>
                  </a:cubicBezTo>
                  <a:cubicBezTo>
                    <a:pt x="1265" y="6346"/>
                    <a:pt x="889" y="5721"/>
                    <a:pt x="503" y="5098"/>
                  </a:cubicBezTo>
                  <a:lnTo>
                    <a:pt x="503" y="5098"/>
                  </a:lnTo>
                  <a:cubicBezTo>
                    <a:pt x="925" y="4883"/>
                    <a:pt x="1322" y="4610"/>
                    <a:pt x="1673" y="4291"/>
                  </a:cubicBezTo>
                  <a:cubicBezTo>
                    <a:pt x="2074" y="3931"/>
                    <a:pt x="2414" y="3507"/>
                    <a:pt x="2691" y="3048"/>
                  </a:cubicBezTo>
                  <a:cubicBezTo>
                    <a:pt x="3246" y="2133"/>
                    <a:pt x="3543" y="1047"/>
                    <a:pt x="3449"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30"/>
          <p:cNvSpPr/>
          <p:nvPr/>
        </p:nvSpPr>
        <p:spPr>
          <a:xfrm>
            <a:off x="82241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B3C4A378-13E4-B39B-AF5E-88AF8A0A0E4D}"/>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4"/>
          <p:cNvSpPr/>
          <p:nvPr/>
        </p:nvSpPr>
        <p:spPr>
          <a:xfrm>
            <a:off x="455386" y="1498949"/>
            <a:ext cx="8200314" cy="3505441"/>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txBox="1">
            <a:spLocks noGrp="1"/>
          </p:cNvSpPr>
          <p:nvPr>
            <p:ph type="title"/>
          </p:nvPr>
        </p:nvSpPr>
        <p:spPr>
          <a:xfrm>
            <a:off x="177342" y="890078"/>
            <a:ext cx="666704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solidFill>
                  <a:schemeClr val="tx1"/>
                </a:solidFill>
              </a:rPr>
              <a:t>Ex2: Work in pairs. Make similar conversations with the following situations.</a:t>
            </a:r>
            <a:endParaRPr sz="2400" dirty="0">
              <a:solidFill>
                <a:schemeClr val="tx1"/>
              </a:solidFill>
            </a:endParaRPr>
          </a:p>
        </p:txBody>
      </p:sp>
      <p:sp>
        <p:nvSpPr>
          <p:cNvPr id="403" name="Google Shape;403;p34"/>
          <p:cNvSpPr txBox="1">
            <a:spLocks noGrp="1"/>
          </p:cNvSpPr>
          <p:nvPr>
            <p:ph type="subTitle" idx="1"/>
          </p:nvPr>
        </p:nvSpPr>
        <p:spPr>
          <a:xfrm>
            <a:off x="580947" y="2401266"/>
            <a:ext cx="7762067" cy="1530934"/>
          </a:xfrm>
          <a:prstGeom prst="rect">
            <a:avLst/>
          </a:prstGeom>
        </p:spPr>
        <p:txBody>
          <a:bodyPr spcFirstLastPara="1" wrap="square" lIns="91425" tIns="91425" rIns="91425" bIns="91425" anchor="ctr" anchorCtr="0">
            <a:noAutofit/>
          </a:bodyPr>
          <a:lstStyle/>
          <a:p>
            <a:pPr marL="342900" lvl="0" indent="-342900" algn="l" rtl="0">
              <a:lnSpc>
                <a:spcPct val="200000"/>
              </a:lnSpc>
              <a:spcBef>
                <a:spcPts val="0"/>
              </a:spcBef>
              <a:spcAft>
                <a:spcPts val="0"/>
              </a:spcAft>
              <a:buAutoNum type="arabicPeriod"/>
            </a:pPr>
            <a:r>
              <a:rPr lang="vi-VN" sz="2400" dirty="0">
                <a:latin typeface="Nunito" pitchFamily="2" charset="0"/>
              </a:rPr>
              <a:t>Your friend doesn't know how to use the library smart card. You offer to show him/her</a:t>
            </a:r>
            <a:endParaRPr lang="en-US" sz="2400" dirty="0">
              <a:latin typeface="Nunito" pitchFamily="2" charset="0"/>
            </a:endParaRPr>
          </a:p>
          <a:p>
            <a:pPr marL="342900" lvl="0" indent="-342900" algn="l" rtl="0">
              <a:lnSpc>
                <a:spcPct val="200000"/>
              </a:lnSpc>
              <a:spcBef>
                <a:spcPts val="0"/>
              </a:spcBef>
              <a:spcAft>
                <a:spcPts val="0"/>
              </a:spcAft>
              <a:buAutoNum type="arabicPeriod"/>
            </a:pPr>
            <a:r>
              <a:rPr lang="vi-VN" sz="2400" dirty="0">
                <a:latin typeface="Nunito" pitchFamily="2" charset="0"/>
              </a:rPr>
              <a:t>A teacher wants to talk to Ms Hoa, but she is not there. You offer to write a note for Ms Hoa.</a:t>
            </a:r>
            <a:endParaRPr sz="2400" dirty="0">
              <a:latin typeface="Nunito" pitchFamily="2" charset="0"/>
            </a:endParaRPr>
          </a:p>
        </p:txBody>
      </p:sp>
      <p:grpSp>
        <p:nvGrpSpPr>
          <p:cNvPr id="404" name="Google Shape;404;p34"/>
          <p:cNvGrpSpPr/>
          <p:nvPr/>
        </p:nvGrpSpPr>
        <p:grpSpPr>
          <a:xfrm>
            <a:off x="6481642" y="1551752"/>
            <a:ext cx="550788" cy="335302"/>
            <a:chOff x="8291456" y="3737976"/>
            <a:chExt cx="550788" cy="335302"/>
          </a:xfrm>
        </p:grpSpPr>
        <p:sp>
          <p:nvSpPr>
            <p:cNvPr id="405" name="Google Shape;405;p34"/>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4"/>
          <p:cNvGrpSpPr/>
          <p:nvPr/>
        </p:nvGrpSpPr>
        <p:grpSpPr>
          <a:xfrm>
            <a:off x="7457545" y="2679518"/>
            <a:ext cx="550839" cy="335100"/>
            <a:chOff x="7457545" y="2679518"/>
            <a:chExt cx="550839" cy="335100"/>
          </a:xfrm>
        </p:grpSpPr>
        <p:sp>
          <p:nvSpPr>
            <p:cNvPr id="408" name="Google Shape;408;p34"/>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34"/>
          <p:cNvSpPr/>
          <p:nvPr/>
        </p:nvSpPr>
        <p:spPr>
          <a:xfrm>
            <a:off x="8154542" y="260651"/>
            <a:ext cx="548707" cy="54870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7784050" y="6076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34"/>
          <p:cNvGrpSpPr/>
          <p:nvPr/>
        </p:nvGrpSpPr>
        <p:grpSpPr>
          <a:xfrm>
            <a:off x="6748592" y="393478"/>
            <a:ext cx="937300" cy="961100"/>
            <a:chOff x="1999000" y="1465000"/>
            <a:chExt cx="535600" cy="549200"/>
          </a:xfrm>
        </p:grpSpPr>
        <p:sp>
          <p:nvSpPr>
            <p:cNvPr id="420" name="Google Shape;420;p34"/>
            <p:cNvSpPr/>
            <p:nvPr/>
          </p:nvSpPr>
          <p:spPr>
            <a:xfrm>
              <a:off x="2003825" y="1468150"/>
              <a:ext cx="529875" cy="473900"/>
            </a:xfrm>
            <a:custGeom>
              <a:avLst/>
              <a:gdLst/>
              <a:ahLst/>
              <a:cxnLst/>
              <a:rect l="l" t="t" r="r" b="b"/>
              <a:pathLst>
                <a:path w="21195" h="18956" extrusionOk="0">
                  <a:moveTo>
                    <a:pt x="10597" y="1"/>
                  </a:moveTo>
                  <a:cubicBezTo>
                    <a:pt x="6549" y="1"/>
                    <a:pt x="2801" y="2612"/>
                    <a:pt x="1542" y="6679"/>
                  </a:cubicBezTo>
                  <a:cubicBezTo>
                    <a:pt x="1" y="11679"/>
                    <a:pt x="2801" y="16982"/>
                    <a:pt x="7797" y="18530"/>
                  </a:cubicBezTo>
                  <a:cubicBezTo>
                    <a:pt x="8730" y="18818"/>
                    <a:pt x="9672" y="18955"/>
                    <a:pt x="10599" y="18955"/>
                  </a:cubicBezTo>
                  <a:cubicBezTo>
                    <a:pt x="14644" y="18955"/>
                    <a:pt x="18389" y="16343"/>
                    <a:pt x="19648" y="12274"/>
                  </a:cubicBezTo>
                  <a:cubicBezTo>
                    <a:pt x="21194" y="7275"/>
                    <a:pt x="18394" y="1970"/>
                    <a:pt x="13393" y="424"/>
                  </a:cubicBezTo>
                  <a:cubicBezTo>
                    <a:pt x="12463" y="137"/>
                    <a:pt x="11522" y="1"/>
                    <a:pt x="1059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1999000" y="1465000"/>
              <a:ext cx="535600" cy="483000"/>
            </a:xfrm>
            <a:custGeom>
              <a:avLst/>
              <a:gdLst/>
              <a:ahLst/>
              <a:cxnLst/>
              <a:rect l="l" t="t" r="r" b="b"/>
              <a:pathLst>
                <a:path w="21424" h="19320" extrusionOk="0">
                  <a:moveTo>
                    <a:pt x="10210" y="210"/>
                  </a:moveTo>
                  <a:cubicBezTo>
                    <a:pt x="11297" y="210"/>
                    <a:pt x="12400" y="372"/>
                    <a:pt x="13477" y="707"/>
                  </a:cubicBezTo>
                  <a:cubicBezTo>
                    <a:pt x="16089" y="1512"/>
                    <a:pt x="18252" y="3205"/>
                    <a:pt x="19574" y="5467"/>
                  </a:cubicBezTo>
                  <a:cubicBezTo>
                    <a:pt x="20891" y="7724"/>
                    <a:pt x="21209" y="10285"/>
                    <a:pt x="20473" y="12678"/>
                  </a:cubicBezTo>
                  <a:cubicBezTo>
                    <a:pt x="19736" y="15065"/>
                    <a:pt x="18028" y="16999"/>
                    <a:pt x="15660" y="18123"/>
                  </a:cubicBezTo>
                  <a:cubicBezTo>
                    <a:pt x="14274" y="18780"/>
                    <a:pt x="12759" y="19112"/>
                    <a:pt x="11218" y="19112"/>
                  </a:cubicBezTo>
                  <a:cubicBezTo>
                    <a:pt x="10129" y="19112"/>
                    <a:pt x="9027" y="18946"/>
                    <a:pt x="7948" y="18613"/>
                  </a:cubicBezTo>
                  <a:cubicBezTo>
                    <a:pt x="5336" y="17809"/>
                    <a:pt x="3172" y="16116"/>
                    <a:pt x="1851" y="13853"/>
                  </a:cubicBezTo>
                  <a:cubicBezTo>
                    <a:pt x="534" y="11595"/>
                    <a:pt x="215" y="9036"/>
                    <a:pt x="951" y="6642"/>
                  </a:cubicBezTo>
                  <a:cubicBezTo>
                    <a:pt x="1689" y="4254"/>
                    <a:pt x="3397" y="2322"/>
                    <a:pt x="5764" y="1198"/>
                  </a:cubicBezTo>
                  <a:cubicBezTo>
                    <a:pt x="7149" y="540"/>
                    <a:pt x="8664" y="210"/>
                    <a:pt x="10210" y="210"/>
                  </a:cubicBezTo>
                  <a:close/>
                  <a:moveTo>
                    <a:pt x="10210" y="1"/>
                  </a:moveTo>
                  <a:cubicBezTo>
                    <a:pt x="8637" y="1"/>
                    <a:pt x="7092" y="340"/>
                    <a:pt x="5675" y="1015"/>
                  </a:cubicBezTo>
                  <a:cubicBezTo>
                    <a:pt x="3256" y="2159"/>
                    <a:pt x="1511" y="4140"/>
                    <a:pt x="753" y="6585"/>
                  </a:cubicBezTo>
                  <a:cubicBezTo>
                    <a:pt x="1" y="9031"/>
                    <a:pt x="324" y="11648"/>
                    <a:pt x="1672" y="13958"/>
                  </a:cubicBezTo>
                  <a:cubicBezTo>
                    <a:pt x="3021" y="16267"/>
                    <a:pt x="5225" y="17991"/>
                    <a:pt x="7885" y="18812"/>
                  </a:cubicBezTo>
                  <a:cubicBezTo>
                    <a:pt x="8982" y="19151"/>
                    <a:pt x="10106" y="19319"/>
                    <a:pt x="11213" y="19319"/>
                  </a:cubicBezTo>
                  <a:cubicBezTo>
                    <a:pt x="12787" y="19319"/>
                    <a:pt x="14333" y="18979"/>
                    <a:pt x="15749" y="18311"/>
                  </a:cubicBezTo>
                  <a:cubicBezTo>
                    <a:pt x="18168" y="17161"/>
                    <a:pt x="19914" y="15181"/>
                    <a:pt x="20671" y="12735"/>
                  </a:cubicBezTo>
                  <a:cubicBezTo>
                    <a:pt x="21424" y="10290"/>
                    <a:pt x="21100" y="7671"/>
                    <a:pt x="19752" y="5363"/>
                  </a:cubicBezTo>
                  <a:cubicBezTo>
                    <a:pt x="18404" y="3053"/>
                    <a:pt x="16198" y="1334"/>
                    <a:pt x="13539" y="508"/>
                  </a:cubicBezTo>
                  <a:cubicBezTo>
                    <a:pt x="12440" y="169"/>
                    <a:pt x="11318" y="1"/>
                    <a:pt x="1021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2194550" y="1912400"/>
              <a:ext cx="67175" cy="101800"/>
            </a:xfrm>
            <a:custGeom>
              <a:avLst/>
              <a:gdLst/>
              <a:ahLst/>
              <a:cxnLst/>
              <a:rect l="l" t="t" r="r" b="b"/>
              <a:pathLst>
                <a:path w="2687" h="4072" extrusionOk="0">
                  <a:moveTo>
                    <a:pt x="330" y="1"/>
                  </a:moveTo>
                  <a:lnTo>
                    <a:pt x="0" y="4072"/>
                  </a:lnTo>
                  <a:lnTo>
                    <a:pt x="2686" y="733"/>
                  </a:lnTo>
                  <a:lnTo>
                    <a:pt x="330"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2201225" y="1547825"/>
              <a:ext cx="181975" cy="316325"/>
            </a:xfrm>
            <a:custGeom>
              <a:avLst/>
              <a:gdLst/>
              <a:ahLst/>
              <a:cxnLst/>
              <a:rect l="l" t="t" r="r" b="b"/>
              <a:pathLst>
                <a:path w="7279" h="12653" extrusionOk="0">
                  <a:moveTo>
                    <a:pt x="3519" y="1"/>
                  </a:moveTo>
                  <a:cubicBezTo>
                    <a:pt x="3192" y="1"/>
                    <a:pt x="2889" y="39"/>
                    <a:pt x="2608" y="116"/>
                  </a:cubicBezTo>
                  <a:cubicBezTo>
                    <a:pt x="2111" y="252"/>
                    <a:pt x="1688" y="445"/>
                    <a:pt x="1332" y="707"/>
                  </a:cubicBezTo>
                  <a:cubicBezTo>
                    <a:pt x="977" y="968"/>
                    <a:pt x="690" y="1240"/>
                    <a:pt x="476" y="1522"/>
                  </a:cubicBezTo>
                  <a:cubicBezTo>
                    <a:pt x="256" y="1804"/>
                    <a:pt x="99" y="2039"/>
                    <a:pt x="0" y="2227"/>
                  </a:cubicBezTo>
                  <a:lnTo>
                    <a:pt x="1312" y="3367"/>
                  </a:lnTo>
                  <a:lnTo>
                    <a:pt x="1766" y="3439"/>
                  </a:lnTo>
                  <a:cubicBezTo>
                    <a:pt x="1908" y="3198"/>
                    <a:pt x="2065" y="2974"/>
                    <a:pt x="2241" y="2765"/>
                  </a:cubicBezTo>
                  <a:cubicBezTo>
                    <a:pt x="2419" y="2556"/>
                    <a:pt x="2629" y="2395"/>
                    <a:pt x="2868" y="2279"/>
                  </a:cubicBezTo>
                  <a:cubicBezTo>
                    <a:pt x="3030" y="2202"/>
                    <a:pt x="3209" y="2162"/>
                    <a:pt x="3407" y="2162"/>
                  </a:cubicBezTo>
                  <a:cubicBezTo>
                    <a:pt x="3503" y="2162"/>
                    <a:pt x="3604" y="2171"/>
                    <a:pt x="3710" y="2190"/>
                  </a:cubicBezTo>
                  <a:cubicBezTo>
                    <a:pt x="3877" y="2217"/>
                    <a:pt x="4033" y="2289"/>
                    <a:pt x="4190" y="2410"/>
                  </a:cubicBezTo>
                  <a:cubicBezTo>
                    <a:pt x="4347" y="2535"/>
                    <a:pt x="4472" y="2687"/>
                    <a:pt x="4566" y="2875"/>
                  </a:cubicBezTo>
                  <a:cubicBezTo>
                    <a:pt x="4660" y="3063"/>
                    <a:pt x="4692" y="3278"/>
                    <a:pt x="4650" y="3517"/>
                  </a:cubicBezTo>
                  <a:cubicBezTo>
                    <a:pt x="4578" y="3962"/>
                    <a:pt x="4405" y="4301"/>
                    <a:pt x="4127" y="4532"/>
                  </a:cubicBezTo>
                  <a:cubicBezTo>
                    <a:pt x="3852" y="4766"/>
                    <a:pt x="3538" y="4997"/>
                    <a:pt x="3193" y="5226"/>
                  </a:cubicBezTo>
                  <a:cubicBezTo>
                    <a:pt x="2936" y="5398"/>
                    <a:pt x="2680" y="5602"/>
                    <a:pt x="2419" y="5832"/>
                  </a:cubicBezTo>
                  <a:cubicBezTo>
                    <a:pt x="2164" y="6063"/>
                    <a:pt x="1933" y="6350"/>
                    <a:pt x="1735" y="6700"/>
                  </a:cubicBezTo>
                  <a:cubicBezTo>
                    <a:pt x="1537" y="7050"/>
                    <a:pt x="1390" y="7499"/>
                    <a:pt x="1296" y="8053"/>
                  </a:cubicBezTo>
                  <a:lnTo>
                    <a:pt x="1155" y="8931"/>
                  </a:lnTo>
                  <a:lnTo>
                    <a:pt x="3480" y="9312"/>
                  </a:lnTo>
                  <a:lnTo>
                    <a:pt x="3538" y="8962"/>
                  </a:lnTo>
                  <a:cubicBezTo>
                    <a:pt x="3606" y="8544"/>
                    <a:pt x="3715" y="8195"/>
                    <a:pt x="3862" y="7912"/>
                  </a:cubicBezTo>
                  <a:cubicBezTo>
                    <a:pt x="4013" y="7624"/>
                    <a:pt x="4190" y="7384"/>
                    <a:pt x="4400" y="7185"/>
                  </a:cubicBezTo>
                  <a:cubicBezTo>
                    <a:pt x="4609" y="6987"/>
                    <a:pt x="4823" y="6809"/>
                    <a:pt x="5043" y="6652"/>
                  </a:cubicBezTo>
                  <a:cubicBezTo>
                    <a:pt x="5325" y="6439"/>
                    <a:pt x="5612" y="6219"/>
                    <a:pt x="5899" y="6000"/>
                  </a:cubicBezTo>
                  <a:cubicBezTo>
                    <a:pt x="6187" y="5781"/>
                    <a:pt x="6442" y="5498"/>
                    <a:pt x="6667" y="5147"/>
                  </a:cubicBezTo>
                  <a:cubicBezTo>
                    <a:pt x="6898" y="4797"/>
                    <a:pt x="7059" y="4317"/>
                    <a:pt x="7158" y="3711"/>
                  </a:cubicBezTo>
                  <a:cubicBezTo>
                    <a:pt x="7279" y="2979"/>
                    <a:pt x="7226" y="2363"/>
                    <a:pt x="7002" y="1867"/>
                  </a:cubicBezTo>
                  <a:cubicBezTo>
                    <a:pt x="6777" y="1370"/>
                    <a:pt x="6427" y="973"/>
                    <a:pt x="5962" y="670"/>
                  </a:cubicBezTo>
                  <a:cubicBezTo>
                    <a:pt x="5492" y="372"/>
                    <a:pt x="4943" y="174"/>
                    <a:pt x="4311" y="68"/>
                  </a:cubicBezTo>
                  <a:cubicBezTo>
                    <a:pt x="4032" y="23"/>
                    <a:pt x="3769" y="1"/>
                    <a:pt x="3519" y="1"/>
                  </a:cubicBezTo>
                  <a:close/>
                  <a:moveTo>
                    <a:pt x="1851" y="10214"/>
                  </a:moveTo>
                  <a:cubicBezTo>
                    <a:pt x="1578" y="10214"/>
                    <a:pt x="1332" y="10284"/>
                    <a:pt x="1108" y="10426"/>
                  </a:cubicBezTo>
                  <a:cubicBezTo>
                    <a:pt x="804" y="10614"/>
                    <a:pt x="632" y="10879"/>
                    <a:pt x="575" y="11224"/>
                  </a:cubicBezTo>
                  <a:cubicBezTo>
                    <a:pt x="517" y="11581"/>
                    <a:pt x="596" y="11883"/>
                    <a:pt x="816" y="12145"/>
                  </a:cubicBezTo>
                  <a:cubicBezTo>
                    <a:pt x="1035" y="12401"/>
                    <a:pt x="1343" y="12562"/>
                    <a:pt x="1740" y="12625"/>
                  </a:cubicBezTo>
                  <a:cubicBezTo>
                    <a:pt x="1850" y="12644"/>
                    <a:pt x="1955" y="12653"/>
                    <a:pt x="2056" y="12653"/>
                  </a:cubicBezTo>
                  <a:cubicBezTo>
                    <a:pt x="2323" y="12653"/>
                    <a:pt x="2558" y="12588"/>
                    <a:pt x="2759" y="12463"/>
                  </a:cubicBezTo>
                  <a:cubicBezTo>
                    <a:pt x="3036" y="12285"/>
                    <a:pt x="3208" y="12019"/>
                    <a:pt x="3266" y="11663"/>
                  </a:cubicBezTo>
                  <a:cubicBezTo>
                    <a:pt x="3319" y="11323"/>
                    <a:pt x="3245" y="11016"/>
                    <a:pt x="3030" y="10739"/>
                  </a:cubicBezTo>
                  <a:cubicBezTo>
                    <a:pt x="2822" y="10467"/>
                    <a:pt x="2524" y="10300"/>
                    <a:pt x="2132" y="10237"/>
                  </a:cubicBezTo>
                  <a:cubicBezTo>
                    <a:pt x="2035" y="10222"/>
                    <a:pt x="1942" y="10214"/>
                    <a:pt x="1851" y="10214"/>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2189975" y="1546000"/>
              <a:ext cx="182000" cy="316350"/>
            </a:xfrm>
            <a:custGeom>
              <a:avLst/>
              <a:gdLst/>
              <a:ahLst/>
              <a:cxnLst/>
              <a:rect l="l" t="t" r="r" b="b"/>
              <a:pathLst>
                <a:path w="7280" h="12654" extrusionOk="0">
                  <a:moveTo>
                    <a:pt x="3514" y="1"/>
                  </a:moveTo>
                  <a:cubicBezTo>
                    <a:pt x="3187" y="1"/>
                    <a:pt x="2883" y="39"/>
                    <a:pt x="2602" y="116"/>
                  </a:cubicBezTo>
                  <a:cubicBezTo>
                    <a:pt x="2112" y="247"/>
                    <a:pt x="1688" y="445"/>
                    <a:pt x="1333" y="706"/>
                  </a:cubicBezTo>
                  <a:cubicBezTo>
                    <a:pt x="978" y="968"/>
                    <a:pt x="690" y="1239"/>
                    <a:pt x="470" y="1521"/>
                  </a:cubicBezTo>
                  <a:cubicBezTo>
                    <a:pt x="257" y="1803"/>
                    <a:pt x="101" y="2039"/>
                    <a:pt x="0" y="2227"/>
                  </a:cubicBezTo>
                  <a:lnTo>
                    <a:pt x="1762" y="3440"/>
                  </a:lnTo>
                  <a:cubicBezTo>
                    <a:pt x="1903" y="3199"/>
                    <a:pt x="2064" y="2974"/>
                    <a:pt x="2237" y="2765"/>
                  </a:cubicBezTo>
                  <a:cubicBezTo>
                    <a:pt x="2414" y="2555"/>
                    <a:pt x="2624" y="2394"/>
                    <a:pt x="2864" y="2280"/>
                  </a:cubicBezTo>
                  <a:cubicBezTo>
                    <a:pt x="3029" y="2200"/>
                    <a:pt x="3213" y="2161"/>
                    <a:pt x="3416" y="2161"/>
                  </a:cubicBezTo>
                  <a:cubicBezTo>
                    <a:pt x="3509" y="2161"/>
                    <a:pt x="3606" y="2169"/>
                    <a:pt x="3706" y="2185"/>
                  </a:cubicBezTo>
                  <a:cubicBezTo>
                    <a:pt x="3873" y="2217"/>
                    <a:pt x="4034" y="2290"/>
                    <a:pt x="4191" y="2410"/>
                  </a:cubicBezTo>
                  <a:cubicBezTo>
                    <a:pt x="4348" y="2535"/>
                    <a:pt x="4473" y="2687"/>
                    <a:pt x="4567" y="2875"/>
                  </a:cubicBezTo>
                  <a:cubicBezTo>
                    <a:pt x="4661" y="3057"/>
                    <a:pt x="4688" y="3277"/>
                    <a:pt x="4646" y="3517"/>
                  </a:cubicBezTo>
                  <a:cubicBezTo>
                    <a:pt x="4577" y="3961"/>
                    <a:pt x="4401" y="4301"/>
                    <a:pt x="4124" y="4531"/>
                  </a:cubicBezTo>
                  <a:cubicBezTo>
                    <a:pt x="3846" y="4766"/>
                    <a:pt x="3538" y="4996"/>
                    <a:pt x="3193" y="5227"/>
                  </a:cubicBezTo>
                  <a:cubicBezTo>
                    <a:pt x="2937" y="5398"/>
                    <a:pt x="2676" y="5603"/>
                    <a:pt x="2421" y="5832"/>
                  </a:cubicBezTo>
                  <a:cubicBezTo>
                    <a:pt x="2158" y="6062"/>
                    <a:pt x="1929" y="6349"/>
                    <a:pt x="1731" y="6700"/>
                  </a:cubicBezTo>
                  <a:cubicBezTo>
                    <a:pt x="1531" y="7045"/>
                    <a:pt x="1386" y="7499"/>
                    <a:pt x="1297" y="8053"/>
                  </a:cubicBezTo>
                  <a:lnTo>
                    <a:pt x="1150" y="8931"/>
                  </a:lnTo>
                  <a:lnTo>
                    <a:pt x="3475" y="9312"/>
                  </a:lnTo>
                  <a:lnTo>
                    <a:pt x="3533" y="8962"/>
                  </a:lnTo>
                  <a:cubicBezTo>
                    <a:pt x="3601" y="8543"/>
                    <a:pt x="3711" y="8189"/>
                    <a:pt x="3863" y="7906"/>
                  </a:cubicBezTo>
                  <a:cubicBezTo>
                    <a:pt x="4008" y="7624"/>
                    <a:pt x="4186" y="7383"/>
                    <a:pt x="4396" y="7185"/>
                  </a:cubicBezTo>
                  <a:cubicBezTo>
                    <a:pt x="4604" y="6987"/>
                    <a:pt x="4818" y="6809"/>
                    <a:pt x="5038" y="6652"/>
                  </a:cubicBezTo>
                  <a:cubicBezTo>
                    <a:pt x="5325" y="6438"/>
                    <a:pt x="5607" y="6218"/>
                    <a:pt x="5894" y="5999"/>
                  </a:cubicBezTo>
                  <a:cubicBezTo>
                    <a:pt x="6183" y="5780"/>
                    <a:pt x="6438" y="5492"/>
                    <a:pt x="6668" y="5143"/>
                  </a:cubicBezTo>
                  <a:cubicBezTo>
                    <a:pt x="6892" y="4798"/>
                    <a:pt x="7060" y="4317"/>
                    <a:pt x="7160" y="3705"/>
                  </a:cubicBezTo>
                  <a:cubicBezTo>
                    <a:pt x="7280" y="2979"/>
                    <a:pt x="7227" y="2362"/>
                    <a:pt x="6998" y="1866"/>
                  </a:cubicBezTo>
                  <a:cubicBezTo>
                    <a:pt x="6772" y="1370"/>
                    <a:pt x="6427" y="968"/>
                    <a:pt x="5957" y="669"/>
                  </a:cubicBezTo>
                  <a:cubicBezTo>
                    <a:pt x="5493" y="372"/>
                    <a:pt x="4939" y="173"/>
                    <a:pt x="4312" y="69"/>
                  </a:cubicBezTo>
                  <a:cubicBezTo>
                    <a:pt x="4032" y="23"/>
                    <a:pt x="3766" y="1"/>
                    <a:pt x="3514" y="1"/>
                  </a:cubicBezTo>
                  <a:close/>
                  <a:moveTo>
                    <a:pt x="1840" y="10210"/>
                  </a:moveTo>
                  <a:cubicBezTo>
                    <a:pt x="1570" y="10210"/>
                    <a:pt x="1324" y="10282"/>
                    <a:pt x="1104" y="10425"/>
                  </a:cubicBezTo>
                  <a:cubicBezTo>
                    <a:pt x="805" y="10613"/>
                    <a:pt x="627" y="10880"/>
                    <a:pt x="571" y="11225"/>
                  </a:cubicBezTo>
                  <a:cubicBezTo>
                    <a:pt x="513" y="11580"/>
                    <a:pt x="591" y="11883"/>
                    <a:pt x="810" y="12144"/>
                  </a:cubicBezTo>
                  <a:cubicBezTo>
                    <a:pt x="1030" y="12400"/>
                    <a:pt x="1343" y="12563"/>
                    <a:pt x="1741" y="12625"/>
                  </a:cubicBezTo>
                  <a:cubicBezTo>
                    <a:pt x="1849" y="12644"/>
                    <a:pt x="1953" y="12653"/>
                    <a:pt x="2053" y="12653"/>
                  </a:cubicBezTo>
                  <a:cubicBezTo>
                    <a:pt x="2319" y="12653"/>
                    <a:pt x="2553" y="12588"/>
                    <a:pt x="2754" y="12462"/>
                  </a:cubicBezTo>
                  <a:cubicBezTo>
                    <a:pt x="3036" y="12286"/>
                    <a:pt x="3204" y="12018"/>
                    <a:pt x="3261" y="11664"/>
                  </a:cubicBezTo>
                  <a:cubicBezTo>
                    <a:pt x="3318" y="11324"/>
                    <a:pt x="3241" y="11015"/>
                    <a:pt x="3031" y="10738"/>
                  </a:cubicBezTo>
                  <a:cubicBezTo>
                    <a:pt x="2817" y="10467"/>
                    <a:pt x="2520" y="10299"/>
                    <a:pt x="2132" y="10236"/>
                  </a:cubicBezTo>
                  <a:cubicBezTo>
                    <a:pt x="2032" y="10219"/>
                    <a:pt x="1934" y="10210"/>
                    <a:pt x="1840" y="102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16272A0D-F52F-40C4-F340-C2BBCD4483FA}"/>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67" name="TextBox 466">
            <a:extLst>
              <a:ext uri="{FF2B5EF4-FFF2-40B4-BE49-F238E27FC236}">
                <a16:creationId xmlns:a16="http://schemas.microsoft.com/office/drawing/2014/main" id="{58684BA7-3372-F79A-521F-977DDC46D2D3}"/>
              </a:ext>
            </a:extLst>
          </p:cNvPr>
          <p:cNvSpPr txBox="1"/>
          <p:nvPr/>
        </p:nvSpPr>
        <p:spPr>
          <a:xfrm>
            <a:off x="5678516" y="2181924"/>
            <a:ext cx="2869888" cy="2207240"/>
          </a:xfrm>
          <a:prstGeom prst="wedgeEllipseCallout">
            <a:avLst/>
          </a:prstGeom>
          <a:solidFill>
            <a:schemeClr val="accent3"/>
          </a:solidFill>
        </p:spPr>
        <p:txBody>
          <a:bodyPr wrap="square">
            <a:spAutoFit/>
          </a:bodyPr>
          <a:lstStyle/>
          <a:p>
            <a:pPr algn="ctr"/>
            <a:r>
              <a:rPr lang="en-US" sz="2400" b="1" i="1" dirty="0">
                <a:latin typeface="Nunito" pitchFamily="2" charset="0"/>
              </a:rPr>
              <a:t>Your friend: </a:t>
            </a:r>
            <a:r>
              <a:rPr lang="en-US" sz="2400" dirty="0">
                <a:latin typeface="Nunito" pitchFamily="2" charset="0"/>
              </a:rPr>
              <a:t>That would be great, </a:t>
            </a:r>
            <a:r>
              <a:rPr lang="en-US" sz="2400" b="1" i="1" u="sng" dirty="0">
                <a:latin typeface="Nunito" pitchFamily="2" charset="0"/>
              </a:rPr>
              <a:t>thanks</a:t>
            </a:r>
            <a:r>
              <a:rPr lang="en-US" sz="2400" dirty="0">
                <a:latin typeface="Nunito" pitchFamily="2" charset="0"/>
              </a:rPr>
              <a:t>!</a:t>
            </a:r>
          </a:p>
        </p:txBody>
      </p:sp>
      <p:sp>
        <p:nvSpPr>
          <p:cNvPr id="401" name="Google Shape;401;p34"/>
          <p:cNvSpPr/>
          <p:nvPr/>
        </p:nvSpPr>
        <p:spPr>
          <a:xfrm>
            <a:off x="285778" y="986791"/>
            <a:ext cx="8638482" cy="1323043"/>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02" name="Google Shape;402;p34"/>
          <p:cNvSpPr txBox="1">
            <a:spLocks noGrp="1"/>
          </p:cNvSpPr>
          <p:nvPr>
            <p:ph type="title"/>
          </p:nvPr>
        </p:nvSpPr>
        <p:spPr>
          <a:xfrm>
            <a:off x="299158" y="353540"/>
            <a:ext cx="666704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solidFill>
                  <a:schemeClr val="tx1"/>
                </a:solidFill>
              </a:rPr>
              <a:t>Ex2: Work in pairs. Make similar conversations with the following situations.</a:t>
            </a:r>
            <a:endParaRPr sz="2400" dirty="0">
              <a:solidFill>
                <a:schemeClr val="tx1"/>
              </a:solidFill>
            </a:endParaRPr>
          </a:p>
        </p:txBody>
      </p:sp>
      <p:sp>
        <p:nvSpPr>
          <p:cNvPr id="403" name="Google Shape;403;p34"/>
          <p:cNvSpPr txBox="1">
            <a:spLocks noGrp="1"/>
          </p:cNvSpPr>
          <p:nvPr>
            <p:ph type="subTitle" idx="1"/>
          </p:nvPr>
        </p:nvSpPr>
        <p:spPr>
          <a:xfrm>
            <a:off x="299158" y="1189266"/>
            <a:ext cx="8157857" cy="963037"/>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pPr>
            <a:r>
              <a:rPr lang="en-US" sz="2800" dirty="0">
                <a:latin typeface="Nunito" pitchFamily="2" charset="0"/>
              </a:rPr>
              <a:t>1. </a:t>
            </a:r>
            <a:r>
              <a:rPr lang="vi-VN" sz="2800" dirty="0">
                <a:latin typeface="Nunito" pitchFamily="2" charset="0"/>
              </a:rPr>
              <a:t>Your friend doesn't know how to use the library smart card. You offer to show him/her</a:t>
            </a:r>
            <a:endParaRPr lang="en-US" sz="2800" dirty="0">
              <a:latin typeface="Nunito" pitchFamily="2" charset="0"/>
            </a:endParaRPr>
          </a:p>
        </p:txBody>
      </p:sp>
      <p:grpSp>
        <p:nvGrpSpPr>
          <p:cNvPr id="404" name="Google Shape;404;p34"/>
          <p:cNvGrpSpPr/>
          <p:nvPr/>
        </p:nvGrpSpPr>
        <p:grpSpPr>
          <a:xfrm>
            <a:off x="5295066" y="760969"/>
            <a:ext cx="550788" cy="335302"/>
            <a:chOff x="8291456" y="3737976"/>
            <a:chExt cx="550788" cy="335302"/>
          </a:xfrm>
        </p:grpSpPr>
        <p:sp>
          <p:nvSpPr>
            <p:cNvPr id="405" name="Google Shape;405;p34"/>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4"/>
          <p:cNvGrpSpPr/>
          <p:nvPr/>
        </p:nvGrpSpPr>
        <p:grpSpPr>
          <a:xfrm>
            <a:off x="8309330" y="2566253"/>
            <a:ext cx="550839" cy="335100"/>
            <a:chOff x="7457545" y="2679518"/>
            <a:chExt cx="550839" cy="335100"/>
          </a:xfrm>
        </p:grpSpPr>
        <p:sp>
          <p:nvSpPr>
            <p:cNvPr id="408" name="Google Shape;408;p34"/>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09" name="Google Shape;409;p34"/>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grpSp>
      <p:grpSp>
        <p:nvGrpSpPr>
          <p:cNvPr id="410" name="Google Shape;410;p34"/>
          <p:cNvGrpSpPr/>
          <p:nvPr/>
        </p:nvGrpSpPr>
        <p:grpSpPr>
          <a:xfrm>
            <a:off x="3081889" y="4173508"/>
            <a:ext cx="946503" cy="524168"/>
            <a:chOff x="5902164" y="3157083"/>
            <a:chExt cx="946503" cy="524168"/>
          </a:xfrm>
        </p:grpSpPr>
        <p:sp>
          <p:nvSpPr>
            <p:cNvPr id="411" name="Google Shape;411;p34"/>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12" name="Google Shape;412;p34"/>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13" name="Google Shape;413;p34"/>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14" name="Google Shape;414;p34"/>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grpSp>
      <p:sp>
        <p:nvSpPr>
          <p:cNvPr id="415" name="Google Shape;415;p34"/>
          <p:cNvSpPr/>
          <p:nvPr/>
        </p:nvSpPr>
        <p:spPr>
          <a:xfrm>
            <a:off x="8154542" y="260651"/>
            <a:ext cx="548707" cy="54870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7784050" y="6076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303992" y="3714192"/>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grpSp>
        <p:nvGrpSpPr>
          <p:cNvPr id="419" name="Google Shape;419;p34"/>
          <p:cNvGrpSpPr/>
          <p:nvPr/>
        </p:nvGrpSpPr>
        <p:grpSpPr>
          <a:xfrm>
            <a:off x="6748592" y="393478"/>
            <a:ext cx="937300" cy="961100"/>
            <a:chOff x="1999000" y="1465000"/>
            <a:chExt cx="535600" cy="549200"/>
          </a:xfrm>
        </p:grpSpPr>
        <p:sp>
          <p:nvSpPr>
            <p:cNvPr id="420" name="Google Shape;420;p34"/>
            <p:cNvSpPr/>
            <p:nvPr/>
          </p:nvSpPr>
          <p:spPr>
            <a:xfrm>
              <a:off x="2003825" y="1468150"/>
              <a:ext cx="529875" cy="473900"/>
            </a:xfrm>
            <a:custGeom>
              <a:avLst/>
              <a:gdLst/>
              <a:ahLst/>
              <a:cxnLst/>
              <a:rect l="l" t="t" r="r" b="b"/>
              <a:pathLst>
                <a:path w="21195" h="18956" extrusionOk="0">
                  <a:moveTo>
                    <a:pt x="10597" y="1"/>
                  </a:moveTo>
                  <a:cubicBezTo>
                    <a:pt x="6549" y="1"/>
                    <a:pt x="2801" y="2612"/>
                    <a:pt x="1542" y="6679"/>
                  </a:cubicBezTo>
                  <a:cubicBezTo>
                    <a:pt x="1" y="11679"/>
                    <a:pt x="2801" y="16982"/>
                    <a:pt x="7797" y="18530"/>
                  </a:cubicBezTo>
                  <a:cubicBezTo>
                    <a:pt x="8730" y="18818"/>
                    <a:pt x="9672" y="18955"/>
                    <a:pt x="10599" y="18955"/>
                  </a:cubicBezTo>
                  <a:cubicBezTo>
                    <a:pt x="14644" y="18955"/>
                    <a:pt x="18389" y="16343"/>
                    <a:pt x="19648" y="12274"/>
                  </a:cubicBezTo>
                  <a:cubicBezTo>
                    <a:pt x="21194" y="7275"/>
                    <a:pt x="18394" y="1970"/>
                    <a:pt x="13393" y="424"/>
                  </a:cubicBezTo>
                  <a:cubicBezTo>
                    <a:pt x="12463" y="137"/>
                    <a:pt x="11522" y="1"/>
                    <a:pt x="1059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1999000" y="1465000"/>
              <a:ext cx="535600" cy="483000"/>
            </a:xfrm>
            <a:custGeom>
              <a:avLst/>
              <a:gdLst/>
              <a:ahLst/>
              <a:cxnLst/>
              <a:rect l="l" t="t" r="r" b="b"/>
              <a:pathLst>
                <a:path w="21424" h="19320" extrusionOk="0">
                  <a:moveTo>
                    <a:pt x="10210" y="210"/>
                  </a:moveTo>
                  <a:cubicBezTo>
                    <a:pt x="11297" y="210"/>
                    <a:pt x="12400" y="372"/>
                    <a:pt x="13477" y="707"/>
                  </a:cubicBezTo>
                  <a:cubicBezTo>
                    <a:pt x="16089" y="1512"/>
                    <a:pt x="18252" y="3205"/>
                    <a:pt x="19574" y="5467"/>
                  </a:cubicBezTo>
                  <a:cubicBezTo>
                    <a:pt x="20891" y="7724"/>
                    <a:pt x="21209" y="10285"/>
                    <a:pt x="20473" y="12678"/>
                  </a:cubicBezTo>
                  <a:cubicBezTo>
                    <a:pt x="19736" y="15065"/>
                    <a:pt x="18028" y="16999"/>
                    <a:pt x="15660" y="18123"/>
                  </a:cubicBezTo>
                  <a:cubicBezTo>
                    <a:pt x="14274" y="18780"/>
                    <a:pt x="12759" y="19112"/>
                    <a:pt x="11218" y="19112"/>
                  </a:cubicBezTo>
                  <a:cubicBezTo>
                    <a:pt x="10129" y="19112"/>
                    <a:pt x="9027" y="18946"/>
                    <a:pt x="7948" y="18613"/>
                  </a:cubicBezTo>
                  <a:cubicBezTo>
                    <a:pt x="5336" y="17809"/>
                    <a:pt x="3172" y="16116"/>
                    <a:pt x="1851" y="13853"/>
                  </a:cubicBezTo>
                  <a:cubicBezTo>
                    <a:pt x="534" y="11595"/>
                    <a:pt x="215" y="9036"/>
                    <a:pt x="951" y="6642"/>
                  </a:cubicBezTo>
                  <a:cubicBezTo>
                    <a:pt x="1689" y="4254"/>
                    <a:pt x="3397" y="2322"/>
                    <a:pt x="5764" y="1198"/>
                  </a:cubicBezTo>
                  <a:cubicBezTo>
                    <a:pt x="7149" y="540"/>
                    <a:pt x="8664" y="210"/>
                    <a:pt x="10210" y="210"/>
                  </a:cubicBezTo>
                  <a:close/>
                  <a:moveTo>
                    <a:pt x="10210" y="1"/>
                  </a:moveTo>
                  <a:cubicBezTo>
                    <a:pt x="8637" y="1"/>
                    <a:pt x="7092" y="340"/>
                    <a:pt x="5675" y="1015"/>
                  </a:cubicBezTo>
                  <a:cubicBezTo>
                    <a:pt x="3256" y="2159"/>
                    <a:pt x="1511" y="4140"/>
                    <a:pt x="753" y="6585"/>
                  </a:cubicBezTo>
                  <a:cubicBezTo>
                    <a:pt x="1" y="9031"/>
                    <a:pt x="324" y="11648"/>
                    <a:pt x="1672" y="13958"/>
                  </a:cubicBezTo>
                  <a:cubicBezTo>
                    <a:pt x="3021" y="16267"/>
                    <a:pt x="5225" y="17991"/>
                    <a:pt x="7885" y="18812"/>
                  </a:cubicBezTo>
                  <a:cubicBezTo>
                    <a:pt x="8982" y="19151"/>
                    <a:pt x="10106" y="19319"/>
                    <a:pt x="11213" y="19319"/>
                  </a:cubicBezTo>
                  <a:cubicBezTo>
                    <a:pt x="12787" y="19319"/>
                    <a:pt x="14333" y="18979"/>
                    <a:pt x="15749" y="18311"/>
                  </a:cubicBezTo>
                  <a:cubicBezTo>
                    <a:pt x="18168" y="17161"/>
                    <a:pt x="19914" y="15181"/>
                    <a:pt x="20671" y="12735"/>
                  </a:cubicBezTo>
                  <a:cubicBezTo>
                    <a:pt x="21424" y="10290"/>
                    <a:pt x="21100" y="7671"/>
                    <a:pt x="19752" y="5363"/>
                  </a:cubicBezTo>
                  <a:cubicBezTo>
                    <a:pt x="18404" y="3053"/>
                    <a:pt x="16198" y="1334"/>
                    <a:pt x="13539" y="508"/>
                  </a:cubicBezTo>
                  <a:cubicBezTo>
                    <a:pt x="12440" y="169"/>
                    <a:pt x="11318" y="1"/>
                    <a:pt x="1021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2194550" y="1912400"/>
              <a:ext cx="67175" cy="101800"/>
            </a:xfrm>
            <a:custGeom>
              <a:avLst/>
              <a:gdLst/>
              <a:ahLst/>
              <a:cxnLst/>
              <a:rect l="l" t="t" r="r" b="b"/>
              <a:pathLst>
                <a:path w="2687" h="4072" extrusionOk="0">
                  <a:moveTo>
                    <a:pt x="330" y="1"/>
                  </a:moveTo>
                  <a:lnTo>
                    <a:pt x="0" y="4072"/>
                  </a:lnTo>
                  <a:lnTo>
                    <a:pt x="2686" y="733"/>
                  </a:lnTo>
                  <a:lnTo>
                    <a:pt x="330"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2201225" y="1547825"/>
              <a:ext cx="181975" cy="316325"/>
            </a:xfrm>
            <a:custGeom>
              <a:avLst/>
              <a:gdLst/>
              <a:ahLst/>
              <a:cxnLst/>
              <a:rect l="l" t="t" r="r" b="b"/>
              <a:pathLst>
                <a:path w="7279" h="12653" extrusionOk="0">
                  <a:moveTo>
                    <a:pt x="3519" y="1"/>
                  </a:moveTo>
                  <a:cubicBezTo>
                    <a:pt x="3192" y="1"/>
                    <a:pt x="2889" y="39"/>
                    <a:pt x="2608" y="116"/>
                  </a:cubicBezTo>
                  <a:cubicBezTo>
                    <a:pt x="2111" y="252"/>
                    <a:pt x="1688" y="445"/>
                    <a:pt x="1332" y="707"/>
                  </a:cubicBezTo>
                  <a:cubicBezTo>
                    <a:pt x="977" y="968"/>
                    <a:pt x="690" y="1240"/>
                    <a:pt x="476" y="1522"/>
                  </a:cubicBezTo>
                  <a:cubicBezTo>
                    <a:pt x="256" y="1804"/>
                    <a:pt x="99" y="2039"/>
                    <a:pt x="0" y="2227"/>
                  </a:cubicBezTo>
                  <a:lnTo>
                    <a:pt x="1312" y="3367"/>
                  </a:lnTo>
                  <a:lnTo>
                    <a:pt x="1766" y="3439"/>
                  </a:lnTo>
                  <a:cubicBezTo>
                    <a:pt x="1908" y="3198"/>
                    <a:pt x="2065" y="2974"/>
                    <a:pt x="2241" y="2765"/>
                  </a:cubicBezTo>
                  <a:cubicBezTo>
                    <a:pt x="2419" y="2556"/>
                    <a:pt x="2629" y="2395"/>
                    <a:pt x="2868" y="2279"/>
                  </a:cubicBezTo>
                  <a:cubicBezTo>
                    <a:pt x="3030" y="2202"/>
                    <a:pt x="3209" y="2162"/>
                    <a:pt x="3407" y="2162"/>
                  </a:cubicBezTo>
                  <a:cubicBezTo>
                    <a:pt x="3503" y="2162"/>
                    <a:pt x="3604" y="2171"/>
                    <a:pt x="3710" y="2190"/>
                  </a:cubicBezTo>
                  <a:cubicBezTo>
                    <a:pt x="3877" y="2217"/>
                    <a:pt x="4033" y="2289"/>
                    <a:pt x="4190" y="2410"/>
                  </a:cubicBezTo>
                  <a:cubicBezTo>
                    <a:pt x="4347" y="2535"/>
                    <a:pt x="4472" y="2687"/>
                    <a:pt x="4566" y="2875"/>
                  </a:cubicBezTo>
                  <a:cubicBezTo>
                    <a:pt x="4660" y="3063"/>
                    <a:pt x="4692" y="3278"/>
                    <a:pt x="4650" y="3517"/>
                  </a:cubicBezTo>
                  <a:cubicBezTo>
                    <a:pt x="4578" y="3962"/>
                    <a:pt x="4405" y="4301"/>
                    <a:pt x="4127" y="4532"/>
                  </a:cubicBezTo>
                  <a:cubicBezTo>
                    <a:pt x="3852" y="4766"/>
                    <a:pt x="3538" y="4997"/>
                    <a:pt x="3193" y="5226"/>
                  </a:cubicBezTo>
                  <a:cubicBezTo>
                    <a:pt x="2936" y="5398"/>
                    <a:pt x="2680" y="5602"/>
                    <a:pt x="2419" y="5832"/>
                  </a:cubicBezTo>
                  <a:cubicBezTo>
                    <a:pt x="2164" y="6063"/>
                    <a:pt x="1933" y="6350"/>
                    <a:pt x="1735" y="6700"/>
                  </a:cubicBezTo>
                  <a:cubicBezTo>
                    <a:pt x="1537" y="7050"/>
                    <a:pt x="1390" y="7499"/>
                    <a:pt x="1296" y="8053"/>
                  </a:cubicBezTo>
                  <a:lnTo>
                    <a:pt x="1155" y="8931"/>
                  </a:lnTo>
                  <a:lnTo>
                    <a:pt x="3480" y="9312"/>
                  </a:lnTo>
                  <a:lnTo>
                    <a:pt x="3538" y="8962"/>
                  </a:lnTo>
                  <a:cubicBezTo>
                    <a:pt x="3606" y="8544"/>
                    <a:pt x="3715" y="8195"/>
                    <a:pt x="3862" y="7912"/>
                  </a:cubicBezTo>
                  <a:cubicBezTo>
                    <a:pt x="4013" y="7624"/>
                    <a:pt x="4190" y="7384"/>
                    <a:pt x="4400" y="7185"/>
                  </a:cubicBezTo>
                  <a:cubicBezTo>
                    <a:pt x="4609" y="6987"/>
                    <a:pt x="4823" y="6809"/>
                    <a:pt x="5043" y="6652"/>
                  </a:cubicBezTo>
                  <a:cubicBezTo>
                    <a:pt x="5325" y="6439"/>
                    <a:pt x="5612" y="6219"/>
                    <a:pt x="5899" y="6000"/>
                  </a:cubicBezTo>
                  <a:cubicBezTo>
                    <a:pt x="6187" y="5781"/>
                    <a:pt x="6442" y="5498"/>
                    <a:pt x="6667" y="5147"/>
                  </a:cubicBezTo>
                  <a:cubicBezTo>
                    <a:pt x="6898" y="4797"/>
                    <a:pt x="7059" y="4317"/>
                    <a:pt x="7158" y="3711"/>
                  </a:cubicBezTo>
                  <a:cubicBezTo>
                    <a:pt x="7279" y="2979"/>
                    <a:pt x="7226" y="2363"/>
                    <a:pt x="7002" y="1867"/>
                  </a:cubicBezTo>
                  <a:cubicBezTo>
                    <a:pt x="6777" y="1370"/>
                    <a:pt x="6427" y="973"/>
                    <a:pt x="5962" y="670"/>
                  </a:cubicBezTo>
                  <a:cubicBezTo>
                    <a:pt x="5492" y="372"/>
                    <a:pt x="4943" y="174"/>
                    <a:pt x="4311" y="68"/>
                  </a:cubicBezTo>
                  <a:cubicBezTo>
                    <a:pt x="4032" y="23"/>
                    <a:pt x="3769" y="1"/>
                    <a:pt x="3519" y="1"/>
                  </a:cubicBezTo>
                  <a:close/>
                  <a:moveTo>
                    <a:pt x="1851" y="10214"/>
                  </a:moveTo>
                  <a:cubicBezTo>
                    <a:pt x="1578" y="10214"/>
                    <a:pt x="1332" y="10284"/>
                    <a:pt x="1108" y="10426"/>
                  </a:cubicBezTo>
                  <a:cubicBezTo>
                    <a:pt x="804" y="10614"/>
                    <a:pt x="632" y="10879"/>
                    <a:pt x="575" y="11224"/>
                  </a:cubicBezTo>
                  <a:cubicBezTo>
                    <a:pt x="517" y="11581"/>
                    <a:pt x="596" y="11883"/>
                    <a:pt x="816" y="12145"/>
                  </a:cubicBezTo>
                  <a:cubicBezTo>
                    <a:pt x="1035" y="12401"/>
                    <a:pt x="1343" y="12562"/>
                    <a:pt x="1740" y="12625"/>
                  </a:cubicBezTo>
                  <a:cubicBezTo>
                    <a:pt x="1850" y="12644"/>
                    <a:pt x="1955" y="12653"/>
                    <a:pt x="2056" y="12653"/>
                  </a:cubicBezTo>
                  <a:cubicBezTo>
                    <a:pt x="2323" y="12653"/>
                    <a:pt x="2558" y="12588"/>
                    <a:pt x="2759" y="12463"/>
                  </a:cubicBezTo>
                  <a:cubicBezTo>
                    <a:pt x="3036" y="12285"/>
                    <a:pt x="3208" y="12019"/>
                    <a:pt x="3266" y="11663"/>
                  </a:cubicBezTo>
                  <a:cubicBezTo>
                    <a:pt x="3319" y="11323"/>
                    <a:pt x="3245" y="11016"/>
                    <a:pt x="3030" y="10739"/>
                  </a:cubicBezTo>
                  <a:cubicBezTo>
                    <a:pt x="2822" y="10467"/>
                    <a:pt x="2524" y="10300"/>
                    <a:pt x="2132" y="10237"/>
                  </a:cubicBezTo>
                  <a:cubicBezTo>
                    <a:pt x="2035" y="10222"/>
                    <a:pt x="1942" y="10214"/>
                    <a:pt x="1851" y="10214"/>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2189975" y="1546000"/>
              <a:ext cx="182000" cy="316350"/>
            </a:xfrm>
            <a:custGeom>
              <a:avLst/>
              <a:gdLst/>
              <a:ahLst/>
              <a:cxnLst/>
              <a:rect l="l" t="t" r="r" b="b"/>
              <a:pathLst>
                <a:path w="7280" h="12654" extrusionOk="0">
                  <a:moveTo>
                    <a:pt x="3514" y="1"/>
                  </a:moveTo>
                  <a:cubicBezTo>
                    <a:pt x="3187" y="1"/>
                    <a:pt x="2883" y="39"/>
                    <a:pt x="2602" y="116"/>
                  </a:cubicBezTo>
                  <a:cubicBezTo>
                    <a:pt x="2112" y="247"/>
                    <a:pt x="1688" y="445"/>
                    <a:pt x="1333" y="706"/>
                  </a:cubicBezTo>
                  <a:cubicBezTo>
                    <a:pt x="978" y="968"/>
                    <a:pt x="690" y="1239"/>
                    <a:pt x="470" y="1521"/>
                  </a:cubicBezTo>
                  <a:cubicBezTo>
                    <a:pt x="257" y="1803"/>
                    <a:pt x="101" y="2039"/>
                    <a:pt x="0" y="2227"/>
                  </a:cubicBezTo>
                  <a:lnTo>
                    <a:pt x="1762" y="3440"/>
                  </a:lnTo>
                  <a:cubicBezTo>
                    <a:pt x="1903" y="3199"/>
                    <a:pt x="2064" y="2974"/>
                    <a:pt x="2237" y="2765"/>
                  </a:cubicBezTo>
                  <a:cubicBezTo>
                    <a:pt x="2414" y="2555"/>
                    <a:pt x="2624" y="2394"/>
                    <a:pt x="2864" y="2280"/>
                  </a:cubicBezTo>
                  <a:cubicBezTo>
                    <a:pt x="3029" y="2200"/>
                    <a:pt x="3213" y="2161"/>
                    <a:pt x="3416" y="2161"/>
                  </a:cubicBezTo>
                  <a:cubicBezTo>
                    <a:pt x="3509" y="2161"/>
                    <a:pt x="3606" y="2169"/>
                    <a:pt x="3706" y="2185"/>
                  </a:cubicBezTo>
                  <a:cubicBezTo>
                    <a:pt x="3873" y="2217"/>
                    <a:pt x="4034" y="2290"/>
                    <a:pt x="4191" y="2410"/>
                  </a:cubicBezTo>
                  <a:cubicBezTo>
                    <a:pt x="4348" y="2535"/>
                    <a:pt x="4473" y="2687"/>
                    <a:pt x="4567" y="2875"/>
                  </a:cubicBezTo>
                  <a:cubicBezTo>
                    <a:pt x="4661" y="3057"/>
                    <a:pt x="4688" y="3277"/>
                    <a:pt x="4646" y="3517"/>
                  </a:cubicBezTo>
                  <a:cubicBezTo>
                    <a:pt x="4577" y="3961"/>
                    <a:pt x="4401" y="4301"/>
                    <a:pt x="4124" y="4531"/>
                  </a:cubicBezTo>
                  <a:cubicBezTo>
                    <a:pt x="3846" y="4766"/>
                    <a:pt x="3538" y="4996"/>
                    <a:pt x="3193" y="5227"/>
                  </a:cubicBezTo>
                  <a:cubicBezTo>
                    <a:pt x="2937" y="5398"/>
                    <a:pt x="2676" y="5603"/>
                    <a:pt x="2421" y="5832"/>
                  </a:cubicBezTo>
                  <a:cubicBezTo>
                    <a:pt x="2158" y="6062"/>
                    <a:pt x="1929" y="6349"/>
                    <a:pt x="1731" y="6700"/>
                  </a:cubicBezTo>
                  <a:cubicBezTo>
                    <a:pt x="1531" y="7045"/>
                    <a:pt x="1386" y="7499"/>
                    <a:pt x="1297" y="8053"/>
                  </a:cubicBezTo>
                  <a:lnTo>
                    <a:pt x="1150" y="8931"/>
                  </a:lnTo>
                  <a:lnTo>
                    <a:pt x="3475" y="9312"/>
                  </a:lnTo>
                  <a:lnTo>
                    <a:pt x="3533" y="8962"/>
                  </a:lnTo>
                  <a:cubicBezTo>
                    <a:pt x="3601" y="8543"/>
                    <a:pt x="3711" y="8189"/>
                    <a:pt x="3863" y="7906"/>
                  </a:cubicBezTo>
                  <a:cubicBezTo>
                    <a:pt x="4008" y="7624"/>
                    <a:pt x="4186" y="7383"/>
                    <a:pt x="4396" y="7185"/>
                  </a:cubicBezTo>
                  <a:cubicBezTo>
                    <a:pt x="4604" y="6987"/>
                    <a:pt x="4818" y="6809"/>
                    <a:pt x="5038" y="6652"/>
                  </a:cubicBezTo>
                  <a:cubicBezTo>
                    <a:pt x="5325" y="6438"/>
                    <a:pt x="5607" y="6218"/>
                    <a:pt x="5894" y="5999"/>
                  </a:cubicBezTo>
                  <a:cubicBezTo>
                    <a:pt x="6183" y="5780"/>
                    <a:pt x="6438" y="5492"/>
                    <a:pt x="6668" y="5143"/>
                  </a:cubicBezTo>
                  <a:cubicBezTo>
                    <a:pt x="6892" y="4798"/>
                    <a:pt x="7060" y="4317"/>
                    <a:pt x="7160" y="3705"/>
                  </a:cubicBezTo>
                  <a:cubicBezTo>
                    <a:pt x="7280" y="2979"/>
                    <a:pt x="7227" y="2362"/>
                    <a:pt x="6998" y="1866"/>
                  </a:cubicBezTo>
                  <a:cubicBezTo>
                    <a:pt x="6772" y="1370"/>
                    <a:pt x="6427" y="968"/>
                    <a:pt x="5957" y="669"/>
                  </a:cubicBezTo>
                  <a:cubicBezTo>
                    <a:pt x="5493" y="372"/>
                    <a:pt x="4939" y="173"/>
                    <a:pt x="4312" y="69"/>
                  </a:cubicBezTo>
                  <a:cubicBezTo>
                    <a:pt x="4032" y="23"/>
                    <a:pt x="3766" y="1"/>
                    <a:pt x="3514" y="1"/>
                  </a:cubicBezTo>
                  <a:close/>
                  <a:moveTo>
                    <a:pt x="1840" y="10210"/>
                  </a:moveTo>
                  <a:cubicBezTo>
                    <a:pt x="1570" y="10210"/>
                    <a:pt x="1324" y="10282"/>
                    <a:pt x="1104" y="10425"/>
                  </a:cubicBezTo>
                  <a:cubicBezTo>
                    <a:pt x="805" y="10613"/>
                    <a:pt x="627" y="10880"/>
                    <a:pt x="571" y="11225"/>
                  </a:cubicBezTo>
                  <a:cubicBezTo>
                    <a:pt x="513" y="11580"/>
                    <a:pt x="591" y="11883"/>
                    <a:pt x="810" y="12144"/>
                  </a:cubicBezTo>
                  <a:cubicBezTo>
                    <a:pt x="1030" y="12400"/>
                    <a:pt x="1343" y="12563"/>
                    <a:pt x="1741" y="12625"/>
                  </a:cubicBezTo>
                  <a:cubicBezTo>
                    <a:pt x="1849" y="12644"/>
                    <a:pt x="1953" y="12653"/>
                    <a:pt x="2053" y="12653"/>
                  </a:cubicBezTo>
                  <a:cubicBezTo>
                    <a:pt x="2319" y="12653"/>
                    <a:pt x="2553" y="12588"/>
                    <a:pt x="2754" y="12462"/>
                  </a:cubicBezTo>
                  <a:cubicBezTo>
                    <a:pt x="3036" y="12286"/>
                    <a:pt x="3204" y="12018"/>
                    <a:pt x="3261" y="11664"/>
                  </a:cubicBezTo>
                  <a:cubicBezTo>
                    <a:pt x="3318" y="11324"/>
                    <a:pt x="3241" y="11015"/>
                    <a:pt x="3031" y="10738"/>
                  </a:cubicBezTo>
                  <a:cubicBezTo>
                    <a:pt x="2817" y="10467"/>
                    <a:pt x="2520" y="10299"/>
                    <a:pt x="2132" y="10236"/>
                  </a:cubicBezTo>
                  <a:cubicBezTo>
                    <a:pt x="2032" y="10219"/>
                    <a:pt x="1934" y="10210"/>
                    <a:pt x="1840" y="102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983F5223-CF7F-54B6-469F-D8E5D1E8F265}"/>
              </a:ext>
            </a:extLst>
          </p:cNvPr>
          <p:cNvSpPr txBox="1"/>
          <p:nvPr/>
        </p:nvSpPr>
        <p:spPr>
          <a:xfrm flipH="1">
            <a:off x="105237" y="2338933"/>
            <a:ext cx="3358638" cy="2726591"/>
          </a:xfrm>
          <a:prstGeom prst="wedgeEllipseCallout">
            <a:avLst/>
          </a:prstGeom>
          <a:solidFill>
            <a:schemeClr val="accent3"/>
          </a:solidFill>
        </p:spPr>
        <p:txBody>
          <a:bodyPr wrap="square">
            <a:spAutoFit/>
          </a:bodyPr>
          <a:lstStyle/>
          <a:p>
            <a:pPr algn="ctr"/>
            <a:r>
              <a:rPr lang="en-US" sz="2400" b="1" i="1" dirty="0">
                <a:latin typeface="Nunito" pitchFamily="2" charset="0"/>
              </a:rPr>
              <a:t>You: </a:t>
            </a:r>
            <a:r>
              <a:rPr lang="en-US" sz="2400" b="1" i="1" u="sng" dirty="0">
                <a:latin typeface="Nunito" pitchFamily="2" charset="0"/>
              </a:rPr>
              <a:t>I can</a:t>
            </a:r>
            <a:r>
              <a:rPr lang="en-US" sz="2400" i="1" dirty="0">
                <a:latin typeface="Nunito" pitchFamily="2" charset="0"/>
              </a:rPr>
              <a:t> </a:t>
            </a:r>
            <a:r>
              <a:rPr lang="en-US" sz="2400" dirty="0">
                <a:latin typeface="Nunito" pitchFamily="2" charset="0"/>
              </a:rPr>
              <a:t>show you how to use the library smart card if you want.</a:t>
            </a:r>
          </a:p>
        </p:txBody>
      </p:sp>
      <p:grpSp>
        <p:nvGrpSpPr>
          <p:cNvPr id="9" name="Google Shape;1909;p58">
            <a:extLst>
              <a:ext uri="{FF2B5EF4-FFF2-40B4-BE49-F238E27FC236}">
                <a16:creationId xmlns:a16="http://schemas.microsoft.com/office/drawing/2014/main" id="{C14A2FA3-D29C-320E-FC75-A65B2E149A32}"/>
              </a:ext>
            </a:extLst>
          </p:cNvPr>
          <p:cNvGrpSpPr/>
          <p:nvPr/>
        </p:nvGrpSpPr>
        <p:grpSpPr>
          <a:xfrm>
            <a:off x="4728065" y="2854898"/>
            <a:ext cx="1531575" cy="2219625"/>
            <a:chOff x="5867000" y="3059775"/>
            <a:chExt cx="1531575" cy="2219625"/>
          </a:xfrm>
        </p:grpSpPr>
        <p:sp>
          <p:nvSpPr>
            <p:cNvPr id="10" name="Google Shape;1910;p58">
              <a:extLst>
                <a:ext uri="{FF2B5EF4-FFF2-40B4-BE49-F238E27FC236}">
                  <a16:creationId xmlns:a16="http://schemas.microsoft.com/office/drawing/2014/main" id="{CC09EEC8-A1FC-ACCA-5D2B-87484351A218}"/>
                </a:ext>
              </a:extLst>
            </p:cNvPr>
            <p:cNvSpPr/>
            <p:nvPr/>
          </p:nvSpPr>
          <p:spPr>
            <a:xfrm>
              <a:off x="6084200" y="4718725"/>
              <a:ext cx="249800" cy="560675"/>
            </a:xfrm>
            <a:custGeom>
              <a:avLst/>
              <a:gdLst/>
              <a:ahLst/>
              <a:cxnLst/>
              <a:rect l="l" t="t" r="r" b="b"/>
              <a:pathLst>
                <a:path w="9992" h="22427" extrusionOk="0">
                  <a:moveTo>
                    <a:pt x="5484" y="1"/>
                  </a:moveTo>
                  <a:lnTo>
                    <a:pt x="0" y="22427"/>
                  </a:lnTo>
                  <a:lnTo>
                    <a:pt x="9991" y="22427"/>
                  </a:lnTo>
                  <a:lnTo>
                    <a:pt x="9642" y="1901"/>
                  </a:lnTo>
                  <a:cubicBezTo>
                    <a:pt x="8303" y="1171"/>
                    <a:pt x="6917" y="534"/>
                    <a:pt x="5484"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11;p58">
              <a:extLst>
                <a:ext uri="{FF2B5EF4-FFF2-40B4-BE49-F238E27FC236}">
                  <a16:creationId xmlns:a16="http://schemas.microsoft.com/office/drawing/2014/main" id="{C37B5577-8B9D-0CD8-7825-9F11A1DC8802}"/>
                </a:ext>
              </a:extLst>
            </p:cNvPr>
            <p:cNvSpPr/>
            <p:nvPr/>
          </p:nvSpPr>
          <p:spPr>
            <a:xfrm>
              <a:off x="6221300" y="4324800"/>
              <a:ext cx="103950" cy="441450"/>
            </a:xfrm>
            <a:custGeom>
              <a:avLst/>
              <a:gdLst/>
              <a:ahLst/>
              <a:cxnLst/>
              <a:rect l="l" t="t" r="r" b="b"/>
              <a:pathLst>
                <a:path w="4158" h="17658" extrusionOk="0">
                  <a:moveTo>
                    <a:pt x="3856" y="0"/>
                  </a:moveTo>
                  <a:lnTo>
                    <a:pt x="0" y="15758"/>
                  </a:lnTo>
                  <a:cubicBezTo>
                    <a:pt x="1433" y="16291"/>
                    <a:pt x="2819" y="16928"/>
                    <a:pt x="4158" y="17658"/>
                  </a:cubicBezTo>
                  <a:lnTo>
                    <a:pt x="3856" y="0"/>
                  </a:ln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12;p58">
              <a:extLst>
                <a:ext uri="{FF2B5EF4-FFF2-40B4-BE49-F238E27FC236}">
                  <a16:creationId xmlns:a16="http://schemas.microsoft.com/office/drawing/2014/main" id="{9C18BBDF-2BCD-6AFC-9218-9D7C842F92A3}"/>
                </a:ext>
              </a:extLst>
            </p:cNvPr>
            <p:cNvSpPr/>
            <p:nvPr/>
          </p:nvSpPr>
          <p:spPr>
            <a:xfrm>
              <a:off x="6585500" y="3710700"/>
              <a:ext cx="415800" cy="644975"/>
            </a:xfrm>
            <a:custGeom>
              <a:avLst/>
              <a:gdLst/>
              <a:ahLst/>
              <a:cxnLst/>
              <a:rect l="l" t="t" r="r" b="b"/>
              <a:pathLst>
                <a:path w="16632" h="25799" extrusionOk="0">
                  <a:moveTo>
                    <a:pt x="14810" y="0"/>
                  </a:moveTo>
                  <a:lnTo>
                    <a:pt x="3066" y="7765"/>
                  </a:lnTo>
                  <a:lnTo>
                    <a:pt x="2953" y="13363"/>
                  </a:lnTo>
                  <a:cubicBezTo>
                    <a:pt x="2953" y="13363"/>
                    <a:pt x="1728" y="13897"/>
                    <a:pt x="0" y="14819"/>
                  </a:cubicBezTo>
                  <a:lnTo>
                    <a:pt x="4675" y="25799"/>
                  </a:lnTo>
                  <a:lnTo>
                    <a:pt x="16632" y="13803"/>
                  </a:lnTo>
                  <a:cubicBezTo>
                    <a:pt x="15915" y="13299"/>
                    <a:pt x="15441" y="12935"/>
                    <a:pt x="15329" y="12757"/>
                  </a:cubicBezTo>
                  <a:cubicBezTo>
                    <a:pt x="14627" y="11611"/>
                    <a:pt x="14810" y="1"/>
                    <a:pt x="14810"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13;p58">
              <a:extLst>
                <a:ext uri="{FF2B5EF4-FFF2-40B4-BE49-F238E27FC236}">
                  <a16:creationId xmlns:a16="http://schemas.microsoft.com/office/drawing/2014/main" id="{3ED9FEF3-FC7C-FC30-4B16-930FDC8F2FDD}"/>
                </a:ext>
              </a:extLst>
            </p:cNvPr>
            <p:cNvSpPr/>
            <p:nvPr/>
          </p:nvSpPr>
          <p:spPr>
            <a:xfrm>
              <a:off x="6267200" y="4055750"/>
              <a:ext cx="1131375" cy="1223650"/>
            </a:xfrm>
            <a:custGeom>
              <a:avLst/>
              <a:gdLst/>
              <a:ahLst/>
              <a:cxnLst/>
              <a:rect l="l" t="t" r="r" b="b"/>
              <a:pathLst>
                <a:path w="45255" h="48946" extrusionOk="0">
                  <a:moveTo>
                    <a:pt x="29364" y="1"/>
                  </a:moveTo>
                  <a:lnTo>
                    <a:pt x="17407" y="11997"/>
                  </a:lnTo>
                  <a:lnTo>
                    <a:pt x="12732" y="1017"/>
                  </a:lnTo>
                  <a:cubicBezTo>
                    <a:pt x="9144" y="2947"/>
                    <a:pt x="3382" y="6601"/>
                    <a:pt x="2020" y="10762"/>
                  </a:cubicBezTo>
                  <a:cubicBezTo>
                    <a:pt x="1" y="16923"/>
                    <a:pt x="627" y="48946"/>
                    <a:pt x="627" y="48946"/>
                  </a:cubicBezTo>
                  <a:lnTo>
                    <a:pt x="40663" y="48946"/>
                  </a:lnTo>
                  <a:cubicBezTo>
                    <a:pt x="40663" y="48946"/>
                    <a:pt x="41112" y="39326"/>
                    <a:pt x="41112" y="35179"/>
                  </a:cubicBezTo>
                  <a:cubicBezTo>
                    <a:pt x="41112" y="31037"/>
                    <a:pt x="45254" y="20172"/>
                    <a:pt x="44470" y="14232"/>
                  </a:cubicBezTo>
                  <a:cubicBezTo>
                    <a:pt x="43812" y="9247"/>
                    <a:pt x="33160" y="2651"/>
                    <a:pt x="29364"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14;p58">
              <a:extLst>
                <a:ext uri="{FF2B5EF4-FFF2-40B4-BE49-F238E27FC236}">
                  <a16:creationId xmlns:a16="http://schemas.microsoft.com/office/drawing/2014/main" id="{C36457FD-F020-ABF4-DC17-7F254A61C28E}"/>
                </a:ext>
              </a:extLst>
            </p:cNvPr>
            <p:cNvSpPr/>
            <p:nvPr/>
          </p:nvSpPr>
          <p:spPr>
            <a:xfrm>
              <a:off x="7230950" y="4221000"/>
              <a:ext cx="11750" cy="1058400"/>
            </a:xfrm>
            <a:custGeom>
              <a:avLst/>
              <a:gdLst/>
              <a:ahLst/>
              <a:cxnLst/>
              <a:rect l="l" t="t" r="r" b="b"/>
              <a:pathLst>
                <a:path w="470" h="42336" extrusionOk="0">
                  <a:moveTo>
                    <a:pt x="1" y="1"/>
                  </a:moveTo>
                  <a:lnTo>
                    <a:pt x="1" y="4705"/>
                  </a:lnTo>
                  <a:lnTo>
                    <a:pt x="470" y="4705"/>
                  </a:lnTo>
                  <a:lnTo>
                    <a:pt x="470" y="395"/>
                  </a:lnTo>
                  <a:cubicBezTo>
                    <a:pt x="316" y="263"/>
                    <a:pt x="158" y="135"/>
                    <a:pt x="1" y="1"/>
                  </a:cubicBezTo>
                  <a:close/>
                  <a:moveTo>
                    <a:pt x="1" y="5175"/>
                  </a:moveTo>
                  <a:lnTo>
                    <a:pt x="1" y="10402"/>
                  </a:lnTo>
                  <a:lnTo>
                    <a:pt x="470" y="10402"/>
                  </a:lnTo>
                  <a:lnTo>
                    <a:pt x="470" y="5175"/>
                  </a:lnTo>
                  <a:close/>
                  <a:moveTo>
                    <a:pt x="1" y="10871"/>
                  </a:moveTo>
                  <a:lnTo>
                    <a:pt x="1" y="16099"/>
                  </a:lnTo>
                  <a:lnTo>
                    <a:pt x="470" y="16099"/>
                  </a:lnTo>
                  <a:lnTo>
                    <a:pt x="470" y="10871"/>
                  </a:lnTo>
                  <a:close/>
                  <a:moveTo>
                    <a:pt x="1" y="16567"/>
                  </a:moveTo>
                  <a:lnTo>
                    <a:pt x="1" y="21796"/>
                  </a:lnTo>
                  <a:lnTo>
                    <a:pt x="470" y="21796"/>
                  </a:lnTo>
                  <a:lnTo>
                    <a:pt x="470" y="16567"/>
                  </a:lnTo>
                  <a:close/>
                  <a:moveTo>
                    <a:pt x="1" y="22265"/>
                  </a:moveTo>
                  <a:lnTo>
                    <a:pt x="1" y="27492"/>
                  </a:lnTo>
                  <a:lnTo>
                    <a:pt x="470" y="27492"/>
                  </a:lnTo>
                  <a:lnTo>
                    <a:pt x="470" y="22265"/>
                  </a:lnTo>
                  <a:close/>
                  <a:moveTo>
                    <a:pt x="1" y="27961"/>
                  </a:moveTo>
                  <a:lnTo>
                    <a:pt x="1" y="33190"/>
                  </a:lnTo>
                  <a:lnTo>
                    <a:pt x="470" y="33190"/>
                  </a:lnTo>
                  <a:lnTo>
                    <a:pt x="470" y="27961"/>
                  </a:lnTo>
                  <a:close/>
                  <a:moveTo>
                    <a:pt x="1" y="33663"/>
                  </a:moveTo>
                  <a:lnTo>
                    <a:pt x="1" y="38886"/>
                  </a:lnTo>
                  <a:lnTo>
                    <a:pt x="470" y="38886"/>
                  </a:lnTo>
                  <a:lnTo>
                    <a:pt x="470" y="33663"/>
                  </a:lnTo>
                  <a:close/>
                  <a:moveTo>
                    <a:pt x="1" y="39360"/>
                  </a:moveTo>
                  <a:lnTo>
                    <a:pt x="1" y="42336"/>
                  </a:lnTo>
                  <a:lnTo>
                    <a:pt x="470" y="42336"/>
                  </a:lnTo>
                  <a:lnTo>
                    <a:pt x="470" y="3936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15;p58">
              <a:extLst>
                <a:ext uri="{FF2B5EF4-FFF2-40B4-BE49-F238E27FC236}">
                  <a16:creationId xmlns:a16="http://schemas.microsoft.com/office/drawing/2014/main" id="{982E81FE-6319-82CD-173D-1E4FEC47AAEE}"/>
                </a:ext>
              </a:extLst>
            </p:cNvPr>
            <p:cNvSpPr/>
            <p:nvPr/>
          </p:nvSpPr>
          <p:spPr>
            <a:xfrm>
              <a:off x="7034225" y="4078225"/>
              <a:ext cx="11750" cy="1201175"/>
            </a:xfrm>
            <a:custGeom>
              <a:avLst/>
              <a:gdLst/>
              <a:ahLst/>
              <a:cxnLst/>
              <a:rect l="l" t="t" r="r" b="b"/>
              <a:pathLst>
                <a:path w="470" h="48047" extrusionOk="0">
                  <a:moveTo>
                    <a:pt x="0" y="0"/>
                  </a:moveTo>
                  <a:lnTo>
                    <a:pt x="0" y="4720"/>
                  </a:lnTo>
                  <a:lnTo>
                    <a:pt x="470" y="4720"/>
                  </a:lnTo>
                  <a:lnTo>
                    <a:pt x="470" y="316"/>
                  </a:lnTo>
                  <a:cubicBezTo>
                    <a:pt x="306" y="207"/>
                    <a:pt x="149" y="104"/>
                    <a:pt x="0" y="0"/>
                  </a:cubicBezTo>
                  <a:close/>
                  <a:moveTo>
                    <a:pt x="0" y="5188"/>
                  </a:moveTo>
                  <a:lnTo>
                    <a:pt x="0" y="10416"/>
                  </a:lnTo>
                  <a:lnTo>
                    <a:pt x="470" y="10416"/>
                  </a:lnTo>
                  <a:lnTo>
                    <a:pt x="470" y="5188"/>
                  </a:lnTo>
                  <a:close/>
                  <a:moveTo>
                    <a:pt x="0" y="10886"/>
                  </a:moveTo>
                  <a:lnTo>
                    <a:pt x="0" y="16113"/>
                  </a:lnTo>
                  <a:lnTo>
                    <a:pt x="470" y="16113"/>
                  </a:lnTo>
                  <a:lnTo>
                    <a:pt x="470" y="10886"/>
                  </a:lnTo>
                  <a:close/>
                  <a:moveTo>
                    <a:pt x="0" y="16582"/>
                  </a:moveTo>
                  <a:lnTo>
                    <a:pt x="0" y="21810"/>
                  </a:lnTo>
                  <a:lnTo>
                    <a:pt x="470" y="21810"/>
                  </a:lnTo>
                  <a:lnTo>
                    <a:pt x="470" y="16582"/>
                  </a:lnTo>
                  <a:close/>
                  <a:moveTo>
                    <a:pt x="0" y="22278"/>
                  </a:moveTo>
                  <a:lnTo>
                    <a:pt x="0" y="27507"/>
                  </a:lnTo>
                  <a:lnTo>
                    <a:pt x="470" y="27507"/>
                  </a:lnTo>
                  <a:lnTo>
                    <a:pt x="470" y="22278"/>
                  </a:lnTo>
                  <a:close/>
                  <a:moveTo>
                    <a:pt x="0" y="27976"/>
                  </a:moveTo>
                  <a:lnTo>
                    <a:pt x="0" y="33203"/>
                  </a:lnTo>
                  <a:lnTo>
                    <a:pt x="470" y="33203"/>
                  </a:lnTo>
                  <a:lnTo>
                    <a:pt x="470" y="27976"/>
                  </a:lnTo>
                  <a:close/>
                  <a:moveTo>
                    <a:pt x="0" y="33672"/>
                  </a:moveTo>
                  <a:lnTo>
                    <a:pt x="0" y="38901"/>
                  </a:lnTo>
                  <a:lnTo>
                    <a:pt x="470" y="38901"/>
                  </a:lnTo>
                  <a:lnTo>
                    <a:pt x="470" y="33672"/>
                  </a:lnTo>
                  <a:close/>
                  <a:moveTo>
                    <a:pt x="0" y="39374"/>
                  </a:moveTo>
                  <a:lnTo>
                    <a:pt x="0" y="44597"/>
                  </a:lnTo>
                  <a:lnTo>
                    <a:pt x="470" y="44597"/>
                  </a:lnTo>
                  <a:lnTo>
                    <a:pt x="470" y="39374"/>
                  </a:lnTo>
                  <a:close/>
                  <a:moveTo>
                    <a:pt x="0" y="45071"/>
                  </a:moveTo>
                  <a:lnTo>
                    <a:pt x="0" y="48047"/>
                  </a:lnTo>
                  <a:lnTo>
                    <a:pt x="470" y="48047"/>
                  </a:lnTo>
                  <a:lnTo>
                    <a:pt x="470" y="45071"/>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16;p58">
              <a:extLst>
                <a:ext uri="{FF2B5EF4-FFF2-40B4-BE49-F238E27FC236}">
                  <a16:creationId xmlns:a16="http://schemas.microsoft.com/office/drawing/2014/main" id="{9BA8A1C4-C164-FC61-A473-E50C9808046A}"/>
                </a:ext>
              </a:extLst>
            </p:cNvPr>
            <p:cNvSpPr/>
            <p:nvPr/>
          </p:nvSpPr>
          <p:spPr>
            <a:xfrm>
              <a:off x="6837375" y="4208300"/>
              <a:ext cx="11875" cy="1071100"/>
            </a:xfrm>
            <a:custGeom>
              <a:avLst/>
              <a:gdLst/>
              <a:ahLst/>
              <a:cxnLst/>
              <a:rect l="l" t="t" r="r" b="b"/>
              <a:pathLst>
                <a:path w="475" h="42844" extrusionOk="0">
                  <a:moveTo>
                    <a:pt x="474" y="0"/>
                  </a:moveTo>
                  <a:lnTo>
                    <a:pt x="0" y="474"/>
                  </a:lnTo>
                  <a:lnTo>
                    <a:pt x="0" y="5213"/>
                  </a:lnTo>
                  <a:lnTo>
                    <a:pt x="474" y="5213"/>
                  </a:lnTo>
                  <a:lnTo>
                    <a:pt x="474" y="0"/>
                  </a:lnTo>
                  <a:close/>
                  <a:moveTo>
                    <a:pt x="0" y="5683"/>
                  </a:moveTo>
                  <a:lnTo>
                    <a:pt x="0" y="10910"/>
                  </a:lnTo>
                  <a:lnTo>
                    <a:pt x="474" y="10910"/>
                  </a:lnTo>
                  <a:lnTo>
                    <a:pt x="474" y="5683"/>
                  </a:lnTo>
                  <a:close/>
                  <a:moveTo>
                    <a:pt x="0" y="11379"/>
                  </a:moveTo>
                  <a:lnTo>
                    <a:pt x="0" y="16607"/>
                  </a:lnTo>
                  <a:lnTo>
                    <a:pt x="474" y="16607"/>
                  </a:lnTo>
                  <a:lnTo>
                    <a:pt x="474" y="11379"/>
                  </a:lnTo>
                  <a:close/>
                  <a:moveTo>
                    <a:pt x="0" y="17075"/>
                  </a:moveTo>
                  <a:lnTo>
                    <a:pt x="0" y="22304"/>
                  </a:lnTo>
                  <a:lnTo>
                    <a:pt x="474" y="22304"/>
                  </a:lnTo>
                  <a:lnTo>
                    <a:pt x="474" y="17075"/>
                  </a:lnTo>
                  <a:close/>
                  <a:moveTo>
                    <a:pt x="0" y="22773"/>
                  </a:moveTo>
                  <a:lnTo>
                    <a:pt x="0" y="28000"/>
                  </a:lnTo>
                  <a:lnTo>
                    <a:pt x="474" y="28000"/>
                  </a:lnTo>
                  <a:lnTo>
                    <a:pt x="474" y="22773"/>
                  </a:lnTo>
                  <a:close/>
                  <a:moveTo>
                    <a:pt x="0" y="28469"/>
                  </a:moveTo>
                  <a:lnTo>
                    <a:pt x="0" y="33698"/>
                  </a:lnTo>
                  <a:lnTo>
                    <a:pt x="474" y="33698"/>
                  </a:lnTo>
                  <a:lnTo>
                    <a:pt x="474" y="28469"/>
                  </a:lnTo>
                  <a:close/>
                  <a:moveTo>
                    <a:pt x="0" y="34171"/>
                  </a:moveTo>
                  <a:lnTo>
                    <a:pt x="0" y="39394"/>
                  </a:lnTo>
                  <a:lnTo>
                    <a:pt x="474" y="39394"/>
                  </a:lnTo>
                  <a:lnTo>
                    <a:pt x="474" y="34171"/>
                  </a:lnTo>
                  <a:close/>
                  <a:moveTo>
                    <a:pt x="0" y="39868"/>
                  </a:moveTo>
                  <a:lnTo>
                    <a:pt x="0" y="42844"/>
                  </a:lnTo>
                  <a:lnTo>
                    <a:pt x="474" y="42844"/>
                  </a:lnTo>
                  <a:lnTo>
                    <a:pt x="474" y="39868"/>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17;p58">
              <a:extLst>
                <a:ext uri="{FF2B5EF4-FFF2-40B4-BE49-F238E27FC236}">
                  <a16:creationId xmlns:a16="http://schemas.microsoft.com/office/drawing/2014/main" id="{17BFBF8C-4C4A-8C01-26E0-164A0EC4C92B}"/>
                </a:ext>
              </a:extLst>
            </p:cNvPr>
            <p:cNvSpPr/>
            <p:nvPr/>
          </p:nvSpPr>
          <p:spPr>
            <a:xfrm>
              <a:off x="6640675" y="4210750"/>
              <a:ext cx="11725" cy="1068650"/>
            </a:xfrm>
            <a:custGeom>
              <a:avLst/>
              <a:gdLst/>
              <a:ahLst/>
              <a:cxnLst/>
              <a:rect l="l" t="t" r="r" b="b"/>
              <a:pathLst>
                <a:path w="469" h="42746" extrusionOk="0">
                  <a:moveTo>
                    <a:pt x="0" y="1"/>
                  </a:moveTo>
                  <a:lnTo>
                    <a:pt x="0" y="5115"/>
                  </a:lnTo>
                  <a:lnTo>
                    <a:pt x="468" y="5115"/>
                  </a:lnTo>
                  <a:lnTo>
                    <a:pt x="468" y="1101"/>
                  </a:lnTo>
                  <a:lnTo>
                    <a:pt x="0" y="1"/>
                  </a:lnTo>
                  <a:close/>
                  <a:moveTo>
                    <a:pt x="0" y="5585"/>
                  </a:moveTo>
                  <a:lnTo>
                    <a:pt x="0" y="10812"/>
                  </a:lnTo>
                  <a:lnTo>
                    <a:pt x="468" y="10812"/>
                  </a:lnTo>
                  <a:lnTo>
                    <a:pt x="468" y="5585"/>
                  </a:lnTo>
                  <a:close/>
                  <a:moveTo>
                    <a:pt x="0" y="11281"/>
                  </a:moveTo>
                  <a:lnTo>
                    <a:pt x="0" y="16509"/>
                  </a:lnTo>
                  <a:lnTo>
                    <a:pt x="468" y="16509"/>
                  </a:lnTo>
                  <a:lnTo>
                    <a:pt x="468" y="11281"/>
                  </a:lnTo>
                  <a:close/>
                  <a:moveTo>
                    <a:pt x="0" y="16977"/>
                  </a:moveTo>
                  <a:lnTo>
                    <a:pt x="0" y="22206"/>
                  </a:lnTo>
                  <a:lnTo>
                    <a:pt x="468" y="22206"/>
                  </a:lnTo>
                  <a:lnTo>
                    <a:pt x="468" y="16977"/>
                  </a:lnTo>
                  <a:close/>
                  <a:moveTo>
                    <a:pt x="0" y="22675"/>
                  </a:moveTo>
                  <a:lnTo>
                    <a:pt x="0" y="27902"/>
                  </a:lnTo>
                  <a:lnTo>
                    <a:pt x="468" y="27902"/>
                  </a:lnTo>
                  <a:lnTo>
                    <a:pt x="468" y="22675"/>
                  </a:lnTo>
                  <a:close/>
                  <a:moveTo>
                    <a:pt x="0" y="28371"/>
                  </a:moveTo>
                  <a:lnTo>
                    <a:pt x="0" y="33600"/>
                  </a:lnTo>
                  <a:lnTo>
                    <a:pt x="468" y="33600"/>
                  </a:lnTo>
                  <a:lnTo>
                    <a:pt x="468" y="28371"/>
                  </a:lnTo>
                  <a:close/>
                  <a:moveTo>
                    <a:pt x="0" y="34073"/>
                  </a:moveTo>
                  <a:lnTo>
                    <a:pt x="0" y="39296"/>
                  </a:lnTo>
                  <a:lnTo>
                    <a:pt x="468" y="39296"/>
                  </a:lnTo>
                  <a:lnTo>
                    <a:pt x="468" y="34073"/>
                  </a:lnTo>
                  <a:close/>
                  <a:moveTo>
                    <a:pt x="0" y="39770"/>
                  </a:moveTo>
                  <a:lnTo>
                    <a:pt x="0" y="42746"/>
                  </a:lnTo>
                  <a:lnTo>
                    <a:pt x="468" y="42746"/>
                  </a:lnTo>
                  <a:lnTo>
                    <a:pt x="468" y="3977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18;p58">
              <a:extLst>
                <a:ext uri="{FF2B5EF4-FFF2-40B4-BE49-F238E27FC236}">
                  <a16:creationId xmlns:a16="http://schemas.microsoft.com/office/drawing/2014/main" id="{1BA744D5-846C-4345-B35E-DCAEE8530240}"/>
                </a:ext>
              </a:extLst>
            </p:cNvPr>
            <p:cNvSpPr/>
            <p:nvPr/>
          </p:nvSpPr>
          <p:spPr>
            <a:xfrm>
              <a:off x="6443950" y="4162625"/>
              <a:ext cx="11750" cy="1116775"/>
            </a:xfrm>
            <a:custGeom>
              <a:avLst/>
              <a:gdLst/>
              <a:ahLst/>
              <a:cxnLst/>
              <a:rect l="l" t="t" r="r" b="b"/>
              <a:pathLst>
                <a:path w="470" h="44671" extrusionOk="0">
                  <a:moveTo>
                    <a:pt x="469" y="1"/>
                  </a:moveTo>
                  <a:cubicBezTo>
                    <a:pt x="311" y="119"/>
                    <a:pt x="153" y="238"/>
                    <a:pt x="0" y="361"/>
                  </a:cubicBezTo>
                  <a:lnTo>
                    <a:pt x="0" y="1344"/>
                  </a:lnTo>
                  <a:lnTo>
                    <a:pt x="469" y="1344"/>
                  </a:lnTo>
                  <a:lnTo>
                    <a:pt x="469" y="1"/>
                  </a:lnTo>
                  <a:close/>
                  <a:moveTo>
                    <a:pt x="0" y="1812"/>
                  </a:moveTo>
                  <a:lnTo>
                    <a:pt x="0" y="7040"/>
                  </a:lnTo>
                  <a:lnTo>
                    <a:pt x="469" y="7040"/>
                  </a:lnTo>
                  <a:lnTo>
                    <a:pt x="469" y="1812"/>
                  </a:lnTo>
                  <a:close/>
                  <a:moveTo>
                    <a:pt x="0" y="7510"/>
                  </a:moveTo>
                  <a:lnTo>
                    <a:pt x="0" y="12737"/>
                  </a:lnTo>
                  <a:lnTo>
                    <a:pt x="469" y="12737"/>
                  </a:lnTo>
                  <a:lnTo>
                    <a:pt x="469" y="7510"/>
                  </a:lnTo>
                  <a:close/>
                  <a:moveTo>
                    <a:pt x="0" y="13206"/>
                  </a:moveTo>
                  <a:lnTo>
                    <a:pt x="0" y="18434"/>
                  </a:lnTo>
                  <a:lnTo>
                    <a:pt x="469" y="18434"/>
                  </a:lnTo>
                  <a:lnTo>
                    <a:pt x="469" y="13206"/>
                  </a:lnTo>
                  <a:close/>
                  <a:moveTo>
                    <a:pt x="0" y="18902"/>
                  </a:moveTo>
                  <a:lnTo>
                    <a:pt x="0" y="24131"/>
                  </a:lnTo>
                  <a:lnTo>
                    <a:pt x="469" y="24131"/>
                  </a:lnTo>
                  <a:lnTo>
                    <a:pt x="469" y="18902"/>
                  </a:lnTo>
                  <a:close/>
                  <a:moveTo>
                    <a:pt x="0" y="24600"/>
                  </a:moveTo>
                  <a:lnTo>
                    <a:pt x="0" y="29827"/>
                  </a:lnTo>
                  <a:lnTo>
                    <a:pt x="469" y="29827"/>
                  </a:lnTo>
                  <a:lnTo>
                    <a:pt x="469" y="24600"/>
                  </a:lnTo>
                  <a:close/>
                  <a:moveTo>
                    <a:pt x="0" y="30296"/>
                  </a:moveTo>
                  <a:lnTo>
                    <a:pt x="0" y="35525"/>
                  </a:lnTo>
                  <a:lnTo>
                    <a:pt x="469" y="35525"/>
                  </a:lnTo>
                  <a:lnTo>
                    <a:pt x="469" y="30296"/>
                  </a:lnTo>
                  <a:close/>
                  <a:moveTo>
                    <a:pt x="0" y="35998"/>
                  </a:moveTo>
                  <a:lnTo>
                    <a:pt x="0" y="41221"/>
                  </a:lnTo>
                  <a:lnTo>
                    <a:pt x="469" y="41221"/>
                  </a:lnTo>
                  <a:lnTo>
                    <a:pt x="469" y="35998"/>
                  </a:lnTo>
                  <a:close/>
                  <a:moveTo>
                    <a:pt x="0" y="41695"/>
                  </a:moveTo>
                  <a:lnTo>
                    <a:pt x="0" y="44671"/>
                  </a:lnTo>
                  <a:lnTo>
                    <a:pt x="469" y="44671"/>
                  </a:lnTo>
                  <a:lnTo>
                    <a:pt x="469" y="41695"/>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19;p58">
              <a:extLst>
                <a:ext uri="{FF2B5EF4-FFF2-40B4-BE49-F238E27FC236}">
                  <a16:creationId xmlns:a16="http://schemas.microsoft.com/office/drawing/2014/main" id="{A980FF4C-BEFE-11D8-2C8F-592AF124D917}"/>
                </a:ext>
              </a:extLst>
            </p:cNvPr>
            <p:cNvSpPr/>
            <p:nvPr/>
          </p:nvSpPr>
          <p:spPr>
            <a:xfrm>
              <a:off x="6849600" y="4196225"/>
              <a:ext cx="365200" cy="11725"/>
            </a:xfrm>
            <a:custGeom>
              <a:avLst/>
              <a:gdLst/>
              <a:ahLst/>
              <a:cxnLst/>
              <a:rect l="l" t="t" r="r" b="b"/>
              <a:pathLst>
                <a:path w="14608" h="469" extrusionOk="0">
                  <a:moveTo>
                    <a:pt x="470" y="0"/>
                  </a:moveTo>
                  <a:lnTo>
                    <a:pt x="1" y="468"/>
                  </a:lnTo>
                  <a:lnTo>
                    <a:pt x="14608" y="468"/>
                  </a:lnTo>
                  <a:cubicBezTo>
                    <a:pt x="14410" y="311"/>
                    <a:pt x="14213" y="153"/>
                    <a:pt x="14011"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20;p58">
              <a:extLst>
                <a:ext uri="{FF2B5EF4-FFF2-40B4-BE49-F238E27FC236}">
                  <a16:creationId xmlns:a16="http://schemas.microsoft.com/office/drawing/2014/main" id="{ED7A7CF4-66D7-B34F-B75E-E3BC22625A7F}"/>
                </a:ext>
              </a:extLst>
            </p:cNvPr>
            <p:cNvSpPr/>
            <p:nvPr/>
          </p:nvSpPr>
          <p:spPr>
            <a:xfrm>
              <a:off x="6400875" y="4196225"/>
              <a:ext cx="238575" cy="11725"/>
            </a:xfrm>
            <a:custGeom>
              <a:avLst/>
              <a:gdLst/>
              <a:ahLst/>
              <a:cxnLst/>
              <a:rect l="l" t="t" r="r" b="b"/>
              <a:pathLst>
                <a:path w="9543" h="469" extrusionOk="0">
                  <a:moveTo>
                    <a:pt x="523" y="0"/>
                  </a:moveTo>
                  <a:cubicBezTo>
                    <a:pt x="345" y="153"/>
                    <a:pt x="174" y="311"/>
                    <a:pt x="1" y="468"/>
                  </a:cubicBezTo>
                  <a:lnTo>
                    <a:pt x="9543" y="468"/>
                  </a:lnTo>
                  <a:lnTo>
                    <a:pt x="9345"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21;p58">
              <a:extLst>
                <a:ext uri="{FF2B5EF4-FFF2-40B4-BE49-F238E27FC236}">
                  <a16:creationId xmlns:a16="http://schemas.microsoft.com/office/drawing/2014/main" id="{5A905819-AA25-734A-02D0-A67658ABDE37}"/>
                </a:ext>
              </a:extLst>
            </p:cNvPr>
            <p:cNvSpPr/>
            <p:nvPr/>
          </p:nvSpPr>
          <p:spPr>
            <a:xfrm>
              <a:off x="6707550" y="4338625"/>
              <a:ext cx="646700" cy="11750"/>
            </a:xfrm>
            <a:custGeom>
              <a:avLst/>
              <a:gdLst/>
              <a:ahLst/>
              <a:cxnLst/>
              <a:rect l="l" t="t" r="r" b="b"/>
              <a:pathLst>
                <a:path w="25868" h="470" extrusionOk="0">
                  <a:moveTo>
                    <a:pt x="470" y="0"/>
                  </a:moveTo>
                  <a:lnTo>
                    <a:pt x="1" y="470"/>
                  </a:lnTo>
                  <a:lnTo>
                    <a:pt x="25868" y="470"/>
                  </a:lnTo>
                  <a:cubicBezTo>
                    <a:pt x="25769" y="311"/>
                    <a:pt x="25665" y="158"/>
                    <a:pt x="25557"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22;p58">
              <a:extLst>
                <a:ext uri="{FF2B5EF4-FFF2-40B4-BE49-F238E27FC236}">
                  <a16:creationId xmlns:a16="http://schemas.microsoft.com/office/drawing/2014/main" id="{D02EE4F9-1E9E-5E39-52DF-8AAE92969C44}"/>
                </a:ext>
              </a:extLst>
            </p:cNvPr>
            <p:cNvSpPr/>
            <p:nvPr/>
          </p:nvSpPr>
          <p:spPr>
            <a:xfrm>
              <a:off x="6311025" y="4338625"/>
              <a:ext cx="389150" cy="11750"/>
            </a:xfrm>
            <a:custGeom>
              <a:avLst/>
              <a:gdLst/>
              <a:ahLst/>
              <a:cxnLst/>
              <a:rect l="l" t="t" r="r" b="b"/>
              <a:pathLst>
                <a:path w="15566" h="470" extrusionOk="0">
                  <a:moveTo>
                    <a:pt x="109" y="0"/>
                  </a:moveTo>
                  <a:cubicBezTo>
                    <a:pt x="75" y="149"/>
                    <a:pt x="36" y="301"/>
                    <a:pt x="0" y="470"/>
                  </a:cubicBezTo>
                  <a:lnTo>
                    <a:pt x="15565" y="470"/>
                  </a:lnTo>
                  <a:lnTo>
                    <a:pt x="15363"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23;p58">
              <a:extLst>
                <a:ext uri="{FF2B5EF4-FFF2-40B4-BE49-F238E27FC236}">
                  <a16:creationId xmlns:a16="http://schemas.microsoft.com/office/drawing/2014/main" id="{C8B0BF9F-5CD3-8D9C-008F-5573358C9E8E}"/>
                </a:ext>
              </a:extLst>
            </p:cNvPr>
            <p:cNvSpPr/>
            <p:nvPr/>
          </p:nvSpPr>
          <p:spPr>
            <a:xfrm>
              <a:off x="6293975" y="4481025"/>
              <a:ext cx="1086575" cy="11750"/>
            </a:xfrm>
            <a:custGeom>
              <a:avLst/>
              <a:gdLst/>
              <a:ahLst/>
              <a:cxnLst/>
              <a:rect l="l" t="t" r="r" b="b"/>
              <a:pathLst>
                <a:path w="43463" h="470" extrusionOk="0">
                  <a:moveTo>
                    <a:pt x="36" y="1"/>
                  </a:moveTo>
                  <a:cubicBezTo>
                    <a:pt x="26" y="154"/>
                    <a:pt x="11" y="312"/>
                    <a:pt x="1" y="470"/>
                  </a:cubicBezTo>
                  <a:lnTo>
                    <a:pt x="43428" y="470"/>
                  </a:lnTo>
                  <a:cubicBezTo>
                    <a:pt x="43443" y="312"/>
                    <a:pt x="43452" y="154"/>
                    <a:pt x="4346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24;p58">
              <a:extLst>
                <a:ext uri="{FF2B5EF4-FFF2-40B4-BE49-F238E27FC236}">
                  <a16:creationId xmlns:a16="http://schemas.microsoft.com/office/drawing/2014/main" id="{F50043DA-4DD9-87BC-0778-F4E7CA2932F8}"/>
                </a:ext>
              </a:extLst>
            </p:cNvPr>
            <p:cNvSpPr/>
            <p:nvPr/>
          </p:nvSpPr>
          <p:spPr>
            <a:xfrm>
              <a:off x="6286450" y="4623475"/>
              <a:ext cx="1072875" cy="11725"/>
            </a:xfrm>
            <a:custGeom>
              <a:avLst/>
              <a:gdLst/>
              <a:ahLst/>
              <a:cxnLst/>
              <a:rect l="l" t="t" r="r" b="b"/>
              <a:pathLst>
                <a:path w="42915" h="469" extrusionOk="0">
                  <a:moveTo>
                    <a:pt x="21" y="0"/>
                  </a:moveTo>
                  <a:cubicBezTo>
                    <a:pt x="11" y="158"/>
                    <a:pt x="6" y="311"/>
                    <a:pt x="1" y="468"/>
                  </a:cubicBezTo>
                  <a:lnTo>
                    <a:pt x="42816" y="468"/>
                  </a:lnTo>
                  <a:cubicBezTo>
                    <a:pt x="42846" y="311"/>
                    <a:pt x="42880" y="158"/>
                    <a:pt x="42914"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25;p58">
              <a:extLst>
                <a:ext uri="{FF2B5EF4-FFF2-40B4-BE49-F238E27FC236}">
                  <a16:creationId xmlns:a16="http://schemas.microsoft.com/office/drawing/2014/main" id="{C9235B46-5340-4FF9-7E51-B89A44D9075C}"/>
                </a:ext>
              </a:extLst>
            </p:cNvPr>
            <p:cNvSpPr/>
            <p:nvPr/>
          </p:nvSpPr>
          <p:spPr>
            <a:xfrm>
              <a:off x="6282525" y="4765875"/>
              <a:ext cx="1043475" cy="11750"/>
            </a:xfrm>
            <a:custGeom>
              <a:avLst/>
              <a:gdLst/>
              <a:ahLst/>
              <a:cxnLst/>
              <a:rect l="l" t="t" r="r" b="b"/>
              <a:pathLst>
                <a:path w="41739" h="470" extrusionOk="0">
                  <a:moveTo>
                    <a:pt x="10" y="1"/>
                  </a:moveTo>
                  <a:cubicBezTo>
                    <a:pt x="10" y="158"/>
                    <a:pt x="5" y="317"/>
                    <a:pt x="0" y="470"/>
                  </a:cubicBezTo>
                  <a:lnTo>
                    <a:pt x="41625" y="470"/>
                  </a:lnTo>
                  <a:cubicBezTo>
                    <a:pt x="41665" y="317"/>
                    <a:pt x="41704" y="158"/>
                    <a:pt x="41738"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26;p58">
              <a:extLst>
                <a:ext uri="{FF2B5EF4-FFF2-40B4-BE49-F238E27FC236}">
                  <a16:creationId xmlns:a16="http://schemas.microsoft.com/office/drawing/2014/main" id="{636953D2-B124-0F37-01C6-A46E3D5F0CE7}"/>
                </a:ext>
              </a:extLst>
            </p:cNvPr>
            <p:cNvSpPr/>
            <p:nvPr/>
          </p:nvSpPr>
          <p:spPr>
            <a:xfrm>
              <a:off x="6280925" y="4908300"/>
              <a:ext cx="1015825" cy="11750"/>
            </a:xfrm>
            <a:custGeom>
              <a:avLst/>
              <a:gdLst/>
              <a:ahLst/>
              <a:cxnLst/>
              <a:rect l="l" t="t" r="r" b="b"/>
              <a:pathLst>
                <a:path w="40633" h="470" extrusionOk="0">
                  <a:moveTo>
                    <a:pt x="0" y="0"/>
                  </a:moveTo>
                  <a:lnTo>
                    <a:pt x="0" y="469"/>
                  </a:lnTo>
                  <a:lnTo>
                    <a:pt x="40588" y="469"/>
                  </a:lnTo>
                  <a:cubicBezTo>
                    <a:pt x="40597" y="321"/>
                    <a:pt x="40613" y="164"/>
                    <a:pt x="40633"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27;p58">
              <a:extLst>
                <a:ext uri="{FF2B5EF4-FFF2-40B4-BE49-F238E27FC236}">
                  <a16:creationId xmlns:a16="http://schemas.microsoft.com/office/drawing/2014/main" id="{3B3D4DC9-D9F6-1D4F-2F8E-565E6985E973}"/>
                </a:ext>
              </a:extLst>
            </p:cNvPr>
            <p:cNvSpPr/>
            <p:nvPr/>
          </p:nvSpPr>
          <p:spPr>
            <a:xfrm>
              <a:off x="6280650" y="5050725"/>
              <a:ext cx="1012025" cy="11875"/>
            </a:xfrm>
            <a:custGeom>
              <a:avLst/>
              <a:gdLst/>
              <a:ahLst/>
              <a:cxnLst/>
              <a:rect l="l" t="t" r="r" b="b"/>
              <a:pathLst>
                <a:path w="40481" h="475" extrusionOk="0">
                  <a:moveTo>
                    <a:pt x="1" y="1"/>
                  </a:moveTo>
                  <a:lnTo>
                    <a:pt x="1" y="474"/>
                  </a:lnTo>
                  <a:lnTo>
                    <a:pt x="40466" y="474"/>
                  </a:lnTo>
                  <a:cubicBezTo>
                    <a:pt x="40471" y="316"/>
                    <a:pt x="40476" y="158"/>
                    <a:pt x="40481"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28;p58">
              <a:extLst>
                <a:ext uri="{FF2B5EF4-FFF2-40B4-BE49-F238E27FC236}">
                  <a16:creationId xmlns:a16="http://schemas.microsoft.com/office/drawing/2014/main" id="{08163092-0FC2-F670-CCBC-C0B7A510E0BB}"/>
                </a:ext>
              </a:extLst>
            </p:cNvPr>
            <p:cNvSpPr/>
            <p:nvPr/>
          </p:nvSpPr>
          <p:spPr>
            <a:xfrm>
              <a:off x="6281650" y="5193125"/>
              <a:ext cx="1005850" cy="11875"/>
            </a:xfrm>
            <a:custGeom>
              <a:avLst/>
              <a:gdLst/>
              <a:ahLst/>
              <a:cxnLst/>
              <a:rect l="l" t="t" r="r" b="b"/>
              <a:pathLst>
                <a:path w="40234" h="475" extrusionOk="0">
                  <a:moveTo>
                    <a:pt x="1" y="1"/>
                  </a:moveTo>
                  <a:cubicBezTo>
                    <a:pt x="1" y="163"/>
                    <a:pt x="6" y="322"/>
                    <a:pt x="6" y="475"/>
                  </a:cubicBezTo>
                  <a:lnTo>
                    <a:pt x="40213" y="475"/>
                  </a:lnTo>
                  <a:cubicBezTo>
                    <a:pt x="40219" y="322"/>
                    <a:pt x="40228" y="163"/>
                    <a:pt x="4023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29;p58">
              <a:extLst>
                <a:ext uri="{FF2B5EF4-FFF2-40B4-BE49-F238E27FC236}">
                  <a16:creationId xmlns:a16="http://schemas.microsoft.com/office/drawing/2014/main" id="{91483F21-2DB3-CB8D-424F-74275406A18F}"/>
                </a:ext>
              </a:extLst>
            </p:cNvPr>
            <p:cNvSpPr/>
            <p:nvPr/>
          </p:nvSpPr>
          <p:spPr>
            <a:xfrm>
              <a:off x="6398775" y="3250125"/>
              <a:ext cx="586600" cy="721225"/>
            </a:xfrm>
            <a:custGeom>
              <a:avLst/>
              <a:gdLst/>
              <a:ahLst/>
              <a:cxnLst/>
              <a:rect l="l" t="t" r="r" b="b"/>
              <a:pathLst>
                <a:path w="23464" h="28849" extrusionOk="0">
                  <a:moveTo>
                    <a:pt x="15482" y="0"/>
                  </a:moveTo>
                  <a:lnTo>
                    <a:pt x="15482" y="0"/>
                  </a:lnTo>
                  <a:cubicBezTo>
                    <a:pt x="13833" y="1946"/>
                    <a:pt x="11053" y="2454"/>
                    <a:pt x="8506" y="2479"/>
                  </a:cubicBezTo>
                  <a:cubicBezTo>
                    <a:pt x="8448" y="2479"/>
                    <a:pt x="8391" y="2479"/>
                    <a:pt x="8333" y="2479"/>
                  </a:cubicBezTo>
                  <a:cubicBezTo>
                    <a:pt x="6958" y="2479"/>
                    <a:pt x="5569" y="2367"/>
                    <a:pt x="4261" y="1950"/>
                  </a:cubicBezTo>
                  <a:cubicBezTo>
                    <a:pt x="3505" y="1709"/>
                    <a:pt x="2785" y="1358"/>
                    <a:pt x="2143" y="898"/>
                  </a:cubicBezTo>
                  <a:cubicBezTo>
                    <a:pt x="1994" y="1347"/>
                    <a:pt x="1862" y="1807"/>
                    <a:pt x="1748" y="2301"/>
                  </a:cubicBezTo>
                  <a:cubicBezTo>
                    <a:pt x="0" y="9868"/>
                    <a:pt x="1955" y="21039"/>
                    <a:pt x="3017" y="26050"/>
                  </a:cubicBezTo>
                  <a:cubicBezTo>
                    <a:pt x="3357" y="27640"/>
                    <a:pt x="4740" y="28800"/>
                    <a:pt x="6364" y="28840"/>
                  </a:cubicBezTo>
                  <a:cubicBezTo>
                    <a:pt x="6597" y="28846"/>
                    <a:pt x="6839" y="28849"/>
                    <a:pt x="7086" y="28849"/>
                  </a:cubicBezTo>
                  <a:cubicBezTo>
                    <a:pt x="8739" y="28849"/>
                    <a:pt x="10667" y="28702"/>
                    <a:pt x="12135" y="28148"/>
                  </a:cubicBezTo>
                  <a:cubicBezTo>
                    <a:pt x="16054" y="26662"/>
                    <a:pt x="20067" y="24140"/>
                    <a:pt x="23464" y="18606"/>
                  </a:cubicBezTo>
                  <a:cubicBezTo>
                    <a:pt x="22634" y="17856"/>
                    <a:pt x="21953" y="16982"/>
                    <a:pt x="21726" y="15901"/>
                  </a:cubicBezTo>
                  <a:cubicBezTo>
                    <a:pt x="21593" y="15279"/>
                    <a:pt x="21627" y="14637"/>
                    <a:pt x="21677" y="14001"/>
                  </a:cubicBezTo>
                  <a:cubicBezTo>
                    <a:pt x="21880" y="11507"/>
                    <a:pt x="22353" y="9242"/>
                    <a:pt x="23138" y="6867"/>
                  </a:cubicBezTo>
                  <a:cubicBezTo>
                    <a:pt x="21983" y="6847"/>
                    <a:pt x="20843" y="6319"/>
                    <a:pt x="20082" y="5446"/>
                  </a:cubicBezTo>
                  <a:cubicBezTo>
                    <a:pt x="19322" y="4566"/>
                    <a:pt x="19110" y="3279"/>
                    <a:pt x="19258" y="2128"/>
                  </a:cubicBezTo>
                  <a:lnTo>
                    <a:pt x="19258" y="2128"/>
                  </a:lnTo>
                  <a:cubicBezTo>
                    <a:pt x="18710" y="3001"/>
                    <a:pt x="17747" y="3604"/>
                    <a:pt x="16720" y="3717"/>
                  </a:cubicBezTo>
                  <a:cubicBezTo>
                    <a:pt x="16631" y="3726"/>
                    <a:pt x="16540" y="3732"/>
                    <a:pt x="16449" y="3732"/>
                  </a:cubicBezTo>
                  <a:cubicBezTo>
                    <a:pt x="16288" y="3732"/>
                    <a:pt x="16126" y="3714"/>
                    <a:pt x="15975" y="3664"/>
                  </a:cubicBezTo>
                  <a:cubicBezTo>
                    <a:pt x="15314" y="3456"/>
                    <a:pt x="14943" y="2716"/>
                    <a:pt x="14938" y="2024"/>
                  </a:cubicBezTo>
                  <a:cubicBezTo>
                    <a:pt x="14933" y="1328"/>
                    <a:pt x="15200" y="637"/>
                    <a:pt x="1548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30;p58">
              <a:extLst>
                <a:ext uri="{FF2B5EF4-FFF2-40B4-BE49-F238E27FC236}">
                  <a16:creationId xmlns:a16="http://schemas.microsoft.com/office/drawing/2014/main" id="{1F03563B-F181-4B5B-B746-8800B22534D9}"/>
                </a:ext>
              </a:extLst>
            </p:cNvPr>
            <p:cNvSpPr/>
            <p:nvPr/>
          </p:nvSpPr>
          <p:spPr>
            <a:xfrm>
              <a:off x="6452325" y="3059775"/>
              <a:ext cx="709800" cy="655500"/>
            </a:xfrm>
            <a:custGeom>
              <a:avLst/>
              <a:gdLst/>
              <a:ahLst/>
              <a:cxnLst/>
              <a:rect l="l" t="t" r="r" b="b"/>
              <a:pathLst>
                <a:path w="28392" h="26220" extrusionOk="0">
                  <a:moveTo>
                    <a:pt x="12755" y="1"/>
                  </a:moveTo>
                  <a:cubicBezTo>
                    <a:pt x="7633" y="1"/>
                    <a:pt x="2147" y="1900"/>
                    <a:pt x="1" y="8512"/>
                  </a:cubicBezTo>
                  <a:cubicBezTo>
                    <a:pt x="643" y="8972"/>
                    <a:pt x="1363" y="9323"/>
                    <a:pt x="2119" y="9564"/>
                  </a:cubicBezTo>
                  <a:cubicBezTo>
                    <a:pt x="3427" y="9981"/>
                    <a:pt x="4816" y="10093"/>
                    <a:pt x="6191" y="10093"/>
                  </a:cubicBezTo>
                  <a:cubicBezTo>
                    <a:pt x="6249" y="10093"/>
                    <a:pt x="6306" y="10093"/>
                    <a:pt x="6364" y="10093"/>
                  </a:cubicBezTo>
                  <a:cubicBezTo>
                    <a:pt x="8911" y="10068"/>
                    <a:pt x="11691" y="9560"/>
                    <a:pt x="13340" y="7614"/>
                  </a:cubicBezTo>
                  <a:lnTo>
                    <a:pt x="13340" y="7614"/>
                  </a:lnTo>
                  <a:cubicBezTo>
                    <a:pt x="13058" y="8251"/>
                    <a:pt x="12791" y="8942"/>
                    <a:pt x="12796" y="9638"/>
                  </a:cubicBezTo>
                  <a:cubicBezTo>
                    <a:pt x="12801" y="10330"/>
                    <a:pt x="13172" y="11070"/>
                    <a:pt x="13833" y="11278"/>
                  </a:cubicBezTo>
                  <a:cubicBezTo>
                    <a:pt x="13984" y="11328"/>
                    <a:pt x="14146" y="11346"/>
                    <a:pt x="14307" y="11346"/>
                  </a:cubicBezTo>
                  <a:cubicBezTo>
                    <a:pt x="14398" y="11346"/>
                    <a:pt x="14489" y="11340"/>
                    <a:pt x="14578" y="11331"/>
                  </a:cubicBezTo>
                  <a:cubicBezTo>
                    <a:pt x="15605" y="11218"/>
                    <a:pt x="16568" y="10615"/>
                    <a:pt x="17116" y="9742"/>
                  </a:cubicBezTo>
                  <a:lnTo>
                    <a:pt x="17116" y="9742"/>
                  </a:lnTo>
                  <a:cubicBezTo>
                    <a:pt x="16968" y="10893"/>
                    <a:pt x="17180" y="12180"/>
                    <a:pt x="17940" y="13060"/>
                  </a:cubicBezTo>
                  <a:cubicBezTo>
                    <a:pt x="18701" y="13933"/>
                    <a:pt x="19841" y="14461"/>
                    <a:pt x="20996" y="14481"/>
                  </a:cubicBezTo>
                  <a:cubicBezTo>
                    <a:pt x="20211" y="16856"/>
                    <a:pt x="19738" y="19121"/>
                    <a:pt x="19535" y="21615"/>
                  </a:cubicBezTo>
                  <a:cubicBezTo>
                    <a:pt x="19485" y="22251"/>
                    <a:pt x="19451" y="22893"/>
                    <a:pt x="19584" y="23515"/>
                  </a:cubicBezTo>
                  <a:cubicBezTo>
                    <a:pt x="19811" y="24596"/>
                    <a:pt x="20492" y="25470"/>
                    <a:pt x="21322" y="26220"/>
                  </a:cubicBezTo>
                  <a:cubicBezTo>
                    <a:pt x="22462" y="24363"/>
                    <a:pt x="23538" y="22167"/>
                    <a:pt x="24511" y="19551"/>
                  </a:cubicBezTo>
                  <a:cubicBezTo>
                    <a:pt x="28391" y="9164"/>
                    <a:pt x="23573" y="1715"/>
                    <a:pt x="17314" y="467"/>
                  </a:cubicBezTo>
                  <a:cubicBezTo>
                    <a:pt x="15903" y="184"/>
                    <a:pt x="14346" y="1"/>
                    <a:pt x="127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31;p58">
              <a:extLst>
                <a:ext uri="{FF2B5EF4-FFF2-40B4-BE49-F238E27FC236}">
                  <a16:creationId xmlns:a16="http://schemas.microsoft.com/office/drawing/2014/main" id="{400AABD4-6357-AE15-0E1E-38E0B28E7192}"/>
                </a:ext>
              </a:extLst>
            </p:cNvPr>
            <p:cNvSpPr/>
            <p:nvPr/>
          </p:nvSpPr>
          <p:spPr>
            <a:xfrm>
              <a:off x="6941550" y="3522100"/>
              <a:ext cx="166850" cy="208150"/>
            </a:xfrm>
            <a:custGeom>
              <a:avLst/>
              <a:gdLst/>
              <a:ahLst/>
              <a:cxnLst/>
              <a:rect l="l" t="t" r="r" b="b"/>
              <a:pathLst>
                <a:path w="6674" h="8326" extrusionOk="0">
                  <a:moveTo>
                    <a:pt x="4353" y="0"/>
                  </a:moveTo>
                  <a:cubicBezTo>
                    <a:pt x="4141" y="0"/>
                    <a:pt x="3912" y="35"/>
                    <a:pt x="3668" y="110"/>
                  </a:cubicBezTo>
                  <a:cubicBezTo>
                    <a:pt x="2350" y="515"/>
                    <a:pt x="1388" y="1981"/>
                    <a:pt x="800" y="3359"/>
                  </a:cubicBezTo>
                  <a:cubicBezTo>
                    <a:pt x="340" y="4419"/>
                    <a:pt x="0" y="5569"/>
                    <a:pt x="153" y="6597"/>
                  </a:cubicBezTo>
                  <a:cubicBezTo>
                    <a:pt x="299" y="7541"/>
                    <a:pt x="977" y="8326"/>
                    <a:pt x="1882" y="8326"/>
                  </a:cubicBezTo>
                  <a:cubicBezTo>
                    <a:pt x="1956" y="8326"/>
                    <a:pt x="2031" y="8321"/>
                    <a:pt x="2108" y="8310"/>
                  </a:cubicBezTo>
                  <a:cubicBezTo>
                    <a:pt x="2562" y="8246"/>
                    <a:pt x="3012" y="8003"/>
                    <a:pt x="3427" y="7717"/>
                  </a:cubicBezTo>
                  <a:cubicBezTo>
                    <a:pt x="4744" y="6789"/>
                    <a:pt x="5786" y="5308"/>
                    <a:pt x="6211" y="3758"/>
                  </a:cubicBezTo>
                  <a:cubicBezTo>
                    <a:pt x="6673" y="2062"/>
                    <a:pt x="5988" y="0"/>
                    <a:pt x="4353"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932;p58">
              <a:extLst>
                <a:ext uri="{FF2B5EF4-FFF2-40B4-BE49-F238E27FC236}">
                  <a16:creationId xmlns:a16="http://schemas.microsoft.com/office/drawing/2014/main" id="{83ED9372-96D6-19CE-E33C-1377ABF4B448}"/>
                </a:ext>
              </a:extLst>
            </p:cNvPr>
            <p:cNvSpPr/>
            <p:nvPr/>
          </p:nvSpPr>
          <p:spPr>
            <a:xfrm>
              <a:off x="6969575" y="3547550"/>
              <a:ext cx="114525" cy="154800"/>
            </a:xfrm>
            <a:custGeom>
              <a:avLst/>
              <a:gdLst/>
              <a:ahLst/>
              <a:cxnLst/>
              <a:rect l="l" t="t" r="r" b="b"/>
              <a:pathLst>
                <a:path w="4581" h="6192" extrusionOk="0">
                  <a:moveTo>
                    <a:pt x="3317" y="1"/>
                  </a:moveTo>
                  <a:cubicBezTo>
                    <a:pt x="3293" y="1"/>
                    <a:pt x="3263" y="1"/>
                    <a:pt x="3238" y="5"/>
                  </a:cubicBezTo>
                  <a:cubicBezTo>
                    <a:pt x="2967" y="24"/>
                    <a:pt x="2691" y="168"/>
                    <a:pt x="2443" y="346"/>
                  </a:cubicBezTo>
                  <a:cubicBezTo>
                    <a:pt x="1530" y="1013"/>
                    <a:pt x="1026" y="2152"/>
                    <a:pt x="592" y="3214"/>
                  </a:cubicBezTo>
                  <a:cubicBezTo>
                    <a:pt x="558" y="3298"/>
                    <a:pt x="523" y="3382"/>
                    <a:pt x="533" y="3466"/>
                  </a:cubicBezTo>
                  <a:cubicBezTo>
                    <a:pt x="538" y="3540"/>
                    <a:pt x="582" y="3594"/>
                    <a:pt x="627" y="3644"/>
                  </a:cubicBezTo>
                  <a:cubicBezTo>
                    <a:pt x="839" y="3900"/>
                    <a:pt x="1056" y="4157"/>
                    <a:pt x="1269" y="4414"/>
                  </a:cubicBezTo>
                  <a:cubicBezTo>
                    <a:pt x="1372" y="4542"/>
                    <a:pt x="1486" y="4700"/>
                    <a:pt x="1431" y="4893"/>
                  </a:cubicBezTo>
                  <a:cubicBezTo>
                    <a:pt x="1402" y="4991"/>
                    <a:pt x="1328" y="5080"/>
                    <a:pt x="1258" y="5159"/>
                  </a:cubicBezTo>
                  <a:cubicBezTo>
                    <a:pt x="898" y="5554"/>
                    <a:pt x="459" y="5865"/>
                    <a:pt x="0" y="6037"/>
                  </a:cubicBezTo>
                  <a:cubicBezTo>
                    <a:pt x="0" y="6037"/>
                    <a:pt x="286" y="6191"/>
                    <a:pt x="765" y="6191"/>
                  </a:cubicBezTo>
                  <a:cubicBezTo>
                    <a:pt x="1283" y="6191"/>
                    <a:pt x="2014" y="6013"/>
                    <a:pt x="2853" y="5273"/>
                  </a:cubicBezTo>
                  <a:cubicBezTo>
                    <a:pt x="4473" y="3841"/>
                    <a:pt x="4580" y="1630"/>
                    <a:pt x="4580" y="1630"/>
                  </a:cubicBezTo>
                  <a:cubicBezTo>
                    <a:pt x="4492" y="1234"/>
                    <a:pt x="4393" y="835"/>
                    <a:pt x="4186" y="514"/>
                  </a:cubicBezTo>
                  <a:cubicBezTo>
                    <a:pt x="3994" y="218"/>
                    <a:pt x="3682" y="1"/>
                    <a:pt x="3317"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933;p58">
              <a:extLst>
                <a:ext uri="{FF2B5EF4-FFF2-40B4-BE49-F238E27FC236}">
                  <a16:creationId xmlns:a16="http://schemas.microsoft.com/office/drawing/2014/main" id="{FCBD3D18-EA32-4BF6-F7F1-91AA4A189B0A}"/>
                </a:ext>
              </a:extLst>
            </p:cNvPr>
            <p:cNvSpPr/>
            <p:nvPr/>
          </p:nvSpPr>
          <p:spPr>
            <a:xfrm>
              <a:off x="6969575" y="3541075"/>
              <a:ext cx="114525" cy="157425"/>
            </a:xfrm>
            <a:custGeom>
              <a:avLst/>
              <a:gdLst/>
              <a:ahLst/>
              <a:cxnLst/>
              <a:rect l="l" t="t" r="r" b="b"/>
              <a:pathLst>
                <a:path w="4581" h="6297" extrusionOk="0">
                  <a:moveTo>
                    <a:pt x="849" y="3654"/>
                  </a:moveTo>
                  <a:cubicBezTo>
                    <a:pt x="850" y="3654"/>
                    <a:pt x="855" y="3661"/>
                    <a:pt x="859" y="3672"/>
                  </a:cubicBezTo>
                  <a:lnTo>
                    <a:pt x="859" y="3672"/>
                  </a:lnTo>
                  <a:lnTo>
                    <a:pt x="854" y="3666"/>
                  </a:lnTo>
                  <a:cubicBezTo>
                    <a:pt x="849" y="3658"/>
                    <a:pt x="848" y="3654"/>
                    <a:pt x="849" y="3654"/>
                  </a:cubicBezTo>
                  <a:close/>
                  <a:moveTo>
                    <a:pt x="3256" y="0"/>
                  </a:moveTo>
                  <a:cubicBezTo>
                    <a:pt x="3111" y="0"/>
                    <a:pt x="2967" y="25"/>
                    <a:pt x="2839" y="67"/>
                  </a:cubicBezTo>
                  <a:cubicBezTo>
                    <a:pt x="1861" y="417"/>
                    <a:pt x="1278" y="1242"/>
                    <a:pt x="844" y="2037"/>
                  </a:cubicBezTo>
                  <a:cubicBezTo>
                    <a:pt x="636" y="2441"/>
                    <a:pt x="463" y="2856"/>
                    <a:pt x="301" y="3266"/>
                  </a:cubicBezTo>
                  <a:cubicBezTo>
                    <a:pt x="276" y="3370"/>
                    <a:pt x="192" y="3468"/>
                    <a:pt x="197" y="3735"/>
                  </a:cubicBezTo>
                  <a:cubicBezTo>
                    <a:pt x="207" y="3878"/>
                    <a:pt x="281" y="3997"/>
                    <a:pt x="335" y="4060"/>
                  </a:cubicBezTo>
                  <a:lnTo>
                    <a:pt x="454" y="4193"/>
                  </a:lnTo>
                  <a:cubicBezTo>
                    <a:pt x="597" y="4357"/>
                    <a:pt x="750" y="4519"/>
                    <a:pt x="898" y="4678"/>
                  </a:cubicBezTo>
                  <a:lnTo>
                    <a:pt x="1115" y="4904"/>
                  </a:lnTo>
                  <a:cubicBezTo>
                    <a:pt x="1169" y="4969"/>
                    <a:pt x="1194" y="5018"/>
                    <a:pt x="1204" y="5047"/>
                  </a:cubicBezTo>
                  <a:cubicBezTo>
                    <a:pt x="1249" y="5107"/>
                    <a:pt x="1105" y="5304"/>
                    <a:pt x="973" y="5457"/>
                  </a:cubicBezTo>
                  <a:cubicBezTo>
                    <a:pt x="706" y="5783"/>
                    <a:pt x="380" y="6065"/>
                    <a:pt x="0" y="6296"/>
                  </a:cubicBezTo>
                  <a:cubicBezTo>
                    <a:pt x="440" y="6213"/>
                    <a:pt x="854" y="6000"/>
                    <a:pt x="1219" y="5714"/>
                  </a:cubicBezTo>
                  <a:cubicBezTo>
                    <a:pt x="1313" y="5640"/>
                    <a:pt x="1392" y="5571"/>
                    <a:pt x="1481" y="5477"/>
                  </a:cubicBezTo>
                  <a:cubicBezTo>
                    <a:pt x="1570" y="5389"/>
                    <a:pt x="1673" y="5241"/>
                    <a:pt x="1684" y="5052"/>
                  </a:cubicBezTo>
                  <a:cubicBezTo>
                    <a:pt x="1693" y="4860"/>
                    <a:pt x="1609" y="4703"/>
                    <a:pt x="1540" y="4594"/>
                  </a:cubicBezTo>
                  <a:lnTo>
                    <a:pt x="1338" y="4312"/>
                  </a:lnTo>
                  <a:cubicBezTo>
                    <a:pt x="1210" y="4134"/>
                    <a:pt x="1076" y="3956"/>
                    <a:pt x="943" y="3784"/>
                  </a:cubicBezTo>
                  <a:lnTo>
                    <a:pt x="871" y="3688"/>
                  </a:lnTo>
                  <a:lnTo>
                    <a:pt x="871" y="3688"/>
                  </a:lnTo>
                  <a:cubicBezTo>
                    <a:pt x="882" y="3662"/>
                    <a:pt x="906" y="3596"/>
                    <a:pt x="937" y="3532"/>
                  </a:cubicBezTo>
                  <a:cubicBezTo>
                    <a:pt x="1115" y="3133"/>
                    <a:pt x="1288" y="2742"/>
                    <a:pt x="1491" y="2372"/>
                  </a:cubicBezTo>
                  <a:cubicBezTo>
                    <a:pt x="1678" y="1997"/>
                    <a:pt x="1896" y="1646"/>
                    <a:pt x="2152" y="1340"/>
                  </a:cubicBezTo>
                  <a:cubicBezTo>
                    <a:pt x="2399" y="1030"/>
                    <a:pt x="2714" y="757"/>
                    <a:pt x="3035" y="600"/>
                  </a:cubicBezTo>
                  <a:cubicBezTo>
                    <a:pt x="3147" y="544"/>
                    <a:pt x="3264" y="516"/>
                    <a:pt x="3381" y="516"/>
                  </a:cubicBezTo>
                  <a:cubicBezTo>
                    <a:pt x="3587" y="516"/>
                    <a:pt x="3794" y="603"/>
                    <a:pt x="3974" y="782"/>
                  </a:cubicBezTo>
                  <a:cubicBezTo>
                    <a:pt x="4250" y="1054"/>
                    <a:pt x="4409" y="1479"/>
                    <a:pt x="4580" y="1889"/>
                  </a:cubicBezTo>
                  <a:cubicBezTo>
                    <a:pt x="4561" y="1449"/>
                    <a:pt x="4516" y="990"/>
                    <a:pt x="4250" y="561"/>
                  </a:cubicBezTo>
                  <a:cubicBezTo>
                    <a:pt x="4112" y="353"/>
                    <a:pt x="3910" y="171"/>
                    <a:pt x="3648" y="71"/>
                  </a:cubicBezTo>
                  <a:cubicBezTo>
                    <a:pt x="3524" y="22"/>
                    <a:pt x="3390" y="0"/>
                    <a:pt x="325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934;p58">
              <a:extLst>
                <a:ext uri="{FF2B5EF4-FFF2-40B4-BE49-F238E27FC236}">
                  <a16:creationId xmlns:a16="http://schemas.microsoft.com/office/drawing/2014/main" id="{7B1E7CE3-A46C-B047-CDC6-E9D371B77C4D}"/>
                </a:ext>
              </a:extLst>
            </p:cNvPr>
            <p:cNvSpPr/>
            <p:nvPr/>
          </p:nvSpPr>
          <p:spPr>
            <a:xfrm>
              <a:off x="6659775" y="3794875"/>
              <a:ext cx="244025" cy="225875"/>
            </a:xfrm>
            <a:custGeom>
              <a:avLst/>
              <a:gdLst/>
              <a:ahLst/>
              <a:cxnLst/>
              <a:rect l="l" t="t" r="r" b="b"/>
              <a:pathLst>
                <a:path w="9761" h="9035" extrusionOk="0">
                  <a:moveTo>
                    <a:pt x="9761" y="1"/>
                  </a:moveTo>
                  <a:cubicBezTo>
                    <a:pt x="9760" y="1"/>
                    <a:pt x="8086" y="2592"/>
                    <a:pt x="4686" y="4882"/>
                  </a:cubicBezTo>
                  <a:cubicBezTo>
                    <a:pt x="3131" y="5934"/>
                    <a:pt x="46" y="6699"/>
                    <a:pt x="46" y="6699"/>
                  </a:cubicBezTo>
                  <a:lnTo>
                    <a:pt x="1" y="9034"/>
                  </a:lnTo>
                  <a:cubicBezTo>
                    <a:pt x="1" y="9034"/>
                    <a:pt x="2761" y="8185"/>
                    <a:pt x="5347" y="6221"/>
                  </a:cubicBezTo>
                  <a:cubicBezTo>
                    <a:pt x="7934" y="4260"/>
                    <a:pt x="9760" y="1"/>
                    <a:pt x="976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935;p58">
              <a:extLst>
                <a:ext uri="{FF2B5EF4-FFF2-40B4-BE49-F238E27FC236}">
                  <a16:creationId xmlns:a16="http://schemas.microsoft.com/office/drawing/2014/main" id="{528334A6-92D2-7E86-3D83-3B9C7FC410FE}"/>
                </a:ext>
              </a:extLst>
            </p:cNvPr>
            <p:cNvSpPr/>
            <p:nvPr/>
          </p:nvSpPr>
          <p:spPr>
            <a:xfrm>
              <a:off x="6482325" y="3502000"/>
              <a:ext cx="37400" cy="62000"/>
            </a:xfrm>
            <a:custGeom>
              <a:avLst/>
              <a:gdLst/>
              <a:ahLst/>
              <a:cxnLst/>
              <a:rect l="l" t="t" r="r" b="b"/>
              <a:pathLst>
                <a:path w="1496" h="2480" extrusionOk="0">
                  <a:moveTo>
                    <a:pt x="751" y="1"/>
                  </a:moveTo>
                  <a:cubicBezTo>
                    <a:pt x="336" y="1"/>
                    <a:pt x="1" y="559"/>
                    <a:pt x="1" y="1240"/>
                  </a:cubicBezTo>
                  <a:cubicBezTo>
                    <a:pt x="1" y="1926"/>
                    <a:pt x="336" y="2479"/>
                    <a:pt x="751" y="2479"/>
                  </a:cubicBezTo>
                  <a:cubicBezTo>
                    <a:pt x="1161" y="2479"/>
                    <a:pt x="1496" y="1926"/>
                    <a:pt x="1496" y="1240"/>
                  </a:cubicBezTo>
                  <a:cubicBezTo>
                    <a:pt x="1496" y="559"/>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936;p58">
              <a:extLst>
                <a:ext uri="{FF2B5EF4-FFF2-40B4-BE49-F238E27FC236}">
                  <a16:creationId xmlns:a16="http://schemas.microsoft.com/office/drawing/2014/main" id="{9833D85C-0D79-6FC4-366C-C103B6FA8E1D}"/>
                </a:ext>
              </a:extLst>
            </p:cNvPr>
            <p:cNvSpPr/>
            <p:nvPr/>
          </p:nvSpPr>
          <p:spPr>
            <a:xfrm>
              <a:off x="6701250" y="3547175"/>
              <a:ext cx="37425" cy="61975"/>
            </a:xfrm>
            <a:custGeom>
              <a:avLst/>
              <a:gdLst/>
              <a:ahLst/>
              <a:cxnLst/>
              <a:rect l="l" t="t" r="r" b="b"/>
              <a:pathLst>
                <a:path w="1497" h="2479" extrusionOk="0">
                  <a:moveTo>
                    <a:pt x="751" y="0"/>
                  </a:moveTo>
                  <a:cubicBezTo>
                    <a:pt x="337" y="0"/>
                    <a:pt x="0" y="554"/>
                    <a:pt x="0" y="1240"/>
                  </a:cubicBezTo>
                  <a:cubicBezTo>
                    <a:pt x="0" y="1921"/>
                    <a:pt x="337" y="2479"/>
                    <a:pt x="751" y="2479"/>
                  </a:cubicBezTo>
                  <a:cubicBezTo>
                    <a:pt x="1161" y="2479"/>
                    <a:pt x="1497" y="1921"/>
                    <a:pt x="1497" y="1240"/>
                  </a:cubicBezTo>
                  <a:cubicBezTo>
                    <a:pt x="1497" y="554"/>
                    <a:pt x="1161" y="0"/>
                    <a:pt x="75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937;p58">
              <a:extLst>
                <a:ext uri="{FF2B5EF4-FFF2-40B4-BE49-F238E27FC236}">
                  <a16:creationId xmlns:a16="http://schemas.microsoft.com/office/drawing/2014/main" id="{E62F0758-00CF-728C-BF13-693817EF9ED3}"/>
                </a:ext>
              </a:extLst>
            </p:cNvPr>
            <p:cNvSpPr/>
            <p:nvPr/>
          </p:nvSpPr>
          <p:spPr>
            <a:xfrm>
              <a:off x="6526500" y="3522975"/>
              <a:ext cx="90500" cy="213725"/>
            </a:xfrm>
            <a:custGeom>
              <a:avLst/>
              <a:gdLst/>
              <a:ahLst/>
              <a:cxnLst/>
              <a:rect l="l" t="t" r="r" b="b"/>
              <a:pathLst>
                <a:path w="3620" h="8549" extrusionOk="0">
                  <a:moveTo>
                    <a:pt x="3235" y="0"/>
                  </a:moveTo>
                  <a:lnTo>
                    <a:pt x="3235" y="0"/>
                  </a:lnTo>
                  <a:cubicBezTo>
                    <a:pt x="2677" y="460"/>
                    <a:pt x="2198" y="1013"/>
                    <a:pt x="1788" y="1610"/>
                  </a:cubicBezTo>
                  <a:cubicBezTo>
                    <a:pt x="1378" y="2212"/>
                    <a:pt x="1037" y="2864"/>
                    <a:pt x="770" y="3545"/>
                  </a:cubicBezTo>
                  <a:cubicBezTo>
                    <a:pt x="232" y="4908"/>
                    <a:pt x="0" y="6398"/>
                    <a:pt x="100" y="7860"/>
                  </a:cubicBezTo>
                  <a:lnTo>
                    <a:pt x="125" y="8166"/>
                  </a:lnTo>
                  <a:lnTo>
                    <a:pt x="371" y="8235"/>
                  </a:lnTo>
                  <a:cubicBezTo>
                    <a:pt x="1121" y="8434"/>
                    <a:pt x="1895" y="8549"/>
                    <a:pt x="2664" y="8549"/>
                  </a:cubicBezTo>
                  <a:cubicBezTo>
                    <a:pt x="2984" y="8549"/>
                    <a:pt x="3303" y="8529"/>
                    <a:pt x="3620" y="8487"/>
                  </a:cubicBezTo>
                  <a:cubicBezTo>
                    <a:pt x="2682" y="8220"/>
                    <a:pt x="1781" y="7941"/>
                    <a:pt x="916" y="7597"/>
                  </a:cubicBezTo>
                  <a:lnTo>
                    <a:pt x="916" y="7597"/>
                  </a:lnTo>
                  <a:cubicBezTo>
                    <a:pt x="1009" y="6319"/>
                    <a:pt x="1250" y="5067"/>
                    <a:pt x="1620" y="3841"/>
                  </a:cubicBezTo>
                  <a:cubicBezTo>
                    <a:pt x="1818" y="3190"/>
                    <a:pt x="2055" y="2548"/>
                    <a:pt x="2326" y="1907"/>
                  </a:cubicBezTo>
                  <a:cubicBezTo>
                    <a:pt x="2597" y="1269"/>
                    <a:pt x="2909" y="643"/>
                    <a:pt x="3235"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938;p58">
              <a:extLst>
                <a:ext uri="{FF2B5EF4-FFF2-40B4-BE49-F238E27FC236}">
                  <a16:creationId xmlns:a16="http://schemas.microsoft.com/office/drawing/2014/main" id="{DA3DF25D-0EFC-F2E1-FC9A-13109F72B1D7}"/>
                </a:ext>
              </a:extLst>
            </p:cNvPr>
            <p:cNvSpPr/>
            <p:nvPr/>
          </p:nvSpPr>
          <p:spPr>
            <a:xfrm>
              <a:off x="6434425" y="3379825"/>
              <a:ext cx="147775" cy="93325"/>
            </a:xfrm>
            <a:custGeom>
              <a:avLst/>
              <a:gdLst/>
              <a:ahLst/>
              <a:cxnLst/>
              <a:rect l="l" t="t" r="r" b="b"/>
              <a:pathLst>
                <a:path w="5911" h="3733" extrusionOk="0">
                  <a:moveTo>
                    <a:pt x="5887" y="0"/>
                  </a:moveTo>
                  <a:cubicBezTo>
                    <a:pt x="3417" y="0"/>
                    <a:pt x="1039" y="1489"/>
                    <a:pt x="1" y="3732"/>
                  </a:cubicBezTo>
                  <a:cubicBezTo>
                    <a:pt x="1080" y="2497"/>
                    <a:pt x="2726" y="1785"/>
                    <a:pt x="4366" y="1785"/>
                  </a:cubicBezTo>
                  <a:cubicBezTo>
                    <a:pt x="4789" y="1785"/>
                    <a:pt x="5211" y="1832"/>
                    <a:pt x="5624" y="1930"/>
                  </a:cubicBezTo>
                  <a:cubicBezTo>
                    <a:pt x="5762" y="1319"/>
                    <a:pt x="5856" y="622"/>
                    <a:pt x="5911" y="0"/>
                  </a:cubicBezTo>
                  <a:cubicBezTo>
                    <a:pt x="5903" y="0"/>
                    <a:pt x="5895" y="0"/>
                    <a:pt x="588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939;p58">
              <a:extLst>
                <a:ext uri="{FF2B5EF4-FFF2-40B4-BE49-F238E27FC236}">
                  <a16:creationId xmlns:a16="http://schemas.microsoft.com/office/drawing/2014/main" id="{3C7C07A5-75B7-F470-DDCE-B1BA160F2C7D}"/>
                </a:ext>
              </a:extLst>
            </p:cNvPr>
            <p:cNvSpPr/>
            <p:nvPr/>
          </p:nvSpPr>
          <p:spPr>
            <a:xfrm>
              <a:off x="6679300" y="3392175"/>
              <a:ext cx="135525" cy="118850"/>
            </a:xfrm>
            <a:custGeom>
              <a:avLst/>
              <a:gdLst/>
              <a:ahLst/>
              <a:cxnLst/>
              <a:rect l="l" t="t" r="r" b="b"/>
              <a:pathLst>
                <a:path w="5421" h="4754" extrusionOk="0">
                  <a:moveTo>
                    <a:pt x="429" y="0"/>
                  </a:moveTo>
                  <a:cubicBezTo>
                    <a:pt x="247" y="612"/>
                    <a:pt x="148" y="1204"/>
                    <a:pt x="0" y="1826"/>
                  </a:cubicBezTo>
                  <a:cubicBezTo>
                    <a:pt x="1042" y="2029"/>
                    <a:pt x="2083" y="2270"/>
                    <a:pt x="3040" y="2721"/>
                  </a:cubicBezTo>
                  <a:cubicBezTo>
                    <a:pt x="4004" y="3170"/>
                    <a:pt x="4883" y="3840"/>
                    <a:pt x="5421" y="4754"/>
                  </a:cubicBezTo>
                  <a:cubicBezTo>
                    <a:pt x="4640" y="2537"/>
                    <a:pt x="2621" y="844"/>
                    <a:pt x="4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940;p58">
              <a:extLst>
                <a:ext uri="{FF2B5EF4-FFF2-40B4-BE49-F238E27FC236}">
                  <a16:creationId xmlns:a16="http://schemas.microsoft.com/office/drawing/2014/main" id="{5AB0D188-020E-0751-8253-B10EB927B378}"/>
                </a:ext>
              </a:extLst>
            </p:cNvPr>
            <p:cNvSpPr/>
            <p:nvPr/>
          </p:nvSpPr>
          <p:spPr>
            <a:xfrm>
              <a:off x="6523525" y="3810375"/>
              <a:ext cx="80375" cy="32150"/>
            </a:xfrm>
            <a:custGeom>
              <a:avLst/>
              <a:gdLst/>
              <a:ahLst/>
              <a:cxnLst/>
              <a:rect l="l" t="t" r="r" b="b"/>
              <a:pathLst>
                <a:path w="3215" h="1286" extrusionOk="0">
                  <a:moveTo>
                    <a:pt x="1171" y="0"/>
                  </a:moveTo>
                  <a:cubicBezTo>
                    <a:pt x="557" y="0"/>
                    <a:pt x="102" y="159"/>
                    <a:pt x="55" y="427"/>
                  </a:cubicBezTo>
                  <a:cubicBezTo>
                    <a:pt x="1" y="728"/>
                    <a:pt x="485" y="1078"/>
                    <a:pt x="1185" y="1286"/>
                  </a:cubicBezTo>
                  <a:cubicBezTo>
                    <a:pt x="1764" y="846"/>
                    <a:pt x="2484" y="589"/>
                    <a:pt x="3215" y="570"/>
                  </a:cubicBezTo>
                  <a:cubicBezTo>
                    <a:pt x="2928" y="358"/>
                    <a:pt x="2450" y="165"/>
                    <a:pt x="1896" y="67"/>
                  </a:cubicBezTo>
                  <a:cubicBezTo>
                    <a:pt x="1641" y="21"/>
                    <a:pt x="1396" y="0"/>
                    <a:pt x="117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941;p58">
              <a:extLst>
                <a:ext uri="{FF2B5EF4-FFF2-40B4-BE49-F238E27FC236}">
                  <a16:creationId xmlns:a16="http://schemas.microsoft.com/office/drawing/2014/main" id="{8D3E424D-780E-18D2-36FD-B4FB02A51863}"/>
                </a:ext>
              </a:extLst>
            </p:cNvPr>
            <p:cNvSpPr/>
            <p:nvPr/>
          </p:nvSpPr>
          <p:spPr>
            <a:xfrm>
              <a:off x="6553150" y="3824625"/>
              <a:ext cx="58675" cy="22400"/>
            </a:xfrm>
            <a:custGeom>
              <a:avLst/>
              <a:gdLst/>
              <a:ahLst/>
              <a:cxnLst/>
              <a:rect l="l" t="t" r="r" b="b"/>
              <a:pathLst>
                <a:path w="2347" h="896" extrusionOk="0">
                  <a:moveTo>
                    <a:pt x="2030" y="0"/>
                  </a:moveTo>
                  <a:cubicBezTo>
                    <a:pt x="1299" y="19"/>
                    <a:pt x="579" y="276"/>
                    <a:pt x="0" y="716"/>
                  </a:cubicBezTo>
                  <a:cubicBezTo>
                    <a:pt x="149" y="759"/>
                    <a:pt x="307" y="800"/>
                    <a:pt x="474" y="829"/>
                  </a:cubicBezTo>
                  <a:cubicBezTo>
                    <a:pt x="729" y="874"/>
                    <a:pt x="975" y="895"/>
                    <a:pt x="1199" y="895"/>
                  </a:cubicBezTo>
                  <a:cubicBezTo>
                    <a:pt x="1814" y="895"/>
                    <a:pt x="2269" y="737"/>
                    <a:pt x="2317" y="469"/>
                  </a:cubicBezTo>
                  <a:cubicBezTo>
                    <a:pt x="2346" y="315"/>
                    <a:pt x="2233" y="153"/>
                    <a:pt x="2030"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942;p58">
              <a:extLst>
                <a:ext uri="{FF2B5EF4-FFF2-40B4-BE49-F238E27FC236}">
                  <a16:creationId xmlns:a16="http://schemas.microsoft.com/office/drawing/2014/main" id="{49AC1D32-CF48-45FA-0355-BC945823F2A9}"/>
                </a:ext>
              </a:extLst>
            </p:cNvPr>
            <p:cNvSpPr/>
            <p:nvPr/>
          </p:nvSpPr>
          <p:spPr>
            <a:xfrm>
              <a:off x="5867000" y="4032850"/>
              <a:ext cx="1318425" cy="1162425"/>
            </a:xfrm>
            <a:custGeom>
              <a:avLst/>
              <a:gdLst/>
              <a:ahLst/>
              <a:cxnLst/>
              <a:rect l="l" t="t" r="r" b="b"/>
              <a:pathLst>
                <a:path w="52737" h="46497" extrusionOk="0">
                  <a:moveTo>
                    <a:pt x="2552" y="1"/>
                  </a:moveTo>
                  <a:cubicBezTo>
                    <a:pt x="2516" y="1"/>
                    <a:pt x="2482" y="5"/>
                    <a:pt x="2448" y="13"/>
                  </a:cubicBezTo>
                  <a:cubicBezTo>
                    <a:pt x="978" y="364"/>
                    <a:pt x="0" y="5256"/>
                    <a:pt x="898" y="8514"/>
                  </a:cubicBezTo>
                  <a:cubicBezTo>
                    <a:pt x="1796" y="11778"/>
                    <a:pt x="3179" y="14467"/>
                    <a:pt x="4646" y="15282"/>
                  </a:cubicBezTo>
                  <a:cubicBezTo>
                    <a:pt x="6116" y="16096"/>
                    <a:pt x="16464" y="18215"/>
                    <a:pt x="16464" y="18215"/>
                  </a:cubicBezTo>
                  <a:cubicBezTo>
                    <a:pt x="16464" y="18215"/>
                    <a:pt x="27467" y="32150"/>
                    <a:pt x="30320" y="35166"/>
                  </a:cubicBezTo>
                  <a:cubicBezTo>
                    <a:pt x="33174" y="38183"/>
                    <a:pt x="43037" y="46496"/>
                    <a:pt x="43037" y="46496"/>
                  </a:cubicBezTo>
                  <a:lnTo>
                    <a:pt x="52736" y="36228"/>
                  </a:lnTo>
                  <a:cubicBezTo>
                    <a:pt x="52736" y="36228"/>
                    <a:pt x="49799" y="31987"/>
                    <a:pt x="46783" y="28971"/>
                  </a:cubicBezTo>
                  <a:cubicBezTo>
                    <a:pt x="43767" y="25959"/>
                    <a:pt x="41472" y="24671"/>
                    <a:pt x="41472" y="24671"/>
                  </a:cubicBezTo>
                  <a:lnTo>
                    <a:pt x="38045" y="29233"/>
                  </a:lnTo>
                  <a:lnTo>
                    <a:pt x="16571" y="12122"/>
                  </a:lnTo>
                  <a:cubicBezTo>
                    <a:pt x="16571" y="12122"/>
                    <a:pt x="10761" y="10149"/>
                    <a:pt x="9132" y="8677"/>
                  </a:cubicBezTo>
                  <a:cubicBezTo>
                    <a:pt x="7536" y="7244"/>
                    <a:pt x="4078" y="1"/>
                    <a:pt x="2552"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943;p58">
              <a:extLst>
                <a:ext uri="{FF2B5EF4-FFF2-40B4-BE49-F238E27FC236}">
                  <a16:creationId xmlns:a16="http://schemas.microsoft.com/office/drawing/2014/main" id="{52996A9F-7399-7A0D-63FE-B6A720F02EAD}"/>
                </a:ext>
              </a:extLst>
            </p:cNvPr>
            <p:cNvSpPr/>
            <p:nvPr/>
          </p:nvSpPr>
          <p:spPr>
            <a:xfrm>
              <a:off x="6860600" y="4293450"/>
              <a:ext cx="338025" cy="413725"/>
            </a:xfrm>
            <a:custGeom>
              <a:avLst/>
              <a:gdLst/>
              <a:ahLst/>
              <a:cxnLst/>
              <a:rect l="l" t="t" r="r" b="b"/>
              <a:pathLst>
                <a:path w="13521" h="16549" extrusionOk="0">
                  <a:moveTo>
                    <a:pt x="13521" y="1"/>
                  </a:moveTo>
                  <a:lnTo>
                    <a:pt x="13521" y="1"/>
                  </a:lnTo>
                  <a:cubicBezTo>
                    <a:pt x="11882" y="771"/>
                    <a:pt x="10367" y="1807"/>
                    <a:pt x="9009" y="3042"/>
                  </a:cubicBezTo>
                  <a:cubicBezTo>
                    <a:pt x="8323" y="3649"/>
                    <a:pt x="7711" y="4359"/>
                    <a:pt x="7148" y="5075"/>
                  </a:cubicBezTo>
                  <a:cubicBezTo>
                    <a:pt x="6590" y="5791"/>
                    <a:pt x="6066" y="6526"/>
                    <a:pt x="5544" y="7262"/>
                  </a:cubicBezTo>
                  <a:cubicBezTo>
                    <a:pt x="4526" y="8753"/>
                    <a:pt x="3544" y="10263"/>
                    <a:pt x="2616" y="11809"/>
                  </a:cubicBezTo>
                  <a:cubicBezTo>
                    <a:pt x="1689" y="13354"/>
                    <a:pt x="800" y="14924"/>
                    <a:pt x="0" y="16548"/>
                  </a:cubicBezTo>
                  <a:cubicBezTo>
                    <a:pt x="1135" y="15136"/>
                    <a:pt x="2202" y="13685"/>
                    <a:pt x="3243" y="12224"/>
                  </a:cubicBezTo>
                  <a:cubicBezTo>
                    <a:pt x="4295" y="10762"/>
                    <a:pt x="5312" y="9281"/>
                    <a:pt x="6339" y="7815"/>
                  </a:cubicBezTo>
                  <a:cubicBezTo>
                    <a:pt x="6842" y="7075"/>
                    <a:pt x="7355" y="6339"/>
                    <a:pt x="7879" y="5624"/>
                  </a:cubicBezTo>
                  <a:cubicBezTo>
                    <a:pt x="8387" y="4893"/>
                    <a:pt x="8939" y="4227"/>
                    <a:pt x="9538" y="3575"/>
                  </a:cubicBezTo>
                  <a:cubicBezTo>
                    <a:pt x="10746" y="2286"/>
                    <a:pt x="12099" y="1111"/>
                    <a:pt x="1352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944;p58">
              <a:extLst>
                <a:ext uri="{FF2B5EF4-FFF2-40B4-BE49-F238E27FC236}">
                  <a16:creationId xmlns:a16="http://schemas.microsoft.com/office/drawing/2014/main" id="{1ADBEC5C-3655-E2B2-A919-FC7E2F758C26}"/>
                </a:ext>
              </a:extLst>
            </p:cNvPr>
            <p:cNvSpPr/>
            <p:nvPr/>
          </p:nvSpPr>
          <p:spPr>
            <a:xfrm>
              <a:off x="7127400" y="4793625"/>
              <a:ext cx="174275" cy="206275"/>
            </a:xfrm>
            <a:custGeom>
              <a:avLst/>
              <a:gdLst/>
              <a:ahLst/>
              <a:cxnLst/>
              <a:rect l="l" t="t" r="r" b="b"/>
              <a:pathLst>
                <a:path w="6971" h="8251" extrusionOk="0">
                  <a:moveTo>
                    <a:pt x="6971" y="1"/>
                  </a:moveTo>
                  <a:lnTo>
                    <a:pt x="6971" y="1"/>
                  </a:lnTo>
                  <a:cubicBezTo>
                    <a:pt x="6235" y="559"/>
                    <a:pt x="5579" y="1176"/>
                    <a:pt x="4942" y="1818"/>
                  </a:cubicBezTo>
                  <a:cubicBezTo>
                    <a:pt x="4305" y="2459"/>
                    <a:pt x="3698" y="3126"/>
                    <a:pt x="3115" y="3812"/>
                  </a:cubicBezTo>
                  <a:cubicBezTo>
                    <a:pt x="2533" y="4498"/>
                    <a:pt x="1985" y="5209"/>
                    <a:pt x="1457" y="5945"/>
                  </a:cubicBezTo>
                  <a:cubicBezTo>
                    <a:pt x="928" y="6676"/>
                    <a:pt x="430" y="7430"/>
                    <a:pt x="1" y="8250"/>
                  </a:cubicBezTo>
                  <a:cubicBezTo>
                    <a:pt x="736" y="7692"/>
                    <a:pt x="1398" y="7070"/>
                    <a:pt x="2029" y="6428"/>
                  </a:cubicBezTo>
                  <a:cubicBezTo>
                    <a:pt x="2666" y="5787"/>
                    <a:pt x="3273" y="5125"/>
                    <a:pt x="3856" y="4434"/>
                  </a:cubicBezTo>
                  <a:cubicBezTo>
                    <a:pt x="4439" y="3748"/>
                    <a:pt x="4986" y="3037"/>
                    <a:pt x="5515" y="2302"/>
                  </a:cubicBezTo>
                  <a:cubicBezTo>
                    <a:pt x="6043" y="1571"/>
                    <a:pt x="6542" y="816"/>
                    <a:pt x="697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945;p58">
              <a:extLst>
                <a:ext uri="{FF2B5EF4-FFF2-40B4-BE49-F238E27FC236}">
                  <a16:creationId xmlns:a16="http://schemas.microsoft.com/office/drawing/2014/main" id="{9B28C14B-257B-F71D-30E7-4EF4E7B73531}"/>
                </a:ext>
              </a:extLst>
            </p:cNvPr>
            <p:cNvSpPr/>
            <p:nvPr/>
          </p:nvSpPr>
          <p:spPr>
            <a:xfrm>
              <a:off x="6797025" y="4746975"/>
              <a:ext cx="181575" cy="179100"/>
            </a:xfrm>
            <a:custGeom>
              <a:avLst/>
              <a:gdLst/>
              <a:ahLst/>
              <a:cxnLst/>
              <a:rect l="l" t="t" r="r" b="b"/>
              <a:pathLst>
                <a:path w="7263" h="7164" extrusionOk="0">
                  <a:moveTo>
                    <a:pt x="1" y="1"/>
                  </a:moveTo>
                  <a:cubicBezTo>
                    <a:pt x="500" y="737"/>
                    <a:pt x="1131" y="1359"/>
                    <a:pt x="1778" y="1932"/>
                  </a:cubicBezTo>
                  <a:cubicBezTo>
                    <a:pt x="2430" y="2504"/>
                    <a:pt x="3100" y="3037"/>
                    <a:pt x="3752" y="3566"/>
                  </a:cubicBezTo>
                  <a:cubicBezTo>
                    <a:pt x="4403" y="4099"/>
                    <a:pt x="5046" y="4632"/>
                    <a:pt x="5633" y="5220"/>
                  </a:cubicBezTo>
                  <a:cubicBezTo>
                    <a:pt x="6226" y="5806"/>
                    <a:pt x="6763" y="6439"/>
                    <a:pt x="7262" y="7164"/>
                  </a:cubicBezTo>
                  <a:cubicBezTo>
                    <a:pt x="7139" y="6286"/>
                    <a:pt x="6729" y="5457"/>
                    <a:pt x="6205" y="4730"/>
                  </a:cubicBezTo>
                  <a:cubicBezTo>
                    <a:pt x="5683" y="4005"/>
                    <a:pt x="5046" y="3368"/>
                    <a:pt x="4364" y="2821"/>
                  </a:cubicBezTo>
                  <a:cubicBezTo>
                    <a:pt x="3678" y="2263"/>
                    <a:pt x="2958" y="1789"/>
                    <a:pt x="2227" y="1329"/>
                  </a:cubicBezTo>
                  <a:cubicBezTo>
                    <a:pt x="1501" y="875"/>
                    <a:pt x="766" y="440"/>
                    <a:pt x="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946;p58">
              <a:extLst>
                <a:ext uri="{FF2B5EF4-FFF2-40B4-BE49-F238E27FC236}">
                  <a16:creationId xmlns:a16="http://schemas.microsoft.com/office/drawing/2014/main" id="{97920913-87E4-8CAB-5DAE-645482E903AC}"/>
                </a:ext>
              </a:extLst>
            </p:cNvPr>
            <p:cNvSpPr/>
            <p:nvPr/>
          </p:nvSpPr>
          <p:spPr>
            <a:xfrm>
              <a:off x="5881800" y="4155500"/>
              <a:ext cx="394325" cy="275825"/>
            </a:xfrm>
            <a:custGeom>
              <a:avLst/>
              <a:gdLst/>
              <a:ahLst/>
              <a:cxnLst/>
              <a:rect l="l" t="t" r="r" b="b"/>
              <a:pathLst>
                <a:path w="15773" h="11033" extrusionOk="0">
                  <a:moveTo>
                    <a:pt x="324" y="0"/>
                  </a:moveTo>
                  <a:cubicBezTo>
                    <a:pt x="199" y="0"/>
                    <a:pt x="72" y="48"/>
                    <a:pt x="1" y="148"/>
                  </a:cubicBezTo>
                  <a:cubicBezTo>
                    <a:pt x="69" y="68"/>
                    <a:pt x="172" y="36"/>
                    <a:pt x="272" y="36"/>
                  </a:cubicBezTo>
                  <a:cubicBezTo>
                    <a:pt x="309" y="36"/>
                    <a:pt x="346" y="41"/>
                    <a:pt x="381" y="49"/>
                  </a:cubicBezTo>
                  <a:cubicBezTo>
                    <a:pt x="514" y="78"/>
                    <a:pt x="623" y="172"/>
                    <a:pt x="707" y="276"/>
                  </a:cubicBezTo>
                  <a:cubicBezTo>
                    <a:pt x="864" y="498"/>
                    <a:pt x="987" y="755"/>
                    <a:pt x="1096" y="1012"/>
                  </a:cubicBezTo>
                  <a:cubicBezTo>
                    <a:pt x="1309" y="1530"/>
                    <a:pt x="1457" y="2078"/>
                    <a:pt x="1630" y="2621"/>
                  </a:cubicBezTo>
                  <a:cubicBezTo>
                    <a:pt x="1974" y="3707"/>
                    <a:pt x="2419" y="4763"/>
                    <a:pt x="2908" y="5795"/>
                  </a:cubicBezTo>
                  <a:cubicBezTo>
                    <a:pt x="3154" y="6309"/>
                    <a:pt x="3402" y="6842"/>
                    <a:pt x="3801" y="7321"/>
                  </a:cubicBezTo>
                  <a:cubicBezTo>
                    <a:pt x="4202" y="7809"/>
                    <a:pt x="4769" y="8130"/>
                    <a:pt x="5321" y="8337"/>
                  </a:cubicBezTo>
                  <a:cubicBezTo>
                    <a:pt x="6437" y="8738"/>
                    <a:pt x="7558" y="8969"/>
                    <a:pt x="8713" y="9098"/>
                  </a:cubicBezTo>
                  <a:lnTo>
                    <a:pt x="9577" y="9191"/>
                  </a:lnTo>
                  <a:lnTo>
                    <a:pt x="9024" y="8524"/>
                  </a:lnTo>
                  <a:cubicBezTo>
                    <a:pt x="8634" y="8061"/>
                    <a:pt x="8121" y="7814"/>
                    <a:pt x="7691" y="7587"/>
                  </a:cubicBezTo>
                  <a:cubicBezTo>
                    <a:pt x="7242" y="7360"/>
                    <a:pt x="6886" y="7128"/>
                    <a:pt x="6585" y="6788"/>
                  </a:cubicBezTo>
                  <a:cubicBezTo>
                    <a:pt x="6072" y="6209"/>
                    <a:pt x="5789" y="5404"/>
                    <a:pt x="5841" y="4631"/>
                  </a:cubicBezTo>
                  <a:lnTo>
                    <a:pt x="5841" y="4631"/>
                  </a:lnTo>
                  <a:cubicBezTo>
                    <a:pt x="6688" y="4808"/>
                    <a:pt x="7498" y="5271"/>
                    <a:pt x="8303" y="5751"/>
                  </a:cubicBezTo>
                  <a:cubicBezTo>
                    <a:pt x="8757" y="6022"/>
                    <a:pt x="9237" y="6289"/>
                    <a:pt x="9741" y="6516"/>
                  </a:cubicBezTo>
                  <a:cubicBezTo>
                    <a:pt x="10244" y="6747"/>
                    <a:pt x="10791" y="6895"/>
                    <a:pt x="11304" y="7020"/>
                  </a:cubicBezTo>
                  <a:cubicBezTo>
                    <a:pt x="11828" y="7143"/>
                    <a:pt x="12317" y="7280"/>
                    <a:pt x="12776" y="7517"/>
                  </a:cubicBezTo>
                  <a:cubicBezTo>
                    <a:pt x="13230" y="7745"/>
                    <a:pt x="13655" y="8051"/>
                    <a:pt x="14035" y="8406"/>
                  </a:cubicBezTo>
                  <a:cubicBezTo>
                    <a:pt x="14805" y="9123"/>
                    <a:pt x="15368" y="10046"/>
                    <a:pt x="15772" y="11033"/>
                  </a:cubicBezTo>
                  <a:cubicBezTo>
                    <a:pt x="15491" y="10001"/>
                    <a:pt x="14977" y="9018"/>
                    <a:pt x="14243" y="8205"/>
                  </a:cubicBezTo>
                  <a:cubicBezTo>
                    <a:pt x="13877" y="7799"/>
                    <a:pt x="13448" y="7439"/>
                    <a:pt x="12963" y="7168"/>
                  </a:cubicBezTo>
                  <a:cubicBezTo>
                    <a:pt x="12480" y="6886"/>
                    <a:pt x="11942" y="6708"/>
                    <a:pt x="11434" y="6560"/>
                  </a:cubicBezTo>
                  <a:cubicBezTo>
                    <a:pt x="10915" y="6412"/>
                    <a:pt x="10431" y="6259"/>
                    <a:pt x="9977" y="6017"/>
                  </a:cubicBezTo>
                  <a:cubicBezTo>
                    <a:pt x="9518" y="5785"/>
                    <a:pt x="9078" y="5499"/>
                    <a:pt x="8624" y="5218"/>
                  </a:cubicBezTo>
                  <a:cubicBezTo>
                    <a:pt x="7726" y="4660"/>
                    <a:pt x="6754" y="4038"/>
                    <a:pt x="5583" y="3885"/>
                  </a:cubicBezTo>
                  <a:lnTo>
                    <a:pt x="5262" y="3845"/>
                  </a:lnTo>
                  <a:lnTo>
                    <a:pt x="5198" y="4166"/>
                  </a:lnTo>
                  <a:cubicBezTo>
                    <a:pt x="4981" y="5266"/>
                    <a:pt x="5317" y="6427"/>
                    <a:pt x="6048" y="7266"/>
                  </a:cubicBezTo>
                  <a:cubicBezTo>
                    <a:pt x="6390" y="7674"/>
                    <a:pt x="6866" y="7971"/>
                    <a:pt x="7294" y="8186"/>
                  </a:cubicBezTo>
                  <a:lnTo>
                    <a:pt x="7294" y="8186"/>
                  </a:lnTo>
                  <a:cubicBezTo>
                    <a:pt x="6696" y="8075"/>
                    <a:pt x="6106" y="7932"/>
                    <a:pt x="5544" y="7745"/>
                  </a:cubicBezTo>
                  <a:cubicBezTo>
                    <a:pt x="5036" y="7562"/>
                    <a:pt x="4576" y="7316"/>
                    <a:pt x="4231" y="6940"/>
                  </a:cubicBezTo>
                  <a:cubicBezTo>
                    <a:pt x="3881" y="6565"/>
                    <a:pt x="3614" y="6072"/>
                    <a:pt x="3348" y="5578"/>
                  </a:cubicBezTo>
                  <a:cubicBezTo>
                    <a:pt x="2810" y="4585"/>
                    <a:pt x="2350" y="3559"/>
                    <a:pt x="1910" y="2518"/>
                  </a:cubicBezTo>
                  <a:cubicBezTo>
                    <a:pt x="1698" y="1999"/>
                    <a:pt x="1506" y="1456"/>
                    <a:pt x="1245" y="942"/>
                  </a:cubicBezTo>
                  <a:cubicBezTo>
                    <a:pt x="1106" y="691"/>
                    <a:pt x="978" y="434"/>
                    <a:pt x="775" y="217"/>
                  </a:cubicBezTo>
                  <a:cubicBezTo>
                    <a:pt x="671" y="113"/>
                    <a:pt x="538" y="24"/>
                    <a:pt x="390" y="5"/>
                  </a:cubicBezTo>
                  <a:cubicBezTo>
                    <a:pt x="368" y="2"/>
                    <a:pt x="346" y="0"/>
                    <a:pt x="32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947;p58">
              <a:extLst>
                <a:ext uri="{FF2B5EF4-FFF2-40B4-BE49-F238E27FC236}">
                  <a16:creationId xmlns:a16="http://schemas.microsoft.com/office/drawing/2014/main" id="{5FE69864-A2D1-36E7-E78F-E7B8EB42DA77}"/>
                </a:ext>
              </a:extLst>
            </p:cNvPr>
            <p:cNvSpPr/>
            <p:nvPr/>
          </p:nvSpPr>
          <p:spPr>
            <a:xfrm>
              <a:off x="5898200" y="4072550"/>
              <a:ext cx="123825" cy="225500"/>
            </a:xfrm>
            <a:custGeom>
              <a:avLst/>
              <a:gdLst/>
              <a:ahLst/>
              <a:cxnLst/>
              <a:rect l="l" t="t" r="r" b="b"/>
              <a:pathLst>
                <a:path w="4953" h="9020" extrusionOk="0">
                  <a:moveTo>
                    <a:pt x="31" y="1"/>
                  </a:moveTo>
                  <a:lnTo>
                    <a:pt x="1" y="69"/>
                  </a:lnTo>
                  <a:cubicBezTo>
                    <a:pt x="381" y="272"/>
                    <a:pt x="578" y="667"/>
                    <a:pt x="726" y="1056"/>
                  </a:cubicBezTo>
                  <a:cubicBezTo>
                    <a:pt x="865" y="1457"/>
                    <a:pt x="983" y="1881"/>
                    <a:pt x="1117" y="2296"/>
                  </a:cubicBezTo>
                  <a:lnTo>
                    <a:pt x="1917" y="4779"/>
                  </a:lnTo>
                  <a:cubicBezTo>
                    <a:pt x="2177" y="5593"/>
                    <a:pt x="2380" y="6481"/>
                    <a:pt x="2947" y="7237"/>
                  </a:cubicBezTo>
                  <a:cubicBezTo>
                    <a:pt x="3200" y="7597"/>
                    <a:pt x="3476" y="7948"/>
                    <a:pt x="3792" y="8274"/>
                  </a:cubicBezTo>
                  <a:cubicBezTo>
                    <a:pt x="4109" y="8584"/>
                    <a:pt x="4469" y="8910"/>
                    <a:pt x="4922" y="9019"/>
                  </a:cubicBezTo>
                  <a:lnTo>
                    <a:pt x="4952" y="8950"/>
                  </a:lnTo>
                  <a:cubicBezTo>
                    <a:pt x="4601" y="8703"/>
                    <a:pt x="4380" y="8343"/>
                    <a:pt x="4152" y="7987"/>
                  </a:cubicBezTo>
                  <a:cubicBezTo>
                    <a:pt x="3925" y="7632"/>
                    <a:pt x="3723" y="7257"/>
                    <a:pt x="3516" y="6882"/>
                  </a:cubicBezTo>
                  <a:cubicBezTo>
                    <a:pt x="3161" y="6156"/>
                    <a:pt x="2835" y="5371"/>
                    <a:pt x="2484" y="4567"/>
                  </a:cubicBezTo>
                  <a:lnTo>
                    <a:pt x="1466" y="2163"/>
                  </a:lnTo>
                  <a:cubicBezTo>
                    <a:pt x="1295" y="1762"/>
                    <a:pt x="1131" y="1368"/>
                    <a:pt x="939" y="967"/>
                  </a:cubicBezTo>
                  <a:cubicBezTo>
                    <a:pt x="741" y="573"/>
                    <a:pt x="465" y="163"/>
                    <a:pt x="3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948;p58">
              <a:extLst>
                <a:ext uri="{FF2B5EF4-FFF2-40B4-BE49-F238E27FC236}">
                  <a16:creationId xmlns:a16="http://schemas.microsoft.com/office/drawing/2014/main" id="{BDD78E2E-52C7-FE22-8619-B6C7E23A4F28}"/>
                </a:ext>
              </a:extLst>
            </p:cNvPr>
            <p:cNvSpPr/>
            <p:nvPr/>
          </p:nvSpPr>
          <p:spPr>
            <a:xfrm>
              <a:off x="5932400" y="4038725"/>
              <a:ext cx="152425" cy="246850"/>
            </a:xfrm>
            <a:custGeom>
              <a:avLst/>
              <a:gdLst/>
              <a:ahLst/>
              <a:cxnLst/>
              <a:rect l="l" t="t" r="r" b="b"/>
              <a:pathLst>
                <a:path w="6097" h="9874" extrusionOk="0">
                  <a:moveTo>
                    <a:pt x="55" y="1"/>
                  </a:moveTo>
                  <a:lnTo>
                    <a:pt x="0" y="45"/>
                  </a:lnTo>
                  <a:cubicBezTo>
                    <a:pt x="583" y="825"/>
                    <a:pt x="923" y="1728"/>
                    <a:pt x="1219" y="2646"/>
                  </a:cubicBezTo>
                  <a:cubicBezTo>
                    <a:pt x="1520" y="3564"/>
                    <a:pt x="1827" y="4512"/>
                    <a:pt x="2271" y="5401"/>
                  </a:cubicBezTo>
                  <a:cubicBezTo>
                    <a:pt x="2705" y="6289"/>
                    <a:pt x="3174" y="7173"/>
                    <a:pt x="3807" y="7934"/>
                  </a:cubicBezTo>
                  <a:cubicBezTo>
                    <a:pt x="4429" y="8684"/>
                    <a:pt x="5140" y="9444"/>
                    <a:pt x="6052" y="9873"/>
                  </a:cubicBezTo>
                  <a:lnTo>
                    <a:pt x="6097" y="9814"/>
                  </a:lnTo>
                  <a:cubicBezTo>
                    <a:pt x="5445" y="9078"/>
                    <a:pt x="4932" y="8299"/>
                    <a:pt x="4389" y="7499"/>
                  </a:cubicBezTo>
                  <a:cubicBezTo>
                    <a:pt x="3860" y="6704"/>
                    <a:pt x="3258" y="5959"/>
                    <a:pt x="2780" y="5130"/>
                  </a:cubicBezTo>
                  <a:cubicBezTo>
                    <a:pt x="2290" y="4310"/>
                    <a:pt x="1930" y="3427"/>
                    <a:pt x="1556" y="2518"/>
                  </a:cubicBezTo>
                  <a:cubicBezTo>
                    <a:pt x="1171" y="1630"/>
                    <a:pt x="736" y="716"/>
                    <a:pt x="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949;p58">
              <a:extLst>
                <a:ext uri="{FF2B5EF4-FFF2-40B4-BE49-F238E27FC236}">
                  <a16:creationId xmlns:a16="http://schemas.microsoft.com/office/drawing/2014/main" id="{DD42DC2E-E6F5-8353-54E6-3131E1EA391E}"/>
                </a:ext>
              </a:extLst>
            </p:cNvPr>
            <p:cNvSpPr/>
            <p:nvPr/>
          </p:nvSpPr>
          <p:spPr>
            <a:xfrm>
              <a:off x="6271525" y="4545575"/>
              <a:ext cx="22000" cy="649700"/>
            </a:xfrm>
            <a:custGeom>
              <a:avLst/>
              <a:gdLst/>
              <a:ahLst/>
              <a:cxnLst/>
              <a:rect l="l" t="t" r="r" b="b"/>
              <a:pathLst>
                <a:path w="880" h="25988" extrusionOk="0">
                  <a:moveTo>
                    <a:pt x="766" y="0"/>
                  </a:moveTo>
                  <a:lnTo>
                    <a:pt x="766" y="0"/>
                  </a:lnTo>
                  <a:cubicBezTo>
                    <a:pt x="312" y="4320"/>
                    <a:pt x="110" y="8649"/>
                    <a:pt x="30" y="12989"/>
                  </a:cubicBezTo>
                  <a:cubicBezTo>
                    <a:pt x="1" y="15156"/>
                    <a:pt x="16" y="17328"/>
                    <a:pt x="99" y="19496"/>
                  </a:cubicBezTo>
                  <a:cubicBezTo>
                    <a:pt x="174" y="21663"/>
                    <a:pt x="306" y="23830"/>
                    <a:pt x="563" y="25987"/>
                  </a:cubicBezTo>
                  <a:lnTo>
                    <a:pt x="751" y="12998"/>
                  </a:lnTo>
                  <a:cubicBezTo>
                    <a:pt x="810" y="8669"/>
                    <a:pt x="880" y="4340"/>
                    <a:pt x="76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950;p58">
              <a:extLst>
                <a:ext uri="{FF2B5EF4-FFF2-40B4-BE49-F238E27FC236}">
                  <a16:creationId xmlns:a16="http://schemas.microsoft.com/office/drawing/2014/main" id="{A26C5A62-E3A7-DFD2-B041-132434E6E016}"/>
                </a:ext>
              </a:extLst>
            </p:cNvPr>
            <p:cNvSpPr/>
            <p:nvPr/>
          </p:nvSpPr>
          <p:spPr>
            <a:xfrm>
              <a:off x="6543675" y="4055750"/>
              <a:ext cx="495875" cy="396300"/>
            </a:xfrm>
            <a:custGeom>
              <a:avLst/>
              <a:gdLst/>
              <a:ahLst/>
              <a:cxnLst/>
              <a:rect l="l" t="t" r="r" b="b"/>
              <a:pathLst>
                <a:path w="19835" h="15852" extrusionOk="0">
                  <a:moveTo>
                    <a:pt x="18305" y="1"/>
                  </a:moveTo>
                  <a:lnTo>
                    <a:pt x="6348" y="11997"/>
                  </a:lnTo>
                  <a:lnTo>
                    <a:pt x="1673" y="1017"/>
                  </a:lnTo>
                  <a:lnTo>
                    <a:pt x="0" y="1961"/>
                  </a:lnTo>
                  <a:lnTo>
                    <a:pt x="5628" y="15852"/>
                  </a:lnTo>
                  <a:lnTo>
                    <a:pt x="19834" y="1042"/>
                  </a:lnTo>
                  <a:lnTo>
                    <a:pt x="18305"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951;p58">
              <a:extLst>
                <a:ext uri="{FF2B5EF4-FFF2-40B4-BE49-F238E27FC236}">
                  <a16:creationId xmlns:a16="http://schemas.microsoft.com/office/drawing/2014/main" id="{D19E25F1-80FF-2123-C5EC-F00C05CC6330}"/>
                </a:ext>
              </a:extLst>
            </p:cNvPr>
            <p:cNvSpPr/>
            <p:nvPr/>
          </p:nvSpPr>
          <p:spPr>
            <a:xfrm>
              <a:off x="6474300" y="3101175"/>
              <a:ext cx="486650" cy="132175"/>
            </a:xfrm>
            <a:custGeom>
              <a:avLst/>
              <a:gdLst/>
              <a:ahLst/>
              <a:cxnLst/>
              <a:rect l="l" t="t" r="r" b="b"/>
              <a:pathLst>
                <a:path w="19466" h="5287" extrusionOk="0">
                  <a:moveTo>
                    <a:pt x="19465" y="0"/>
                  </a:moveTo>
                  <a:lnTo>
                    <a:pt x="19465" y="0"/>
                  </a:lnTo>
                  <a:cubicBezTo>
                    <a:pt x="19007" y="622"/>
                    <a:pt x="18483" y="1190"/>
                    <a:pt x="17881" y="1664"/>
                  </a:cubicBezTo>
                  <a:cubicBezTo>
                    <a:pt x="17278" y="2128"/>
                    <a:pt x="16631" y="2537"/>
                    <a:pt x="15931" y="2823"/>
                  </a:cubicBezTo>
                  <a:cubicBezTo>
                    <a:pt x="15580" y="2967"/>
                    <a:pt x="15220" y="3105"/>
                    <a:pt x="14865" y="3174"/>
                  </a:cubicBezTo>
                  <a:cubicBezTo>
                    <a:pt x="14736" y="3204"/>
                    <a:pt x="14603" y="3218"/>
                    <a:pt x="14475" y="3218"/>
                  </a:cubicBezTo>
                  <a:cubicBezTo>
                    <a:pt x="14257" y="3218"/>
                    <a:pt x="14054" y="3174"/>
                    <a:pt x="13892" y="3065"/>
                  </a:cubicBezTo>
                  <a:cubicBezTo>
                    <a:pt x="13640" y="2898"/>
                    <a:pt x="13497" y="2566"/>
                    <a:pt x="13482" y="2236"/>
                  </a:cubicBezTo>
                  <a:cubicBezTo>
                    <a:pt x="13468" y="1896"/>
                    <a:pt x="13571" y="1545"/>
                    <a:pt x="13705" y="1194"/>
                  </a:cubicBezTo>
                  <a:lnTo>
                    <a:pt x="14119" y="114"/>
                  </a:lnTo>
                  <a:lnTo>
                    <a:pt x="13334" y="967"/>
                  </a:lnTo>
                  <a:cubicBezTo>
                    <a:pt x="12539" y="1832"/>
                    <a:pt x="11513" y="2438"/>
                    <a:pt x="10447" y="2957"/>
                  </a:cubicBezTo>
                  <a:cubicBezTo>
                    <a:pt x="9370" y="3461"/>
                    <a:pt x="8249" y="3880"/>
                    <a:pt x="7100" y="4206"/>
                  </a:cubicBezTo>
                  <a:cubicBezTo>
                    <a:pt x="5954" y="4541"/>
                    <a:pt x="4784" y="4798"/>
                    <a:pt x="3594" y="4951"/>
                  </a:cubicBezTo>
                  <a:cubicBezTo>
                    <a:pt x="2409" y="5120"/>
                    <a:pt x="1206" y="5188"/>
                    <a:pt x="1" y="5188"/>
                  </a:cubicBezTo>
                  <a:cubicBezTo>
                    <a:pt x="652" y="5252"/>
                    <a:pt x="1313" y="5287"/>
                    <a:pt x="1970" y="5287"/>
                  </a:cubicBezTo>
                  <a:cubicBezTo>
                    <a:pt x="2523" y="5287"/>
                    <a:pt x="3076" y="5262"/>
                    <a:pt x="3624" y="5218"/>
                  </a:cubicBezTo>
                  <a:cubicBezTo>
                    <a:pt x="4829" y="5109"/>
                    <a:pt x="6038" y="4917"/>
                    <a:pt x="7212" y="4605"/>
                  </a:cubicBezTo>
                  <a:cubicBezTo>
                    <a:pt x="8388" y="4290"/>
                    <a:pt x="9533" y="3880"/>
                    <a:pt x="10643" y="3377"/>
                  </a:cubicBezTo>
                  <a:cubicBezTo>
                    <a:pt x="11513" y="2987"/>
                    <a:pt x="12347" y="2488"/>
                    <a:pt x="13072" y="1846"/>
                  </a:cubicBezTo>
                  <a:lnTo>
                    <a:pt x="13072" y="1846"/>
                  </a:lnTo>
                  <a:cubicBezTo>
                    <a:pt x="13058" y="1980"/>
                    <a:pt x="13047" y="2117"/>
                    <a:pt x="13058" y="2256"/>
                  </a:cubicBezTo>
                  <a:cubicBezTo>
                    <a:pt x="13083" y="2685"/>
                    <a:pt x="13265" y="3149"/>
                    <a:pt x="13669" y="3406"/>
                  </a:cubicBezTo>
                  <a:cubicBezTo>
                    <a:pt x="13897" y="3554"/>
                    <a:pt x="14149" y="3603"/>
                    <a:pt x="14391" y="3603"/>
                  </a:cubicBezTo>
                  <a:cubicBezTo>
                    <a:pt x="14583" y="3603"/>
                    <a:pt x="14771" y="3573"/>
                    <a:pt x="14943" y="3530"/>
                  </a:cubicBezTo>
                  <a:cubicBezTo>
                    <a:pt x="15343" y="3431"/>
                    <a:pt x="15699" y="3272"/>
                    <a:pt x="16059" y="3110"/>
                  </a:cubicBezTo>
                  <a:cubicBezTo>
                    <a:pt x="17481" y="2443"/>
                    <a:pt x="18686" y="1333"/>
                    <a:pt x="19465" y="0"/>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952;p58">
              <a:extLst>
                <a:ext uri="{FF2B5EF4-FFF2-40B4-BE49-F238E27FC236}">
                  <a16:creationId xmlns:a16="http://schemas.microsoft.com/office/drawing/2014/main" id="{BC10BBF5-AA8D-40A6-5575-11B98C02CA74}"/>
                </a:ext>
              </a:extLst>
            </p:cNvPr>
            <p:cNvSpPr/>
            <p:nvPr/>
          </p:nvSpPr>
          <p:spPr>
            <a:xfrm>
              <a:off x="6984100" y="3113500"/>
              <a:ext cx="1400" cy="2625"/>
            </a:xfrm>
            <a:custGeom>
              <a:avLst/>
              <a:gdLst/>
              <a:ahLst/>
              <a:cxnLst/>
              <a:rect l="l" t="t" r="r" b="b"/>
              <a:pathLst>
                <a:path w="56" h="105" extrusionOk="0">
                  <a:moveTo>
                    <a:pt x="55" y="0"/>
                  </a:moveTo>
                  <a:lnTo>
                    <a:pt x="55" y="0"/>
                  </a:lnTo>
                  <a:cubicBezTo>
                    <a:pt x="41" y="30"/>
                    <a:pt x="21" y="59"/>
                    <a:pt x="1" y="95"/>
                  </a:cubicBezTo>
                  <a:cubicBezTo>
                    <a:pt x="11" y="95"/>
                    <a:pt x="11" y="100"/>
                    <a:pt x="16" y="104"/>
                  </a:cubicBezTo>
                  <a:cubicBezTo>
                    <a:pt x="30" y="70"/>
                    <a:pt x="46" y="36"/>
                    <a:pt x="55" y="0"/>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953;p58">
              <a:extLst>
                <a:ext uri="{FF2B5EF4-FFF2-40B4-BE49-F238E27FC236}">
                  <a16:creationId xmlns:a16="http://schemas.microsoft.com/office/drawing/2014/main" id="{EA6938C2-267D-18C1-9273-13AC673FD559}"/>
                </a:ext>
              </a:extLst>
            </p:cNvPr>
            <p:cNvSpPr/>
            <p:nvPr/>
          </p:nvSpPr>
          <p:spPr>
            <a:xfrm>
              <a:off x="6942650" y="3115850"/>
              <a:ext cx="153800" cy="258450"/>
            </a:xfrm>
            <a:custGeom>
              <a:avLst/>
              <a:gdLst/>
              <a:ahLst/>
              <a:cxnLst/>
              <a:rect l="l" t="t" r="r" b="b"/>
              <a:pathLst>
                <a:path w="6152" h="10338" extrusionOk="0">
                  <a:moveTo>
                    <a:pt x="1659" y="1"/>
                  </a:moveTo>
                  <a:cubicBezTo>
                    <a:pt x="1378" y="475"/>
                    <a:pt x="1126" y="968"/>
                    <a:pt x="889" y="1471"/>
                  </a:cubicBezTo>
                  <a:cubicBezTo>
                    <a:pt x="652" y="2015"/>
                    <a:pt x="455" y="2578"/>
                    <a:pt x="307" y="3159"/>
                  </a:cubicBezTo>
                  <a:cubicBezTo>
                    <a:pt x="16" y="4319"/>
                    <a:pt x="0" y="5579"/>
                    <a:pt x="396" y="6748"/>
                  </a:cubicBezTo>
                  <a:cubicBezTo>
                    <a:pt x="598" y="7326"/>
                    <a:pt x="914" y="7874"/>
                    <a:pt x="1314" y="8338"/>
                  </a:cubicBezTo>
                  <a:cubicBezTo>
                    <a:pt x="1724" y="8792"/>
                    <a:pt x="2198" y="9187"/>
                    <a:pt x="2725" y="9484"/>
                  </a:cubicBezTo>
                  <a:cubicBezTo>
                    <a:pt x="3253" y="9780"/>
                    <a:pt x="3812" y="10006"/>
                    <a:pt x="4384" y="10160"/>
                  </a:cubicBezTo>
                  <a:cubicBezTo>
                    <a:pt x="4789" y="10259"/>
                    <a:pt x="5208" y="10338"/>
                    <a:pt x="5623" y="10338"/>
                  </a:cubicBezTo>
                  <a:cubicBezTo>
                    <a:pt x="5801" y="10338"/>
                    <a:pt x="5978" y="10322"/>
                    <a:pt x="6151" y="10288"/>
                  </a:cubicBezTo>
                  <a:lnTo>
                    <a:pt x="6122" y="10288"/>
                  </a:lnTo>
                  <a:cubicBezTo>
                    <a:pt x="5545" y="10288"/>
                    <a:pt x="4987" y="10140"/>
                    <a:pt x="4458" y="9933"/>
                  </a:cubicBezTo>
                  <a:cubicBezTo>
                    <a:pt x="3916" y="9740"/>
                    <a:pt x="3392" y="9484"/>
                    <a:pt x="2923" y="9167"/>
                  </a:cubicBezTo>
                  <a:cubicBezTo>
                    <a:pt x="1975" y="8536"/>
                    <a:pt x="1200" y="7657"/>
                    <a:pt x="854" y="6590"/>
                  </a:cubicBezTo>
                  <a:cubicBezTo>
                    <a:pt x="485" y="5529"/>
                    <a:pt x="474" y="4360"/>
                    <a:pt x="672" y="3234"/>
                  </a:cubicBezTo>
                  <a:cubicBezTo>
                    <a:pt x="865" y="2138"/>
                    <a:pt x="1264" y="1072"/>
                    <a:pt x="1674" y="10"/>
                  </a:cubicBezTo>
                  <a:cubicBezTo>
                    <a:pt x="1669" y="6"/>
                    <a:pt x="1669" y="1"/>
                    <a:pt x="1659"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954;p58">
              <a:extLst>
                <a:ext uri="{FF2B5EF4-FFF2-40B4-BE49-F238E27FC236}">
                  <a16:creationId xmlns:a16="http://schemas.microsoft.com/office/drawing/2014/main" id="{CED0C84E-DEF0-10C9-3DE4-032C999A2C5E}"/>
                </a:ext>
              </a:extLst>
            </p:cNvPr>
            <p:cNvSpPr/>
            <p:nvPr/>
          </p:nvSpPr>
          <p:spPr>
            <a:xfrm>
              <a:off x="7093575" y="3299225"/>
              <a:ext cx="2875" cy="1025"/>
            </a:xfrm>
            <a:custGeom>
              <a:avLst/>
              <a:gdLst/>
              <a:ahLst/>
              <a:cxnLst/>
              <a:rect l="l" t="t" r="r" b="b"/>
              <a:pathLst>
                <a:path w="115" h="41" extrusionOk="0">
                  <a:moveTo>
                    <a:pt x="1" y="1"/>
                  </a:moveTo>
                  <a:cubicBezTo>
                    <a:pt x="1" y="16"/>
                    <a:pt x="5" y="26"/>
                    <a:pt x="5" y="41"/>
                  </a:cubicBezTo>
                  <a:lnTo>
                    <a:pt x="114" y="41"/>
                  </a:lnTo>
                  <a:cubicBezTo>
                    <a:pt x="75" y="26"/>
                    <a:pt x="35" y="16"/>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955;p58">
              <a:extLst>
                <a:ext uri="{FF2B5EF4-FFF2-40B4-BE49-F238E27FC236}">
                  <a16:creationId xmlns:a16="http://schemas.microsoft.com/office/drawing/2014/main" id="{CB7A2A91-AFC5-918D-1BC9-568FC50642FE}"/>
                </a:ext>
              </a:extLst>
            </p:cNvPr>
            <p:cNvSpPr/>
            <p:nvPr/>
          </p:nvSpPr>
          <p:spPr>
            <a:xfrm>
              <a:off x="7009900" y="3159275"/>
              <a:ext cx="83825" cy="140975"/>
            </a:xfrm>
            <a:custGeom>
              <a:avLst/>
              <a:gdLst/>
              <a:ahLst/>
              <a:cxnLst/>
              <a:rect l="l" t="t" r="r" b="b"/>
              <a:pathLst>
                <a:path w="3353" h="5639" extrusionOk="0">
                  <a:moveTo>
                    <a:pt x="796" y="1"/>
                  </a:moveTo>
                  <a:cubicBezTo>
                    <a:pt x="124" y="1018"/>
                    <a:pt x="1" y="2425"/>
                    <a:pt x="515" y="3600"/>
                  </a:cubicBezTo>
                  <a:cubicBezTo>
                    <a:pt x="776" y="4188"/>
                    <a:pt x="1190" y="4701"/>
                    <a:pt x="1714" y="5061"/>
                  </a:cubicBezTo>
                  <a:cubicBezTo>
                    <a:pt x="2197" y="5407"/>
                    <a:pt x="2775" y="5624"/>
                    <a:pt x="3352" y="5639"/>
                  </a:cubicBezTo>
                  <a:cubicBezTo>
                    <a:pt x="3352" y="5624"/>
                    <a:pt x="3348" y="5614"/>
                    <a:pt x="3348" y="5599"/>
                  </a:cubicBezTo>
                  <a:cubicBezTo>
                    <a:pt x="2815" y="5411"/>
                    <a:pt x="2345" y="5125"/>
                    <a:pt x="1946" y="4769"/>
                  </a:cubicBezTo>
                  <a:cubicBezTo>
                    <a:pt x="1527" y="4384"/>
                    <a:pt x="1176" y="3921"/>
                    <a:pt x="953" y="3407"/>
                  </a:cubicBezTo>
                  <a:cubicBezTo>
                    <a:pt x="495" y="2370"/>
                    <a:pt x="485" y="1166"/>
                    <a:pt x="796"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956;p58">
              <a:extLst>
                <a:ext uri="{FF2B5EF4-FFF2-40B4-BE49-F238E27FC236}">
                  <a16:creationId xmlns:a16="http://schemas.microsoft.com/office/drawing/2014/main" id="{8B0B92A9-1BDF-C6D9-7EFB-F99BB823E2DF}"/>
                </a:ext>
              </a:extLst>
            </p:cNvPr>
            <p:cNvSpPr/>
            <p:nvPr/>
          </p:nvSpPr>
          <p:spPr>
            <a:xfrm>
              <a:off x="6560075" y="3118075"/>
              <a:ext cx="1400" cy="625"/>
            </a:xfrm>
            <a:custGeom>
              <a:avLst/>
              <a:gdLst/>
              <a:ahLst/>
              <a:cxnLst/>
              <a:rect l="l" t="t" r="r" b="b"/>
              <a:pathLst>
                <a:path w="56" h="25" extrusionOk="0">
                  <a:moveTo>
                    <a:pt x="1" y="1"/>
                  </a:moveTo>
                  <a:lnTo>
                    <a:pt x="1" y="1"/>
                  </a:lnTo>
                  <a:cubicBezTo>
                    <a:pt x="15" y="10"/>
                    <a:pt x="30" y="15"/>
                    <a:pt x="45" y="24"/>
                  </a:cubicBezTo>
                  <a:cubicBezTo>
                    <a:pt x="45" y="20"/>
                    <a:pt x="49" y="20"/>
                    <a:pt x="55" y="15"/>
                  </a:cubicBezTo>
                  <a:cubicBezTo>
                    <a:pt x="35" y="10"/>
                    <a:pt x="20" y="5"/>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957;p58">
              <a:extLst>
                <a:ext uri="{FF2B5EF4-FFF2-40B4-BE49-F238E27FC236}">
                  <a16:creationId xmlns:a16="http://schemas.microsoft.com/office/drawing/2014/main" id="{FF6791B2-0F8A-2AC8-2F85-8C68D7BE3B09}"/>
                </a:ext>
              </a:extLst>
            </p:cNvPr>
            <p:cNvSpPr/>
            <p:nvPr/>
          </p:nvSpPr>
          <p:spPr>
            <a:xfrm>
              <a:off x="6561175" y="3062275"/>
              <a:ext cx="228100" cy="73725"/>
            </a:xfrm>
            <a:custGeom>
              <a:avLst/>
              <a:gdLst/>
              <a:ahLst/>
              <a:cxnLst/>
              <a:rect l="l" t="t" r="r" b="b"/>
              <a:pathLst>
                <a:path w="9124" h="2949" extrusionOk="0">
                  <a:moveTo>
                    <a:pt x="9123" y="1"/>
                  </a:moveTo>
                  <a:lnTo>
                    <a:pt x="9123" y="1"/>
                  </a:lnTo>
                  <a:cubicBezTo>
                    <a:pt x="7865" y="1107"/>
                    <a:pt x="6394" y="1871"/>
                    <a:pt x="4819" y="2252"/>
                  </a:cubicBezTo>
                  <a:cubicBezTo>
                    <a:pt x="4039" y="2445"/>
                    <a:pt x="3244" y="2538"/>
                    <a:pt x="2440" y="2538"/>
                  </a:cubicBezTo>
                  <a:cubicBezTo>
                    <a:pt x="1630" y="2538"/>
                    <a:pt x="816" y="2445"/>
                    <a:pt x="11" y="2247"/>
                  </a:cubicBezTo>
                  <a:cubicBezTo>
                    <a:pt x="5" y="2252"/>
                    <a:pt x="1" y="2252"/>
                    <a:pt x="1" y="2256"/>
                  </a:cubicBezTo>
                  <a:cubicBezTo>
                    <a:pt x="934" y="2726"/>
                    <a:pt x="1996" y="2948"/>
                    <a:pt x="3056" y="2948"/>
                  </a:cubicBezTo>
                  <a:cubicBezTo>
                    <a:pt x="3689" y="2948"/>
                    <a:pt x="4320" y="2869"/>
                    <a:pt x="4933" y="2721"/>
                  </a:cubicBezTo>
                  <a:cubicBezTo>
                    <a:pt x="6587" y="2316"/>
                    <a:pt x="8146" y="1374"/>
                    <a:pt x="9123"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1958;p58">
            <a:extLst>
              <a:ext uri="{FF2B5EF4-FFF2-40B4-BE49-F238E27FC236}">
                <a16:creationId xmlns:a16="http://schemas.microsoft.com/office/drawing/2014/main" id="{578F193B-533D-B112-4F10-53776343268D}"/>
              </a:ext>
            </a:extLst>
          </p:cNvPr>
          <p:cNvGrpSpPr/>
          <p:nvPr/>
        </p:nvGrpSpPr>
        <p:grpSpPr>
          <a:xfrm>
            <a:off x="2649212" y="2955310"/>
            <a:ext cx="1300550" cy="2095525"/>
            <a:chOff x="4392925" y="3022450"/>
            <a:chExt cx="1300550" cy="2095525"/>
          </a:xfrm>
        </p:grpSpPr>
        <p:sp>
          <p:nvSpPr>
            <p:cNvPr id="435" name="Google Shape;1959;p58">
              <a:extLst>
                <a:ext uri="{FF2B5EF4-FFF2-40B4-BE49-F238E27FC236}">
                  <a16:creationId xmlns:a16="http://schemas.microsoft.com/office/drawing/2014/main" id="{7544F34A-ADD3-2422-BEB2-FC7359F0B887}"/>
                </a:ext>
              </a:extLst>
            </p:cNvPr>
            <p:cNvSpPr/>
            <p:nvPr/>
          </p:nvSpPr>
          <p:spPr>
            <a:xfrm>
              <a:off x="5335450" y="4278150"/>
              <a:ext cx="268300" cy="557175"/>
            </a:xfrm>
            <a:custGeom>
              <a:avLst/>
              <a:gdLst/>
              <a:ahLst/>
              <a:cxnLst/>
              <a:rect l="l" t="t" r="r" b="b"/>
              <a:pathLst>
                <a:path w="10732" h="22287" extrusionOk="0">
                  <a:moveTo>
                    <a:pt x="4858" y="0"/>
                  </a:moveTo>
                  <a:lnTo>
                    <a:pt x="0" y="19228"/>
                  </a:lnTo>
                  <a:lnTo>
                    <a:pt x="775" y="22027"/>
                  </a:lnTo>
                  <a:cubicBezTo>
                    <a:pt x="1760" y="22201"/>
                    <a:pt x="2760" y="22286"/>
                    <a:pt x="3761" y="22286"/>
                  </a:cubicBezTo>
                  <a:cubicBezTo>
                    <a:pt x="6149" y="22286"/>
                    <a:pt x="8540" y="21798"/>
                    <a:pt x="10732" y="20847"/>
                  </a:cubicBezTo>
                  <a:lnTo>
                    <a:pt x="4858"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960;p58">
              <a:extLst>
                <a:ext uri="{FF2B5EF4-FFF2-40B4-BE49-F238E27FC236}">
                  <a16:creationId xmlns:a16="http://schemas.microsoft.com/office/drawing/2014/main" id="{BA570F3A-9838-7A8D-C450-CA4F33533477}"/>
                </a:ext>
              </a:extLst>
            </p:cNvPr>
            <p:cNvSpPr/>
            <p:nvPr/>
          </p:nvSpPr>
          <p:spPr>
            <a:xfrm>
              <a:off x="5354825" y="4799325"/>
              <a:ext cx="338650" cy="318650"/>
            </a:xfrm>
            <a:custGeom>
              <a:avLst/>
              <a:gdLst/>
              <a:ahLst/>
              <a:cxnLst/>
              <a:rect l="l" t="t" r="r" b="b"/>
              <a:pathLst>
                <a:path w="13546" h="12746" extrusionOk="0">
                  <a:moveTo>
                    <a:pt x="9957" y="0"/>
                  </a:moveTo>
                  <a:cubicBezTo>
                    <a:pt x="7765" y="951"/>
                    <a:pt x="5374" y="1439"/>
                    <a:pt x="2986" y="1439"/>
                  </a:cubicBezTo>
                  <a:cubicBezTo>
                    <a:pt x="1985" y="1439"/>
                    <a:pt x="985" y="1354"/>
                    <a:pt x="0" y="1180"/>
                  </a:cubicBezTo>
                  <a:lnTo>
                    <a:pt x="0" y="1180"/>
                  </a:lnTo>
                  <a:lnTo>
                    <a:pt x="3204" y="12746"/>
                  </a:lnTo>
                  <a:lnTo>
                    <a:pt x="13546" y="12746"/>
                  </a:lnTo>
                  <a:lnTo>
                    <a:pt x="9957" y="0"/>
                  </a:ln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961;p58">
              <a:extLst>
                <a:ext uri="{FF2B5EF4-FFF2-40B4-BE49-F238E27FC236}">
                  <a16:creationId xmlns:a16="http://schemas.microsoft.com/office/drawing/2014/main" id="{D2DF15CB-47EF-51A2-5024-90E7DF12F694}"/>
                </a:ext>
              </a:extLst>
            </p:cNvPr>
            <p:cNvSpPr/>
            <p:nvPr/>
          </p:nvSpPr>
          <p:spPr>
            <a:xfrm>
              <a:off x="4392925" y="3996650"/>
              <a:ext cx="1149150" cy="1121325"/>
            </a:xfrm>
            <a:custGeom>
              <a:avLst/>
              <a:gdLst/>
              <a:ahLst/>
              <a:cxnLst/>
              <a:rect l="l" t="t" r="r" b="b"/>
              <a:pathLst>
                <a:path w="45966" h="44853" extrusionOk="0">
                  <a:moveTo>
                    <a:pt x="17699" y="0"/>
                  </a:moveTo>
                  <a:cubicBezTo>
                    <a:pt x="17699" y="0"/>
                    <a:pt x="2840" y="8145"/>
                    <a:pt x="1423" y="15022"/>
                  </a:cubicBezTo>
                  <a:cubicBezTo>
                    <a:pt x="1" y="21904"/>
                    <a:pt x="5895" y="44853"/>
                    <a:pt x="5895" y="44853"/>
                  </a:cubicBezTo>
                  <a:lnTo>
                    <a:pt x="45965" y="44853"/>
                  </a:lnTo>
                  <a:cubicBezTo>
                    <a:pt x="45965" y="44853"/>
                    <a:pt x="39962" y="31697"/>
                    <a:pt x="39962" y="28494"/>
                  </a:cubicBezTo>
                  <a:cubicBezTo>
                    <a:pt x="39962" y="25285"/>
                    <a:pt x="44327" y="13492"/>
                    <a:pt x="42361" y="10925"/>
                  </a:cubicBezTo>
                  <a:cubicBezTo>
                    <a:pt x="40397" y="8362"/>
                    <a:pt x="27962" y="1486"/>
                    <a:pt x="27961" y="1486"/>
                  </a:cubicBezTo>
                  <a:lnTo>
                    <a:pt x="27961" y="1486"/>
                  </a:lnTo>
                  <a:lnTo>
                    <a:pt x="28030" y="3682"/>
                  </a:lnTo>
                  <a:lnTo>
                    <a:pt x="17699"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962;p58">
              <a:extLst>
                <a:ext uri="{FF2B5EF4-FFF2-40B4-BE49-F238E27FC236}">
                  <a16:creationId xmlns:a16="http://schemas.microsoft.com/office/drawing/2014/main" id="{7EF762A1-CDFA-EE86-2C7E-F5BE0B119925}"/>
                </a:ext>
              </a:extLst>
            </p:cNvPr>
            <p:cNvSpPr/>
            <p:nvPr/>
          </p:nvSpPr>
          <p:spPr>
            <a:xfrm>
              <a:off x="4702700" y="3140925"/>
              <a:ext cx="624400" cy="952050"/>
            </a:xfrm>
            <a:custGeom>
              <a:avLst/>
              <a:gdLst/>
              <a:ahLst/>
              <a:cxnLst/>
              <a:rect l="l" t="t" r="r" b="b"/>
              <a:pathLst>
                <a:path w="24976" h="38082" extrusionOk="0">
                  <a:moveTo>
                    <a:pt x="14152" y="0"/>
                  </a:moveTo>
                  <a:cubicBezTo>
                    <a:pt x="12263" y="0"/>
                    <a:pt x="10344" y="500"/>
                    <a:pt x="8689" y="1411"/>
                  </a:cubicBezTo>
                  <a:cubicBezTo>
                    <a:pt x="5317" y="3268"/>
                    <a:pt x="2943" y="6570"/>
                    <a:pt x="1403" y="10099"/>
                  </a:cubicBezTo>
                  <a:cubicBezTo>
                    <a:pt x="608" y="11921"/>
                    <a:pt x="0" y="13950"/>
                    <a:pt x="490" y="15881"/>
                  </a:cubicBezTo>
                  <a:cubicBezTo>
                    <a:pt x="736" y="16847"/>
                    <a:pt x="1244" y="17731"/>
                    <a:pt x="1748" y="18595"/>
                  </a:cubicBezTo>
                  <a:cubicBezTo>
                    <a:pt x="2677" y="20190"/>
                    <a:pt x="3604" y="21784"/>
                    <a:pt x="4532" y="23379"/>
                  </a:cubicBezTo>
                  <a:cubicBezTo>
                    <a:pt x="4868" y="23951"/>
                    <a:pt x="5204" y="24529"/>
                    <a:pt x="5426" y="25151"/>
                  </a:cubicBezTo>
                  <a:cubicBezTo>
                    <a:pt x="5757" y="26070"/>
                    <a:pt x="5841" y="27057"/>
                    <a:pt x="5865" y="28029"/>
                  </a:cubicBezTo>
                  <a:cubicBezTo>
                    <a:pt x="5919" y="30107"/>
                    <a:pt x="5732" y="32195"/>
                    <a:pt x="5308" y="34229"/>
                  </a:cubicBezTo>
                  <a:cubicBezTo>
                    <a:pt x="7403" y="36668"/>
                    <a:pt x="10551" y="38082"/>
                    <a:pt x="13741" y="38082"/>
                  </a:cubicBezTo>
                  <a:cubicBezTo>
                    <a:pt x="14375" y="38082"/>
                    <a:pt x="15010" y="38026"/>
                    <a:pt x="15639" y="37911"/>
                  </a:cubicBezTo>
                  <a:cubicBezTo>
                    <a:pt x="15550" y="35908"/>
                    <a:pt x="15531" y="33602"/>
                    <a:pt x="15615" y="31603"/>
                  </a:cubicBezTo>
                  <a:lnTo>
                    <a:pt x="15615" y="31603"/>
                  </a:lnTo>
                  <a:cubicBezTo>
                    <a:pt x="15976" y="31703"/>
                    <a:pt x="16347" y="31744"/>
                    <a:pt x="16720" y="31744"/>
                  </a:cubicBezTo>
                  <a:cubicBezTo>
                    <a:pt x="17287" y="31744"/>
                    <a:pt x="17860" y="31649"/>
                    <a:pt x="18414" y="31524"/>
                  </a:cubicBezTo>
                  <a:cubicBezTo>
                    <a:pt x="19480" y="31287"/>
                    <a:pt x="20542" y="30921"/>
                    <a:pt x="21396" y="30251"/>
                  </a:cubicBezTo>
                  <a:cubicBezTo>
                    <a:pt x="22665" y="29253"/>
                    <a:pt x="23356" y="27693"/>
                    <a:pt x="23820" y="26143"/>
                  </a:cubicBezTo>
                  <a:cubicBezTo>
                    <a:pt x="24841" y="22717"/>
                    <a:pt x="24975" y="19074"/>
                    <a:pt x="24643" y="15510"/>
                  </a:cubicBezTo>
                  <a:cubicBezTo>
                    <a:pt x="24318" y="11951"/>
                    <a:pt x="23538" y="8446"/>
                    <a:pt x="22758" y="4956"/>
                  </a:cubicBezTo>
                  <a:cubicBezTo>
                    <a:pt x="22433" y="3485"/>
                    <a:pt x="20818" y="2621"/>
                    <a:pt x="19608" y="1712"/>
                  </a:cubicBezTo>
                  <a:cubicBezTo>
                    <a:pt x="18040" y="538"/>
                    <a:pt x="16112" y="0"/>
                    <a:pt x="141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963;p58">
              <a:extLst>
                <a:ext uri="{FF2B5EF4-FFF2-40B4-BE49-F238E27FC236}">
                  <a16:creationId xmlns:a16="http://schemas.microsoft.com/office/drawing/2014/main" id="{F1540E4A-5B06-7988-A463-C5169BC882B5}"/>
                </a:ext>
              </a:extLst>
            </p:cNvPr>
            <p:cNvSpPr/>
            <p:nvPr/>
          </p:nvSpPr>
          <p:spPr>
            <a:xfrm>
              <a:off x="4554875" y="3022450"/>
              <a:ext cx="822175" cy="827975"/>
            </a:xfrm>
            <a:custGeom>
              <a:avLst/>
              <a:gdLst/>
              <a:ahLst/>
              <a:cxnLst/>
              <a:rect l="l" t="t" r="r" b="b"/>
              <a:pathLst>
                <a:path w="32887" h="33119" extrusionOk="0">
                  <a:moveTo>
                    <a:pt x="18811" y="0"/>
                  </a:moveTo>
                  <a:cubicBezTo>
                    <a:pt x="16406" y="0"/>
                    <a:pt x="14000" y="314"/>
                    <a:pt x="11675" y="937"/>
                  </a:cubicBezTo>
                  <a:cubicBezTo>
                    <a:pt x="10386" y="1283"/>
                    <a:pt x="9098" y="1737"/>
                    <a:pt x="8007" y="2507"/>
                  </a:cubicBezTo>
                  <a:cubicBezTo>
                    <a:pt x="5865" y="4013"/>
                    <a:pt x="4710" y="6822"/>
                    <a:pt x="5045" y="9418"/>
                  </a:cubicBezTo>
                  <a:cubicBezTo>
                    <a:pt x="4033" y="9932"/>
                    <a:pt x="3199" y="10746"/>
                    <a:pt x="2537" y="11669"/>
                  </a:cubicBezTo>
                  <a:cubicBezTo>
                    <a:pt x="0" y="15184"/>
                    <a:pt x="5" y="20151"/>
                    <a:pt x="1960" y="24026"/>
                  </a:cubicBezTo>
                  <a:cubicBezTo>
                    <a:pt x="3910" y="27895"/>
                    <a:pt x="7775" y="31470"/>
                    <a:pt x="11784" y="33119"/>
                  </a:cubicBezTo>
                  <a:cubicBezTo>
                    <a:pt x="11798" y="31174"/>
                    <a:pt x="11556" y="28617"/>
                    <a:pt x="11048" y="26735"/>
                  </a:cubicBezTo>
                  <a:cubicBezTo>
                    <a:pt x="12094" y="26484"/>
                    <a:pt x="13051" y="25897"/>
                    <a:pt x="13758" y="25086"/>
                  </a:cubicBezTo>
                  <a:cubicBezTo>
                    <a:pt x="12716" y="21108"/>
                    <a:pt x="11645" y="17193"/>
                    <a:pt x="10604" y="13215"/>
                  </a:cubicBezTo>
                  <a:lnTo>
                    <a:pt x="10604" y="13215"/>
                  </a:lnTo>
                  <a:cubicBezTo>
                    <a:pt x="11337" y="13396"/>
                    <a:pt x="12093" y="13479"/>
                    <a:pt x="12854" y="13479"/>
                  </a:cubicBezTo>
                  <a:cubicBezTo>
                    <a:pt x="14515" y="13479"/>
                    <a:pt x="16201" y="13085"/>
                    <a:pt x="17731" y="12469"/>
                  </a:cubicBezTo>
                  <a:cubicBezTo>
                    <a:pt x="19968" y="11566"/>
                    <a:pt x="21953" y="10135"/>
                    <a:pt x="23744" y="8529"/>
                  </a:cubicBezTo>
                  <a:cubicBezTo>
                    <a:pt x="24099" y="9542"/>
                    <a:pt x="24929" y="10331"/>
                    <a:pt x="25882" y="10825"/>
                  </a:cubicBezTo>
                  <a:cubicBezTo>
                    <a:pt x="26835" y="11324"/>
                    <a:pt x="27920" y="11527"/>
                    <a:pt x="28992" y="11556"/>
                  </a:cubicBezTo>
                  <a:cubicBezTo>
                    <a:pt x="29116" y="12183"/>
                    <a:pt x="29224" y="12805"/>
                    <a:pt x="29342" y="13432"/>
                  </a:cubicBezTo>
                  <a:cubicBezTo>
                    <a:pt x="31223" y="12256"/>
                    <a:pt x="32887" y="10158"/>
                    <a:pt x="32640" y="7962"/>
                  </a:cubicBezTo>
                  <a:cubicBezTo>
                    <a:pt x="32570" y="7385"/>
                    <a:pt x="32388" y="6827"/>
                    <a:pt x="32156" y="6298"/>
                  </a:cubicBezTo>
                  <a:cubicBezTo>
                    <a:pt x="31303" y="4339"/>
                    <a:pt x="29757" y="2689"/>
                    <a:pt x="27856" y="1717"/>
                  </a:cubicBezTo>
                  <a:cubicBezTo>
                    <a:pt x="26726" y="1140"/>
                    <a:pt x="25487" y="794"/>
                    <a:pt x="24243" y="543"/>
                  </a:cubicBezTo>
                  <a:cubicBezTo>
                    <a:pt x="22457" y="180"/>
                    <a:pt x="20634" y="0"/>
                    <a:pt x="1881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964;p58">
              <a:extLst>
                <a:ext uri="{FF2B5EF4-FFF2-40B4-BE49-F238E27FC236}">
                  <a16:creationId xmlns:a16="http://schemas.microsoft.com/office/drawing/2014/main" id="{D14B40E1-2049-208A-2249-6317D6A80F12}"/>
                </a:ext>
              </a:extLst>
            </p:cNvPr>
            <p:cNvSpPr/>
            <p:nvPr/>
          </p:nvSpPr>
          <p:spPr>
            <a:xfrm>
              <a:off x="4713250" y="3571425"/>
              <a:ext cx="166825" cy="208175"/>
            </a:xfrm>
            <a:custGeom>
              <a:avLst/>
              <a:gdLst/>
              <a:ahLst/>
              <a:cxnLst/>
              <a:rect l="l" t="t" r="r" b="b"/>
              <a:pathLst>
                <a:path w="6673" h="8327" extrusionOk="0">
                  <a:moveTo>
                    <a:pt x="2315" y="1"/>
                  </a:moveTo>
                  <a:cubicBezTo>
                    <a:pt x="683" y="1"/>
                    <a:pt x="0" y="2062"/>
                    <a:pt x="462" y="3760"/>
                  </a:cubicBezTo>
                  <a:cubicBezTo>
                    <a:pt x="887" y="5305"/>
                    <a:pt x="1929" y="6786"/>
                    <a:pt x="3246" y="7713"/>
                  </a:cubicBezTo>
                  <a:cubicBezTo>
                    <a:pt x="3656" y="8005"/>
                    <a:pt x="4110" y="8247"/>
                    <a:pt x="4560" y="8311"/>
                  </a:cubicBezTo>
                  <a:cubicBezTo>
                    <a:pt x="4637" y="8321"/>
                    <a:pt x="4712" y="8327"/>
                    <a:pt x="4786" y="8327"/>
                  </a:cubicBezTo>
                  <a:cubicBezTo>
                    <a:pt x="5691" y="8327"/>
                    <a:pt x="6368" y="7538"/>
                    <a:pt x="6515" y="6593"/>
                  </a:cubicBezTo>
                  <a:cubicBezTo>
                    <a:pt x="6673" y="5571"/>
                    <a:pt x="6327" y="4416"/>
                    <a:pt x="5873" y="3355"/>
                  </a:cubicBezTo>
                  <a:cubicBezTo>
                    <a:pt x="5285" y="1978"/>
                    <a:pt x="4323" y="511"/>
                    <a:pt x="3005" y="112"/>
                  </a:cubicBezTo>
                  <a:cubicBezTo>
                    <a:pt x="2759" y="36"/>
                    <a:pt x="2529" y="1"/>
                    <a:pt x="2315"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965;p58">
              <a:extLst>
                <a:ext uri="{FF2B5EF4-FFF2-40B4-BE49-F238E27FC236}">
                  <a16:creationId xmlns:a16="http://schemas.microsoft.com/office/drawing/2014/main" id="{506859FD-BF48-8E46-9B21-1863A1BEB42D}"/>
                </a:ext>
              </a:extLst>
            </p:cNvPr>
            <p:cNvSpPr/>
            <p:nvPr/>
          </p:nvSpPr>
          <p:spPr>
            <a:xfrm>
              <a:off x="4737500" y="3596775"/>
              <a:ext cx="114550" cy="154900"/>
            </a:xfrm>
            <a:custGeom>
              <a:avLst/>
              <a:gdLst/>
              <a:ahLst/>
              <a:cxnLst/>
              <a:rect l="l" t="t" r="r" b="b"/>
              <a:pathLst>
                <a:path w="4582" h="6196" extrusionOk="0">
                  <a:moveTo>
                    <a:pt x="1264" y="1"/>
                  </a:moveTo>
                  <a:cubicBezTo>
                    <a:pt x="895" y="1"/>
                    <a:pt x="588" y="224"/>
                    <a:pt x="391" y="520"/>
                  </a:cubicBezTo>
                  <a:cubicBezTo>
                    <a:pt x="184" y="835"/>
                    <a:pt x="84" y="1235"/>
                    <a:pt x="0" y="1630"/>
                  </a:cubicBezTo>
                  <a:cubicBezTo>
                    <a:pt x="0" y="1630"/>
                    <a:pt x="109" y="3842"/>
                    <a:pt x="1729" y="5273"/>
                  </a:cubicBezTo>
                  <a:cubicBezTo>
                    <a:pt x="2563" y="6014"/>
                    <a:pt x="3299" y="6196"/>
                    <a:pt x="3812" y="6196"/>
                  </a:cubicBezTo>
                  <a:cubicBezTo>
                    <a:pt x="4290" y="6196"/>
                    <a:pt x="4582" y="6038"/>
                    <a:pt x="4582" y="6038"/>
                  </a:cubicBezTo>
                  <a:cubicBezTo>
                    <a:pt x="4117" y="5865"/>
                    <a:pt x="3679" y="5560"/>
                    <a:pt x="3324" y="5159"/>
                  </a:cubicBezTo>
                  <a:cubicBezTo>
                    <a:pt x="3249" y="5081"/>
                    <a:pt x="3180" y="4992"/>
                    <a:pt x="3151" y="4893"/>
                  </a:cubicBezTo>
                  <a:cubicBezTo>
                    <a:pt x="3096" y="4701"/>
                    <a:pt x="3205" y="4542"/>
                    <a:pt x="3313" y="4419"/>
                  </a:cubicBezTo>
                  <a:cubicBezTo>
                    <a:pt x="3525" y="4163"/>
                    <a:pt x="3738" y="3901"/>
                    <a:pt x="3950" y="3644"/>
                  </a:cubicBezTo>
                  <a:cubicBezTo>
                    <a:pt x="3994" y="3594"/>
                    <a:pt x="4039" y="3541"/>
                    <a:pt x="4049" y="3466"/>
                  </a:cubicBezTo>
                  <a:cubicBezTo>
                    <a:pt x="4058" y="3387"/>
                    <a:pt x="4024" y="3298"/>
                    <a:pt x="3989" y="3215"/>
                  </a:cubicBezTo>
                  <a:cubicBezTo>
                    <a:pt x="3550" y="2158"/>
                    <a:pt x="3051" y="1013"/>
                    <a:pt x="2133" y="347"/>
                  </a:cubicBezTo>
                  <a:cubicBezTo>
                    <a:pt x="1886" y="169"/>
                    <a:pt x="1610" y="30"/>
                    <a:pt x="1344" y="6"/>
                  </a:cubicBezTo>
                  <a:cubicBezTo>
                    <a:pt x="1314" y="6"/>
                    <a:pt x="1289" y="1"/>
                    <a:pt x="1264"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966;p58">
              <a:extLst>
                <a:ext uri="{FF2B5EF4-FFF2-40B4-BE49-F238E27FC236}">
                  <a16:creationId xmlns:a16="http://schemas.microsoft.com/office/drawing/2014/main" id="{5A3A73F8-E5BD-AD37-609B-06B601B21858}"/>
                </a:ext>
              </a:extLst>
            </p:cNvPr>
            <p:cNvSpPr/>
            <p:nvPr/>
          </p:nvSpPr>
          <p:spPr>
            <a:xfrm>
              <a:off x="4737500" y="3590325"/>
              <a:ext cx="114550" cy="157425"/>
            </a:xfrm>
            <a:custGeom>
              <a:avLst/>
              <a:gdLst/>
              <a:ahLst/>
              <a:cxnLst/>
              <a:rect l="l" t="t" r="r" b="b"/>
              <a:pathLst>
                <a:path w="4582" h="6297" extrusionOk="0">
                  <a:moveTo>
                    <a:pt x="3733" y="3654"/>
                  </a:moveTo>
                  <a:cubicBezTo>
                    <a:pt x="3734" y="3654"/>
                    <a:pt x="3732" y="3657"/>
                    <a:pt x="3728" y="3665"/>
                  </a:cubicBezTo>
                  <a:lnTo>
                    <a:pt x="3724" y="3670"/>
                  </a:lnTo>
                  <a:lnTo>
                    <a:pt x="3724" y="3670"/>
                  </a:lnTo>
                  <a:cubicBezTo>
                    <a:pt x="3728" y="3660"/>
                    <a:pt x="3732" y="3654"/>
                    <a:pt x="3733" y="3654"/>
                  </a:cubicBezTo>
                  <a:close/>
                  <a:moveTo>
                    <a:pt x="1320" y="0"/>
                  </a:moveTo>
                  <a:cubicBezTo>
                    <a:pt x="1186" y="0"/>
                    <a:pt x="1052" y="22"/>
                    <a:pt x="929" y="72"/>
                  </a:cubicBezTo>
                  <a:cubicBezTo>
                    <a:pt x="672" y="170"/>
                    <a:pt x="465" y="352"/>
                    <a:pt x="326" y="560"/>
                  </a:cubicBezTo>
                  <a:cubicBezTo>
                    <a:pt x="60" y="990"/>
                    <a:pt x="20" y="1448"/>
                    <a:pt x="0" y="1888"/>
                  </a:cubicBezTo>
                  <a:cubicBezTo>
                    <a:pt x="169" y="1483"/>
                    <a:pt x="326" y="1054"/>
                    <a:pt x="608" y="783"/>
                  </a:cubicBezTo>
                  <a:cubicBezTo>
                    <a:pt x="784" y="603"/>
                    <a:pt x="990" y="516"/>
                    <a:pt x="1197" y="516"/>
                  </a:cubicBezTo>
                  <a:cubicBezTo>
                    <a:pt x="1315" y="516"/>
                    <a:pt x="1433" y="544"/>
                    <a:pt x="1546" y="600"/>
                  </a:cubicBezTo>
                  <a:cubicBezTo>
                    <a:pt x="1866" y="758"/>
                    <a:pt x="2178" y="1029"/>
                    <a:pt x="2424" y="1341"/>
                  </a:cubicBezTo>
                  <a:cubicBezTo>
                    <a:pt x="2681" y="1646"/>
                    <a:pt x="2903" y="2002"/>
                    <a:pt x="3091" y="2371"/>
                  </a:cubicBezTo>
                  <a:cubicBezTo>
                    <a:pt x="3294" y="2742"/>
                    <a:pt x="3461" y="3137"/>
                    <a:pt x="3639" y="3532"/>
                  </a:cubicBezTo>
                  <a:cubicBezTo>
                    <a:pt x="3673" y="3598"/>
                    <a:pt x="3698" y="3661"/>
                    <a:pt x="3710" y="3687"/>
                  </a:cubicBezTo>
                  <a:lnTo>
                    <a:pt x="3710" y="3687"/>
                  </a:lnTo>
                  <a:lnTo>
                    <a:pt x="3634" y="3784"/>
                  </a:lnTo>
                  <a:cubicBezTo>
                    <a:pt x="3501" y="3956"/>
                    <a:pt x="3372" y="4134"/>
                    <a:pt x="3244" y="4312"/>
                  </a:cubicBezTo>
                  <a:lnTo>
                    <a:pt x="3042" y="4593"/>
                  </a:lnTo>
                  <a:cubicBezTo>
                    <a:pt x="2968" y="4702"/>
                    <a:pt x="2884" y="4859"/>
                    <a:pt x="2898" y="5052"/>
                  </a:cubicBezTo>
                  <a:cubicBezTo>
                    <a:pt x="2909" y="5240"/>
                    <a:pt x="3012" y="5388"/>
                    <a:pt x="3096" y="5477"/>
                  </a:cubicBezTo>
                  <a:cubicBezTo>
                    <a:pt x="3185" y="5570"/>
                    <a:pt x="3269" y="5640"/>
                    <a:pt x="3358" y="5713"/>
                  </a:cubicBezTo>
                  <a:cubicBezTo>
                    <a:pt x="3723" y="6000"/>
                    <a:pt x="4142" y="6217"/>
                    <a:pt x="4582" y="6296"/>
                  </a:cubicBezTo>
                  <a:cubicBezTo>
                    <a:pt x="4202" y="6064"/>
                    <a:pt x="3876" y="5783"/>
                    <a:pt x="3609" y="5458"/>
                  </a:cubicBezTo>
                  <a:cubicBezTo>
                    <a:pt x="3476" y="5304"/>
                    <a:pt x="3333" y="5107"/>
                    <a:pt x="3372" y="5048"/>
                  </a:cubicBezTo>
                  <a:cubicBezTo>
                    <a:pt x="3383" y="5018"/>
                    <a:pt x="3407" y="4968"/>
                    <a:pt x="3466" y="4904"/>
                  </a:cubicBezTo>
                  <a:lnTo>
                    <a:pt x="3679" y="4677"/>
                  </a:lnTo>
                  <a:cubicBezTo>
                    <a:pt x="3832" y="4519"/>
                    <a:pt x="3980" y="4356"/>
                    <a:pt x="4128" y="4193"/>
                  </a:cubicBezTo>
                  <a:lnTo>
                    <a:pt x="4247" y="4060"/>
                  </a:lnTo>
                  <a:cubicBezTo>
                    <a:pt x="4295" y="3996"/>
                    <a:pt x="4370" y="3877"/>
                    <a:pt x="4379" y="3734"/>
                  </a:cubicBezTo>
                  <a:cubicBezTo>
                    <a:pt x="4384" y="3467"/>
                    <a:pt x="4301" y="3369"/>
                    <a:pt x="4276" y="3271"/>
                  </a:cubicBezTo>
                  <a:cubicBezTo>
                    <a:pt x="4117" y="2856"/>
                    <a:pt x="3940" y="2441"/>
                    <a:pt x="3732" y="2036"/>
                  </a:cubicBezTo>
                  <a:cubicBezTo>
                    <a:pt x="3303" y="1241"/>
                    <a:pt x="2716" y="416"/>
                    <a:pt x="1738" y="67"/>
                  </a:cubicBezTo>
                  <a:cubicBezTo>
                    <a:pt x="1610" y="26"/>
                    <a:pt x="1465" y="0"/>
                    <a:pt x="13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967;p58">
              <a:extLst>
                <a:ext uri="{FF2B5EF4-FFF2-40B4-BE49-F238E27FC236}">
                  <a16:creationId xmlns:a16="http://schemas.microsoft.com/office/drawing/2014/main" id="{2D92C80E-86E6-DA80-1C49-40EF2EABCAD9}"/>
                </a:ext>
              </a:extLst>
            </p:cNvPr>
            <p:cNvSpPr/>
            <p:nvPr/>
          </p:nvSpPr>
          <p:spPr>
            <a:xfrm>
              <a:off x="5175125" y="3450550"/>
              <a:ext cx="88025" cy="233125"/>
            </a:xfrm>
            <a:custGeom>
              <a:avLst/>
              <a:gdLst/>
              <a:ahLst/>
              <a:cxnLst/>
              <a:rect l="l" t="t" r="r" b="b"/>
              <a:pathLst>
                <a:path w="3521" h="9325" extrusionOk="0">
                  <a:moveTo>
                    <a:pt x="25" y="1"/>
                  </a:moveTo>
                  <a:lnTo>
                    <a:pt x="25" y="1"/>
                  </a:lnTo>
                  <a:cubicBezTo>
                    <a:pt x="0" y="712"/>
                    <a:pt x="41" y="1416"/>
                    <a:pt x="89" y="2113"/>
                  </a:cubicBezTo>
                  <a:cubicBezTo>
                    <a:pt x="148" y="2814"/>
                    <a:pt x="228" y="3505"/>
                    <a:pt x="326" y="4196"/>
                  </a:cubicBezTo>
                  <a:cubicBezTo>
                    <a:pt x="376" y="4547"/>
                    <a:pt x="430" y="4882"/>
                    <a:pt x="494" y="5233"/>
                  </a:cubicBezTo>
                  <a:cubicBezTo>
                    <a:pt x="558" y="5588"/>
                    <a:pt x="658" y="6003"/>
                    <a:pt x="904" y="6383"/>
                  </a:cubicBezTo>
                  <a:cubicBezTo>
                    <a:pt x="1151" y="6759"/>
                    <a:pt x="1497" y="7020"/>
                    <a:pt x="1843" y="7203"/>
                  </a:cubicBezTo>
                  <a:cubicBezTo>
                    <a:pt x="2065" y="7325"/>
                    <a:pt x="2289" y="7425"/>
                    <a:pt x="2512" y="7508"/>
                  </a:cubicBezTo>
                  <a:lnTo>
                    <a:pt x="2512" y="7508"/>
                  </a:lnTo>
                  <a:cubicBezTo>
                    <a:pt x="2392" y="7773"/>
                    <a:pt x="2246" y="8030"/>
                    <a:pt x="2069" y="8274"/>
                  </a:cubicBezTo>
                  <a:cubicBezTo>
                    <a:pt x="1822" y="8644"/>
                    <a:pt x="1511" y="8985"/>
                    <a:pt x="1180" y="9325"/>
                  </a:cubicBezTo>
                  <a:cubicBezTo>
                    <a:pt x="2064" y="8994"/>
                    <a:pt x="2879" y="8338"/>
                    <a:pt x="3353" y="7429"/>
                  </a:cubicBezTo>
                  <a:lnTo>
                    <a:pt x="3520" y="7114"/>
                  </a:lnTo>
                  <a:lnTo>
                    <a:pt x="3155" y="6932"/>
                  </a:lnTo>
                  <a:cubicBezTo>
                    <a:pt x="2538" y="6625"/>
                    <a:pt x="1961" y="6310"/>
                    <a:pt x="1709" y="5870"/>
                  </a:cubicBezTo>
                  <a:cubicBezTo>
                    <a:pt x="1570" y="5663"/>
                    <a:pt x="1501" y="5376"/>
                    <a:pt x="1433" y="5055"/>
                  </a:cubicBezTo>
                  <a:cubicBezTo>
                    <a:pt x="1373" y="4720"/>
                    <a:pt x="1299" y="4374"/>
                    <a:pt x="1225" y="4034"/>
                  </a:cubicBezTo>
                  <a:cubicBezTo>
                    <a:pt x="1072" y="3352"/>
                    <a:pt x="904" y="2676"/>
                    <a:pt x="711" y="1999"/>
                  </a:cubicBezTo>
                  <a:cubicBezTo>
                    <a:pt x="514" y="1328"/>
                    <a:pt x="302" y="657"/>
                    <a:pt x="2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968;p58">
              <a:extLst>
                <a:ext uri="{FF2B5EF4-FFF2-40B4-BE49-F238E27FC236}">
                  <a16:creationId xmlns:a16="http://schemas.microsoft.com/office/drawing/2014/main" id="{694A66B5-35E8-3D94-B8FB-DB69814EF434}"/>
                </a:ext>
              </a:extLst>
            </p:cNvPr>
            <p:cNvSpPr/>
            <p:nvPr/>
          </p:nvSpPr>
          <p:spPr>
            <a:xfrm>
              <a:off x="5049225" y="3509400"/>
              <a:ext cx="37450" cy="62000"/>
            </a:xfrm>
            <a:custGeom>
              <a:avLst/>
              <a:gdLst/>
              <a:ahLst/>
              <a:cxnLst/>
              <a:rect l="l" t="t" r="r" b="b"/>
              <a:pathLst>
                <a:path w="1498" h="2480" extrusionOk="0">
                  <a:moveTo>
                    <a:pt x="752" y="1"/>
                  </a:moveTo>
                  <a:cubicBezTo>
                    <a:pt x="337" y="1"/>
                    <a:pt x="1" y="559"/>
                    <a:pt x="1" y="1240"/>
                  </a:cubicBezTo>
                  <a:cubicBezTo>
                    <a:pt x="1" y="1926"/>
                    <a:pt x="337" y="2479"/>
                    <a:pt x="752" y="2479"/>
                  </a:cubicBezTo>
                  <a:cubicBezTo>
                    <a:pt x="1162" y="2479"/>
                    <a:pt x="1497" y="1926"/>
                    <a:pt x="1497" y="1240"/>
                  </a:cubicBezTo>
                  <a:cubicBezTo>
                    <a:pt x="1497" y="559"/>
                    <a:pt x="1162" y="1"/>
                    <a:pt x="75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969;p58">
              <a:extLst>
                <a:ext uri="{FF2B5EF4-FFF2-40B4-BE49-F238E27FC236}">
                  <a16:creationId xmlns:a16="http://schemas.microsoft.com/office/drawing/2014/main" id="{C0EB1004-E608-83BF-67FD-BF8EC1D1148C}"/>
                </a:ext>
              </a:extLst>
            </p:cNvPr>
            <p:cNvSpPr/>
            <p:nvPr/>
          </p:nvSpPr>
          <p:spPr>
            <a:xfrm>
              <a:off x="5245725" y="3485350"/>
              <a:ext cx="37400" cy="61975"/>
            </a:xfrm>
            <a:custGeom>
              <a:avLst/>
              <a:gdLst/>
              <a:ahLst/>
              <a:cxnLst/>
              <a:rect l="l" t="t" r="r" b="b"/>
              <a:pathLst>
                <a:path w="1496" h="2479" extrusionOk="0">
                  <a:moveTo>
                    <a:pt x="751" y="1"/>
                  </a:moveTo>
                  <a:cubicBezTo>
                    <a:pt x="336" y="1"/>
                    <a:pt x="1" y="558"/>
                    <a:pt x="1" y="1239"/>
                  </a:cubicBezTo>
                  <a:cubicBezTo>
                    <a:pt x="1" y="1926"/>
                    <a:pt x="336" y="2478"/>
                    <a:pt x="751" y="2478"/>
                  </a:cubicBezTo>
                  <a:cubicBezTo>
                    <a:pt x="1161" y="2478"/>
                    <a:pt x="1496" y="1926"/>
                    <a:pt x="1496" y="1239"/>
                  </a:cubicBezTo>
                  <a:cubicBezTo>
                    <a:pt x="1496" y="558"/>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970;p58">
              <a:extLst>
                <a:ext uri="{FF2B5EF4-FFF2-40B4-BE49-F238E27FC236}">
                  <a16:creationId xmlns:a16="http://schemas.microsoft.com/office/drawing/2014/main" id="{7F5D50F6-D5AC-FD4B-C14C-C6FCEE39F7C5}"/>
                </a:ext>
              </a:extLst>
            </p:cNvPr>
            <p:cNvSpPr/>
            <p:nvPr/>
          </p:nvSpPr>
          <p:spPr>
            <a:xfrm>
              <a:off x="4950900" y="3367400"/>
              <a:ext cx="144425" cy="120675"/>
            </a:xfrm>
            <a:custGeom>
              <a:avLst/>
              <a:gdLst/>
              <a:ahLst/>
              <a:cxnLst/>
              <a:rect l="l" t="t" r="r" b="b"/>
              <a:pathLst>
                <a:path w="5777" h="4827" extrusionOk="0">
                  <a:moveTo>
                    <a:pt x="4086" y="1"/>
                  </a:moveTo>
                  <a:cubicBezTo>
                    <a:pt x="3934" y="1"/>
                    <a:pt x="3782" y="12"/>
                    <a:pt x="3633" y="33"/>
                  </a:cubicBezTo>
                  <a:cubicBezTo>
                    <a:pt x="3263" y="92"/>
                    <a:pt x="2913" y="240"/>
                    <a:pt x="2617" y="463"/>
                  </a:cubicBezTo>
                  <a:cubicBezTo>
                    <a:pt x="2325" y="695"/>
                    <a:pt x="2063" y="951"/>
                    <a:pt x="1801" y="1199"/>
                  </a:cubicBezTo>
                  <a:cubicBezTo>
                    <a:pt x="1288" y="1692"/>
                    <a:pt x="883" y="2265"/>
                    <a:pt x="587" y="2872"/>
                  </a:cubicBezTo>
                  <a:cubicBezTo>
                    <a:pt x="306" y="3484"/>
                    <a:pt x="89" y="4111"/>
                    <a:pt x="1" y="4753"/>
                  </a:cubicBezTo>
                  <a:lnTo>
                    <a:pt x="178" y="4827"/>
                  </a:lnTo>
                  <a:cubicBezTo>
                    <a:pt x="548" y="4314"/>
                    <a:pt x="924" y="3830"/>
                    <a:pt x="1373" y="3434"/>
                  </a:cubicBezTo>
                  <a:cubicBezTo>
                    <a:pt x="1801" y="3030"/>
                    <a:pt x="2261" y="2689"/>
                    <a:pt x="2740" y="2427"/>
                  </a:cubicBezTo>
                  <a:cubicBezTo>
                    <a:pt x="2977" y="2299"/>
                    <a:pt x="3243" y="2220"/>
                    <a:pt x="3500" y="2161"/>
                  </a:cubicBezTo>
                  <a:cubicBezTo>
                    <a:pt x="3756" y="2097"/>
                    <a:pt x="3984" y="2008"/>
                    <a:pt x="4211" y="1875"/>
                  </a:cubicBezTo>
                  <a:cubicBezTo>
                    <a:pt x="4665" y="1609"/>
                    <a:pt x="5109" y="1327"/>
                    <a:pt x="5756" y="848"/>
                  </a:cubicBezTo>
                  <a:lnTo>
                    <a:pt x="5776" y="655"/>
                  </a:lnTo>
                  <a:cubicBezTo>
                    <a:pt x="5304" y="179"/>
                    <a:pt x="4689" y="1"/>
                    <a:pt x="4086"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971;p58">
              <a:extLst>
                <a:ext uri="{FF2B5EF4-FFF2-40B4-BE49-F238E27FC236}">
                  <a16:creationId xmlns:a16="http://schemas.microsoft.com/office/drawing/2014/main" id="{25874075-0AFA-8F13-B474-037B9B80FA53}"/>
                </a:ext>
              </a:extLst>
            </p:cNvPr>
            <p:cNvSpPr/>
            <p:nvPr/>
          </p:nvSpPr>
          <p:spPr>
            <a:xfrm>
              <a:off x="5170200" y="3354525"/>
              <a:ext cx="140100" cy="90125"/>
            </a:xfrm>
            <a:custGeom>
              <a:avLst/>
              <a:gdLst/>
              <a:ahLst/>
              <a:cxnLst/>
              <a:rect l="l" t="t" r="r" b="b"/>
              <a:pathLst>
                <a:path w="5604" h="3605" extrusionOk="0">
                  <a:moveTo>
                    <a:pt x="1792" y="1"/>
                  </a:moveTo>
                  <a:cubicBezTo>
                    <a:pt x="1482" y="1"/>
                    <a:pt x="1160" y="50"/>
                    <a:pt x="855" y="169"/>
                  </a:cubicBezTo>
                  <a:cubicBezTo>
                    <a:pt x="553" y="287"/>
                    <a:pt x="256" y="459"/>
                    <a:pt x="1" y="751"/>
                  </a:cubicBezTo>
                  <a:lnTo>
                    <a:pt x="15" y="944"/>
                  </a:lnTo>
                  <a:cubicBezTo>
                    <a:pt x="297" y="1206"/>
                    <a:pt x="538" y="1377"/>
                    <a:pt x="771" y="1525"/>
                  </a:cubicBezTo>
                  <a:cubicBezTo>
                    <a:pt x="1003" y="1679"/>
                    <a:pt x="1220" y="1798"/>
                    <a:pt x="1437" y="1896"/>
                  </a:cubicBezTo>
                  <a:cubicBezTo>
                    <a:pt x="1655" y="1995"/>
                    <a:pt x="1871" y="2044"/>
                    <a:pt x="2108" y="2054"/>
                  </a:cubicBezTo>
                  <a:cubicBezTo>
                    <a:pt x="2350" y="2059"/>
                    <a:pt x="2596" y="2074"/>
                    <a:pt x="2824" y="2133"/>
                  </a:cubicBezTo>
                  <a:cubicBezTo>
                    <a:pt x="3284" y="2256"/>
                    <a:pt x="3737" y="2434"/>
                    <a:pt x="4182" y="2676"/>
                  </a:cubicBezTo>
                  <a:cubicBezTo>
                    <a:pt x="4626" y="2908"/>
                    <a:pt x="5041" y="3224"/>
                    <a:pt x="5435" y="3605"/>
                  </a:cubicBezTo>
                  <a:lnTo>
                    <a:pt x="5603" y="3505"/>
                  </a:lnTo>
                  <a:cubicBezTo>
                    <a:pt x="5460" y="2953"/>
                    <a:pt x="5179" y="2429"/>
                    <a:pt x="4818" y="1951"/>
                  </a:cubicBezTo>
                  <a:cubicBezTo>
                    <a:pt x="4453" y="1477"/>
                    <a:pt x="3994" y="1067"/>
                    <a:pt x="3475" y="736"/>
                  </a:cubicBezTo>
                  <a:cubicBezTo>
                    <a:pt x="3218" y="568"/>
                    <a:pt x="2962" y="390"/>
                    <a:pt x="2685" y="233"/>
                  </a:cubicBezTo>
                  <a:cubicBezTo>
                    <a:pt x="2409" y="80"/>
                    <a:pt x="2104" y="1"/>
                    <a:pt x="179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972;p58">
              <a:extLst>
                <a:ext uri="{FF2B5EF4-FFF2-40B4-BE49-F238E27FC236}">
                  <a16:creationId xmlns:a16="http://schemas.microsoft.com/office/drawing/2014/main" id="{CBB1AA70-B6B5-4106-D1D1-EF089A48EED9}"/>
                </a:ext>
              </a:extLst>
            </p:cNvPr>
            <p:cNvSpPr/>
            <p:nvPr/>
          </p:nvSpPr>
          <p:spPr>
            <a:xfrm>
              <a:off x="5177225" y="3763025"/>
              <a:ext cx="80250" cy="32125"/>
            </a:xfrm>
            <a:custGeom>
              <a:avLst/>
              <a:gdLst/>
              <a:ahLst/>
              <a:cxnLst/>
              <a:rect l="l" t="t" r="r" b="b"/>
              <a:pathLst>
                <a:path w="3210" h="1285" extrusionOk="0">
                  <a:moveTo>
                    <a:pt x="2052" y="0"/>
                  </a:moveTo>
                  <a:cubicBezTo>
                    <a:pt x="1825" y="0"/>
                    <a:pt x="1577" y="23"/>
                    <a:pt x="1319" y="70"/>
                  </a:cubicBezTo>
                  <a:cubicBezTo>
                    <a:pt x="761" y="168"/>
                    <a:pt x="287" y="356"/>
                    <a:pt x="0" y="568"/>
                  </a:cubicBezTo>
                  <a:cubicBezTo>
                    <a:pt x="727" y="587"/>
                    <a:pt x="1447" y="844"/>
                    <a:pt x="2025" y="1284"/>
                  </a:cubicBezTo>
                  <a:cubicBezTo>
                    <a:pt x="2730" y="1077"/>
                    <a:pt x="3210" y="731"/>
                    <a:pt x="3155" y="425"/>
                  </a:cubicBezTo>
                  <a:cubicBezTo>
                    <a:pt x="3109" y="159"/>
                    <a:pt x="2659" y="0"/>
                    <a:pt x="20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973;p58">
              <a:extLst>
                <a:ext uri="{FF2B5EF4-FFF2-40B4-BE49-F238E27FC236}">
                  <a16:creationId xmlns:a16="http://schemas.microsoft.com/office/drawing/2014/main" id="{F7848747-DB7E-DA1C-DB8D-71AD74919A97}"/>
                </a:ext>
              </a:extLst>
            </p:cNvPr>
            <p:cNvSpPr/>
            <p:nvPr/>
          </p:nvSpPr>
          <p:spPr>
            <a:xfrm>
              <a:off x="5169350" y="3777225"/>
              <a:ext cx="58525" cy="22400"/>
            </a:xfrm>
            <a:custGeom>
              <a:avLst/>
              <a:gdLst/>
              <a:ahLst/>
              <a:cxnLst/>
              <a:rect l="l" t="t" r="r" b="b"/>
              <a:pathLst>
                <a:path w="2341" h="896" extrusionOk="0">
                  <a:moveTo>
                    <a:pt x="315" y="0"/>
                  </a:moveTo>
                  <a:cubicBezTo>
                    <a:pt x="108" y="153"/>
                    <a:pt x="0" y="316"/>
                    <a:pt x="24" y="470"/>
                  </a:cubicBezTo>
                  <a:cubicBezTo>
                    <a:pt x="75" y="737"/>
                    <a:pt x="528" y="896"/>
                    <a:pt x="1142" y="896"/>
                  </a:cubicBezTo>
                  <a:cubicBezTo>
                    <a:pt x="1366" y="896"/>
                    <a:pt x="1611" y="874"/>
                    <a:pt x="1866" y="830"/>
                  </a:cubicBezTo>
                  <a:cubicBezTo>
                    <a:pt x="2033" y="800"/>
                    <a:pt x="2192" y="760"/>
                    <a:pt x="2340" y="716"/>
                  </a:cubicBezTo>
                  <a:cubicBezTo>
                    <a:pt x="1762" y="276"/>
                    <a:pt x="1042" y="19"/>
                    <a:pt x="315"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974;p58">
              <a:extLst>
                <a:ext uri="{FF2B5EF4-FFF2-40B4-BE49-F238E27FC236}">
                  <a16:creationId xmlns:a16="http://schemas.microsoft.com/office/drawing/2014/main" id="{F35B9EC9-34D6-37AC-6D1B-13A5C90385B8}"/>
                </a:ext>
              </a:extLst>
            </p:cNvPr>
            <p:cNvSpPr/>
            <p:nvPr/>
          </p:nvSpPr>
          <p:spPr>
            <a:xfrm>
              <a:off x="4710475" y="3809800"/>
              <a:ext cx="804425" cy="1253775"/>
            </a:xfrm>
            <a:custGeom>
              <a:avLst/>
              <a:gdLst/>
              <a:ahLst/>
              <a:cxnLst/>
              <a:rect l="l" t="t" r="r" b="b"/>
              <a:pathLst>
                <a:path w="32177" h="50151" extrusionOk="0">
                  <a:moveTo>
                    <a:pt x="11952" y="0"/>
                  </a:moveTo>
                  <a:cubicBezTo>
                    <a:pt x="11930" y="0"/>
                    <a:pt x="11909" y="2"/>
                    <a:pt x="11888" y="5"/>
                  </a:cubicBezTo>
                  <a:cubicBezTo>
                    <a:pt x="10737" y="193"/>
                    <a:pt x="12174" y="5273"/>
                    <a:pt x="12248" y="7390"/>
                  </a:cubicBezTo>
                  <a:cubicBezTo>
                    <a:pt x="12322" y="9508"/>
                    <a:pt x="8729" y="35968"/>
                    <a:pt x="8729" y="35968"/>
                  </a:cubicBezTo>
                  <a:lnTo>
                    <a:pt x="4330" y="31397"/>
                  </a:lnTo>
                  <a:cubicBezTo>
                    <a:pt x="4330" y="31397"/>
                    <a:pt x="3313" y="32226"/>
                    <a:pt x="2079" y="35104"/>
                  </a:cubicBezTo>
                  <a:cubicBezTo>
                    <a:pt x="844" y="37982"/>
                    <a:pt x="1" y="41848"/>
                    <a:pt x="1" y="41848"/>
                  </a:cubicBezTo>
                  <a:lnTo>
                    <a:pt x="14084" y="50151"/>
                  </a:lnTo>
                  <a:cubicBezTo>
                    <a:pt x="14084" y="50151"/>
                    <a:pt x="15729" y="41438"/>
                    <a:pt x="15975" y="35968"/>
                  </a:cubicBezTo>
                  <a:cubicBezTo>
                    <a:pt x="16223" y="30498"/>
                    <a:pt x="16716" y="12347"/>
                    <a:pt x="16716" y="12347"/>
                  </a:cubicBezTo>
                  <a:lnTo>
                    <a:pt x="20340" y="12436"/>
                  </a:lnTo>
                  <a:lnTo>
                    <a:pt x="21539" y="12466"/>
                  </a:lnTo>
                  <a:cubicBezTo>
                    <a:pt x="21539" y="12466"/>
                    <a:pt x="22319" y="13063"/>
                    <a:pt x="23289" y="13063"/>
                  </a:cubicBezTo>
                  <a:cubicBezTo>
                    <a:pt x="23841" y="13063"/>
                    <a:pt x="24454" y="12870"/>
                    <a:pt x="25020" y="12263"/>
                  </a:cubicBezTo>
                  <a:cubicBezTo>
                    <a:pt x="25020" y="12263"/>
                    <a:pt x="25562" y="12036"/>
                    <a:pt x="25913" y="11518"/>
                  </a:cubicBezTo>
                  <a:cubicBezTo>
                    <a:pt x="26134" y="11192"/>
                    <a:pt x="26006" y="10219"/>
                    <a:pt x="26006" y="10219"/>
                  </a:cubicBezTo>
                  <a:cubicBezTo>
                    <a:pt x="26006" y="10219"/>
                    <a:pt x="26342" y="9730"/>
                    <a:pt x="26441" y="9370"/>
                  </a:cubicBezTo>
                  <a:cubicBezTo>
                    <a:pt x="26564" y="8921"/>
                    <a:pt x="26431" y="7968"/>
                    <a:pt x="26431" y="7968"/>
                  </a:cubicBezTo>
                  <a:cubicBezTo>
                    <a:pt x="26431" y="7968"/>
                    <a:pt x="26535" y="7080"/>
                    <a:pt x="26431" y="6670"/>
                  </a:cubicBezTo>
                  <a:cubicBezTo>
                    <a:pt x="26243" y="5949"/>
                    <a:pt x="25774" y="5381"/>
                    <a:pt x="25774" y="5381"/>
                  </a:cubicBezTo>
                  <a:cubicBezTo>
                    <a:pt x="25774" y="5381"/>
                    <a:pt x="27201" y="5080"/>
                    <a:pt x="28825" y="4508"/>
                  </a:cubicBezTo>
                  <a:cubicBezTo>
                    <a:pt x="30454" y="3929"/>
                    <a:pt x="32177" y="2685"/>
                    <a:pt x="31026" y="2464"/>
                  </a:cubicBezTo>
                  <a:cubicBezTo>
                    <a:pt x="30979" y="2455"/>
                    <a:pt x="30910" y="2450"/>
                    <a:pt x="30820" y="2450"/>
                  </a:cubicBezTo>
                  <a:cubicBezTo>
                    <a:pt x="28712" y="2450"/>
                    <a:pt x="15304" y="4848"/>
                    <a:pt x="15304" y="4848"/>
                  </a:cubicBezTo>
                  <a:cubicBezTo>
                    <a:pt x="15304" y="4848"/>
                    <a:pt x="13120" y="0"/>
                    <a:pt x="119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975;p58">
              <a:extLst>
                <a:ext uri="{FF2B5EF4-FFF2-40B4-BE49-F238E27FC236}">
                  <a16:creationId xmlns:a16="http://schemas.microsoft.com/office/drawing/2014/main" id="{47FF0251-E4CD-6480-AC5D-6E92489EC869}"/>
                </a:ext>
              </a:extLst>
            </p:cNvPr>
            <p:cNvSpPr/>
            <p:nvPr/>
          </p:nvSpPr>
          <p:spPr>
            <a:xfrm>
              <a:off x="4990275" y="3788450"/>
              <a:ext cx="265975" cy="306350"/>
            </a:xfrm>
            <a:custGeom>
              <a:avLst/>
              <a:gdLst/>
              <a:ahLst/>
              <a:cxnLst/>
              <a:rect l="l" t="t" r="r" b="b"/>
              <a:pathLst>
                <a:path w="10639" h="12254" extrusionOk="0">
                  <a:moveTo>
                    <a:pt x="806" y="0"/>
                  </a:moveTo>
                  <a:cubicBezTo>
                    <a:pt x="630" y="0"/>
                    <a:pt x="453" y="21"/>
                    <a:pt x="281" y="64"/>
                  </a:cubicBezTo>
                  <a:lnTo>
                    <a:pt x="14" y="133"/>
                  </a:lnTo>
                  <a:lnTo>
                    <a:pt x="10" y="406"/>
                  </a:lnTo>
                  <a:cubicBezTo>
                    <a:pt x="0" y="2429"/>
                    <a:pt x="331" y="4394"/>
                    <a:pt x="529" y="6344"/>
                  </a:cubicBezTo>
                  <a:cubicBezTo>
                    <a:pt x="622" y="7321"/>
                    <a:pt x="677" y="8294"/>
                    <a:pt x="656" y="9281"/>
                  </a:cubicBezTo>
                  <a:cubicBezTo>
                    <a:pt x="656" y="10274"/>
                    <a:pt x="641" y="11260"/>
                    <a:pt x="666" y="12253"/>
                  </a:cubicBezTo>
                  <a:cubicBezTo>
                    <a:pt x="789" y="11270"/>
                    <a:pt x="873" y="10283"/>
                    <a:pt x="978" y="9301"/>
                  </a:cubicBezTo>
                  <a:cubicBezTo>
                    <a:pt x="1085" y="8314"/>
                    <a:pt x="1110" y="7301"/>
                    <a:pt x="1062" y="6309"/>
                  </a:cubicBezTo>
                  <a:cubicBezTo>
                    <a:pt x="982" y="4419"/>
                    <a:pt x="724" y="2558"/>
                    <a:pt x="723" y="717"/>
                  </a:cubicBezTo>
                  <a:lnTo>
                    <a:pt x="723" y="717"/>
                  </a:lnTo>
                  <a:cubicBezTo>
                    <a:pt x="742" y="717"/>
                    <a:pt x="761" y="716"/>
                    <a:pt x="780" y="716"/>
                  </a:cubicBezTo>
                  <a:cubicBezTo>
                    <a:pt x="1168" y="716"/>
                    <a:pt x="1564" y="872"/>
                    <a:pt x="1837" y="1140"/>
                  </a:cubicBezTo>
                  <a:cubicBezTo>
                    <a:pt x="2181" y="1486"/>
                    <a:pt x="2429" y="2088"/>
                    <a:pt x="2607" y="2621"/>
                  </a:cubicBezTo>
                  <a:cubicBezTo>
                    <a:pt x="2685" y="2898"/>
                    <a:pt x="2725" y="3150"/>
                    <a:pt x="2705" y="3421"/>
                  </a:cubicBezTo>
                  <a:cubicBezTo>
                    <a:pt x="2691" y="3698"/>
                    <a:pt x="2621" y="4078"/>
                    <a:pt x="2735" y="4458"/>
                  </a:cubicBezTo>
                  <a:cubicBezTo>
                    <a:pt x="2957" y="5154"/>
                    <a:pt x="3372" y="5687"/>
                    <a:pt x="3899" y="6116"/>
                  </a:cubicBezTo>
                  <a:lnTo>
                    <a:pt x="4013" y="6205"/>
                  </a:lnTo>
                  <a:lnTo>
                    <a:pt x="4142" y="6175"/>
                  </a:lnTo>
                  <a:cubicBezTo>
                    <a:pt x="5227" y="5929"/>
                    <a:pt x="6314" y="5672"/>
                    <a:pt x="7400" y="5411"/>
                  </a:cubicBezTo>
                  <a:cubicBezTo>
                    <a:pt x="8476" y="5134"/>
                    <a:pt x="9562" y="4878"/>
                    <a:pt x="10638" y="4576"/>
                  </a:cubicBezTo>
                  <a:lnTo>
                    <a:pt x="10638" y="4576"/>
                  </a:lnTo>
                  <a:cubicBezTo>
                    <a:pt x="9533" y="4715"/>
                    <a:pt x="8431" y="4897"/>
                    <a:pt x="7326" y="5056"/>
                  </a:cubicBezTo>
                  <a:cubicBezTo>
                    <a:pt x="6273" y="5226"/>
                    <a:pt x="5220" y="5400"/>
                    <a:pt x="4172" y="5587"/>
                  </a:cubicBezTo>
                  <a:lnTo>
                    <a:pt x="4172" y="5587"/>
                  </a:lnTo>
                  <a:cubicBezTo>
                    <a:pt x="3794" y="5230"/>
                    <a:pt x="3485" y="4756"/>
                    <a:pt x="3357" y="4295"/>
                  </a:cubicBezTo>
                  <a:cubicBezTo>
                    <a:pt x="3297" y="4068"/>
                    <a:pt x="3342" y="3817"/>
                    <a:pt x="3381" y="3475"/>
                  </a:cubicBezTo>
                  <a:cubicBezTo>
                    <a:pt x="3416" y="3125"/>
                    <a:pt x="3372" y="2755"/>
                    <a:pt x="3272" y="2434"/>
                  </a:cubicBezTo>
                  <a:cubicBezTo>
                    <a:pt x="3179" y="2103"/>
                    <a:pt x="3060" y="1807"/>
                    <a:pt x="2922" y="1506"/>
                  </a:cubicBezTo>
                  <a:cubicBezTo>
                    <a:pt x="2780" y="1210"/>
                    <a:pt x="2602" y="899"/>
                    <a:pt x="2340" y="632"/>
                  </a:cubicBezTo>
                  <a:cubicBezTo>
                    <a:pt x="1936" y="221"/>
                    <a:pt x="1374" y="0"/>
                    <a:pt x="8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976;p58">
              <a:extLst>
                <a:ext uri="{FF2B5EF4-FFF2-40B4-BE49-F238E27FC236}">
                  <a16:creationId xmlns:a16="http://schemas.microsoft.com/office/drawing/2014/main" id="{6264EED7-3FF7-4193-71F8-63032A8BEEDA}"/>
                </a:ext>
              </a:extLst>
            </p:cNvPr>
            <p:cNvSpPr/>
            <p:nvPr/>
          </p:nvSpPr>
          <p:spPr>
            <a:xfrm>
              <a:off x="5244125" y="3943050"/>
              <a:ext cx="110725" cy="27125"/>
            </a:xfrm>
            <a:custGeom>
              <a:avLst/>
              <a:gdLst/>
              <a:ahLst/>
              <a:cxnLst/>
              <a:rect l="l" t="t" r="r" b="b"/>
              <a:pathLst>
                <a:path w="4429" h="1085" extrusionOk="0">
                  <a:moveTo>
                    <a:pt x="3759" y="0"/>
                  </a:moveTo>
                  <a:cubicBezTo>
                    <a:pt x="3593" y="0"/>
                    <a:pt x="3428" y="8"/>
                    <a:pt x="3264" y="21"/>
                  </a:cubicBezTo>
                  <a:cubicBezTo>
                    <a:pt x="2879" y="46"/>
                    <a:pt x="2508" y="105"/>
                    <a:pt x="2138" y="189"/>
                  </a:cubicBezTo>
                  <a:cubicBezTo>
                    <a:pt x="1767" y="269"/>
                    <a:pt x="1402" y="372"/>
                    <a:pt x="1047" y="510"/>
                  </a:cubicBezTo>
                  <a:cubicBezTo>
                    <a:pt x="691" y="643"/>
                    <a:pt x="341" y="802"/>
                    <a:pt x="1" y="1028"/>
                  </a:cubicBezTo>
                  <a:cubicBezTo>
                    <a:pt x="235" y="1069"/>
                    <a:pt x="464" y="1084"/>
                    <a:pt x="688" y="1084"/>
                  </a:cubicBezTo>
                  <a:cubicBezTo>
                    <a:pt x="850" y="1084"/>
                    <a:pt x="1011" y="1076"/>
                    <a:pt x="1170" y="1064"/>
                  </a:cubicBezTo>
                  <a:cubicBezTo>
                    <a:pt x="1550" y="1034"/>
                    <a:pt x="1926" y="975"/>
                    <a:pt x="2296" y="895"/>
                  </a:cubicBezTo>
                  <a:cubicBezTo>
                    <a:pt x="2661" y="811"/>
                    <a:pt x="3027" y="708"/>
                    <a:pt x="3382" y="570"/>
                  </a:cubicBezTo>
                  <a:cubicBezTo>
                    <a:pt x="3742" y="436"/>
                    <a:pt x="4093" y="278"/>
                    <a:pt x="4428" y="51"/>
                  </a:cubicBezTo>
                  <a:cubicBezTo>
                    <a:pt x="4201" y="14"/>
                    <a:pt x="3979" y="0"/>
                    <a:pt x="375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977;p58">
              <a:extLst>
                <a:ext uri="{FF2B5EF4-FFF2-40B4-BE49-F238E27FC236}">
                  <a16:creationId xmlns:a16="http://schemas.microsoft.com/office/drawing/2014/main" id="{76E0716E-2B9C-2415-C3C0-8AF436DAC914}"/>
                </a:ext>
              </a:extLst>
            </p:cNvPr>
            <p:cNvSpPr/>
            <p:nvPr/>
          </p:nvSpPr>
          <p:spPr>
            <a:xfrm>
              <a:off x="5251025" y="4002375"/>
              <a:ext cx="120225" cy="18550"/>
            </a:xfrm>
            <a:custGeom>
              <a:avLst/>
              <a:gdLst/>
              <a:ahLst/>
              <a:cxnLst/>
              <a:rect l="l" t="t" r="r" b="b"/>
              <a:pathLst>
                <a:path w="4809" h="742" extrusionOk="0">
                  <a:moveTo>
                    <a:pt x="2787" y="1"/>
                  </a:moveTo>
                  <a:cubicBezTo>
                    <a:pt x="2655" y="1"/>
                    <a:pt x="2522" y="3"/>
                    <a:pt x="2390" y="8"/>
                  </a:cubicBezTo>
                  <a:cubicBezTo>
                    <a:pt x="1985" y="28"/>
                    <a:pt x="1585" y="67"/>
                    <a:pt x="1190" y="147"/>
                  </a:cubicBezTo>
                  <a:cubicBezTo>
                    <a:pt x="791" y="215"/>
                    <a:pt x="395" y="309"/>
                    <a:pt x="1" y="477"/>
                  </a:cubicBezTo>
                  <a:cubicBezTo>
                    <a:pt x="411" y="610"/>
                    <a:pt x="815" y="669"/>
                    <a:pt x="1215" y="705"/>
                  </a:cubicBezTo>
                  <a:cubicBezTo>
                    <a:pt x="1486" y="731"/>
                    <a:pt x="1755" y="742"/>
                    <a:pt x="2023" y="742"/>
                  </a:cubicBezTo>
                  <a:cubicBezTo>
                    <a:pt x="2155" y="742"/>
                    <a:pt x="2288" y="739"/>
                    <a:pt x="2420" y="734"/>
                  </a:cubicBezTo>
                  <a:cubicBezTo>
                    <a:pt x="2824" y="714"/>
                    <a:pt x="3225" y="675"/>
                    <a:pt x="3619" y="600"/>
                  </a:cubicBezTo>
                  <a:cubicBezTo>
                    <a:pt x="4020" y="527"/>
                    <a:pt x="4414" y="432"/>
                    <a:pt x="4809" y="265"/>
                  </a:cubicBezTo>
                  <a:cubicBezTo>
                    <a:pt x="4399" y="131"/>
                    <a:pt x="3995" y="72"/>
                    <a:pt x="3594" y="38"/>
                  </a:cubicBezTo>
                  <a:cubicBezTo>
                    <a:pt x="3324" y="12"/>
                    <a:pt x="3055" y="1"/>
                    <a:pt x="278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978;p58">
              <a:extLst>
                <a:ext uri="{FF2B5EF4-FFF2-40B4-BE49-F238E27FC236}">
                  <a16:creationId xmlns:a16="http://schemas.microsoft.com/office/drawing/2014/main" id="{79AC3259-EC99-CCE0-CF3E-0DF04C7E652B}"/>
                </a:ext>
              </a:extLst>
            </p:cNvPr>
            <p:cNvSpPr/>
            <p:nvPr/>
          </p:nvSpPr>
          <p:spPr>
            <a:xfrm>
              <a:off x="5256225" y="4053175"/>
              <a:ext cx="104425" cy="18350"/>
            </a:xfrm>
            <a:custGeom>
              <a:avLst/>
              <a:gdLst/>
              <a:ahLst/>
              <a:cxnLst/>
              <a:rect l="l" t="t" r="r" b="b"/>
              <a:pathLst>
                <a:path w="4177" h="734" extrusionOk="0">
                  <a:moveTo>
                    <a:pt x="1852" y="0"/>
                  </a:moveTo>
                  <a:cubicBezTo>
                    <a:pt x="1583" y="0"/>
                    <a:pt x="1312" y="20"/>
                    <a:pt x="1042" y="65"/>
                  </a:cubicBezTo>
                  <a:cubicBezTo>
                    <a:pt x="691" y="118"/>
                    <a:pt x="335" y="213"/>
                    <a:pt x="0" y="385"/>
                  </a:cubicBezTo>
                  <a:cubicBezTo>
                    <a:pt x="360" y="509"/>
                    <a:pt x="706" y="578"/>
                    <a:pt x="1046" y="628"/>
                  </a:cubicBezTo>
                  <a:cubicBezTo>
                    <a:pt x="1392" y="681"/>
                    <a:pt x="1732" y="711"/>
                    <a:pt x="2078" y="726"/>
                  </a:cubicBezTo>
                  <a:cubicBezTo>
                    <a:pt x="2195" y="731"/>
                    <a:pt x="2312" y="733"/>
                    <a:pt x="2430" y="733"/>
                  </a:cubicBezTo>
                  <a:cubicBezTo>
                    <a:pt x="2656" y="733"/>
                    <a:pt x="2884" y="724"/>
                    <a:pt x="3115" y="701"/>
                  </a:cubicBezTo>
                  <a:cubicBezTo>
                    <a:pt x="3466" y="671"/>
                    <a:pt x="3821" y="617"/>
                    <a:pt x="4176" y="484"/>
                  </a:cubicBezTo>
                  <a:cubicBezTo>
                    <a:pt x="3841" y="316"/>
                    <a:pt x="3495" y="213"/>
                    <a:pt x="3149" y="138"/>
                  </a:cubicBezTo>
                  <a:cubicBezTo>
                    <a:pt x="2804" y="59"/>
                    <a:pt x="2459" y="20"/>
                    <a:pt x="2103" y="6"/>
                  </a:cubicBezTo>
                  <a:cubicBezTo>
                    <a:pt x="2020" y="2"/>
                    <a:pt x="1936" y="0"/>
                    <a:pt x="18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979;p58">
              <a:extLst>
                <a:ext uri="{FF2B5EF4-FFF2-40B4-BE49-F238E27FC236}">
                  <a16:creationId xmlns:a16="http://schemas.microsoft.com/office/drawing/2014/main" id="{C80BF676-F552-9C3B-0122-AD08424BEFA7}"/>
                </a:ext>
              </a:extLst>
            </p:cNvPr>
            <p:cNvSpPr/>
            <p:nvPr/>
          </p:nvSpPr>
          <p:spPr>
            <a:xfrm>
              <a:off x="5235250" y="4110025"/>
              <a:ext cx="83300" cy="18100"/>
            </a:xfrm>
            <a:custGeom>
              <a:avLst/>
              <a:gdLst/>
              <a:ahLst/>
              <a:cxnLst/>
              <a:rect l="l" t="t" r="r" b="b"/>
              <a:pathLst>
                <a:path w="3332" h="724" extrusionOk="0">
                  <a:moveTo>
                    <a:pt x="1741" y="1"/>
                  </a:moveTo>
                  <a:cubicBezTo>
                    <a:pt x="1715" y="1"/>
                    <a:pt x="1690" y="1"/>
                    <a:pt x="1664" y="2"/>
                  </a:cubicBezTo>
                  <a:cubicBezTo>
                    <a:pt x="1382" y="6"/>
                    <a:pt x="1106" y="31"/>
                    <a:pt x="830" y="90"/>
                  </a:cubicBezTo>
                  <a:cubicBezTo>
                    <a:pt x="552" y="145"/>
                    <a:pt x="276" y="229"/>
                    <a:pt x="0" y="382"/>
                  </a:cubicBezTo>
                  <a:cubicBezTo>
                    <a:pt x="281" y="530"/>
                    <a:pt x="557" y="605"/>
                    <a:pt x="839" y="653"/>
                  </a:cubicBezTo>
                  <a:cubicBezTo>
                    <a:pt x="1089" y="703"/>
                    <a:pt x="1341" y="724"/>
                    <a:pt x="1594" y="724"/>
                  </a:cubicBezTo>
                  <a:cubicBezTo>
                    <a:pt x="1621" y="724"/>
                    <a:pt x="1647" y="724"/>
                    <a:pt x="1673" y="723"/>
                  </a:cubicBezTo>
                  <a:cubicBezTo>
                    <a:pt x="1949" y="717"/>
                    <a:pt x="2226" y="694"/>
                    <a:pt x="2503" y="634"/>
                  </a:cubicBezTo>
                  <a:cubicBezTo>
                    <a:pt x="2779" y="575"/>
                    <a:pt x="3056" y="496"/>
                    <a:pt x="3332" y="338"/>
                  </a:cubicBezTo>
                  <a:cubicBezTo>
                    <a:pt x="3056" y="195"/>
                    <a:pt x="2774" y="120"/>
                    <a:pt x="2498" y="72"/>
                  </a:cubicBezTo>
                  <a:cubicBezTo>
                    <a:pt x="2242" y="22"/>
                    <a:pt x="1991" y="1"/>
                    <a:pt x="174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980;p58">
              <a:extLst>
                <a:ext uri="{FF2B5EF4-FFF2-40B4-BE49-F238E27FC236}">
                  <a16:creationId xmlns:a16="http://schemas.microsoft.com/office/drawing/2014/main" id="{242563F1-FC25-6D19-D406-1CA402D3296C}"/>
                </a:ext>
              </a:extLst>
            </p:cNvPr>
            <p:cNvSpPr/>
            <p:nvPr/>
          </p:nvSpPr>
          <p:spPr>
            <a:xfrm>
              <a:off x="4910300" y="4689850"/>
              <a:ext cx="20375" cy="139225"/>
            </a:xfrm>
            <a:custGeom>
              <a:avLst/>
              <a:gdLst/>
              <a:ahLst/>
              <a:cxnLst/>
              <a:rect l="l" t="t" r="r" b="b"/>
              <a:pathLst>
                <a:path w="815" h="5569" extrusionOk="0">
                  <a:moveTo>
                    <a:pt x="686" y="0"/>
                  </a:moveTo>
                  <a:cubicBezTo>
                    <a:pt x="479" y="445"/>
                    <a:pt x="345" y="900"/>
                    <a:pt x="247" y="1363"/>
                  </a:cubicBezTo>
                  <a:cubicBezTo>
                    <a:pt x="144" y="1823"/>
                    <a:pt x="78" y="2286"/>
                    <a:pt x="39" y="2750"/>
                  </a:cubicBezTo>
                  <a:cubicBezTo>
                    <a:pt x="5" y="3219"/>
                    <a:pt x="0" y="3689"/>
                    <a:pt x="35" y="4158"/>
                  </a:cubicBezTo>
                  <a:cubicBezTo>
                    <a:pt x="64" y="4632"/>
                    <a:pt x="128" y="5100"/>
                    <a:pt x="267" y="5569"/>
                  </a:cubicBezTo>
                  <a:cubicBezTo>
                    <a:pt x="429" y="5106"/>
                    <a:pt x="523" y="4646"/>
                    <a:pt x="597" y="4187"/>
                  </a:cubicBezTo>
                  <a:cubicBezTo>
                    <a:pt x="677" y="3728"/>
                    <a:pt x="725" y="3269"/>
                    <a:pt x="766" y="2809"/>
                  </a:cubicBezTo>
                  <a:cubicBezTo>
                    <a:pt x="795" y="2345"/>
                    <a:pt x="814" y="1887"/>
                    <a:pt x="805" y="1417"/>
                  </a:cubicBezTo>
                  <a:cubicBezTo>
                    <a:pt x="800" y="953"/>
                    <a:pt x="775" y="485"/>
                    <a:pt x="68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981;p58">
              <a:extLst>
                <a:ext uri="{FF2B5EF4-FFF2-40B4-BE49-F238E27FC236}">
                  <a16:creationId xmlns:a16="http://schemas.microsoft.com/office/drawing/2014/main" id="{CAF1A9F3-124F-AECA-41BD-50519CAB3F1A}"/>
                </a:ext>
              </a:extLst>
            </p:cNvPr>
            <p:cNvSpPr/>
            <p:nvPr/>
          </p:nvSpPr>
          <p:spPr>
            <a:xfrm>
              <a:off x="4545600" y="4303325"/>
              <a:ext cx="279925" cy="300025"/>
            </a:xfrm>
            <a:custGeom>
              <a:avLst/>
              <a:gdLst/>
              <a:ahLst/>
              <a:cxnLst/>
              <a:rect l="l" t="t" r="r" b="b"/>
              <a:pathLst>
                <a:path w="11197" h="12001" extrusionOk="0">
                  <a:moveTo>
                    <a:pt x="0" y="0"/>
                  </a:moveTo>
                  <a:cubicBezTo>
                    <a:pt x="593" y="356"/>
                    <a:pt x="1155" y="745"/>
                    <a:pt x="1674" y="1190"/>
                  </a:cubicBezTo>
                  <a:cubicBezTo>
                    <a:pt x="2203" y="1625"/>
                    <a:pt x="2696" y="2098"/>
                    <a:pt x="3165" y="2592"/>
                  </a:cubicBezTo>
                  <a:cubicBezTo>
                    <a:pt x="4098" y="3589"/>
                    <a:pt x="4957" y="4655"/>
                    <a:pt x="5816" y="5727"/>
                  </a:cubicBezTo>
                  <a:cubicBezTo>
                    <a:pt x="6685" y="6798"/>
                    <a:pt x="7558" y="7865"/>
                    <a:pt x="8457" y="8906"/>
                  </a:cubicBezTo>
                  <a:cubicBezTo>
                    <a:pt x="9350" y="9952"/>
                    <a:pt x="10253" y="10994"/>
                    <a:pt x="11196" y="12001"/>
                  </a:cubicBezTo>
                  <a:cubicBezTo>
                    <a:pt x="10412" y="10870"/>
                    <a:pt x="9583" y="9770"/>
                    <a:pt x="8743" y="8674"/>
                  </a:cubicBezTo>
                  <a:cubicBezTo>
                    <a:pt x="7913" y="7573"/>
                    <a:pt x="7050" y="6502"/>
                    <a:pt x="6191" y="5425"/>
                  </a:cubicBezTo>
                  <a:cubicBezTo>
                    <a:pt x="5322" y="4359"/>
                    <a:pt x="4438" y="3283"/>
                    <a:pt x="3427" y="2331"/>
                  </a:cubicBezTo>
                  <a:cubicBezTo>
                    <a:pt x="2918" y="1857"/>
                    <a:pt x="2385" y="1408"/>
                    <a:pt x="1818" y="1003"/>
                  </a:cubicBezTo>
                  <a:cubicBezTo>
                    <a:pt x="1240" y="613"/>
                    <a:pt x="642" y="257"/>
                    <a:pt x="0"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982;p58">
              <a:extLst>
                <a:ext uri="{FF2B5EF4-FFF2-40B4-BE49-F238E27FC236}">
                  <a16:creationId xmlns:a16="http://schemas.microsoft.com/office/drawing/2014/main" id="{4FAF76B1-D234-FB0E-8FC9-18477E4CF54B}"/>
                </a:ext>
              </a:extLst>
            </p:cNvPr>
            <p:cNvSpPr/>
            <p:nvPr/>
          </p:nvSpPr>
          <p:spPr>
            <a:xfrm>
              <a:off x="4542625" y="4850925"/>
              <a:ext cx="169250" cy="160200"/>
            </a:xfrm>
            <a:custGeom>
              <a:avLst/>
              <a:gdLst/>
              <a:ahLst/>
              <a:cxnLst/>
              <a:rect l="l" t="t" r="r" b="b"/>
              <a:pathLst>
                <a:path w="6770" h="6408" extrusionOk="0">
                  <a:moveTo>
                    <a:pt x="6769" y="0"/>
                  </a:moveTo>
                  <a:lnTo>
                    <a:pt x="6769" y="0"/>
                  </a:lnTo>
                  <a:cubicBezTo>
                    <a:pt x="6596" y="474"/>
                    <a:pt x="6462" y="957"/>
                    <a:pt x="6339" y="1441"/>
                  </a:cubicBezTo>
                  <a:cubicBezTo>
                    <a:pt x="6207" y="1930"/>
                    <a:pt x="6122" y="2424"/>
                    <a:pt x="6034" y="2922"/>
                  </a:cubicBezTo>
                  <a:cubicBezTo>
                    <a:pt x="5892" y="3757"/>
                    <a:pt x="5807" y="4602"/>
                    <a:pt x="5778" y="5452"/>
                  </a:cubicBezTo>
                  <a:lnTo>
                    <a:pt x="5778" y="5452"/>
                  </a:lnTo>
                  <a:cubicBezTo>
                    <a:pt x="4820" y="4683"/>
                    <a:pt x="3883" y="3887"/>
                    <a:pt x="2978" y="3056"/>
                  </a:cubicBezTo>
                  <a:cubicBezTo>
                    <a:pt x="1946" y="2128"/>
                    <a:pt x="973" y="1140"/>
                    <a:pt x="1" y="133"/>
                  </a:cubicBezTo>
                  <a:lnTo>
                    <a:pt x="1" y="133"/>
                  </a:lnTo>
                  <a:cubicBezTo>
                    <a:pt x="796" y="1288"/>
                    <a:pt x="1719" y="2350"/>
                    <a:pt x="2696" y="3352"/>
                  </a:cubicBezTo>
                  <a:cubicBezTo>
                    <a:pt x="3684" y="4344"/>
                    <a:pt x="4745" y="5268"/>
                    <a:pt x="5861" y="6116"/>
                  </a:cubicBezTo>
                  <a:lnTo>
                    <a:pt x="6241" y="6407"/>
                  </a:lnTo>
                  <a:lnTo>
                    <a:pt x="6241" y="6407"/>
                  </a:lnTo>
                  <a:lnTo>
                    <a:pt x="6236" y="5933"/>
                  </a:lnTo>
                  <a:cubicBezTo>
                    <a:pt x="6231" y="4942"/>
                    <a:pt x="6271" y="3954"/>
                    <a:pt x="6359" y="2962"/>
                  </a:cubicBezTo>
                  <a:cubicBezTo>
                    <a:pt x="6399" y="2468"/>
                    <a:pt x="6473" y="1974"/>
                    <a:pt x="6532" y="1481"/>
                  </a:cubicBezTo>
                  <a:cubicBezTo>
                    <a:pt x="6596" y="987"/>
                    <a:pt x="6685" y="493"/>
                    <a:pt x="6769"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983;p58">
              <a:extLst>
                <a:ext uri="{FF2B5EF4-FFF2-40B4-BE49-F238E27FC236}">
                  <a16:creationId xmlns:a16="http://schemas.microsoft.com/office/drawing/2014/main" id="{D907CA17-EC6D-A846-9309-A7D11AE5130D}"/>
                </a:ext>
              </a:extLst>
            </p:cNvPr>
            <p:cNvSpPr/>
            <p:nvPr/>
          </p:nvSpPr>
          <p:spPr>
            <a:xfrm>
              <a:off x="5387525" y="4308775"/>
              <a:ext cx="38900" cy="528950"/>
            </a:xfrm>
            <a:custGeom>
              <a:avLst/>
              <a:gdLst/>
              <a:ahLst/>
              <a:cxnLst/>
              <a:rect l="l" t="t" r="r" b="b"/>
              <a:pathLst>
                <a:path w="1556" h="21158" extrusionOk="0">
                  <a:moveTo>
                    <a:pt x="1556" y="0"/>
                  </a:moveTo>
                  <a:lnTo>
                    <a:pt x="1556" y="0"/>
                  </a:lnTo>
                  <a:cubicBezTo>
                    <a:pt x="1367" y="1327"/>
                    <a:pt x="1200" y="2655"/>
                    <a:pt x="1057" y="3988"/>
                  </a:cubicBezTo>
                  <a:cubicBezTo>
                    <a:pt x="899" y="5321"/>
                    <a:pt x="761" y="6654"/>
                    <a:pt x="638" y="7987"/>
                  </a:cubicBezTo>
                  <a:cubicBezTo>
                    <a:pt x="514" y="9320"/>
                    <a:pt x="390" y="10652"/>
                    <a:pt x="287" y="11985"/>
                  </a:cubicBezTo>
                  <a:cubicBezTo>
                    <a:pt x="183" y="13323"/>
                    <a:pt x="80" y="14656"/>
                    <a:pt x="0" y="15995"/>
                  </a:cubicBezTo>
                  <a:lnTo>
                    <a:pt x="0" y="16029"/>
                  </a:lnTo>
                  <a:lnTo>
                    <a:pt x="5" y="16054"/>
                  </a:lnTo>
                  <a:cubicBezTo>
                    <a:pt x="257" y="16907"/>
                    <a:pt x="499" y="17761"/>
                    <a:pt x="756" y="18611"/>
                  </a:cubicBezTo>
                  <a:cubicBezTo>
                    <a:pt x="1018" y="19460"/>
                    <a:pt x="1269" y="20308"/>
                    <a:pt x="1545" y="21158"/>
                  </a:cubicBezTo>
                  <a:cubicBezTo>
                    <a:pt x="1363" y="20283"/>
                    <a:pt x="1160" y="19420"/>
                    <a:pt x="968" y="18556"/>
                  </a:cubicBezTo>
                  <a:cubicBezTo>
                    <a:pt x="768" y="17698"/>
                    <a:pt x="559" y="16850"/>
                    <a:pt x="354" y="15997"/>
                  </a:cubicBezTo>
                  <a:lnTo>
                    <a:pt x="354" y="15997"/>
                  </a:lnTo>
                  <a:cubicBezTo>
                    <a:pt x="505" y="14673"/>
                    <a:pt x="634" y="13350"/>
                    <a:pt x="756" y="12026"/>
                  </a:cubicBezTo>
                  <a:cubicBezTo>
                    <a:pt x="879" y="10693"/>
                    <a:pt x="988" y="9360"/>
                    <a:pt x="1096" y="8027"/>
                  </a:cubicBezTo>
                  <a:cubicBezTo>
                    <a:pt x="1200" y="6688"/>
                    <a:pt x="1289" y="5351"/>
                    <a:pt x="1363" y="4018"/>
                  </a:cubicBezTo>
                  <a:cubicBezTo>
                    <a:pt x="1452" y="2680"/>
                    <a:pt x="1511" y="1343"/>
                    <a:pt x="1556"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984;p58">
              <a:extLst>
                <a:ext uri="{FF2B5EF4-FFF2-40B4-BE49-F238E27FC236}">
                  <a16:creationId xmlns:a16="http://schemas.microsoft.com/office/drawing/2014/main" id="{9C47C22F-2FA4-B157-58A3-CC05ECE5275E}"/>
                </a:ext>
              </a:extLst>
            </p:cNvPr>
            <p:cNvSpPr/>
            <p:nvPr/>
          </p:nvSpPr>
          <p:spPr>
            <a:xfrm>
              <a:off x="4684075" y="3081300"/>
              <a:ext cx="682100" cy="175400"/>
            </a:xfrm>
            <a:custGeom>
              <a:avLst/>
              <a:gdLst/>
              <a:ahLst/>
              <a:cxnLst/>
              <a:rect l="l" t="t" r="r" b="b"/>
              <a:pathLst>
                <a:path w="27284" h="7016" extrusionOk="0">
                  <a:moveTo>
                    <a:pt x="19534" y="0"/>
                  </a:moveTo>
                  <a:lnTo>
                    <a:pt x="19188" y="469"/>
                  </a:lnTo>
                  <a:cubicBezTo>
                    <a:pt x="18167" y="1866"/>
                    <a:pt x="16809" y="2996"/>
                    <a:pt x="15304" y="3855"/>
                  </a:cubicBezTo>
                  <a:cubicBezTo>
                    <a:pt x="13803" y="4724"/>
                    <a:pt x="12149" y="5316"/>
                    <a:pt x="10441" y="5667"/>
                  </a:cubicBezTo>
                  <a:cubicBezTo>
                    <a:pt x="8733" y="6018"/>
                    <a:pt x="6985" y="6191"/>
                    <a:pt x="5228" y="6200"/>
                  </a:cubicBezTo>
                  <a:cubicBezTo>
                    <a:pt x="3476" y="6195"/>
                    <a:pt x="1704" y="6205"/>
                    <a:pt x="0" y="5726"/>
                  </a:cubicBezTo>
                  <a:lnTo>
                    <a:pt x="0" y="5726"/>
                  </a:lnTo>
                  <a:cubicBezTo>
                    <a:pt x="829" y="6033"/>
                    <a:pt x="1704" y="6195"/>
                    <a:pt x="2582" y="6300"/>
                  </a:cubicBezTo>
                  <a:cubicBezTo>
                    <a:pt x="3461" y="6403"/>
                    <a:pt x="4345" y="6457"/>
                    <a:pt x="5228" y="6477"/>
                  </a:cubicBezTo>
                  <a:cubicBezTo>
                    <a:pt x="5484" y="6482"/>
                    <a:pt x="5741" y="6487"/>
                    <a:pt x="5998" y="6487"/>
                  </a:cubicBezTo>
                  <a:cubicBezTo>
                    <a:pt x="7509" y="6487"/>
                    <a:pt x="9034" y="6388"/>
                    <a:pt x="10525" y="6082"/>
                  </a:cubicBezTo>
                  <a:cubicBezTo>
                    <a:pt x="12273" y="5742"/>
                    <a:pt x="13985" y="5154"/>
                    <a:pt x="15545" y="4270"/>
                  </a:cubicBezTo>
                  <a:cubicBezTo>
                    <a:pt x="16947" y="3470"/>
                    <a:pt x="18216" y="2414"/>
                    <a:pt x="19218" y="1140"/>
                  </a:cubicBezTo>
                  <a:cubicBezTo>
                    <a:pt x="19361" y="1921"/>
                    <a:pt x="19658" y="2671"/>
                    <a:pt x="20072" y="3338"/>
                  </a:cubicBezTo>
                  <a:cubicBezTo>
                    <a:pt x="20576" y="4152"/>
                    <a:pt x="21227" y="4867"/>
                    <a:pt x="21968" y="5464"/>
                  </a:cubicBezTo>
                  <a:cubicBezTo>
                    <a:pt x="23217" y="6477"/>
                    <a:pt x="24811" y="7015"/>
                    <a:pt x="26391" y="7015"/>
                  </a:cubicBezTo>
                  <a:cubicBezTo>
                    <a:pt x="26692" y="7015"/>
                    <a:pt x="26988" y="6995"/>
                    <a:pt x="27284" y="6956"/>
                  </a:cubicBezTo>
                  <a:lnTo>
                    <a:pt x="27284" y="6956"/>
                  </a:lnTo>
                  <a:cubicBezTo>
                    <a:pt x="27142" y="6965"/>
                    <a:pt x="26994" y="6970"/>
                    <a:pt x="26846" y="6970"/>
                  </a:cubicBezTo>
                  <a:cubicBezTo>
                    <a:pt x="25122" y="6970"/>
                    <a:pt x="23433" y="6339"/>
                    <a:pt x="22150" y="5238"/>
                  </a:cubicBezTo>
                  <a:cubicBezTo>
                    <a:pt x="21455" y="4641"/>
                    <a:pt x="20852" y="3930"/>
                    <a:pt x="20398" y="3140"/>
                  </a:cubicBezTo>
                  <a:cubicBezTo>
                    <a:pt x="19954" y="2350"/>
                    <a:pt x="19642" y="1481"/>
                    <a:pt x="19578" y="577"/>
                  </a:cubicBezTo>
                  <a:lnTo>
                    <a:pt x="19534" y="0"/>
                  </a:ln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985;p58">
              <a:extLst>
                <a:ext uri="{FF2B5EF4-FFF2-40B4-BE49-F238E27FC236}">
                  <a16:creationId xmlns:a16="http://schemas.microsoft.com/office/drawing/2014/main" id="{3774E4BB-F3B4-C7B0-56F6-96CED7C5041E}"/>
                </a:ext>
              </a:extLst>
            </p:cNvPr>
            <p:cNvSpPr/>
            <p:nvPr/>
          </p:nvSpPr>
          <p:spPr>
            <a:xfrm>
              <a:off x="5225475" y="3053400"/>
              <a:ext cx="400" cy="750"/>
            </a:xfrm>
            <a:custGeom>
              <a:avLst/>
              <a:gdLst/>
              <a:ahLst/>
              <a:cxnLst/>
              <a:rect l="l" t="t" r="r" b="b"/>
              <a:pathLst>
                <a:path w="16" h="30" extrusionOk="0">
                  <a:moveTo>
                    <a:pt x="0" y="0"/>
                  </a:moveTo>
                  <a:lnTo>
                    <a:pt x="0" y="0"/>
                  </a:lnTo>
                  <a:cubicBezTo>
                    <a:pt x="6" y="11"/>
                    <a:pt x="6" y="16"/>
                    <a:pt x="6" y="25"/>
                  </a:cubicBezTo>
                  <a:cubicBezTo>
                    <a:pt x="11" y="25"/>
                    <a:pt x="11" y="25"/>
                    <a:pt x="16" y="30"/>
                  </a:cubicBezTo>
                  <a:cubicBezTo>
                    <a:pt x="11" y="20"/>
                    <a:pt x="6" y="11"/>
                    <a:pt x="0" y="0"/>
                  </a:cubicBez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986;p58">
              <a:extLst>
                <a:ext uri="{FF2B5EF4-FFF2-40B4-BE49-F238E27FC236}">
                  <a16:creationId xmlns:a16="http://schemas.microsoft.com/office/drawing/2014/main" id="{FCA1B5C4-2B13-383F-5D08-A9CDA26F5E4E}"/>
                </a:ext>
              </a:extLst>
            </p:cNvPr>
            <p:cNvSpPr/>
            <p:nvPr/>
          </p:nvSpPr>
          <p:spPr>
            <a:xfrm>
              <a:off x="5225625" y="3054025"/>
              <a:ext cx="139225" cy="145375"/>
            </a:xfrm>
            <a:custGeom>
              <a:avLst/>
              <a:gdLst/>
              <a:ahLst/>
              <a:cxnLst/>
              <a:rect l="l" t="t" r="r" b="b"/>
              <a:pathLst>
                <a:path w="5569" h="5815" extrusionOk="0">
                  <a:moveTo>
                    <a:pt x="0" y="0"/>
                  </a:moveTo>
                  <a:cubicBezTo>
                    <a:pt x="158" y="1426"/>
                    <a:pt x="716" y="2848"/>
                    <a:pt x="1683" y="3974"/>
                  </a:cubicBezTo>
                  <a:cubicBezTo>
                    <a:pt x="2177" y="4532"/>
                    <a:pt x="2764" y="5006"/>
                    <a:pt x="3436" y="5336"/>
                  </a:cubicBezTo>
                  <a:cubicBezTo>
                    <a:pt x="4043" y="5643"/>
                    <a:pt x="4719" y="5815"/>
                    <a:pt x="5391" y="5815"/>
                  </a:cubicBezTo>
                  <a:lnTo>
                    <a:pt x="5569" y="5815"/>
                  </a:lnTo>
                  <a:cubicBezTo>
                    <a:pt x="4152" y="5500"/>
                    <a:pt x="2952" y="4700"/>
                    <a:pt x="2049" y="3659"/>
                  </a:cubicBezTo>
                  <a:cubicBezTo>
                    <a:pt x="1135" y="2616"/>
                    <a:pt x="533" y="1338"/>
                    <a:pt x="10" y="5"/>
                  </a:cubicBezTo>
                  <a:cubicBezTo>
                    <a:pt x="5" y="0"/>
                    <a:pt x="5" y="0"/>
                    <a:pt x="0"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987;p58">
              <a:extLst>
                <a:ext uri="{FF2B5EF4-FFF2-40B4-BE49-F238E27FC236}">
                  <a16:creationId xmlns:a16="http://schemas.microsoft.com/office/drawing/2014/main" id="{52467119-0625-ED1E-0A25-8BD5F8EA6C55}"/>
                </a:ext>
              </a:extLst>
            </p:cNvPr>
            <p:cNvSpPr/>
            <p:nvPr/>
          </p:nvSpPr>
          <p:spPr>
            <a:xfrm>
              <a:off x="4731575" y="3030200"/>
              <a:ext cx="382600" cy="108125"/>
            </a:xfrm>
            <a:custGeom>
              <a:avLst/>
              <a:gdLst/>
              <a:ahLst/>
              <a:cxnLst/>
              <a:rect l="l" t="t" r="r" b="b"/>
              <a:pathLst>
                <a:path w="15304" h="4325" extrusionOk="0">
                  <a:moveTo>
                    <a:pt x="15304" y="0"/>
                  </a:moveTo>
                  <a:lnTo>
                    <a:pt x="15304" y="0"/>
                  </a:lnTo>
                  <a:cubicBezTo>
                    <a:pt x="14855" y="529"/>
                    <a:pt x="14342" y="987"/>
                    <a:pt x="13764" y="1358"/>
                  </a:cubicBezTo>
                  <a:cubicBezTo>
                    <a:pt x="13201" y="1739"/>
                    <a:pt x="12594" y="2049"/>
                    <a:pt x="11962" y="2315"/>
                  </a:cubicBezTo>
                  <a:cubicBezTo>
                    <a:pt x="10704" y="2839"/>
                    <a:pt x="9390" y="3254"/>
                    <a:pt x="8057" y="3535"/>
                  </a:cubicBezTo>
                  <a:cubicBezTo>
                    <a:pt x="6912" y="3776"/>
                    <a:pt x="5742" y="3905"/>
                    <a:pt x="4572" y="3905"/>
                  </a:cubicBezTo>
                  <a:cubicBezTo>
                    <a:pt x="4379" y="3905"/>
                    <a:pt x="4187" y="3905"/>
                    <a:pt x="3999" y="3895"/>
                  </a:cubicBezTo>
                  <a:cubicBezTo>
                    <a:pt x="2636" y="3836"/>
                    <a:pt x="1285" y="3550"/>
                    <a:pt x="0" y="3026"/>
                  </a:cubicBezTo>
                  <a:lnTo>
                    <a:pt x="0" y="3026"/>
                  </a:lnTo>
                  <a:cubicBezTo>
                    <a:pt x="603" y="3377"/>
                    <a:pt x="1250" y="3644"/>
                    <a:pt x="1911" y="3865"/>
                  </a:cubicBezTo>
                  <a:cubicBezTo>
                    <a:pt x="2583" y="4058"/>
                    <a:pt x="3274" y="4186"/>
                    <a:pt x="3969" y="4266"/>
                  </a:cubicBezTo>
                  <a:cubicBezTo>
                    <a:pt x="4365" y="4305"/>
                    <a:pt x="4760" y="4325"/>
                    <a:pt x="5154" y="4325"/>
                  </a:cubicBezTo>
                  <a:cubicBezTo>
                    <a:pt x="5461" y="4325"/>
                    <a:pt x="5767" y="4315"/>
                    <a:pt x="6072" y="4295"/>
                  </a:cubicBezTo>
                  <a:cubicBezTo>
                    <a:pt x="6774" y="4241"/>
                    <a:pt x="7470" y="4147"/>
                    <a:pt x="8156" y="4004"/>
                  </a:cubicBezTo>
                  <a:cubicBezTo>
                    <a:pt x="9524" y="3703"/>
                    <a:pt x="10861" y="3268"/>
                    <a:pt x="12121" y="2651"/>
                  </a:cubicBezTo>
                  <a:cubicBezTo>
                    <a:pt x="12747" y="2340"/>
                    <a:pt x="13354" y="1980"/>
                    <a:pt x="13902" y="1545"/>
                  </a:cubicBezTo>
                  <a:cubicBezTo>
                    <a:pt x="14445" y="1101"/>
                    <a:pt x="14939" y="593"/>
                    <a:pt x="15304"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988;p58">
              <a:extLst>
                <a:ext uri="{FF2B5EF4-FFF2-40B4-BE49-F238E27FC236}">
                  <a16:creationId xmlns:a16="http://schemas.microsoft.com/office/drawing/2014/main" id="{5A49241F-F827-075E-DC80-9ED6772FD325}"/>
                </a:ext>
              </a:extLst>
            </p:cNvPr>
            <p:cNvSpPr/>
            <p:nvPr/>
          </p:nvSpPr>
          <p:spPr>
            <a:xfrm>
              <a:off x="4599300" y="3358350"/>
              <a:ext cx="162800" cy="247000"/>
            </a:xfrm>
            <a:custGeom>
              <a:avLst/>
              <a:gdLst/>
              <a:ahLst/>
              <a:cxnLst/>
              <a:rect l="l" t="t" r="r" b="b"/>
              <a:pathLst>
                <a:path w="6512" h="9880" extrusionOk="0">
                  <a:moveTo>
                    <a:pt x="6343" y="0"/>
                  </a:moveTo>
                  <a:lnTo>
                    <a:pt x="6343" y="0"/>
                  </a:lnTo>
                  <a:cubicBezTo>
                    <a:pt x="6368" y="1062"/>
                    <a:pt x="6259" y="2113"/>
                    <a:pt x="5993" y="3120"/>
                  </a:cubicBezTo>
                  <a:cubicBezTo>
                    <a:pt x="5717" y="4122"/>
                    <a:pt x="5312" y="5085"/>
                    <a:pt x="4749" y="5949"/>
                  </a:cubicBezTo>
                  <a:cubicBezTo>
                    <a:pt x="4195" y="6822"/>
                    <a:pt x="3485" y="7592"/>
                    <a:pt x="2691" y="8259"/>
                  </a:cubicBezTo>
                  <a:cubicBezTo>
                    <a:pt x="2290" y="8595"/>
                    <a:pt x="1861" y="8896"/>
                    <a:pt x="1407" y="9158"/>
                  </a:cubicBezTo>
                  <a:cubicBezTo>
                    <a:pt x="962" y="9439"/>
                    <a:pt x="484" y="9666"/>
                    <a:pt x="0" y="9879"/>
                  </a:cubicBezTo>
                  <a:cubicBezTo>
                    <a:pt x="518" y="9770"/>
                    <a:pt x="1026" y="9583"/>
                    <a:pt x="1520" y="9370"/>
                  </a:cubicBezTo>
                  <a:cubicBezTo>
                    <a:pt x="2004" y="9139"/>
                    <a:pt x="2473" y="8866"/>
                    <a:pt x="2912" y="8556"/>
                  </a:cubicBezTo>
                  <a:cubicBezTo>
                    <a:pt x="3801" y="7934"/>
                    <a:pt x="4562" y="7124"/>
                    <a:pt x="5154" y="6211"/>
                  </a:cubicBezTo>
                  <a:cubicBezTo>
                    <a:pt x="5736" y="5293"/>
                    <a:pt x="6156" y="4266"/>
                    <a:pt x="6353" y="3204"/>
                  </a:cubicBezTo>
                  <a:cubicBezTo>
                    <a:pt x="6452" y="2671"/>
                    <a:pt x="6506" y="2133"/>
                    <a:pt x="6512" y="1595"/>
                  </a:cubicBezTo>
                  <a:cubicBezTo>
                    <a:pt x="6501" y="1057"/>
                    <a:pt x="6457" y="519"/>
                    <a:pt x="6343"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989;p58">
              <a:extLst>
                <a:ext uri="{FF2B5EF4-FFF2-40B4-BE49-F238E27FC236}">
                  <a16:creationId xmlns:a16="http://schemas.microsoft.com/office/drawing/2014/main" id="{C2E7D811-FE46-3752-F48E-877C0F059573}"/>
                </a:ext>
              </a:extLst>
            </p:cNvPr>
            <p:cNvSpPr/>
            <p:nvPr/>
          </p:nvSpPr>
          <p:spPr>
            <a:xfrm>
              <a:off x="4569050" y="3452400"/>
              <a:ext cx="650" cy="400"/>
            </a:xfrm>
            <a:custGeom>
              <a:avLst/>
              <a:gdLst/>
              <a:ahLst/>
              <a:cxnLst/>
              <a:rect l="l" t="t" r="r" b="b"/>
              <a:pathLst>
                <a:path w="26" h="16" extrusionOk="0">
                  <a:moveTo>
                    <a:pt x="25" y="0"/>
                  </a:moveTo>
                  <a:cubicBezTo>
                    <a:pt x="15" y="5"/>
                    <a:pt x="10" y="10"/>
                    <a:pt x="1" y="16"/>
                  </a:cubicBezTo>
                  <a:cubicBezTo>
                    <a:pt x="10" y="16"/>
                    <a:pt x="15" y="10"/>
                    <a:pt x="25" y="10"/>
                  </a:cubicBezTo>
                  <a:lnTo>
                    <a:pt x="25" y="0"/>
                  </a:ln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990;p58">
              <a:extLst>
                <a:ext uri="{FF2B5EF4-FFF2-40B4-BE49-F238E27FC236}">
                  <a16:creationId xmlns:a16="http://schemas.microsoft.com/office/drawing/2014/main" id="{A9F03CF4-7BA5-5320-89E2-104A6FB0B1E7}"/>
                </a:ext>
              </a:extLst>
            </p:cNvPr>
            <p:cNvSpPr/>
            <p:nvPr/>
          </p:nvSpPr>
          <p:spPr>
            <a:xfrm>
              <a:off x="4569675" y="3321950"/>
              <a:ext cx="100225" cy="130700"/>
            </a:xfrm>
            <a:custGeom>
              <a:avLst/>
              <a:gdLst/>
              <a:ahLst/>
              <a:cxnLst/>
              <a:rect l="l" t="t" r="r" b="b"/>
              <a:pathLst>
                <a:path w="4009" h="5228" extrusionOk="0">
                  <a:moveTo>
                    <a:pt x="4009" y="0"/>
                  </a:moveTo>
                  <a:lnTo>
                    <a:pt x="4009" y="0"/>
                  </a:lnTo>
                  <a:cubicBezTo>
                    <a:pt x="3535" y="1042"/>
                    <a:pt x="3001" y="2005"/>
                    <a:pt x="2325" y="2873"/>
                  </a:cubicBezTo>
                  <a:cubicBezTo>
                    <a:pt x="1664" y="3742"/>
                    <a:pt x="878" y="4503"/>
                    <a:pt x="0" y="5218"/>
                  </a:cubicBezTo>
                  <a:lnTo>
                    <a:pt x="0" y="5228"/>
                  </a:lnTo>
                  <a:cubicBezTo>
                    <a:pt x="1071" y="4833"/>
                    <a:pt x="2004" y="4078"/>
                    <a:pt x="2705" y="3170"/>
                  </a:cubicBezTo>
                  <a:cubicBezTo>
                    <a:pt x="3411" y="2247"/>
                    <a:pt x="3905" y="1146"/>
                    <a:pt x="4009"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FA7E93A5-AD8D-1A22-D224-2F2F5CE50AB8}"/>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1857414972"/>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54" name="TextBox 453">
            <a:extLst>
              <a:ext uri="{FF2B5EF4-FFF2-40B4-BE49-F238E27FC236}">
                <a16:creationId xmlns:a16="http://schemas.microsoft.com/office/drawing/2014/main" id="{A7896744-7411-776B-17BA-AE70A689AF05}"/>
              </a:ext>
            </a:extLst>
          </p:cNvPr>
          <p:cNvSpPr txBox="1"/>
          <p:nvPr/>
        </p:nvSpPr>
        <p:spPr>
          <a:xfrm flipH="1">
            <a:off x="175859" y="2396595"/>
            <a:ext cx="3166086" cy="2207240"/>
          </a:xfrm>
          <a:prstGeom prst="wedgeEllipseCallout">
            <a:avLst/>
          </a:prstGeom>
          <a:solidFill>
            <a:schemeClr val="tx2">
              <a:lumMod val="40000"/>
              <a:lumOff val="60000"/>
            </a:schemeClr>
          </a:solidFill>
        </p:spPr>
        <p:txBody>
          <a:bodyPr wrap="square">
            <a:spAutoFit/>
          </a:bodyPr>
          <a:lstStyle/>
          <a:p>
            <a:pPr algn="ctr"/>
            <a:r>
              <a:rPr lang="en-US" sz="2400" b="1" i="1" dirty="0">
                <a:latin typeface="Nunito" pitchFamily="2" charset="0"/>
              </a:rPr>
              <a:t>You: </a:t>
            </a:r>
            <a:r>
              <a:rPr lang="en-US" sz="2400" b="1" i="1" u="sng" dirty="0">
                <a:latin typeface="Nunito" pitchFamily="2" charset="0"/>
              </a:rPr>
              <a:t>Would you like me </a:t>
            </a:r>
            <a:r>
              <a:rPr lang="en-US" sz="2400" i="1" dirty="0">
                <a:latin typeface="Nunito" pitchFamily="2" charset="0"/>
              </a:rPr>
              <a:t>to write a note for </a:t>
            </a:r>
            <a:r>
              <a:rPr lang="en-US" sz="2400" i="1" dirty="0" err="1">
                <a:latin typeface="Nunito" pitchFamily="2" charset="0"/>
              </a:rPr>
              <a:t>Ms</a:t>
            </a:r>
            <a:r>
              <a:rPr lang="en-US" sz="2400" i="1" dirty="0">
                <a:latin typeface="Nunito" pitchFamily="2" charset="0"/>
              </a:rPr>
              <a:t> Hoa?</a:t>
            </a:r>
          </a:p>
        </p:txBody>
      </p:sp>
      <p:sp>
        <p:nvSpPr>
          <p:cNvPr id="401" name="Google Shape;401;p34"/>
          <p:cNvSpPr/>
          <p:nvPr/>
        </p:nvSpPr>
        <p:spPr>
          <a:xfrm>
            <a:off x="418948" y="1056534"/>
            <a:ext cx="8603719" cy="1297901"/>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02" name="Google Shape;402;p34"/>
          <p:cNvSpPr txBox="1">
            <a:spLocks noGrp="1"/>
          </p:cNvSpPr>
          <p:nvPr>
            <p:ph type="title"/>
          </p:nvPr>
        </p:nvSpPr>
        <p:spPr>
          <a:xfrm>
            <a:off x="194504" y="521451"/>
            <a:ext cx="666704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solidFill>
                  <a:schemeClr val="tx1"/>
                </a:solidFill>
              </a:rPr>
              <a:t>Ex2: Work in pairs. Make similar conversations with the following situations.</a:t>
            </a:r>
            <a:endParaRPr sz="2400" dirty="0">
              <a:solidFill>
                <a:schemeClr val="tx1"/>
              </a:solidFill>
            </a:endParaRPr>
          </a:p>
        </p:txBody>
      </p:sp>
      <p:sp>
        <p:nvSpPr>
          <p:cNvPr id="403" name="Google Shape;403;p34"/>
          <p:cNvSpPr txBox="1">
            <a:spLocks noGrp="1"/>
          </p:cNvSpPr>
          <p:nvPr>
            <p:ph type="subTitle" idx="1"/>
          </p:nvPr>
        </p:nvSpPr>
        <p:spPr>
          <a:xfrm>
            <a:off x="458457" y="1270279"/>
            <a:ext cx="8157857" cy="787355"/>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pPr>
            <a:r>
              <a:rPr lang="en-US" sz="2800" dirty="0">
                <a:latin typeface="Nunito" pitchFamily="2" charset="0"/>
              </a:rPr>
              <a:t>2. </a:t>
            </a:r>
            <a:r>
              <a:rPr lang="vi-VN" sz="2800" dirty="0">
                <a:latin typeface="Nunito" pitchFamily="2" charset="0"/>
              </a:rPr>
              <a:t>A teacher wants to talk to Ms Hoa, but she is not there. You offer to write a note for Ms Hoa.</a:t>
            </a:r>
            <a:endParaRPr sz="2800" dirty="0">
              <a:latin typeface="Nunito" pitchFamily="2" charset="0"/>
            </a:endParaRPr>
          </a:p>
        </p:txBody>
      </p:sp>
      <p:grpSp>
        <p:nvGrpSpPr>
          <p:cNvPr id="404" name="Google Shape;404;p34"/>
          <p:cNvGrpSpPr/>
          <p:nvPr/>
        </p:nvGrpSpPr>
        <p:grpSpPr>
          <a:xfrm>
            <a:off x="8655517" y="921190"/>
            <a:ext cx="550788" cy="335302"/>
            <a:chOff x="8291456" y="3737976"/>
            <a:chExt cx="550788" cy="335302"/>
          </a:xfrm>
        </p:grpSpPr>
        <p:sp>
          <p:nvSpPr>
            <p:cNvPr id="405" name="Google Shape;405;p34"/>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06" name="Google Shape;406;p34"/>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grpSp>
      <p:grpSp>
        <p:nvGrpSpPr>
          <p:cNvPr id="407" name="Google Shape;407;p34"/>
          <p:cNvGrpSpPr/>
          <p:nvPr/>
        </p:nvGrpSpPr>
        <p:grpSpPr>
          <a:xfrm>
            <a:off x="7457545" y="2679518"/>
            <a:ext cx="550839" cy="335100"/>
            <a:chOff x="7457545" y="2679518"/>
            <a:chExt cx="550839" cy="335100"/>
          </a:xfrm>
        </p:grpSpPr>
        <p:sp>
          <p:nvSpPr>
            <p:cNvPr id="408" name="Google Shape;408;p34"/>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09" name="Google Shape;409;p34"/>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grpSp>
      <p:sp>
        <p:nvSpPr>
          <p:cNvPr id="415" name="Google Shape;415;p34"/>
          <p:cNvSpPr/>
          <p:nvPr/>
        </p:nvSpPr>
        <p:spPr>
          <a:xfrm>
            <a:off x="8154542" y="260651"/>
            <a:ext cx="548707" cy="54870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17" name="Google Shape;417;p34"/>
          <p:cNvSpPr/>
          <p:nvPr/>
        </p:nvSpPr>
        <p:spPr>
          <a:xfrm>
            <a:off x="7784050" y="6076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303992" y="3714192"/>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grpSp>
        <p:nvGrpSpPr>
          <p:cNvPr id="419" name="Google Shape;419;p34"/>
          <p:cNvGrpSpPr/>
          <p:nvPr/>
        </p:nvGrpSpPr>
        <p:grpSpPr>
          <a:xfrm>
            <a:off x="6887420" y="151398"/>
            <a:ext cx="937300" cy="961100"/>
            <a:chOff x="1999000" y="1465000"/>
            <a:chExt cx="535600" cy="549200"/>
          </a:xfrm>
        </p:grpSpPr>
        <p:sp>
          <p:nvSpPr>
            <p:cNvPr id="420" name="Google Shape;420;p34"/>
            <p:cNvSpPr/>
            <p:nvPr/>
          </p:nvSpPr>
          <p:spPr>
            <a:xfrm>
              <a:off x="2003825" y="1468150"/>
              <a:ext cx="529875" cy="473900"/>
            </a:xfrm>
            <a:custGeom>
              <a:avLst/>
              <a:gdLst/>
              <a:ahLst/>
              <a:cxnLst/>
              <a:rect l="l" t="t" r="r" b="b"/>
              <a:pathLst>
                <a:path w="21195" h="18956" extrusionOk="0">
                  <a:moveTo>
                    <a:pt x="10597" y="1"/>
                  </a:moveTo>
                  <a:cubicBezTo>
                    <a:pt x="6549" y="1"/>
                    <a:pt x="2801" y="2612"/>
                    <a:pt x="1542" y="6679"/>
                  </a:cubicBezTo>
                  <a:cubicBezTo>
                    <a:pt x="1" y="11679"/>
                    <a:pt x="2801" y="16982"/>
                    <a:pt x="7797" y="18530"/>
                  </a:cubicBezTo>
                  <a:cubicBezTo>
                    <a:pt x="8730" y="18818"/>
                    <a:pt x="9672" y="18955"/>
                    <a:pt x="10599" y="18955"/>
                  </a:cubicBezTo>
                  <a:cubicBezTo>
                    <a:pt x="14644" y="18955"/>
                    <a:pt x="18389" y="16343"/>
                    <a:pt x="19648" y="12274"/>
                  </a:cubicBezTo>
                  <a:cubicBezTo>
                    <a:pt x="21194" y="7275"/>
                    <a:pt x="18394" y="1970"/>
                    <a:pt x="13393" y="424"/>
                  </a:cubicBezTo>
                  <a:cubicBezTo>
                    <a:pt x="12463" y="137"/>
                    <a:pt x="11522" y="1"/>
                    <a:pt x="1059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1999000" y="1465000"/>
              <a:ext cx="535600" cy="483000"/>
            </a:xfrm>
            <a:custGeom>
              <a:avLst/>
              <a:gdLst/>
              <a:ahLst/>
              <a:cxnLst/>
              <a:rect l="l" t="t" r="r" b="b"/>
              <a:pathLst>
                <a:path w="21424" h="19320" extrusionOk="0">
                  <a:moveTo>
                    <a:pt x="10210" y="210"/>
                  </a:moveTo>
                  <a:cubicBezTo>
                    <a:pt x="11297" y="210"/>
                    <a:pt x="12400" y="372"/>
                    <a:pt x="13477" y="707"/>
                  </a:cubicBezTo>
                  <a:cubicBezTo>
                    <a:pt x="16089" y="1512"/>
                    <a:pt x="18252" y="3205"/>
                    <a:pt x="19574" y="5467"/>
                  </a:cubicBezTo>
                  <a:cubicBezTo>
                    <a:pt x="20891" y="7724"/>
                    <a:pt x="21209" y="10285"/>
                    <a:pt x="20473" y="12678"/>
                  </a:cubicBezTo>
                  <a:cubicBezTo>
                    <a:pt x="19736" y="15065"/>
                    <a:pt x="18028" y="16999"/>
                    <a:pt x="15660" y="18123"/>
                  </a:cubicBezTo>
                  <a:cubicBezTo>
                    <a:pt x="14274" y="18780"/>
                    <a:pt x="12759" y="19112"/>
                    <a:pt x="11218" y="19112"/>
                  </a:cubicBezTo>
                  <a:cubicBezTo>
                    <a:pt x="10129" y="19112"/>
                    <a:pt x="9027" y="18946"/>
                    <a:pt x="7948" y="18613"/>
                  </a:cubicBezTo>
                  <a:cubicBezTo>
                    <a:pt x="5336" y="17809"/>
                    <a:pt x="3172" y="16116"/>
                    <a:pt x="1851" y="13853"/>
                  </a:cubicBezTo>
                  <a:cubicBezTo>
                    <a:pt x="534" y="11595"/>
                    <a:pt x="215" y="9036"/>
                    <a:pt x="951" y="6642"/>
                  </a:cubicBezTo>
                  <a:cubicBezTo>
                    <a:pt x="1689" y="4254"/>
                    <a:pt x="3397" y="2322"/>
                    <a:pt x="5764" y="1198"/>
                  </a:cubicBezTo>
                  <a:cubicBezTo>
                    <a:pt x="7149" y="540"/>
                    <a:pt x="8664" y="210"/>
                    <a:pt x="10210" y="210"/>
                  </a:cubicBezTo>
                  <a:close/>
                  <a:moveTo>
                    <a:pt x="10210" y="1"/>
                  </a:moveTo>
                  <a:cubicBezTo>
                    <a:pt x="8637" y="1"/>
                    <a:pt x="7092" y="340"/>
                    <a:pt x="5675" y="1015"/>
                  </a:cubicBezTo>
                  <a:cubicBezTo>
                    <a:pt x="3256" y="2159"/>
                    <a:pt x="1511" y="4140"/>
                    <a:pt x="753" y="6585"/>
                  </a:cubicBezTo>
                  <a:cubicBezTo>
                    <a:pt x="1" y="9031"/>
                    <a:pt x="324" y="11648"/>
                    <a:pt x="1672" y="13958"/>
                  </a:cubicBezTo>
                  <a:cubicBezTo>
                    <a:pt x="3021" y="16267"/>
                    <a:pt x="5225" y="17991"/>
                    <a:pt x="7885" y="18812"/>
                  </a:cubicBezTo>
                  <a:cubicBezTo>
                    <a:pt x="8982" y="19151"/>
                    <a:pt x="10106" y="19319"/>
                    <a:pt x="11213" y="19319"/>
                  </a:cubicBezTo>
                  <a:cubicBezTo>
                    <a:pt x="12787" y="19319"/>
                    <a:pt x="14333" y="18979"/>
                    <a:pt x="15749" y="18311"/>
                  </a:cubicBezTo>
                  <a:cubicBezTo>
                    <a:pt x="18168" y="17161"/>
                    <a:pt x="19914" y="15181"/>
                    <a:pt x="20671" y="12735"/>
                  </a:cubicBezTo>
                  <a:cubicBezTo>
                    <a:pt x="21424" y="10290"/>
                    <a:pt x="21100" y="7671"/>
                    <a:pt x="19752" y="5363"/>
                  </a:cubicBezTo>
                  <a:cubicBezTo>
                    <a:pt x="18404" y="3053"/>
                    <a:pt x="16198" y="1334"/>
                    <a:pt x="13539" y="508"/>
                  </a:cubicBezTo>
                  <a:cubicBezTo>
                    <a:pt x="12440" y="169"/>
                    <a:pt x="11318" y="1"/>
                    <a:pt x="1021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2194550" y="1912400"/>
              <a:ext cx="67175" cy="101800"/>
            </a:xfrm>
            <a:custGeom>
              <a:avLst/>
              <a:gdLst/>
              <a:ahLst/>
              <a:cxnLst/>
              <a:rect l="l" t="t" r="r" b="b"/>
              <a:pathLst>
                <a:path w="2687" h="4072" extrusionOk="0">
                  <a:moveTo>
                    <a:pt x="330" y="1"/>
                  </a:moveTo>
                  <a:lnTo>
                    <a:pt x="0" y="4072"/>
                  </a:lnTo>
                  <a:lnTo>
                    <a:pt x="2686" y="733"/>
                  </a:lnTo>
                  <a:lnTo>
                    <a:pt x="330"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2201225" y="1547825"/>
              <a:ext cx="181975" cy="316325"/>
            </a:xfrm>
            <a:custGeom>
              <a:avLst/>
              <a:gdLst/>
              <a:ahLst/>
              <a:cxnLst/>
              <a:rect l="l" t="t" r="r" b="b"/>
              <a:pathLst>
                <a:path w="7279" h="12653" extrusionOk="0">
                  <a:moveTo>
                    <a:pt x="3519" y="1"/>
                  </a:moveTo>
                  <a:cubicBezTo>
                    <a:pt x="3192" y="1"/>
                    <a:pt x="2889" y="39"/>
                    <a:pt x="2608" y="116"/>
                  </a:cubicBezTo>
                  <a:cubicBezTo>
                    <a:pt x="2111" y="252"/>
                    <a:pt x="1688" y="445"/>
                    <a:pt x="1332" y="707"/>
                  </a:cubicBezTo>
                  <a:cubicBezTo>
                    <a:pt x="977" y="968"/>
                    <a:pt x="690" y="1240"/>
                    <a:pt x="476" y="1522"/>
                  </a:cubicBezTo>
                  <a:cubicBezTo>
                    <a:pt x="256" y="1804"/>
                    <a:pt x="99" y="2039"/>
                    <a:pt x="0" y="2227"/>
                  </a:cubicBezTo>
                  <a:lnTo>
                    <a:pt x="1312" y="3367"/>
                  </a:lnTo>
                  <a:lnTo>
                    <a:pt x="1766" y="3439"/>
                  </a:lnTo>
                  <a:cubicBezTo>
                    <a:pt x="1908" y="3198"/>
                    <a:pt x="2065" y="2974"/>
                    <a:pt x="2241" y="2765"/>
                  </a:cubicBezTo>
                  <a:cubicBezTo>
                    <a:pt x="2419" y="2556"/>
                    <a:pt x="2629" y="2395"/>
                    <a:pt x="2868" y="2279"/>
                  </a:cubicBezTo>
                  <a:cubicBezTo>
                    <a:pt x="3030" y="2202"/>
                    <a:pt x="3209" y="2162"/>
                    <a:pt x="3407" y="2162"/>
                  </a:cubicBezTo>
                  <a:cubicBezTo>
                    <a:pt x="3503" y="2162"/>
                    <a:pt x="3604" y="2171"/>
                    <a:pt x="3710" y="2190"/>
                  </a:cubicBezTo>
                  <a:cubicBezTo>
                    <a:pt x="3877" y="2217"/>
                    <a:pt x="4033" y="2289"/>
                    <a:pt x="4190" y="2410"/>
                  </a:cubicBezTo>
                  <a:cubicBezTo>
                    <a:pt x="4347" y="2535"/>
                    <a:pt x="4472" y="2687"/>
                    <a:pt x="4566" y="2875"/>
                  </a:cubicBezTo>
                  <a:cubicBezTo>
                    <a:pt x="4660" y="3063"/>
                    <a:pt x="4692" y="3278"/>
                    <a:pt x="4650" y="3517"/>
                  </a:cubicBezTo>
                  <a:cubicBezTo>
                    <a:pt x="4578" y="3962"/>
                    <a:pt x="4405" y="4301"/>
                    <a:pt x="4127" y="4532"/>
                  </a:cubicBezTo>
                  <a:cubicBezTo>
                    <a:pt x="3852" y="4766"/>
                    <a:pt x="3538" y="4997"/>
                    <a:pt x="3193" y="5226"/>
                  </a:cubicBezTo>
                  <a:cubicBezTo>
                    <a:pt x="2936" y="5398"/>
                    <a:pt x="2680" y="5602"/>
                    <a:pt x="2419" y="5832"/>
                  </a:cubicBezTo>
                  <a:cubicBezTo>
                    <a:pt x="2164" y="6063"/>
                    <a:pt x="1933" y="6350"/>
                    <a:pt x="1735" y="6700"/>
                  </a:cubicBezTo>
                  <a:cubicBezTo>
                    <a:pt x="1537" y="7050"/>
                    <a:pt x="1390" y="7499"/>
                    <a:pt x="1296" y="8053"/>
                  </a:cubicBezTo>
                  <a:lnTo>
                    <a:pt x="1155" y="8931"/>
                  </a:lnTo>
                  <a:lnTo>
                    <a:pt x="3480" y="9312"/>
                  </a:lnTo>
                  <a:lnTo>
                    <a:pt x="3538" y="8962"/>
                  </a:lnTo>
                  <a:cubicBezTo>
                    <a:pt x="3606" y="8544"/>
                    <a:pt x="3715" y="8195"/>
                    <a:pt x="3862" y="7912"/>
                  </a:cubicBezTo>
                  <a:cubicBezTo>
                    <a:pt x="4013" y="7624"/>
                    <a:pt x="4190" y="7384"/>
                    <a:pt x="4400" y="7185"/>
                  </a:cubicBezTo>
                  <a:cubicBezTo>
                    <a:pt x="4609" y="6987"/>
                    <a:pt x="4823" y="6809"/>
                    <a:pt x="5043" y="6652"/>
                  </a:cubicBezTo>
                  <a:cubicBezTo>
                    <a:pt x="5325" y="6439"/>
                    <a:pt x="5612" y="6219"/>
                    <a:pt x="5899" y="6000"/>
                  </a:cubicBezTo>
                  <a:cubicBezTo>
                    <a:pt x="6187" y="5781"/>
                    <a:pt x="6442" y="5498"/>
                    <a:pt x="6667" y="5147"/>
                  </a:cubicBezTo>
                  <a:cubicBezTo>
                    <a:pt x="6898" y="4797"/>
                    <a:pt x="7059" y="4317"/>
                    <a:pt x="7158" y="3711"/>
                  </a:cubicBezTo>
                  <a:cubicBezTo>
                    <a:pt x="7279" y="2979"/>
                    <a:pt x="7226" y="2363"/>
                    <a:pt x="7002" y="1867"/>
                  </a:cubicBezTo>
                  <a:cubicBezTo>
                    <a:pt x="6777" y="1370"/>
                    <a:pt x="6427" y="973"/>
                    <a:pt x="5962" y="670"/>
                  </a:cubicBezTo>
                  <a:cubicBezTo>
                    <a:pt x="5492" y="372"/>
                    <a:pt x="4943" y="174"/>
                    <a:pt x="4311" y="68"/>
                  </a:cubicBezTo>
                  <a:cubicBezTo>
                    <a:pt x="4032" y="23"/>
                    <a:pt x="3769" y="1"/>
                    <a:pt x="3519" y="1"/>
                  </a:cubicBezTo>
                  <a:close/>
                  <a:moveTo>
                    <a:pt x="1851" y="10214"/>
                  </a:moveTo>
                  <a:cubicBezTo>
                    <a:pt x="1578" y="10214"/>
                    <a:pt x="1332" y="10284"/>
                    <a:pt x="1108" y="10426"/>
                  </a:cubicBezTo>
                  <a:cubicBezTo>
                    <a:pt x="804" y="10614"/>
                    <a:pt x="632" y="10879"/>
                    <a:pt x="575" y="11224"/>
                  </a:cubicBezTo>
                  <a:cubicBezTo>
                    <a:pt x="517" y="11581"/>
                    <a:pt x="596" y="11883"/>
                    <a:pt x="816" y="12145"/>
                  </a:cubicBezTo>
                  <a:cubicBezTo>
                    <a:pt x="1035" y="12401"/>
                    <a:pt x="1343" y="12562"/>
                    <a:pt x="1740" y="12625"/>
                  </a:cubicBezTo>
                  <a:cubicBezTo>
                    <a:pt x="1850" y="12644"/>
                    <a:pt x="1955" y="12653"/>
                    <a:pt x="2056" y="12653"/>
                  </a:cubicBezTo>
                  <a:cubicBezTo>
                    <a:pt x="2323" y="12653"/>
                    <a:pt x="2558" y="12588"/>
                    <a:pt x="2759" y="12463"/>
                  </a:cubicBezTo>
                  <a:cubicBezTo>
                    <a:pt x="3036" y="12285"/>
                    <a:pt x="3208" y="12019"/>
                    <a:pt x="3266" y="11663"/>
                  </a:cubicBezTo>
                  <a:cubicBezTo>
                    <a:pt x="3319" y="11323"/>
                    <a:pt x="3245" y="11016"/>
                    <a:pt x="3030" y="10739"/>
                  </a:cubicBezTo>
                  <a:cubicBezTo>
                    <a:pt x="2822" y="10467"/>
                    <a:pt x="2524" y="10300"/>
                    <a:pt x="2132" y="10237"/>
                  </a:cubicBezTo>
                  <a:cubicBezTo>
                    <a:pt x="2035" y="10222"/>
                    <a:pt x="1942" y="10214"/>
                    <a:pt x="1851" y="10214"/>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2189975" y="1546000"/>
              <a:ext cx="182000" cy="316350"/>
            </a:xfrm>
            <a:custGeom>
              <a:avLst/>
              <a:gdLst/>
              <a:ahLst/>
              <a:cxnLst/>
              <a:rect l="l" t="t" r="r" b="b"/>
              <a:pathLst>
                <a:path w="7280" h="12654" extrusionOk="0">
                  <a:moveTo>
                    <a:pt x="3514" y="1"/>
                  </a:moveTo>
                  <a:cubicBezTo>
                    <a:pt x="3187" y="1"/>
                    <a:pt x="2883" y="39"/>
                    <a:pt x="2602" y="116"/>
                  </a:cubicBezTo>
                  <a:cubicBezTo>
                    <a:pt x="2112" y="247"/>
                    <a:pt x="1688" y="445"/>
                    <a:pt x="1333" y="706"/>
                  </a:cubicBezTo>
                  <a:cubicBezTo>
                    <a:pt x="978" y="968"/>
                    <a:pt x="690" y="1239"/>
                    <a:pt x="470" y="1521"/>
                  </a:cubicBezTo>
                  <a:cubicBezTo>
                    <a:pt x="257" y="1803"/>
                    <a:pt x="101" y="2039"/>
                    <a:pt x="0" y="2227"/>
                  </a:cubicBezTo>
                  <a:lnTo>
                    <a:pt x="1762" y="3440"/>
                  </a:lnTo>
                  <a:cubicBezTo>
                    <a:pt x="1903" y="3199"/>
                    <a:pt x="2064" y="2974"/>
                    <a:pt x="2237" y="2765"/>
                  </a:cubicBezTo>
                  <a:cubicBezTo>
                    <a:pt x="2414" y="2555"/>
                    <a:pt x="2624" y="2394"/>
                    <a:pt x="2864" y="2280"/>
                  </a:cubicBezTo>
                  <a:cubicBezTo>
                    <a:pt x="3029" y="2200"/>
                    <a:pt x="3213" y="2161"/>
                    <a:pt x="3416" y="2161"/>
                  </a:cubicBezTo>
                  <a:cubicBezTo>
                    <a:pt x="3509" y="2161"/>
                    <a:pt x="3606" y="2169"/>
                    <a:pt x="3706" y="2185"/>
                  </a:cubicBezTo>
                  <a:cubicBezTo>
                    <a:pt x="3873" y="2217"/>
                    <a:pt x="4034" y="2290"/>
                    <a:pt x="4191" y="2410"/>
                  </a:cubicBezTo>
                  <a:cubicBezTo>
                    <a:pt x="4348" y="2535"/>
                    <a:pt x="4473" y="2687"/>
                    <a:pt x="4567" y="2875"/>
                  </a:cubicBezTo>
                  <a:cubicBezTo>
                    <a:pt x="4661" y="3057"/>
                    <a:pt x="4688" y="3277"/>
                    <a:pt x="4646" y="3517"/>
                  </a:cubicBezTo>
                  <a:cubicBezTo>
                    <a:pt x="4577" y="3961"/>
                    <a:pt x="4401" y="4301"/>
                    <a:pt x="4124" y="4531"/>
                  </a:cubicBezTo>
                  <a:cubicBezTo>
                    <a:pt x="3846" y="4766"/>
                    <a:pt x="3538" y="4996"/>
                    <a:pt x="3193" y="5227"/>
                  </a:cubicBezTo>
                  <a:cubicBezTo>
                    <a:pt x="2937" y="5398"/>
                    <a:pt x="2676" y="5603"/>
                    <a:pt x="2421" y="5832"/>
                  </a:cubicBezTo>
                  <a:cubicBezTo>
                    <a:pt x="2158" y="6062"/>
                    <a:pt x="1929" y="6349"/>
                    <a:pt x="1731" y="6700"/>
                  </a:cubicBezTo>
                  <a:cubicBezTo>
                    <a:pt x="1531" y="7045"/>
                    <a:pt x="1386" y="7499"/>
                    <a:pt x="1297" y="8053"/>
                  </a:cubicBezTo>
                  <a:lnTo>
                    <a:pt x="1150" y="8931"/>
                  </a:lnTo>
                  <a:lnTo>
                    <a:pt x="3475" y="9312"/>
                  </a:lnTo>
                  <a:lnTo>
                    <a:pt x="3533" y="8962"/>
                  </a:lnTo>
                  <a:cubicBezTo>
                    <a:pt x="3601" y="8543"/>
                    <a:pt x="3711" y="8189"/>
                    <a:pt x="3863" y="7906"/>
                  </a:cubicBezTo>
                  <a:cubicBezTo>
                    <a:pt x="4008" y="7624"/>
                    <a:pt x="4186" y="7383"/>
                    <a:pt x="4396" y="7185"/>
                  </a:cubicBezTo>
                  <a:cubicBezTo>
                    <a:pt x="4604" y="6987"/>
                    <a:pt x="4818" y="6809"/>
                    <a:pt x="5038" y="6652"/>
                  </a:cubicBezTo>
                  <a:cubicBezTo>
                    <a:pt x="5325" y="6438"/>
                    <a:pt x="5607" y="6218"/>
                    <a:pt x="5894" y="5999"/>
                  </a:cubicBezTo>
                  <a:cubicBezTo>
                    <a:pt x="6183" y="5780"/>
                    <a:pt x="6438" y="5492"/>
                    <a:pt x="6668" y="5143"/>
                  </a:cubicBezTo>
                  <a:cubicBezTo>
                    <a:pt x="6892" y="4798"/>
                    <a:pt x="7060" y="4317"/>
                    <a:pt x="7160" y="3705"/>
                  </a:cubicBezTo>
                  <a:cubicBezTo>
                    <a:pt x="7280" y="2979"/>
                    <a:pt x="7227" y="2362"/>
                    <a:pt x="6998" y="1866"/>
                  </a:cubicBezTo>
                  <a:cubicBezTo>
                    <a:pt x="6772" y="1370"/>
                    <a:pt x="6427" y="968"/>
                    <a:pt x="5957" y="669"/>
                  </a:cubicBezTo>
                  <a:cubicBezTo>
                    <a:pt x="5493" y="372"/>
                    <a:pt x="4939" y="173"/>
                    <a:pt x="4312" y="69"/>
                  </a:cubicBezTo>
                  <a:cubicBezTo>
                    <a:pt x="4032" y="23"/>
                    <a:pt x="3766" y="1"/>
                    <a:pt x="3514" y="1"/>
                  </a:cubicBezTo>
                  <a:close/>
                  <a:moveTo>
                    <a:pt x="1840" y="10210"/>
                  </a:moveTo>
                  <a:cubicBezTo>
                    <a:pt x="1570" y="10210"/>
                    <a:pt x="1324" y="10282"/>
                    <a:pt x="1104" y="10425"/>
                  </a:cubicBezTo>
                  <a:cubicBezTo>
                    <a:pt x="805" y="10613"/>
                    <a:pt x="627" y="10880"/>
                    <a:pt x="571" y="11225"/>
                  </a:cubicBezTo>
                  <a:cubicBezTo>
                    <a:pt x="513" y="11580"/>
                    <a:pt x="591" y="11883"/>
                    <a:pt x="810" y="12144"/>
                  </a:cubicBezTo>
                  <a:cubicBezTo>
                    <a:pt x="1030" y="12400"/>
                    <a:pt x="1343" y="12563"/>
                    <a:pt x="1741" y="12625"/>
                  </a:cubicBezTo>
                  <a:cubicBezTo>
                    <a:pt x="1849" y="12644"/>
                    <a:pt x="1953" y="12653"/>
                    <a:pt x="2053" y="12653"/>
                  </a:cubicBezTo>
                  <a:cubicBezTo>
                    <a:pt x="2319" y="12653"/>
                    <a:pt x="2553" y="12588"/>
                    <a:pt x="2754" y="12462"/>
                  </a:cubicBezTo>
                  <a:cubicBezTo>
                    <a:pt x="3036" y="12286"/>
                    <a:pt x="3204" y="12018"/>
                    <a:pt x="3261" y="11664"/>
                  </a:cubicBezTo>
                  <a:cubicBezTo>
                    <a:pt x="3318" y="11324"/>
                    <a:pt x="3241" y="11015"/>
                    <a:pt x="3031" y="10738"/>
                  </a:cubicBezTo>
                  <a:cubicBezTo>
                    <a:pt x="2817" y="10467"/>
                    <a:pt x="2520" y="10299"/>
                    <a:pt x="2132" y="10236"/>
                  </a:cubicBezTo>
                  <a:cubicBezTo>
                    <a:pt x="2032" y="10219"/>
                    <a:pt x="1934" y="10210"/>
                    <a:pt x="1840" y="102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E3C16E56-2B3F-FE73-EB85-A2137511777D}"/>
              </a:ext>
            </a:extLst>
          </p:cNvPr>
          <p:cNvSpPr txBox="1"/>
          <p:nvPr/>
        </p:nvSpPr>
        <p:spPr>
          <a:xfrm>
            <a:off x="5629101" y="2473465"/>
            <a:ext cx="2596030" cy="2207240"/>
          </a:xfrm>
          <a:prstGeom prst="wedgeEllipseCallout">
            <a:avLst/>
          </a:prstGeom>
          <a:solidFill>
            <a:schemeClr val="tx2">
              <a:lumMod val="40000"/>
              <a:lumOff val="60000"/>
            </a:schemeClr>
          </a:solidFill>
        </p:spPr>
        <p:txBody>
          <a:bodyPr wrap="square">
            <a:spAutoFit/>
          </a:bodyPr>
          <a:lstStyle/>
          <a:p>
            <a:pPr algn="ctr"/>
            <a:r>
              <a:rPr lang="en-US" sz="2400" b="1" i="1" dirty="0">
                <a:latin typeface="Nunito" pitchFamily="2" charset="0"/>
              </a:rPr>
              <a:t>Teacher: </a:t>
            </a:r>
            <a:r>
              <a:rPr lang="en-US" sz="2400" b="1" i="1" u="sng" dirty="0">
                <a:latin typeface="Nunito" pitchFamily="2" charset="0"/>
              </a:rPr>
              <a:t>Thank you</a:t>
            </a:r>
            <a:r>
              <a:rPr lang="en-US" sz="2400" i="1" dirty="0">
                <a:latin typeface="Nunito" pitchFamily="2" charset="0"/>
              </a:rPr>
              <a:t>. That's so kind of you.</a:t>
            </a:r>
            <a:endParaRPr lang="en-US" sz="2400" dirty="0">
              <a:latin typeface="Nunito" pitchFamily="2" charset="0"/>
            </a:endParaRPr>
          </a:p>
        </p:txBody>
      </p:sp>
      <p:grpSp>
        <p:nvGrpSpPr>
          <p:cNvPr id="4" name="Google Shape;439;p35">
            <a:extLst>
              <a:ext uri="{FF2B5EF4-FFF2-40B4-BE49-F238E27FC236}">
                <a16:creationId xmlns:a16="http://schemas.microsoft.com/office/drawing/2014/main" id="{B90F745E-82B3-CF7A-8B33-A689FFE0045C}"/>
              </a:ext>
            </a:extLst>
          </p:cNvPr>
          <p:cNvGrpSpPr/>
          <p:nvPr/>
        </p:nvGrpSpPr>
        <p:grpSpPr>
          <a:xfrm flipH="1">
            <a:off x="4417719" y="2969127"/>
            <a:ext cx="1523470" cy="2013000"/>
            <a:chOff x="6234225" y="3213817"/>
            <a:chExt cx="1541650" cy="2013000"/>
          </a:xfrm>
        </p:grpSpPr>
        <p:sp>
          <p:nvSpPr>
            <p:cNvPr id="7" name="Google Shape;440;p35">
              <a:extLst>
                <a:ext uri="{FF2B5EF4-FFF2-40B4-BE49-F238E27FC236}">
                  <a16:creationId xmlns:a16="http://schemas.microsoft.com/office/drawing/2014/main" id="{BE4FEC19-A175-08BF-6C40-4F69239EE630}"/>
                </a:ext>
              </a:extLst>
            </p:cNvPr>
            <p:cNvSpPr/>
            <p:nvPr/>
          </p:nvSpPr>
          <p:spPr>
            <a:xfrm>
              <a:off x="6234225" y="3213817"/>
              <a:ext cx="1541650" cy="2013000"/>
            </a:xfrm>
            <a:custGeom>
              <a:avLst/>
              <a:gdLst/>
              <a:ahLst/>
              <a:cxnLst/>
              <a:rect l="l" t="t" r="r" b="b"/>
              <a:pathLst>
                <a:path w="61666" h="80520" extrusionOk="0">
                  <a:moveTo>
                    <a:pt x="12192" y="2174"/>
                  </a:moveTo>
                  <a:cubicBezTo>
                    <a:pt x="9938" y="2523"/>
                    <a:pt x="8985" y="2174"/>
                    <a:pt x="7239" y="3317"/>
                  </a:cubicBezTo>
                  <a:cubicBezTo>
                    <a:pt x="5493" y="4460"/>
                    <a:pt x="2921" y="6683"/>
                    <a:pt x="1714" y="9032"/>
                  </a:cubicBezTo>
                  <a:cubicBezTo>
                    <a:pt x="508" y="11382"/>
                    <a:pt x="0" y="14112"/>
                    <a:pt x="0" y="17414"/>
                  </a:cubicBezTo>
                  <a:cubicBezTo>
                    <a:pt x="0" y="20716"/>
                    <a:pt x="666" y="25987"/>
                    <a:pt x="1714" y="28844"/>
                  </a:cubicBezTo>
                  <a:cubicBezTo>
                    <a:pt x="2762" y="31702"/>
                    <a:pt x="5016" y="33448"/>
                    <a:pt x="6286" y="34559"/>
                  </a:cubicBezTo>
                  <a:cubicBezTo>
                    <a:pt x="7556" y="35670"/>
                    <a:pt x="8985" y="34718"/>
                    <a:pt x="9334" y="35512"/>
                  </a:cubicBezTo>
                  <a:cubicBezTo>
                    <a:pt x="9683" y="36306"/>
                    <a:pt x="9303" y="37481"/>
                    <a:pt x="8382" y="39322"/>
                  </a:cubicBezTo>
                  <a:cubicBezTo>
                    <a:pt x="7461" y="41164"/>
                    <a:pt x="5017" y="43735"/>
                    <a:pt x="3810" y="46561"/>
                  </a:cubicBezTo>
                  <a:cubicBezTo>
                    <a:pt x="2604" y="49387"/>
                    <a:pt x="1588" y="52657"/>
                    <a:pt x="1143" y="56276"/>
                  </a:cubicBezTo>
                  <a:cubicBezTo>
                    <a:pt x="699" y="59896"/>
                    <a:pt x="889" y="64436"/>
                    <a:pt x="1143" y="68278"/>
                  </a:cubicBezTo>
                  <a:cubicBezTo>
                    <a:pt x="1397" y="72120"/>
                    <a:pt x="1969" y="77327"/>
                    <a:pt x="2667" y="79327"/>
                  </a:cubicBezTo>
                  <a:cubicBezTo>
                    <a:pt x="3366" y="81327"/>
                    <a:pt x="889" y="80152"/>
                    <a:pt x="5334" y="80279"/>
                  </a:cubicBezTo>
                  <a:cubicBezTo>
                    <a:pt x="9779" y="80406"/>
                    <a:pt x="24479" y="80343"/>
                    <a:pt x="29337" y="80089"/>
                  </a:cubicBezTo>
                  <a:cubicBezTo>
                    <a:pt x="34195" y="79835"/>
                    <a:pt x="33178" y="79485"/>
                    <a:pt x="34480" y="78755"/>
                  </a:cubicBezTo>
                  <a:cubicBezTo>
                    <a:pt x="35782" y="78025"/>
                    <a:pt x="35591" y="78247"/>
                    <a:pt x="37147" y="75707"/>
                  </a:cubicBezTo>
                  <a:cubicBezTo>
                    <a:pt x="38703" y="73167"/>
                    <a:pt x="41974" y="67738"/>
                    <a:pt x="43815" y="63515"/>
                  </a:cubicBezTo>
                  <a:cubicBezTo>
                    <a:pt x="45657" y="59292"/>
                    <a:pt x="46767" y="53133"/>
                    <a:pt x="48196" y="50371"/>
                  </a:cubicBezTo>
                  <a:cubicBezTo>
                    <a:pt x="49625" y="47609"/>
                    <a:pt x="51054" y="47672"/>
                    <a:pt x="52387" y="46942"/>
                  </a:cubicBezTo>
                  <a:cubicBezTo>
                    <a:pt x="53721" y="46212"/>
                    <a:pt x="55118" y="46465"/>
                    <a:pt x="56197" y="45989"/>
                  </a:cubicBezTo>
                  <a:cubicBezTo>
                    <a:pt x="57277" y="45513"/>
                    <a:pt x="58039" y="45354"/>
                    <a:pt x="58864" y="44084"/>
                  </a:cubicBezTo>
                  <a:cubicBezTo>
                    <a:pt x="59690" y="42814"/>
                    <a:pt x="60737" y="40528"/>
                    <a:pt x="61150" y="38369"/>
                  </a:cubicBezTo>
                  <a:cubicBezTo>
                    <a:pt x="61563" y="36210"/>
                    <a:pt x="61944" y="33003"/>
                    <a:pt x="61341" y="31130"/>
                  </a:cubicBezTo>
                  <a:cubicBezTo>
                    <a:pt x="60738" y="29257"/>
                    <a:pt x="59087" y="27225"/>
                    <a:pt x="57531" y="27130"/>
                  </a:cubicBezTo>
                  <a:cubicBezTo>
                    <a:pt x="55975" y="27035"/>
                    <a:pt x="53149" y="29099"/>
                    <a:pt x="52006" y="30559"/>
                  </a:cubicBezTo>
                  <a:cubicBezTo>
                    <a:pt x="50863" y="32020"/>
                    <a:pt x="51467" y="34560"/>
                    <a:pt x="50673" y="35893"/>
                  </a:cubicBezTo>
                  <a:cubicBezTo>
                    <a:pt x="49879" y="37227"/>
                    <a:pt x="48482" y="37703"/>
                    <a:pt x="47244" y="38560"/>
                  </a:cubicBezTo>
                  <a:cubicBezTo>
                    <a:pt x="46006" y="39417"/>
                    <a:pt x="44926" y="38782"/>
                    <a:pt x="43243" y="41036"/>
                  </a:cubicBezTo>
                  <a:cubicBezTo>
                    <a:pt x="41560" y="43290"/>
                    <a:pt x="38544" y="50879"/>
                    <a:pt x="37147" y="52085"/>
                  </a:cubicBezTo>
                  <a:cubicBezTo>
                    <a:pt x="35750" y="53292"/>
                    <a:pt x="35528" y="49482"/>
                    <a:pt x="34861" y="48275"/>
                  </a:cubicBezTo>
                  <a:cubicBezTo>
                    <a:pt x="34194" y="47069"/>
                    <a:pt x="34354" y="46275"/>
                    <a:pt x="33147" y="44846"/>
                  </a:cubicBezTo>
                  <a:cubicBezTo>
                    <a:pt x="31941" y="43417"/>
                    <a:pt x="28860" y="40783"/>
                    <a:pt x="27622" y="39703"/>
                  </a:cubicBezTo>
                  <a:cubicBezTo>
                    <a:pt x="26384" y="38624"/>
                    <a:pt x="26098" y="39099"/>
                    <a:pt x="25717" y="38369"/>
                  </a:cubicBezTo>
                  <a:cubicBezTo>
                    <a:pt x="25336" y="37639"/>
                    <a:pt x="24828" y="35924"/>
                    <a:pt x="25336" y="35321"/>
                  </a:cubicBezTo>
                  <a:cubicBezTo>
                    <a:pt x="25844" y="34718"/>
                    <a:pt x="27590" y="35068"/>
                    <a:pt x="28765" y="34750"/>
                  </a:cubicBezTo>
                  <a:cubicBezTo>
                    <a:pt x="29940" y="34433"/>
                    <a:pt x="31464" y="33956"/>
                    <a:pt x="32385" y="33416"/>
                  </a:cubicBezTo>
                  <a:cubicBezTo>
                    <a:pt x="33306" y="32876"/>
                    <a:pt x="33814" y="32749"/>
                    <a:pt x="34290" y="31511"/>
                  </a:cubicBezTo>
                  <a:cubicBezTo>
                    <a:pt x="34766" y="30273"/>
                    <a:pt x="34798" y="27479"/>
                    <a:pt x="35242" y="25987"/>
                  </a:cubicBezTo>
                  <a:cubicBezTo>
                    <a:pt x="35687" y="24495"/>
                    <a:pt x="37148" y="23796"/>
                    <a:pt x="36957" y="22558"/>
                  </a:cubicBezTo>
                  <a:cubicBezTo>
                    <a:pt x="36767" y="21320"/>
                    <a:pt x="34734" y="20113"/>
                    <a:pt x="34099" y="18557"/>
                  </a:cubicBezTo>
                  <a:cubicBezTo>
                    <a:pt x="33464" y="17001"/>
                    <a:pt x="33084" y="14430"/>
                    <a:pt x="33147" y="13223"/>
                  </a:cubicBezTo>
                  <a:cubicBezTo>
                    <a:pt x="33211" y="12017"/>
                    <a:pt x="34004" y="11921"/>
                    <a:pt x="34480" y="11318"/>
                  </a:cubicBezTo>
                  <a:cubicBezTo>
                    <a:pt x="34956" y="10715"/>
                    <a:pt x="35718" y="10525"/>
                    <a:pt x="36004" y="9604"/>
                  </a:cubicBezTo>
                  <a:cubicBezTo>
                    <a:pt x="36290" y="8683"/>
                    <a:pt x="36481" y="7032"/>
                    <a:pt x="36195" y="5794"/>
                  </a:cubicBezTo>
                  <a:cubicBezTo>
                    <a:pt x="35909" y="4556"/>
                    <a:pt x="35465" y="3127"/>
                    <a:pt x="34290" y="2174"/>
                  </a:cubicBezTo>
                  <a:cubicBezTo>
                    <a:pt x="33115" y="1222"/>
                    <a:pt x="31400" y="238"/>
                    <a:pt x="29146" y="79"/>
                  </a:cubicBezTo>
                  <a:cubicBezTo>
                    <a:pt x="26892" y="-80"/>
                    <a:pt x="23590" y="873"/>
                    <a:pt x="20764" y="1222"/>
                  </a:cubicBezTo>
                  <a:cubicBezTo>
                    <a:pt x="17938" y="1571"/>
                    <a:pt x="14446" y="1825"/>
                    <a:pt x="12192" y="2174"/>
                  </a:cubicBezTo>
                  <a:close/>
                </a:path>
              </a:pathLst>
            </a:custGeom>
            <a:solidFill>
              <a:schemeClr val="lt1"/>
            </a:solidFill>
            <a:ln>
              <a:noFill/>
            </a:ln>
            <a:effectLst>
              <a:outerShdw blurRad="71438" dist="57150" dir="2640000" algn="bl" rotWithShape="0">
                <a:srgbClr val="000000">
                  <a:alpha val="15000"/>
                </a:srgbClr>
              </a:outerShdw>
            </a:effectLst>
          </p:spPr>
        </p:sp>
        <p:grpSp>
          <p:nvGrpSpPr>
            <p:cNvPr id="8" name="Google Shape;441;p35">
              <a:extLst>
                <a:ext uri="{FF2B5EF4-FFF2-40B4-BE49-F238E27FC236}">
                  <a16:creationId xmlns:a16="http://schemas.microsoft.com/office/drawing/2014/main" id="{A4210DC9-33C7-6677-D8CC-6CAE5CBF811F}"/>
                </a:ext>
              </a:extLst>
            </p:cNvPr>
            <p:cNvGrpSpPr/>
            <p:nvPr/>
          </p:nvGrpSpPr>
          <p:grpSpPr>
            <a:xfrm>
              <a:off x="6253575" y="3289750"/>
              <a:ext cx="1494800" cy="1860875"/>
              <a:chOff x="1075975" y="3289750"/>
              <a:chExt cx="1494800" cy="1860875"/>
            </a:xfrm>
          </p:grpSpPr>
          <p:sp>
            <p:nvSpPr>
              <p:cNvPr id="9" name="Google Shape;442;p35">
                <a:extLst>
                  <a:ext uri="{FF2B5EF4-FFF2-40B4-BE49-F238E27FC236}">
                    <a16:creationId xmlns:a16="http://schemas.microsoft.com/office/drawing/2014/main" id="{E41DCF46-D4B7-0BCE-1068-2BE9BD7392CB}"/>
                  </a:ext>
                </a:extLst>
              </p:cNvPr>
              <p:cNvSpPr/>
              <p:nvPr/>
            </p:nvSpPr>
            <p:spPr>
              <a:xfrm>
                <a:off x="1350050" y="3364750"/>
                <a:ext cx="560425" cy="882300"/>
              </a:xfrm>
              <a:custGeom>
                <a:avLst/>
                <a:gdLst/>
                <a:ahLst/>
                <a:cxnLst/>
                <a:rect l="l" t="t" r="r" b="b"/>
                <a:pathLst>
                  <a:path w="22417" h="35292" extrusionOk="0">
                    <a:moveTo>
                      <a:pt x="15869" y="0"/>
                    </a:moveTo>
                    <a:cubicBezTo>
                      <a:pt x="14348" y="1599"/>
                      <a:pt x="12681" y="3225"/>
                      <a:pt x="10983" y="4630"/>
                    </a:cubicBezTo>
                    <a:cubicBezTo>
                      <a:pt x="9828" y="5592"/>
                      <a:pt x="8229" y="6082"/>
                      <a:pt x="7112" y="7081"/>
                    </a:cubicBezTo>
                    <a:cubicBezTo>
                      <a:pt x="5627" y="8402"/>
                      <a:pt x="4190" y="9820"/>
                      <a:pt x="3224" y="11554"/>
                    </a:cubicBezTo>
                    <a:cubicBezTo>
                      <a:pt x="1834" y="14031"/>
                      <a:pt x="1510" y="16941"/>
                      <a:pt x="1212" y="19763"/>
                    </a:cubicBezTo>
                    <a:cubicBezTo>
                      <a:pt x="810" y="23566"/>
                      <a:pt x="403" y="27271"/>
                      <a:pt x="0" y="31069"/>
                    </a:cubicBezTo>
                    <a:cubicBezTo>
                      <a:pt x="3601" y="33087"/>
                      <a:pt x="7623" y="34503"/>
                      <a:pt x="11668" y="35292"/>
                    </a:cubicBezTo>
                    <a:cubicBezTo>
                      <a:pt x="11098" y="32287"/>
                      <a:pt x="11547" y="29084"/>
                      <a:pt x="12567" y="26200"/>
                    </a:cubicBezTo>
                    <a:cubicBezTo>
                      <a:pt x="13512" y="26451"/>
                      <a:pt x="14463" y="26706"/>
                      <a:pt x="15440" y="26759"/>
                    </a:cubicBezTo>
                    <a:cubicBezTo>
                      <a:pt x="15542" y="26764"/>
                      <a:pt x="15645" y="26767"/>
                      <a:pt x="15748" y="26767"/>
                    </a:cubicBezTo>
                    <a:cubicBezTo>
                      <a:pt x="16627" y="26767"/>
                      <a:pt x="17517" y="26583"/>
                      <a:pt x="18251" y="26106"/>
                    </a:cubicBezTo>
                    <a:cubicBezTo>
                      <a:pt x="19317" y="25406"/>
                      <a:pt x="19887" y="24220"/>
                      <a:pt x="20185" y="22949"/>
                    </a:cubicBezTo>
                    <a:cubicBezTo>
                      <a:pt x="19715" y="22913"/>
                      <a:pt x="19349" y="22657"/>
                      <a:pt x="19349" y="22349"/>
                    </a:cubicBezTo>
                    <a:cubicBezTo>
                      <a:pt x="19349" y="22009"/>
                      <a:pt x="19778" y="21738"/>
                      <a:pt x="20304" y="21738"/>
                    </a:cubicBezTo>
                    <a:cubicBezTo>
                      <a:pt x="20331" y="21738"/>
                      <a:pt x="20357" y="21743"/>
                      <a:pt x="20388" y="21743"/>
                    </a:cubicBezTo>
                    <a:cubicBezTo>
                      <a:pt x="20393" y="21680"/>
                      <a:pt x="20398" y="21613"/>
                      <a:pt x="20410" y="21550"/>
                    </a:cubicBezTo>
                    <a:cubicBezTo>
                      <a:pt x="20499" y="20562"/>
                      <a:pt x="20608" y="19438"/>
                      <a:pt x="20530" y="18446"/>
                    </a:cubicBezTo>
                    <a:cubicBezTo>
                      <a:pt x="20661" y="18430"/>
                      <a:pt x="20775" y="18341"/>
                      <a:pt x="20880" y="18258"/>
                    </a:cubicBezTo>
                    <a:cubicBezTo>
                      <a:pt x="21271" y="17933"/>
                      <a:pt x="21669" y="17605"/>
                      <a:pt x="21956" y="17181"/>
                    </a:cubicBezTo>
                    <a:cubicBezTo>
                      <a:pt x="22243" y="16763"/>
                      <a:pt x="22416" y="16235"/>
                      <a:pt x="22296" y="15739"/>
                    </a:cubicBezTo>
                    <a:cubicBezTo>
                      <a:pt x="22180" y="15232"/>
                      <a:pt x="21784" y="14836"/>
                      <a:pt x="21370" y="14511"/>
                    </a:cubicBezTo>
                    <a:cubicBezTo>
                      <a:pt x="20958" y="14182"/>
                      <a:pt x="20598" y="13864"/>
                      <a:pt x="20289" y="13445"/>
                    </a:cubicBezTo>
                    <a:cubicBezTo>
                      <a:pt x="20210" y="12150"/>
                      <a:pt x="20106" y="10864"/>
                      <a:pt x="19971" y="9579"/>
                    </a:cubicBezTo>
                    <a:cubicBezTo>
                      <a:pt x="19788" y="7797"/>
                      <a:pt x="19537" y="6005"/>
                      <a:pt x="18925" y="4317"/>
                    </a:cubicBezTo>
                    <a:cubicBezTo>
                      <a:pt x="18319" y="2634"/>
                      <a:pt x="17316" y="1051"/>
                      <a:pt x="15869"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443;p35">
                <a:extLst>
                  <a:ext uri="{FF2B5EF4-FFF2-40B4-BE49-F238E27FC236}">
                    <a16:creationId xmlns:a16="http://schemas.microsoft.com/office/drawing/2014/main" id="{58A7E17E-EC4F-47C7-8BAF-5D5A33602409}"/>
                  </a:ext>
                </a:extLst>
              </p:cNvPr>
              <p:cNvSpPr/>
              <p:nvPr/>
            </p:nvSpPr>
            <p:spPr>
              <a:xfrm>
                <a:off x="1094775" y="3289750"/>
                <a:ext cx="803525" cy="809500"/>
              </a:xfrm>
              <a:custGeom>
                <a:avLst/>
                <a:gdLst/>
                <a:ahLst/>
                <a:cxnLst/>
                <a:rect l="l" t="t" r="r" b="b"/>
                <a:pathLst>
                  <a:path w="32141" h="32380" extrusionOk="0">
                    <a:moveTo>
                      <a:pt x="27396" y="1"/>
                    </a:moveTo>
                    <a:cubicBezTo>
                      <a:pt x="26351" y="1"/>
                      <a:pt x="25295" y="286"/>
                      <a:pt x="24261" y="492"/>
                    </a:cubicBezTo>
                    <a:cubicBezTo>
                      <a:pt x="22830" y="780"/>
                      <a:pt x="21373" y="922"/>
                      <a:pt x="19916" y="922"/>
                    </a:cubicBezTo>
                    <a:cubicBezTo>
                      <a:pt x="19516" y="922"/>
                      <a:pt x="19116" y="911"/>
                      <a:pt x="18717" y="890"/>
                    </a:cubicBezTo>
                    <a:cubicBezTo>
                      <a:pt x="17008" y="794"/>
                      <a:pt x="15306" y="501"/>
                      <a:pt x="13598" y="501"/>
                    </a:cubicBezTo>
                    <a:cubicBezTo>
                      <a:pt x="13443" y="501"/>
                      <a:pt x="13287" y="503"/>
                      <a:pt x="13132" y="509"/>
                    </a:cubicBezTo>
                    <a:cubicBezTo>
                      <a:pt x="8408" y="665"/>
                      <a:pt x="3878" y="3634"/>
                      <a:pt x="1850" y="7902"/>
                    </a:cubicBezTo>
                    <a:cubicBezTo>
                      <a:pt x="1" y="11805"/>
                      <a:pt x="205" y="16367"/>
                      <a:pt x="1025" y="20605"/>
                    </a:cubicBezTo>
                    <a:cubicBezTo>
                      <a:pt x="1370" y="22370"/>
                      <a:pt x="1819" y="24137"/>
                      <a:pt x="2644" y="25730"/>
                    </a:cubicBezTo>
                    <a:cubicBezTo>
                      <a:pt x="4071" y="28484"/>
                      <a:pt x="6883" y="30584"/>
                      <a:pt x="9845" y="31493"/>
                    </a:cubicBezTo>
                    <a:cubicBezTo>
                      <a:pt x="8706" y="30579"/>
                      <a:pt x="8037" y="29294"/>
                      <a:pt x="7781" y="27857"/>
                    </a:cubicBezTo>
                    <a:lnTo>
                      <a:pt x="7781" y="27857"/>
                    </a:lnTo>
                    <a:cubicBezTo>
                      <a:pt x="9172" y="29728"/>
                      <a:pt x="11162" y="31149"/>
                      <a:pt x="13388" y="31855"/>
                    </a:cubicBezTo>
                    <a:cubicBezTo>
                      <a:pt x="14492" y="32203"/>
                      <a:pt x="15628" y="32380"/>
                      <a:pt x="16764" y="32380"/>
                    </a:cubicBezTo>
                    <a:cubicBezTo>
                      <a:pt x="17913" y="32380"/>
                      <a:pt x="19062" y="32198"/>
                      <a:pt x="20176" y="31828"/>
                    </a:cubicBezTo>
                    <a:cubicBezTo>
                      <a:pt x="19099" y="29660"/>
                      <a:pt x="18331" y="27309"/>
                      <a:pt x="18242" y="24895"/>
                    </a:cubicBezTo>
                    <a:cubicBezTo>
                      <a:pt x="18153" y="22481"/>
                      <a:pt x="18780" y="19993"/>
                      <a:pt x="20254" y="18080"/>
                    </a:cubicBezTo>
                    <a:cubicBezTo>
                      <a:pt x="21691" y="16215"/>
                      <a:pt x="23833" y="14993"/>
                      <a:pt x="25296" y="13148"/>
                    </a:cubicBezTo>
                    <a:cubicBezTo>
                      <a:pt x="27010" y="10985"/>
                      <a:pt x="27642" y="8190"/>
                      <a:pt x="28227" y="5498"/>
                    </a:cubicBezTo>
                    <a:cubicBezTo>
                      <a:pt x="29000" y="6612"/>
                      <a:pt x="29492" y="7949"/>
                      <a:pt x="29690" y="9292"/>
                    </a:cubicBezTo>
                    <a:cubicBezTo>
                      <a:pt x="31211" y="8064"/>
                      <a:pt x="32141" y="6204"/>
                      <a:pt x="31942" y="4254"/>
                    </a:cubicBezTo>
                    <a:cubicBezTo>
                      <a:pt x="31749" y="2311"/>
                      <a:pt x="30286" y="492"/>
                      <a:pt x="28373" y="96"/>
                    </a:cubicBezTo>
                    <a:cubicBezTo>
                      <a:pt x="28049" y="29"/>
                      <a:pt x="27723" y="1"/>
                      <a:pt x="27396"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44;p35">
                <a:extLst>
                  <a:ext uri="{FF2B5EF4-FFF2-40B4-BE49-F238E27FC236}">
                    <a16:creationId xmlns:a16="http://schemas.microsoft.com/office/drawing/2014/main" id="{780A0371-DED7-8E1A-839A-7B4A3837D4DE}"/>
                  </a:ext>
                </a:extLst>
              </p:cNvPr>
              <p:cNvSpPr/>
              <p:nvPr/>
            </p:nvSpPr>
            <p:spPr>
              <a:xfrm>
                <a:off x="1434575" y="3377575"/>
                <a:ext cx="247950" cy="703200"/>
              </a:xfrm>
              <a:custGeom>
                <a:avLst/>
                <a:gdLst/>
                <a:ahLst/>
                <a:cxnLst/>
                <a:rect l="l" t="t" r="r" b="b"/>
                <a:pathLst>
                  <a:path w="9918" h="28128" extrusionOk="0">
                    <a:moveTo>
                      <a:pt x="9917" y="0"/>
                    </a:moveTo>
                    <a:lnTo>
                      <a:pt x="9917" y="0"/>
                    </a:lnTo>
                    <a:cubicBezTo>
                      <a:pt x="8945" y="2634"/>
                      <a:pt x="7660" y="5142"/>
                      <a:pt x="6097" y="7462"/>
                    </a:cubicBezTo>
                    <a:cubicBezTo>
                      <a:pt x="5313" y="8622"/>
                      <a:pt x="4446" y="9724"/>
                      <a:pt x="3589" y="10831"/>
                    </a:cubicBezTo>
                    <a:cubicBezTo>
                      <a:pt x="2738" y="11945"/>
                      <a:pt x="1906" y="13089"/>
                      <a:pt x="1254" y="14343"/>
                    </a:cubicBezTo>
                    <a:cubicBezTo>
                      <a:pt x="606" y="15592"/>
                      <a:pt x="135" y="16966"/>
                      <a:pt x="46" y="18382"/>
                    </a:cubicBezTo>
                    <a:cubicBezTo>
                      <a:pt x="0" y="19088"/>
                      <a:pt x="31" y="19798"/>
                      <a:pt x="114" y="20499"/>
                    </a:cubicBezTo>
                    <a:cubicBezTo>
                      <a:pt x="198" y="21199"/>
                      <a:pt x="329" y="21893"/>
                      <a:pt x="517" y="22573"/>
                    </a:cubicBezTo>
                    <a:cubicBezTo>
                      <a:pt x="898" y="23926"/>
                      <a:pt x="1520" y="25243"/>
                      <a:pt x="2502" y="26272"/>
                    </a:cubicBezTo>
                    <a:cubicBezTo>
                      <a:pt x="3474" y="27286"/>
                      <a:pt x="4785" y="28017"/>
                      <a:pt x="6191" y="28127"/>
                    </a:cubicBezTo>
                    <a:cubicBezTo>
                      <a:pt x="4790" y="27980"/>
                      <a:pt x="3505" y="27228"/>
                      <a:pt x="2576" y="26198"/>
                    </a:cubicBezTo>
                    <a:cubicBezTo>
                      <a:pt x="1624" y="25175"/>
                      <a:pt x="1023" y="23873"/>
                      <a:pt x="668" y="22530"/>
                    </a:cubicBezTo>
                    <a:cubicBezTo>
                      <a:pt x="495" y="21857"/>
                      <a:pt x="370" y="21172"/>
                      <a:pt x="292" y="20478"/>
                    </a:cubicBezTo>
                    <a:cubicBezTo>
                      <a:pt x="213" y="19788"/>
                      <a:pt x="182" y="19088"/>
                      <a:pt x="235" y="18398"/>
                    </a:cubicBezTo>
                    <a:cubicBezTo>
                      <a:pt x="329" y="17008"/>
                      <a:pt x="794" y="15671"/>
                      <a:pt x="1436" y="14437"/>
                    </a:cubicBezTo>
                    <a:cubicBezTo>
                      <a:pt x="2716" y="11955"/>
                      <a:pt x="4703" y="9912"/>
                      <a:pt x="6228" y="7551"/>
                    </a:cubicBezTo>
                    <a:cubicBezTo>
                      <a:pt x="7001" y="6375"/>
                      <a:pt x="7696" y="5152"/>
                      <a:pt x="8318" y="3893"/>
                    </a:cubicBezTo>
                    <a:cubicBezTo>
                      <a:pt x="8929" y="2629"/>
                      <a:pt x="9462" y="1327"/>
                      <a:pt x="9917" y="0"/>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45;p35">
                <a:extLst>
                  <a:ext uri="{FF2B5EF4-FFF2-40B4-BE49-F238E27FC236}">
                    <a16:creationId xmlns:a16="http://schemas.microsoft.com/office/drawing/2014/main" id="{644CEFE3-67EA-BECE-191F-94AC6087FFBA}"/>
                  </a:ext>
                </a:extLst>
              </p:cNvPr>
              <p:cNvSpPr/>
              <p:nvPr/>
            </p:nvSpPr>
            <p:spPr>
              <a:xfrm>
                <a:off x="1290200" y="3990850"/>
                <a:ext cx="7075" cy="8775"/>
              </a:xfrm>
              <a:custGeom>
                <a:avLst/>
                <a:gdLst/>
                <a:ahLst/>
                <a:cxnLst/>
                <a:rect l="l" t="t" r="r" b="b"/>
                <a:pathLst>
                  <a:path w="283" h="351" extrusionOk="0">
                    <a:moveTo>
                      <a:pt x="0" y="1"/>
                    </a:moveTo>
                    <a:cubicBezTo>
                      <a:pt x="6" y="12"/>
                      <a:pt x="6" y="22"/>
                      <a:pt x="11" y="37"/>
                    </a:cubicBezTo>
                    <a:cubicBezTo>
                      <a:pt x="94" y="148"/>
                      <a:pt x="188" y="252"/>
                      <a:pt x="282" y="351"/>
                    </a:cubicBezTo>
                    <a:cubicBezTo>
                      <a:pt x="183" y="237"/>
                      <a:pt x="89" y="121"/>
                      <a:pt x="0" y="1"/>
                    </a:cubicBezTo>
                    <a:close/>
                  </a:path>
                </a:pathLst>
              </a:custGeom>
              <a:solidFill>
                <a:srgbClr val="B1D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46;p35">
                <a:extLst>
                  <a:ext uri="{FF2B5EF4-FFF2-40B4-BE49-F238E27FC236}">
                    <a16:creationId xmlns:a16="http://schemas.microsoft.com/office/drawing/2014/main" id="{0ADA4AA4-FB33-22BE-8D03-BD69E3D3F35B}"/>
                  </a:ext>
                </a:extLst>
              </p:cNvPr>
              <p:cNvSpPr/>
              <p:nvPr/>
            </p:nvSpPr>
            <p:spPr>
              <a:xfrm>
                <a:off x="1247750" y="3412725"/>
                <a:ext cx="249375" cy="579075"/>
              </a:xfrm>
              <a:custGeom>
                <a:avLst/>
                <a:gdLst/>
                <a:ahLst/>
                <a:cxnLst/>
                <a:rect l="l" t="t" r="r" b="b"/>
                <a:pathLst>
                  <a:path w="9975" h="23163" extrusionOk="0">
                    <a:moveTo>
                      <a:pt x="9975" y="0"/>
                    </a:moveTo>
                    <a:lnTo>
                      <a:pt x="9975" y="0"/>
                    </a:lnTo>
                    <a:cubicBezTo>
                      <a:pt x="9552" y="1028"/>
                      <a:pt x="9140" y="2069"/>
                      <a:pt x="8658" y="3072"/>
                    </a:cubicBezTo>
                    <a:cubicBezTo>
                      <a:pt x="8188" y="4081"/>
                      <a:pt x="7661" y="5068"/>
                      <a:pt x="7023" y="5972"/>
                    </a:cubicBezTo>
                    <a:cubicBezTo>
                      <a:pt x="6386" y="6886"/>
                      <a:pt x="5628" y="7696"/>
                      <a:pt x="4865" y="8511"/>
                    </a:cubicBezTo>
                    <a:cubicBezTo>
                      <a:pt x="4097" y="9321"/>
                      <a:pt x="3350" y="10163"/>
                      <a:pt x="2691" y="11072"/>
                    </a:cubicBezTo>
                    <a:cubicBezTo>
                      <a:pt x="2033" y="11976"/>
                      <a:pt x="1454" y="12948"/>
                      <a:pt x="998" y="13976"/>
                    </a:cubicBezTo>
                    <a:cubicBezTo>
                      <a:pt x="549" y="15006"/>
                      <a:pt x="231" y="16098"/>
                      <a:pt x="116" y="17217"/>
                    </a:cubicBezTo>
                    <a:cubicBezTo>
                      <a:pt x="0" y="18334"/>
                      <a:pt x="89" y="19474"/>
                      <a:pt x="381" y="20560"/>
                    </a:cubicBezTo>
                    <a:cubicBezTo>
                      <a:pt x="654" y="21501"/>
                      <a:pt x="1092" y="22400"/>
                      <a:pt x="1709" y="23162"/>
                    </a:cubicBezTo>
                    <a:cubicBezTo>
                      <a:pt x="1704" y="23147"/>
                      <a:pt x="1704" y="23137"/>
                      <a:pt x="1698" y="23126"/>
                    </a:cubicBezTo>
                    <a:cubicBezTo>
                      <a:pt x="1124" y="22353"/>
                      <a:pt x="716" y="21464"/>
                      <a:pt x="482" y="20535"/>
                    </a:cubicBezTo>
                    <a:cubicBezTo>
                      <a:pt x="210" y="19458"/>
                      <a:pt x="142" y="18334"/>
                      <a:pt x="272" y="17237"/>
                    </a:cubicBezTo>
                    <a:cubicBezTo>
                      <a:pt x="408" y="16140"/>
                      <a:pt x="716" y="15064"/>
                      <a:pt x="1171" y="14050"/>
                    </a:cubicBezTo>
                    <a:cubicBezTo>
                      <a:pt x="1625" y="13042"/>
                      <a:pt x="2200" y="12085"/>
                      <a:pt x="2858" y="11192"/>
                    </a:cubicBezTo>
                    <a:cubicBezTo>
                      <a:pt x="3507" y="10293"/>
                      <a:pt x="4238" y="9457"/>
                      <a:pt x="5001" y="8642"/>
                    </a:cubicBezTo>
                    <a:cubicBezTo>
                      <a:pt x="5754" y="7822"/>
                      <a:pt x="6526" y="7001"/>
                      <a:pt x="7153" y="6066"/>
                    </a:cubicBezTo>
                    <a:cubicBezTo>
                      <a:pt x="8419" y="4201"/>
                      <a:pt x="9207" y="2089"/>
                      <a:pt x="9975" y="0"/>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47;p35">
                <a:extLst>
                  <a:ext uri="{FF2B5EF4-FFF2-40B4-BE49-F238E27FC236}">
                    <a16:creationId xmlns:a16="http://schemas.microsoft.com/office/drawing/2014/main" id="{2D33371D-3AAB-3E19-FA64-76F7A6364242}"/>
                  </a:ext>
                </a:extLst>
              </p:cNvPr>
              <p:cNvSpPr/>
              <p:nvPr/>
            </p:nvSpPr>
            <p:spPr>
              <a:xfrm>
                <a:off x="1114625" y="3771800"/>
                <a:ext cx="300" cy="5250"/>
              </a:xfrm>
              <a:custGeom>
                <a:avLst/>
                <a:gdLst/>
                <a:ahLst/>
                <a:cxnLst/>
                <a:rect l="l" t="t" r="r" b="b"/>
                <a:pathLst>
                  <a:path w="12" h="210" extrusionOk="0">
                    <a:moveTo>
                      <a:pt x="1" y="1"/>
                    </a:moveTo>
                    <a:cubicBezTo>
                      <a:pt x="1" y="69"/>
                      <a:pt x="7" y="141"/>
                      <a:pt x="12" y="209"/>
                    </a:cubicBezTo>
                    <a:lnTo>
                      <a:pt x="12" y="74"/>
                    </a:lnTo>
                    <a:cubicBezTo>
                      <a:pt x="7" y="52"/>
                      <a:pt x="7" y="27"/>
                      <a:pt x="1" y="1"/>
                    </a:cubicBezTo>
                    <a:close/>
                  </a:path>
                </a:pathLst>
              </a:custGeom>
              <a:solidFill>
                <a:srgbClr val="B1D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48;p35">
                <a:extLst>
                  <a:ext uri="{FF2B5EF4-FFF2-40B4-BE49-F238E27FC236}">
                    <a16:creationId xmlns:a16="http://schemas.microsoft.com/office/drawing/2014/main" id="{751D6A56-0D20-AC38-11F2-A1154C7F49DC}"/>
                  </a:ext>
                </a:extLst>
              </p:cNvPr>
              <p:cNvSpPr/>
              <p:nvPr/>
            </p:nvSpPr>
            <p:spPr>
              <a:xfrm>
                <a:off x="1112550" y="3371025"/>
                <a:ext cx="244450" cy="402625"/>
              </a:xfrm>
              <a:custGeom>
                <a:avLst/>
                <a:gdLst/>
                <a:ahLst/>
                <a:cxnLst/>
                <a:rect l="l" t="t" r="r" b="b"/>
                <a:pathLst>
                  <a:path w="9778" h="16105" extrusionOk="0">
                    <a:moveTo>
                      <a:pt x="9777" y="0"/>
                    </a:moveTo>
                    <a:lnTo>
                      <a:pt x="9777" y="0"/>
                    </a:lnTo>
                    <a:cubicBezTo>
                      <a:pt x="9395" y="721"/>
                      <a:pt x="8999" y="1427"/>
                      <a:pt x="8543" y="2101"/>
                    </a:cubicBezTo>
                    <a:cubicBezTo>
                      <a:pt x="8099" y="2780"/>
                      <a:pt x="7614" y="3434"/>
                      <a:pt x="7096" y="4056"/>
                    </a:cubicBezTo>
                    <a:cubicBezTo>
                      <a:pt x="6573" y="4678"/>
                      <a:pt x="6025" y="5273"/>
                      <a:pt x="5445" y="5831"/>
                    </a:cubicBezTo>
                    <a:cubicBezTo>
                      <a:pt x="4860" y="6396"/>
                      <a:pt x="4243" y="6924"/>
                      <a:pt x="3643" y="7478"/>
                    </a:cubicBezTo>
                    <a:cubicBezTo>
                      <a:pt x="3047" y="8037"/>
                      <a:pt x="2472" y="8622"/>
                      <a:pt x="1976" y="9280"/>
                    </a:cubicBezTo>
                    <a:cubicBezTo>
                      <a:pt x="1489" y="9938"/>
                      <a:pt x="1082" y="10666"/>
                      <a:pt x="790" y="11428"/>
                    </a:cubicBezTo>
                    <a:cubicBezTo>
                      <a:pt x="215" y="12892"/>
                      <a:pt x="1" y="14479"/>
                      <a:pt x="84" y="16032"/>
                    </a:cubicBezTo>
                    <a:cubicBezTo>
                      <a:pt x="90" y="16058"/>
                      <a:pt x="90" y="16083"/>
                      <a:pt x="95" y="16105"/>
                    </a:cubicBezTo>
                    <a:cubicBezTo>
                      <a:pt x="90" y="15337"/>
                      <a:pt x="136" y="14568"/>
                      <a:pt x="272" y="13816"/>
                    </a:cubicBezTo>
                    <a:cubicBezTo>
                      <a:pt x="408" y="13017"/>
                      <a:pt x="628" y="12233"/>
                      <a:pt x="936" y="11491"/>
                    </a:cubicBezTo>
                    <a:cubicBezTo>
                      <a:pt x="1250" y="10744"/>
                      <a:pt x="1641" y="10033"/>
                      <a:pt x="2128" y="9395"/>
                    </a:cubicBezTo>
                    <a:cubicBezTo>
                      <a:pt x="2613" y="8753"/>
                      <a:pt x="3187" y="8178"/>
                      <a:pt x="3783" y="7630"/>
                    </a:cubicBezTo>
                    <a:cubicBezTo>
                      <a:pt x="4374" y="7075"/>
                      <a:pt x="4991" y="6538"/>
                      <a:pt x="5570" y="5968"/>
                    </a:cubicBezTo>
                    <a:cubicBezTo>
                      <a:pt x="6156" y="5393"/>
                      <a:pt x="6715" y="4797"/>
                      <a:pt x="7217" y="4155"/>
                    </a:cubicBezTo>
                    <a:cubicBezTo>
                      <a:pt x="8241" y="2879"/>
                      <a:pt x="9103" y="1485"/>
                      <a:pt x="9777" y="0"/>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49;p35">
                <a:extLst>
                  <a:ext uri="{FF2B5EF4-FFF2-40B4-BE49-F238E27FC236}">
                    <a16:creationId xmlns:a16="http://schemas.microsoft.com/office/drawing/2014/main" id="{0022A0E5-C0F2-8A9D-CE16-A90E29DFB2A8}"/>
                  </a:ext>
                </a:extLst>
              </p:cNvPr>
              <p:cNvSpPr/>
              <p:nvPr/>
            </p:nvSpPr>
            <p:spPr>
              <a:xfrm>
                <a:off x="1837425" y="3520600"/>
                <a:ext cx="1175" cy="2375"/>
              </a:xfrm>
              <a:custGeom>
                <a:avLst/>
                <a:gdLst/>
                <a:ahLst/>
                <a:cxnLst/>
                <a:rect l="l" t="t" r="r" b="b"/>
                <a:pathLst>
                  <a:path w="47" h="95" extrusionOk="0">
                    <a:moveTo>
                      <a:pt x="47" y="0"/>
                    </a:moveTo>
                    <a:lnTo>
                      <a:pt x="44" y="5"/>
                    </a:lnTo>
                    <a:lnTo>
                      <a:pt x="44" y="5"/>
                    </a:lnTo>
                    <a:cubicBezTo>
                      <a:pt x="45" y="4"/>
                      <a:pt x="46" y="2"/>
                      <a:pt x="47" y="0"/>
                    </a:cubicBezTo>
                    <a:close/>
                    <a:moveTo>
                      <a:pt x="44" y="5"/>
                    </a:moveTo>
                    <a:cubicBezTo>
                      <a:pt x="40" y="13"/>
                      <a:pt x="35" y="17"/>
                      <a:pt x="26" y="22"/>
                    </a:cubicBezTo>
                    <a:cubicBezTo>
                      <a:pt x="16" y="48"/>
                      <a:pt x="11" y="68"/>
                      <a:pt x="0" y="94"/>
                    </a:cubicBezTo>
                    <a:lnTo>
                      <a:pt x="44" y="5"/>
                    </a:lnTo>
                    <a:close/>
                  </a:path>
                </a:pathLst>
              </a:custGeom>
              <a:solidFill>
                <a:srgbClr val="B1D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0;p35">
                <a:extLst>
                  <a:ext uri="{FF2B5EF4-FFF2-40B4-BE49-F238E27FC236}">
                    <a16:creationId xmlns:a16="http://schemas.microsoft.com/office/drawing/2014/main" id="{192733FD-0EE8-EF40-95FB-7BA3428827A5}"/>
                  </a:ext>
                </a:extLst>
              </p:cNvPr>
              <p:cNvSpPr/>
              <p:nvPr/>
            </p:nvSpPr>
            <p:spPr>
              <a:xfrm>
                <a:off x="1837275" y="3522950"/>
                <a:ext cx="175" cy="425"/>
              </a:xfrm>
              <a:custGeom>
                <a:avLst/>
                <a:gdLst/>
                <a:ahLst/>
                <a:cxnLst/>
                <a:rect l="l" t="t" r="r" b="b"/>
                <a:pathLst>
                  <a:path w="7" h="17" extrusionOk="0">
                    <a:moveTo>
                      <a:pt x="6" y="0"/>
                    </a:moveTo>
                    <a:cubicBezTo>
                      <a:pt x="0" y="5"/>
                      <a:pt x="0" y="12"/>
                      <a:pt x="0" y="17"/>
                    </a:cubicBezTo>
                    <a:cubicBezTo>
                      <a:pt x="0" y="12"/>
                      <a:pt x="0" y="5"/>
                      <a:pt x="6" y="0"/>
                    </a:cubicBezTo>
                    <a:close/>
                  </a:path>
                </a:pathLst>
              </a:custGeom>
              <a:solidFill>
                <a:srgbClr val="B19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1;p35">
                <a:extLst>
                  <a:ext uri="{FF2B5EF4-FFF2-40B4-BE49-F238E27FC236}">
                    <a16:creationId xmlns:a16="http://schemas.microsoft.com/office/drawing/2014/main" id="{379F68A3-AA35-D50D-4E45-342515ECE2EF}"/>
                  </a:ext>
                </a:extLst>
              </p:cNvPr>
              <p:cNvSpPr/>
              <p:nvPr/>
            </p:nvSpPr>
            <p:spPr>
              <a:xfrm>
                <a:off x="1778900" y="3331825"/>
                <a:ext cx="80875" cy="189325"/>
              </a:xfrm>
              <a:custGeom>
                <a:avLst/>
                <a:gdLst/>
                <a:ahLst/>
                <a:cxnLst/>
                <a:rect l="l" t="t" r="r" b="b"/>
                <a:pathLst>
                  <a:path w="3235" h="7573" extrusionOk="0">
                    <a:moveTo>
                      <a:pt x="0" y="1"/>
                    </a:moveTo>
                    <a:lnTo>
                      <a:pt x="0" y="1"/>
                    </a:lnTo>
                    <a:cubicBezTo>
                      <a:pt x="386" y="53"/>
                      <a:pt x="758" y="174"/>
                      <a:pt x="1087" y="372"/>
                    </a:cubicBezTo>
                    <a:cubicBezTo>
                      <a:pt x="1421" y="555"/>
                      <a:pt x="1714" y="806"/>
                      <a:pt x="1965" y="1093"/>
                    </a:cubicBezTo>
                    <a:cubicBezTo>
                      <a:pt x="2461" y="1669"/>
                      <a:pt x="2764" y="2395"/>
                      <a:pt x="2895" y="3142"/>
                    </a:cubicBezTo>
                    <a:cubicBezTo>
                      <a:pt x="3041" y="3894"/>
                      <a:pt x="3036" y="4667"/>
                      <a:pt x="2937" y="5431"/>
                    </a:cubicBezTo>
                    <a:cubicBezTo>
                      <a:pt x="2890" y="5812"/>
                      <a:pt x="2817" y="6188"/>
                      <a:pt x="2711" y="6559"/>
                    </a:cubicBezTo>
                    <a:cubicBezTo>
                      <a:pt x="2624" y="6904"/>
                      <a:pt x="2503" y="7238"/>
                      <a:pt x="2367" y="7573"/>
                    </a:cubicBezTo>
                    <a:cubicBezTo>
                      <a:pt x="2378" y="7568"/>
                      <a:pt x="2383" y="7563"/>
                      <a:pt x="2388" y="7551"/>
                    </a:cubicBezTo>
                    <a:cubicBezTo>
                      <a:pt x="2733" y="6898"/>
                      <a:pt x="2974" y="6188"/>
                      <a:pt x="3094" y="5456"/>
                    </a:cubicBezTo>
                    <a:cubicBezTo>
                      <a:pt x="3224" y="4683"/>
                      <a:pt x="3234" y="3883"/>
                      <a:pt x="3099" y="3104"/>
                    </a:cubicBezTo>
                    <a:cubicBezTo>
                      <a:pt x="2942" y="2332"/>
                      <a:pt x="2634" y="1568"/>
                      <a:pt x="2079" y="989"/>
                    </a:cubicBezTo>
                    <a:cubicBezTo>
                      <a:pt x="1809" y="702"/>
                      <a:pt x="1489" y="456"/>
                      <a:pt x="1134" y="283"/>
                    </a:cubicBezTo>
                    <a:cubicBezTo>
                      <a:pt x="779" y="111"/>
                      <a:pt x="391" y="7"/>
                      <a:pt x="0" y="1"/>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2;p35">
                <a:extLst>
                  <a:ext uri="{FF2B5EF4-FFF2-40B4-BE49-F238E27FC236}">
                    <a16:creationId xmlns:a16="http://schemas.microsoft.com/office/drawing/2014/main" id="{8FAA586F-4F56-9101-63C3-143559AD4A4E}"/>
                  </a:ext>
                </a:extLst>
              </p:cNvPr>
              <p:cNvSpPr/>
              <p:nvPr/>
            </p:nvSpPr>
            <p:spPr>
              <a:xfrm>
                <a:off x="1516325" y="3670575"/>
                <a:ext cx="111975" cy="151200"/>
              </a:xfrm>
              <a:custGeom>
                <a:avLst/>
                <a:gdLst/>
                <a:ahLst/>
                <a:cxnLst/>
                <a:rect l="l" t="t" r="r" b="b"/>
                <a:pathLst>
                  <a:path w="4479" h="6048" extrusionOk="0">
                    <a:moveTo>
                      <a:pt x="2312" y="1"/>
                    </a:moveTo>
                    <a:cubicBezTo>
                      <a:pt x="1166" y="1"/>
                      <a:pt x="211" y="1199"/>
                      <a:pt x="105" y="2321"/>
                    </a:cubicBezTo>
                    <a:cubicBezTo>
                      <a:pt x="1" y="3433"/>
                      <a:pt x="392" y="4583"/>
                      <a:pt x="1156" y="5398"/>
                    </a:cubicBezTo>
                    <a:cubicBezTo>
                      <a:pt x="1395" y="5649"/>
                      <a:pt x="1677" y="5878"/>
                      <a:pt x="2007" y="5982"/>
                    </a:cubicBezTo>
                    <a:cubicBezTo>
                      <a:pt x="2145" y="6027"/>
                      <a:pt x="2286" y="6047"/>
                      <a:pt x="2427" y="6047"/>
                    </a:cubicBezTo>
                    <a:cubicBezTo>
                      <a:pt x="3054" y="6047"/>
                      <a:pt x="3677" y="5640"/>
                      <a:pt x="4014" y="5094"/>
                    </a:cubicBezTo>
                    <a:cubicBezTo>
                      <a:pt x="4421" y="4421"/>
                      <a:pt x="4479" y="3590"/>
                      <a:pt x="4426" y="2801"/>
                    </a:cubicBezTo>
                    <a:cubicBezTo>
                      <a:pt x="4353" y="1788"/>
                      <a:pt x="4019" y="659"/>
                      <a:pt x="3109" y="199"/>
                    </a:cubicBezTo>
                    <a:cubicBezTo>
                      <a:pt x="2839" y="62"/>
                      <a:pt x="2571" y="1"/>
                      <a:pt x="2312"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3;p35">
                <a:extLst>
                  <a:ext uri="{FF2B5EF4-FFF2-40B4-BE49-F238E27FC236}">
                    <a16:creationId xmlns:a16="http://schemas.microsoft.com/office/drawing/2014/main" id="{E549A38A-ED63-38F6-BF5B-0E2417B351F9}"/>
                  </a:ext>
                </a:extLst>
              </p:cNvPr>
              <p:cNvSpPr/>
              <p:nvPr/>
            </p:nvSpPr>
            <p:spPr>
              <a:xfrm>
                <a:off x="1523250" y="3687950"/>
                <a:ext cx="79850" cy="115100"/>
              </a:xfrm>
              <a:custGeom>
                <a:avLst/>
                <a:gdLst/>
                <a:ahLst/>
                <a:cxnLst/>
                <a:rect l="l" t="t" r="r" b="b"/>
                <a:pathLst>
                  <a:path w="3194" h="4604" extrusionOk="0">
                    <a:moveTo>
                      <a:pt x="1829" y="0"/>
                    </a:moveTo>
                    <a:cubicBezTo>
                      <a:pt x="1588" y="0"/>
                      <a:pt x="1349" y="94"/>
                      <a:pt x="1156" y="240"/>
                    </a:cubicBezTo>
                    <a:cubicBezTo>
                      <a:pt x="905" y="428"/>
                      <a:pt x="717" y="685"/>
                      <a:pt x="539" y="941"/>
                    </a:cubicBezTo>
                    <a:cubicBezTo>
                      <a:pt x="539" y="941"/>
                      <a:pt x="1" y="2456"/>
                      <a:pt x="852" y="3657"/>
                    </a:cubicBezTo>
                    <a:cubicBezTo>
                      <a:pt x="1432" y="4472"/>
                      <a:pt x="2153" y="4604"/>
                      <a:pt x="2550" y="4604"/>
                    </a:cubicBezTo>
                    <a:cubicBezTo>
                      <a:pt x="2738" y="4604"/>
                      <a:pt x="2854" y="4573"/>
                      <a:pt x="2854" y="4573"/>
                    </a:cubicBezTo>
                    <a:cubicBezTo>
                      <a:pt x="2545" y="4394"/>
                      <a:pt x="2289" y="4122"/>
                      <a:pt x="2121" y="3804"/>
                    </a:cubicBezTo>
                    <a:cubicBezTo>
                      <a:pt x="2090" y="3736"/>
                      <a:pt x="2059" y="3668"/>
                      <a:pt x="2065" y="3594"/>
                    </a:cubicBezTo>
                    <a:cubicBezTo>
                      <a:pt x="2075" y="3459"/>
                      <a:pt x="2205" y="3365"/>
                      <a:pt x="2326" y="3297"/>
                    </a:cubicBezTo>
                    <a:cubicBezTo>
                      <a:pt x="2567" y="3150"/>
                      <a:pt x="2801" y="3005"/>
                      <a:pt x="3042" y="2863"/>
                    </a:cubicBezTo>
                    <a:cubicBezTo>
                      <a:pt x="3088" y="2832"/>
                      <a:pt x="3141" y="2801"/>
                      <a:pt x="3167" y="2754"/>
                    </a:cubicBezTo>
                    <a:cubicBezTo>
                      <a:pt x="3194" y="2702"/>
                      <a:pt x="3194" y="2634"/>
                      <a:pt x="3187" y="2576"/>
                    </a:cubicBezTo>
                    <a:cubicBezTo>
                      <a:pt x="3146" y="1792"/>
                      <a:pt x="3078" y="946"/>
                      <a:pt x="2555" y="365"/>
                    </a:cubicBezTo>
                    <a:cubicBezTo>
                      <a:pt x="2415" y="208"/>
                      <a:pt x="2242" y="78"/>
                      <a:pt x="2039" y="27"/>
                    </a:cubicBezTo>
                    <a:cubicBezTo>
                      <a:pt x="1971" y="5"/>
                      <a:pt x="1897" y="0"/>
                      <a:pt x="1829" y="0"/>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p35">
                <a:extLst>
                  <a:ext uri="{FF2B5EF4-FFF2-40B4-BE49-F238E27FC236}">
                    <a16:creationId xmlns:a16="http://schemas.microsoft.com/office/drawing/2014/main" id="{950179EC-219E-B808-236E-93EDD6ED63FF}"/>
                  </a:ext>
                </a:extLst>
              </p:cNvPr>
              <p:cNvSpPr/>
              <p:nvPr/>
            </p:nvSpPr>
            <p:spPr>
              <a:xfrm>
                <a:off x="1536700" y="3685775"/>
                <a:ext cx="69250" cy="116500"/>
              </a:xfrm>
              <a:custGeom>
                <a:avLst/>
                <a:gdLst/>
                <a:ahLst/>
                <a:cxnLst/>
                <a:rect l="l" t="t" r="r" b="b"/>
                <a:pathLst>
                  <a:path w="2770" h="4660" extrusionOk="0">
                    <a:moveTo>
                      <a:pt x="1320" y="0"/>
                    </a:moveTo>
                    <a:cubicBezTo>
                      <a:pt x="1057" y="0"/>
                      <a:pt x="803" y="111"/>
                      <a:pt x="606" y="259"/>
                    </a:cubicBezTo>
                    <a:cubicBezTo>
                      <a:pt x="346" y="474"/>
                      <a:pt x="157" y="751"/>
                      <a:pt x="1" y="1028"/>
                    </a:cubicBezTo>
                    <a:cubicBezTo>
                      <a:pt x="204" y="777"/>
                      <a:pt x="408" y="521"/>
                      <a:pt x="674" y="358"/>
                    </a:cubicBezTo>
                    <a:cubicBezTo>
                      <a:pt x="851" y="243"/>
                      <a:pt x="1060" y="171"/>
                      <a:pt x="1262" y="171"/>
                    </a:cubicBezTo>
                    <a:cubicBezTo>
                      <a:pt x="1353" y="171"/>
                      <a:pt x="1442" y="185"/>
                      <a:pt x="1527" y="218"/>
                    </a:cubicBezTo>
                    <a:cubicBezTo>
                      <a:pt x="1793" y="327"/>
                      <a:pt x="2002" y="568"/>
                      <a:pt x="2148" y="835"/>
                    </a:cubicBezTo>
                    <a:cubicBezTo>
                      <a:pt x="2294" y="1101"/>
                      <a:pt x="2383" y="1399"/>
                      <a:pt x="2436" y="1713"/>
                    </a:cubicBezTo>
                    <a:cubicBezTo>
                      <a:pt x="2493" y="2020"/>
                      <a:pt x="2514" y="2340"/>
                      <a:pt x="2535" y="2658"/>
                    </a:cubicBezTo>
                    <a:cubicBezTo>
                      <a:pt x="2540" y="2741"/>
                      <a:pt x="2540" y="2783"/>
                      <a:pt x="2519" y="2799"/>
                    </a:cubicBezTo>
                    <a:cubicBezTo>
                      <a:pt x="2493" y="2830"/>
                      <a:pt x="2405" y="2878"/>
                      <a:pt x="2342" y="2919"/>
                    </a:cubicBezTo>
                    <a:cubicBezTo>
                      <a:pt x="2205" y="3008"/>
                      <a:pt x="2070" y="3097"/>
                      <a:pt x="1934" y="3186"/>
                    </a:cubicBezTo>
                    <a:lnTo>
                      <a:pt x="1730" y="3316"/>
                    </a:lnTo>
                    <a:cubicBezTo>
                      <a:pt x="1662" y="3363"/>
                      <a:pt x="1590" y="3416"/>
                      <a:pt x="1527" y="3493"/>
                    </a:cubicBezTo>
                    <a:cubicBezTo>
                      <a:pt x="1464" y="3567"/>
                      <a:pt x="1438" y="3688"/>
                      <a:pt x="1469" y="3782"/>
                    </a:cubicBezTo>
                    <a:cubicBezTo>
                      <a:pt x="1501" y="3876"/>
                      <a:pt x="1542" y="3943"/>
                      <a:pt x="1590" y="4016"/>
                    </a:cubicBezTo>
                    <a:cubicBezTo>
                      <a:pt x="1778" y="4293"/>
                      <a:pt x="2022" y="4523"/>
                      <a:pt x="2316" y="4660"/>
                    </a:cubicBezTo>
                    <a:cubicBezTo>
                      <a:pt x="2054" y="4476"/>
                      <a:pt x="1834" y="4236"/>
                      <a:pt x="1694" y="3954"/>
                    </a:cubicBezTo>
                    <a:cubicBezTo>
                      <a:pt x="1657" y="3886"/>
                      <a:pt x="1615" y="3813"/>
                      <a:pt x="1605" y="3750"/>
                    </a:cubicBezTo>
                    <a:cubicBezTo>
                      <a:pt x="1590" y="3688"/>
                      <a:pt x="1605" y="3640"/>
                      <a:pt x="1652" y="3587"/>
                    </a:cubicBezTo>
                    <a:cubicBezTo>
                      <a:pt x="1735" y="3493"/>
                      <a:pt x="1897" y="3426"/>
                      <a:pt x="2034" y="3343"/>
                    </a:cubicBezTo>
                    <a:cubicBezTo>
                      <a:pt x="2174" y="3264"/>
                      <a:pt x="2316" y="3186"/>
                      <a:pt x="2451" y="3107"/>
                    </a:cubicBezTo>
                    <a:cubicBezTo>
                      <a:pt x="2524" y="3061"/>
                      <a:pt x="2587" y="3039"/>
                      <a:pt x="2676" y="2955"/>
                    </a:cubicBezTo>
                    <a:cubicBezTo>
                      <a:pt x="2723" y="2914"/>
                      <a:pt x="2755" y="2846"/>
                      <a:pt x="2765" y="2789"/>
                    </a:cubicBezTo>
                    <a:cubicBezTo>
                      <a:pt x="2770" y="2731"/>
                      <a:pt x="2770" y="2684"/>
                      <a:pt x="2765" y="2647"/>
                    </a:cubicBezTo>
                    <a:cubicBezTo>
                      <a:pt x="2755" y="2323"/>
                      <a:pt x="2733" y="1995"/>
                      <a:pt x="2676" y="1665"/>
                    </a:cubicBezTo>
                    <a:cubicBezTo>
                      <a:pt x="2618" y="1341"/>
                      <a:pt x="2524" y="1012"/>
                      <a:pt x="2352" y="719"/>
                    </a:cubicBezTo>
                    <a:cubicBezTo>
                      <a:pt x="2263" y="568"/>
                      <a:pt x="2159" y="437"/>
                      <a:pt x="2034" y="317"/>
                    </a:cubicBezTo>
                    <a:cubicBezTo>
                      <a:pt x="1908" y="196"/>
                      <a:pt x="1756" y="92"/>
                      <a:pt x="1583" y="40"/>
                    </a:cubicBezTo>
                    <a:cubicBezTo>
                      <a:pt x="1496" y="12"/>
                      <a:pt x="1407" y="0"/>
                      <a:pt x="13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5;p35">
                <a:extLst>
                  <a:ext uri="{FF2B5EF4-FFF2-40B4-BE49-F238E27FC236}">
                    <a16:creationId xmlns:a16="http://schemas.microsoft.com/office/drawing/2014/main" id="{B8DB341C-9C48-B479-9B1D-CE2161EE9BC1}"/>
                  </a:ext>
                </a:extLst>
              </p:cNvPr>
              <p:cNvSpPr/>
              <p:nvPr/>
            </p:nvSpPr>
            <p:spPr>
              <a:xfrm>
                <a:off x="1782925" y="3676700"/>
                <a:ext cx="32050" cy="52525"/>
              </a:xfrm>
              <a:custGeom>
                <a:avLst/>
                <a:gdLst/>
                <a:ahLst/>
                <a:cxnLst/>
                <a:rect l="l" t="t" r="r" b="b"/>
                <a:pathLst>
                  <a:path w="1282" h="2101" extrusionOk="0">
                    <a:moveTo>
                      <a:pt x="638" y="0"/>
                    </a:moveTo>
                    <a:cubicBezTo>
                      <a:pt x="288" y="0"/>
                      <a:pt x="1" y="470"/>
                      <a:pt x="1" y="1051"/>
                    </a:cubicBezTo>
                    <a:cubicBezTo>
                      <a:pt x="1" y="1630"/>
                      <a:pt x="288" y="2101"/>
                      <a:pt x="638" y="2101"/>
                    </a:cubicBezTo>
                    <a:cubicBezTo>
                      <a:pt x="994" y="2101"/>
                      <a:pt x="1281" y="1630"/>
                      <a:pt x="1281" y="1051"/>
                    </a:cubicBezTo>
                    <a:cubicBezTo>
                      <a:pt x="1281" y="470"/>
                      <a:pt x="994" y="0"/>
                      <a:pt x="638"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6;p35">
                <a:extLst>
                  <a:ext uri="{FF2B5EF4-FFF2-40B4-BE49-F238E27FC236}">
                    <a16:creationId xmlns:a16="http://schemas.microsoft.com/office/drawing/2014/main" id="{F0D7F7B5-0EB8-F825-9EFD-218DBA33EAA7}"/>
                  </a:ext>
                </a:extLst>
              </p:cNvPr>
              <p:cNvSpPr/>
              <p:nvPr/>
            </p:nvSpPr>
            <p:spPr>
              <a:xfrm>
                <a:off x="1728725" y="3602700"/>
                <a:ext cx="106750" cy="72975"/>
              </a:xfrm>
              <a:custGeom>
                <a:avLst/>
                <a:gdLst/>
                <a:ahLst/>
                <a:cxnLst/>
                <a:rect l="l" t="t" r="r" b="b"/>
                <a:pathLst>
                  <a:path w="4270" h="2919" extrusionOk="0">
                    <a:moveTo>
                      <a:pt x="2983" y="1"/>
                    </a:moveTo>
                    <a:cubicBezTo>
                      <a:pt x="2945" y="1"/>
                      <a:pt x="2907" y="1"/>
                      <a:pt x="2869" y="3"/>
                    </a:cubicBezTo>
                    <a:cubicBezTo>
                      <a:pt x="2362" y="24"/>
                      <a:pt x="1897" y="264"/>
                      <a:pt x="1489" y="536"/>
                    </a:cubicBezTo>
                    <a:cubicBezTo>
                      <a:pt x="1082" y="808"/>
                      <a:pt x="737" y="1179"/>
                      <a:pt x="497" y="1592"/>
                    </a:cubicBezTo>
                    <a:cubicBezTo>
                      <a:pt x="262" y="2010"/>
                      <a:pt x="105" y="2453"/>
                      <a:pt x="1" y="2897"/>
                    </a:cubicBezTo>
                    <a:lnTo>
                      <a:pt x="58" y="2919"/>
                    </a:lnTo>
                    <a:cubicBezTo>
                      <a:pt x="257" y="2506"/>
                      <a:pt x="471" y="2104"/>
                      <a:pt x="753" y="1769"/>
                    </a:cubicBezTo>
                    <a:cubicBezTo>
                      <a:pt x="889" y="1597"/>
                      <a:pt x="1045" y="1440"/>
                      <a:pt x="1213" y="1310"/>
                    </a:cubicBezTo>
                    <a:cubicBezTo>
                      <a:pt x="1375" y="1173"/>
                      <a:pt x="1552" y="1059"/>
                      <a:pt x="1746" y="965"/>
                    </a:cubicBezTo>
                    <a:cubicBezTo>
                      <a:pt x="1934" y="871"/>
                      <a:pt x="2133" y="803"/>
                      <a:pt x="2336" y="755"/>
                    </a:cubicBezTo>
                    <a:cubicBezTo>
                      <a:pt x="2540" y="703"/>
                      <a:pt x="2743" y="666"/>
                      <a:pt x="2943" y="620"/>
                    </a:cubicBezTo>
                    <a:cubicBezTo>
                      <a:pt x="3146" y="567"/>
                      <a:pt x="3355" y="546"/>
                      <a:pt x="3570" y="515"/>
                    </a:cubicBezTo>
                    <a:cubicBezTo>
                      <a:pt x="3789" y="490"/>
                      <a:pt x="4009" y="483"/>
                      <a:pt x="4248" y="463"/>
                    </a:cubicBezTo>
                    <a:lnTo>
                      <a:pt x="4269" y="406"/>
                    </a:lnTo>
                    <a:cubicBezTo>
                      <a:pt x="3908" y="121"/>
                      <a:pt x="3443" y="1"/>
                      <a:pt x="2983"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7;p35">
                <a:extLst>
                  <a:ext uri="{FF2B5EF4-FFF2-40B4-BE49-F238E27FC236}">
                    <a16:creationId xmlns:a16="http://schemas.microsoft.com/office/drawing/2014/main" id="{6D613E11-BB47-5FBF-41ED-1F74B9674CB7}"/>
                  </a:ext>
                </a:extLst>
              </p:cNvPr>
              <p:cNvSpPr/>
              <p:nvPr/>
            </p:nvSpPr>
            <p:spPr>
              <a:xfrm>
                <a:off x="1611300" y="3995850"/>
                <a:ext cx="52925" cy="50975"/>
              </a:xfrm>
              <a:custGeom>
                <a:avLst/>
                <a:gdLst/>
                <a:ahLst/>
                <a:cxnLst/>
                <a:rect l="l" t="t" r="r" b="b"/>
                <a:pathLst>
                  <a:path w="2117" h="2039" extrusionOk="0">
                    <a:moveTo>
                      <a:pt x="0" y="0"/>
                    </a:moveTo>
                    <a:lnTo>
                      <a:pt x="1766" y="2038"/>
                    </a:lnTo>
                    <a:lnTo>
                      <a:pt x="2117" y="956"/>
                    </a:lnTo>
                    <a:lnTo>
                      <a:pt x="0"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8;p35">
                <a:extLst>
                  <a:ext uri="{FF2B5EF4-FFF2-40B4-BE49-F238E27FC236}">
                    <a16:creationId xmlns:a16="http://schemas.microsoft.com/office/drawing/2014/main" id="{4018B610-1EE8-D05C-7997-8A6EF3ABA278}"/>
                  </a:ext>
                </a:extLst>
              </p:cNvPr>
              <p:cNvSpPr/>
              <p:nvPr/>
            </p:nvSpPr>
            <p:spPr>
              <a:xfrm>
                <a:off x="1075975" y="4141350"/>
                <a:ext cx="832400" cy="1009275"/>
              </a:xfrm>
              <a:custGeom>
                <a:avLst/>
                <a:gdLst/>
                <a:ahLst/>
                <a:cxnLst/>
                <a:rect l="l" t="t" r="r" b="b"/>
                <a:pathLst>
                  <a:path w="33296" h="40371" extrusionOk="0">
                    <a:moveTo>
                      <a:pt x="11319" y="1"/>
                    </a:moveTo>
                    <a:cubicBezTo>
                      <a:pt x="11088" y="1"/>
                      <a:pt x="10963" y="5"/>
                      <a:pt x="10963" y="5"/>
                    </a:cubicBezTo>
                    <a:cubicBezTo>
                      <a:pt x="10963" y="5"/>
                      <a:pt x="8204" y="3919"/>
                      <a:pt x="4102" y="12311"/>
                    </a:cubicBezTo>
                    <a:cubicBezTo>
                      <a:pt x="0" y="20708"/>
                      <a:pt x="3490" y="40370"/>
                      <a:pt x="3490" y="40370"/>
                    </a:cubicBezTo>
                    <a:lnTo>
                      <a:pt x="29842" y="40370"/>
                    </a:lnTo>
                    <a:lnTo>
                      <a:pt x="33295" y="14767"/>
                    </a:lnTo>
                    <a:cubicBezTo>
                      <a:pt x="33295" y="14767"/>
                      <a:pt x="31079" y="8758"/>
                      <a:pt x="25264" y="4228"/>
                    </a:cubicBezTo>
                    <a:cubicBezTo>
                      <a:pt x="20154" y="243"/>
                      <a:pt x="12985" y="1"/>
                      <a:pt x="11319"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9;p35">
                <a:extLst>
                  <a:ext uri="{FF2B5EF4-FFF2-40B4-BE49-F238E27FC236}">
                    <a16:creationId xmlns:a16="http://schemas.microsoft.com/office/drawing/2014/main" id="{AC825C6D-62F8-A172-73F4-E451A036BD4B}"/>
                  </a:ext>
                </a:extLst>
              </p:cNvPr>
              <p:cNvSpPr/>
              <p:nvPr/>
            </p:nvSpPr>
            <p:spPr>
              <a:xfrm>
                <a:off x="1886400" y="4463100"/>
                <a:ext cx="425" cy="210325"/>
              </a:xfrm>
              <a:custGeom>
                <a:avLst/>
                <a:gdLst/>
                <a:ahLst/>
                <a:cxnLst/>
                <a:rect l="l" t="t" r="r" b="b"/>
                <a:pathLst>
                  <a:path w="17" h="8413" extrusionOk="0">
                    <a:moveTo>
                      <a:pt x="0" y="0"/>
                    </a:moveTo>
                    <a:lnTo>
                      <a:pt x="0" y="4530"/>
                    </a:lnTo>
                    <a:lnTo>
                      <a:pt x="17" y="4530"/>
                    </a:lnTo>
                    <a:lnTo>
                      <a:pt x="17" y="32"/>
                    </a:lnTo>
                    <a:cubicBezTo>
                      <a:pt x="10" y="21"/>
                      <a:pt x="5" y="10"/>
                      <a:pt x="0" y="0"/>
                    </a:cubicBezTo>
                    <a:close/>
                    <a:moveTo>
                      <a:pt x="0" y="4546"/>
                    </a:moveTo>
                    <a:lnTo>
                      <a:pt x="0" y="8413"/>
                    </a:lnTo>
                    <a:lnTo>
                      <a:pt x="17" y="8287"/>
                    </a:lnTo>
                    <a:lnTo>
                      <a:pt x="17" y="4546"/>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60;p35">
                <a:extLst>
                  <a:ext uri="{FF2B5EF4-FFF2-40B4-BE49-F238E27FC236}">
                    <a16:creationId xmlns:a16="http://schemas.microsoft.com/office/drawing/2014/main" id="{FE3B89C9-7290-3301-0F5F-EC20284C0743}"/>
                  </a:ext>
                </a:extLst>
              </p:cNvPr>
              <p:cNvSpPr/>
              <p:nvPr/>
            </p:nvSpPr>
            <p:spPr>
              <a:xfrm>
                <a:off x="1735000" y="4269625"/>
                <a:ext cx="400" cy="881000"/>
              </a:xfrm>
              <a:custGeom>
                <a:avLst/>
                <a:gdLst/>
                <a:ahLst/>
                <a:cxnLst/>
                <a:rect l="l" t="t" r="r" b="b"/>
                <a:pathLst>
                  <a:path w="16" h="35240" extrusionOk="0">
                    <a:moveTo>
                      <a:pt x="1" y="1"/>
                    </a:moveTo>
                    <a:lnTo>
                      <a:pt x="1" y="2796"/>
                    </a:lnTo>
                    <a:lnTo>
                      <a:pt x="16" y="2796"/>
                    </a:lnTo>
                    <a:lnTo>
                      <a:pt x="16" y="16"/>
                    </a:lnTo>
                    <a:cubicBezTo>
                      <a:pt x="11" y="11"/>
                      <a:pt x="6" y="6"/>
                      <a:pt x="1" y="1"/>
                    </a:cubicBezTo>
                    <a:close/>
                    <a:moveTo>
                      <a:pt x="1" y="2812"/>
                    </a:moveTo>
                    <a:lnTo>
                      <a:pt x="1" y="7530"/>
                    </a:lnTo>
                    <a:lnTo>
                      <a:pt x="16" y="7530"/>
                    </a:lnTo>
                    <a:lnTo>
                      <a:pt x="16" y="2812"/>
                    </a:lnTo>
                    <a:close/>
                    <a:moveTo>
                      <a:pt x="1" y="7546"/>
                    </a:moveTo>
                    <a:lnTo>
                      <a:pt x="1" y="12269"/>
                    </a:lnTo>
                    <a:lnTo>
                      <a:pt x="16" y="12269"/>
                    </a:lnTo>
                    <a:lnTo>
                      <a:pt x="16" y="7546"/>
                    </a:lnTo>
                    <a:close/>
                    <a:moveTo>
                      <a:pt x="1" y="12285"/>
                    </a:moveTo>
                    <a:lnTo>
                      <a:pt x="1" y="17003"/>
                    </a:lnTo>
                    <a:lnTo>
                      <a:pt x="16" y="17003"/>
                    </a:lnTo>
                    <a:lnTo>
                      <a:pt x="16" y="12285"/>
                    </a:lnTo>
                    <a:close/>
                    <a:moveTo>
                      <a:pt x="1" y="17024"/>
                    </a:moveTo>
                    <a:lnTo>
                      <a:pt x="1" y="21742"/>
                    </a:lnTo>
                    <a:lnTo>
                      <a:pt x="16" y="21742"/>
                    </a:lnTo>
                    <a:lnTo>
                      <a:pt x="16" y="17024"/>
                    </a:lnTo>
                    <a:close/>
                    <a:moveTo>
                      <a:pt x="1" y="21758"/>
                    </a:moveTo>
                    <a:lnTo>
                      <a:pt x="1" y="26482"/>
                    </a:lnTo>
                    <a:lnTo>
                      <a:pt x="16" y="26482"/>
                    </a:lnTo>
                    <a:lnTo>
                      <a:pt x="16" y="21758"/>
                    </a:lnTo>
                    <a:close/>
                    <a:moveTo>
                      <a:pt x="1" y="26497"/>
                    </a:moveTo>
                    <a:lnTo>
                      <a:pt x="1" y="31216"/>
                    </a:lnTo>
                    <a:lnTo>
                      <a:pt x="16" y="31216"/>
                    </a:lnTo>
                    <a:lnTo>
                      <a:pt x="16" y="26497"/>
                    </a:lnTo>
                    <a:close/>
                    <a:moveTo>
                      <a:pt x="1" y="31231"/>
                    </a:moveTo>
                    <a:lnTo>
                      <a:pt x="1" y="35239"/>
                    </a:lnTo>
                    <a:lnTo>
                      <a:pt x="16" y="35239"/>
                    </a:lnTo>
                    <a:lnTo>
                      <a:pt x="16" y="31231"/>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61;p35">
                <a:extLst>
                  <a:ext uri="{FF2B5EF4-FFF2-40B4-BE49-F238E27FC236}">
                    <a16:creationId xmlns:a16="http://schemas.microsoft.com/office/drawing/2014/main" id="{B6F0A9BC-321B-9F0B-55AC-D070BC560366}"/>
                  </a:ext>
                </a:extLst>
              </p:cNvPr>
              <p:cNvSpPr/>
              <p:nvPr/>
            </p:nvSpPr>
            <p:spPr>
              <a:xfrm>
                <a:off x="1583475" y="4180150"/>
                <a:ext cx="400" cy="970475"/>
              </a:xfrm>
              <a:custGeom>
                <a:avLst/>
                <a:gdLst/>
                <a:ahLst/>
                <a:cxnLst/>
                <a:rect l="l" t="t" r="r" b="b"/>
                <a:pathLst>
                  <a:path w="16" h="38819" extrusionOk="0">
                    <a:moveTo>
                      <a:pt x="1" y="1"/>
                    </a:moveTo>
                    <a:lnTo>
                      <a:pt x="1" y="1636"/>
                    </a:lnTo>
                    <a:lnTo>
                      <a:pt x="16" y="1636"/>
                    </a:lnTo>
                    <a:lnTo>
                      <a:pt x="16" y="11"/>
                    </a:lnTo>
                    <a:cubicBezTo>
                      <a:pt x="11" y="6"/>
                      <a:pt x="6" y="6"/>
                      <a:pt x="1" y="1"/>
                    </a:cubicBezTo>
                    <a:close/>
                    <a:moveTo>
                      <a:pt x="1" y="1651"/>
                    </a:moveTo>
                    <a:lnTo>
                      <a:pt x="1" y="6375"/>
                    </a:lnTo>
                    <a:lnTo>
                      <a:pt x="16" y="6375"/>
                    </a:lnTo>
                    <a:lnTo>
                      <a:pt x="16" y="1651"/>
                    </a:lnTo>
                    <a:close/>
                    <a:moveTo>
                      <a:pt x="1" y="6391"/>
                    </a:moveTo>
                    <a:lnTo>
                      <a:pt x="1" y="11109"/>
                    </a:lnTo>
                    <a:lnTo>
                      <a:pt x="16" y="11109"/>
                    </a:lnTo>
                    <a:lnTo>
                      <a:pt x="16" y="6391"/>
                    </a:lnTo>
                    <a:close/>
                    <a:moveTo>
                      <a:pt x="1" y="11125"/>
                    </a:moveTo>
                    <a:lnTo>
                      <a:pt x="1" y="15848"/>
                    </a:lnTo>
                    <a:lnTo>
                      <a:pt x="16" y="15848"/>
                    </a:lnTo>
                    <a:lnTo>
                      <a:pt x="16" y="11125"/>
                    </a:lnTo>
                    <a:close/>
                    <a:moveTo>
                      <a:pt x="1" y="15864"/>
                    </a:moveTo>
                    <a:lnTo>
                      <a:pt x="1" y="20582"/>
                    </a:lnTo>
                    <a:lnTo>
                      <a:pt x="16" y="20582"/>
                    </a:lnTo>
                    <a:lnTo>
                      <a:pt x="16" y="15864"/>
                    </a:lnTo>
                    <a:close/>
                    <a:moveTo>
                      <a:pt x="1" y="20603"/>
                    </a:moveTo>
                    <a:lnTo>
                      <a:pt x="1" y="25321"/>
                    </a:lnTo>
                    <a:lnTo>
                      <a:pt x="16" y="25321"/>
                    </a:lnTo>
                    <a:lnTo>
                      <a:pt x="16" y="20603"/>
                    </a:lnTo>
                    <a:close/>
                    <a:moveTo>
                      <a:pt x="1" y="25337"/>
                    </a:moveTo>
                    <a:lnTo>
                      <a:pt x="1" y="30061"/>
                    </a:lnTo>
                    <a:lnTo>
                      <a:pt x="16" y="30061"/>
                    </a:lnTo>
                    <a:lnTo>
                      <a:pt x="16" y="25337"/>
                    </a:lnTo>
                    <a:close/>
                    <a:moveTo>
                      <a:pt x="1" y="30076"/>
                    </a:moveTo>
                    <a:lnTo>
                      <a:pt x="1" y="34795"/>
                    </a:lnTo>
                    <a:lnTo>
                      <a:pt x="16" y="34795"/>
                    </a:lnTo>
                    <a:lnTo>
                      <a:pt x="16" y="30076"/>
                    </a:lnTo>
                    <a:close/>
                    <a:moveTo>
                      <a:pt x="1" y="34810"/>
                    </a:moveTo>
                    <a:lnTo>
                      <a:pt x="1" y="38818"/>
                    </a:lnTo>
                    <a:lnTo>
                      <a:pt x="16" y="38818"/>
                    </a:lnTo>
                    <a:lnTo>
                      <a:pt x="16" y="3481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62;p35">
                <a:extLst>
                  <a:ext uri="{FF2B5EF4-FFF2-40B4-BE49-F238E27FC236}">
                    <a16:creationId xmlns:a16="http://schemas.microsoft.com/office/drawing/2014/main" id="{3A882E29-2C35-A836-6A93-5D7ACCB9F341}"/>
                  </a:ext>
                </a:extLst>
              </p:cNvPr>
              <p:cNvSpPr/>
              <p:nvPr/>
            </p:nvSpPr>
            <p:spPr>
              <a:xfrm>
                <a:off x="1432050" y="4145800"/>
                <a:ext cx="450" cy="1004825"/>
              </a:xfrm>
              <a:custGeom>
                <a:avLst/>
                <a:gdLst/>
                <a:ahLst/>
                <a:cxnLst/>
                <a:rect l="l" t="t" r="r" b="b"/>
                <a:pathLst>
                  <a:path w="18" h="40193" extrusionOk="0">
                    <a:moveTo>
                      <a:pt x="1" y="0"/>
                    </a:moveTo>
                    <a:lnTo>
                      <a:pt x="1" y="3010"/>
                    </a:lnTo>
                    <a:lnTo>
                      <a:pt x="17" y="3010"/>
                    </a:lnTo>
                    <a:lnTo>
                      <a:pt x="17" y="0"/>
                    </a:lnTo>
                    <a:close/>
                    <a:moveTo>
                      <a:pt x="1" y="3025"/>
                    </a:moveTo>
                    <a:lnTo>
                      <a:pt x="1" y="7749"/>
                    </a:lnTo>
                    <a:lnTo>
                      <a:pt x="17" y="7749"/>
                    </a:lnTo>
                    <a:lnTo>
                      <a:pt x="17" y="3025"/>
                    </a:lnTo>
                    <a:close/>
                    <a:moveTo>
                      <a:pt x="1" y="7765"/>
                    </a:moveTo>
                    <a:lnTo>
                      <a:pt x="1" y="12483"/>
                    </a:lnTo>
                    <a:lnTo>
                      <a:pt x="17" y="12483"/>
                    </a:lnTo>
                    <a:lnTo>
                      <a:pt x="17" y="7765"/>
                    </a:lnTo>
                    <a:close/>
                    <a:moveTo>
                      <a:pt x="1" y="12499"/>
                    </a:moveTo>
                    <a:lnTo>
                      <a:pt x="1" y="17222"/>
                    </a:lnTo>
                    <a:lnTo>
                      <a:pt x="17" y="17222"/>
                    </a:lnTo>
                    <a:lnTo>
                      <a:pt x="17" y="12499"/>
                    </a:lnTo>
                    <a:close/>
                    <a:moveTo>
                      <a:pt x="1" y="17238"/>
                    </a:moveTo>
                    <a:lnTo>
                      <a:pt x="1" y="21956"/>
                    </a:lnTo>
                    <a:lnTo>
                      <a:pt x="17" y="21956"/>
                    </a:lnTo>
                    <a:lnTo>
                      <a:pt x="17" y="17238"/>
                    </a:lnTo>
                    <a:close/>
                    <a:moveTo>
                      <a:pt x="1" y="21977"/>
                    </a:moveTo>
                    <a:lnTo>
                      <a:pt x="1" y="26695"/>
                    </a:lnTo>
                    <a:lnTo>
                      <a:pt x="17" y="26695"/>
                    </a:lnTo>
                    <a:lnTo>
                      <a:pt x="17" y="21977"/>
                    </a:lnTo>
                    <a:close/>
                    <a:moveTo>
                      <a:pt x="1" y="26711"/>
                    </a:moveTo>
                    <a:lnTo>
                      <a:pt x="1" y="31435"/>
                    </a:lnTo>
                    <a:lnTo>
                      <a:pt x="17" y="31435"/>
                    </a:lnTo>
                    <a:lnTo>
                      <a:pt x="17" y="26711"/>
                    </a:lnTo>
                    <a:close/>
                    <a:moveTo>
                      <a:pt x="1" y="31450"/>
                    </a:moveTo>
                    <a:lnTo>
                      <a:pt x="1" y="36169"/>
                    </a:lnTo>
                    <a:lnTo>
                      <a:pt x="17" y="36169"/>
                    </a:lnTo>
                    <a:lnTo>
                      <a:pt x="17" y="31450"/>
                    </a:lnTo>
                    <a:close/>
                    <a:moveTo>
                      <a:pt x="1" y="36184"/>
                    </a:moveTo>
                    <a:lnTo>
                      <a:pt x="1" y="40192"/>
                    </a:lnTo>
                    <a:lnTo>
                      <a:pt x="17" y="40192"/>
                    </a:lnTo>
                    <a:lnTo>
                      <a:pt x="17" y="36184"/>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63;p35">
                <a:extLst>
                  <a:ext uri="{FF2B5EF4-FFF2-40B4-BE49-F238E27FC236}">
                    <a16:creationId xmlns:a16="http://schemas.microsoft.com/office/drawing/2014/main" id="{96208F64-56BD-B6DB-3D5D-63674A07A813}"/>
                  </a:ext>
                </a:extLst>
              </p:cNvPr>
              <p:cNvSpPr/>
              <p:nvPr/>
            </p:nvSpPr>
            <p:spPr>
              <a:xfrm>
                <a:off x="1280525" y="4254075"/>
                <a:ext cx="575" cy="896550"/>
              </a:xfrm>
              <a:custGeom>
                <a:avLst/>
                <a:gdLst/>
                <a:ahLst/>
                <a:cxnLst/>
                <a:rect l="l" t="t" r="r" b="b"/>
                <a:pathLst>
                  <a:path w="23" h="35862" extrusionOk="0">
                    <a:moveTo>
                      <a:pt x="22" y="1"/>
                    </a:moveTo>
                    <a:cubicBezTo>
                      <a:pt x="11" y="11"/>
                      <a:pt x="6" y="22"/>
                      <a:pt x="1" y="32"/>
                    </a:cubicBezTo>
                    <a:lnTo>
                      <a:pt x="1" y="3418"/>
                    </a:lnTo>
                    <a:lnTo>
                      <a:pt x="22" y="3418"/>
                    </a:lnTo>
                    <a:lnTo>
                      <a:pt x="22" y="1"/>
                    </a:lnTo>
                    <a:close/>
                    <a:moveTo>
                      <a:pt x="1" y="3434"/>
                    </a:moveTo>
                    <a:lnTo>
                      <a:pt x="1" y="8152"/>
                    </a:lnTo>
                    <a:lnTo>
                      <a:pt x="22" y="8152"/>
                    </a:lnTo>
                    <a:lnTo>
                      <a:pt x="22" y="3434"/>
                    </a:lnTo>
                    <a:close/>
                    <a:moveTo>
                      <a:pt x="1" y="8168"/>
                    </a:moveTo>
                    <a:lnTo>
                      <a:pt x="1" y="12891"/>
                    </a:lnTo>
                    <a:lnTo>
                      <a:pt x="22" y="12891"/>
                    </a:lnTo>
                    <a:lnTo>
                      <a:pt x="22" y="8168"/>
                    </a:lnTo>
                    <a:close/>
                    <a:moveTo>
                      <a:pt x="1" y="12907"/>
                    </a:moveTo>
                    <a:lnTo>
                      <a:pt x="1" y="17625"/>
                    </a:lnTo>
                    <a:lnTo>
                      <a:pt x="22" y="17625"/>
                    </a:lnTo>
                    <a:lnTo>
                      <a:pt x="22" y="12907"/>
                    </a:lnTo>
                    <a:close/>
                    <a:moveTo>
                      <a:pt x="1" y="17646"/>
                    </a:moveTo>
                    <a:lnTo>
                      <a:pt x="1" y="22364"/>
                    </a:lnTo>
                    <a:lnTo>
                      <a:pt x="22" y="22364"/>
                    </a:lnTo>
                    <a:lnTo>
                      <a:pt x="22" y="17646"/>
                    </a:lnTo>
                    <a:close/>
                    <a:moveTo>
                      <a:pt x="1" y="22380"/>
                    </a:moveTo>
                    <a:lnTo>
                      <a:pt x="1" y="27104"/>
                    </a:lnTo>
                    <a:lnTo>
                      <a:pt x="22" y="27104"/>
                    </a:lnTo>
                    <a:lnTo>
                      <a:pt x="22" y="22380"/>
                    </a:lnTo>
                    <a:close/>
                    <a:moveTo>
                      <a:pt x="1" y="27119"/>
                    </a:moveTo>
                    <a:lnTo>
                      <a:pt x="1" y="31838"/>
                    </a:lnTo>
                    <a:lnTo>
                      <a:pt x="22" y="31838"/>
                    </a:lnTo>
                    <a:lnTo>
                      <a:pt x="22" y="27119"/>
                    </a:lnTo>
                    <a:close/>
                    <a:moveTo>
                      <a:pt x="1" y="31853"/>
                    </a:moveTo>
                    <a:lnTo>
                      <a:pt x="1" y="35861"/>
                    </a:lnTo>
                    <a:lnTo>
                      <a:pt x="22" y="35861"/>
                    </a:lnTo>
                    <a:lnTo>
                      <a:pt x="22" y="31853"/>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64;p35">
                <a:extLst>
                  <a:ext uri="{FF2B5EF4-FFF2-40B4-BE49-F238E27FC236}">
                    <a16:creationId xmlns:a16="http://schemas.microsoft.com/office/drawing/2014/main" id="{2C98A28C-F1EE-96FD-7938-4F5684BC738E}"/>
                  </a:ext>
                </a:extLst>
              </p:cNvPr>
              <p:cNvSpPr/>
              <p:nvPr/>
            </p:nvSpPr>
            <p:spPr>
              <a:xfrm>
                <a:off x="1299875" y="4221050"/>
                <a:ext cx="370625" cy="400"/>
              </a:xfrm>
              <a:custGeom>
                <a:avLst/>
                <a:gdLst/>
                <a:ahLst/>
                <a:cxnLst/>
                <a:rect l="l" t="t" r="r" b="b"/>
                <a:pathLst>
                  <a:path w="14825" h="16" extrusionOk="0">
                    <a:moveTo>
                      <a:pt x="11" y="0"/>
                    </a:moveTo>
                    <a:cubicBezTo>
                      <a:pt x="11" y="5"/>
                      <a:pt x="6" y="10"/>
                      <a:pt x="1" y="15"/>
                    </a:cubicBezTo>
                    <a:lnTo>
                      <a:pt x="14825" y="15"/>
                    </a:lnTo>
                    <a:cubicBezTo>
                      <a:pt x="14813" y="10"/>
                      <a:pt x="14808" y="5"/>
                      <a:pt x="1479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65;p35">
                <a:extLst>
                  <a:ext uri="{FF2B5EF4-FFF2-40B4-BE49-F238E27FC236}">
                    <a16:creationId xmlns:a16="http://schemas.microsoft.com/office/drawing/2014/main" id="{28F0737E-1B58-80B6-1B18-44147EBAE278}"/>
                  </a:ext>
                </a:extLst>
              </p:cNvPr>
              <p:cNvSpPr/>
              <p:nvPr/>
            </p:nvSpPr>
            <p:spPr>
              <a:xfrm>
                <a:off x="1234050" y="4339525"/>
                <a:ext cx="569550" cy="425"/>
              </a:xfrm>
              <a:custGeom>
                <a:avLst/>
                <a:gdLst/>
                <a:ahLst/>
                <a:cxnLst/>
                <a:rect l="l" t="t" r="r" b="b"/>
                <a:pathLst>
                  <a:path w="22782" h="17" extrusionOk="0">
                    <a:moveTo>
                      <a:pt x="10" y="0"/>
                    </a:moveTo>
                    <a:cubicBezTo>
                      <a:pt x="5" y="5"/>
                      <a:pt x="0" y="10"/>
                      <a:pt x="0" y="16"/>
                    </a:cubicBezTo>
                    <a:lnTo>
                      <a:pt x="22781" y="16"/>
                    </a:lnTo>
                    <a:cubicBezTo>
                      <a:pt x="22776" y="10"/>
                      <a:pt x="22771" y="5"/>
                      <a:pt x="2276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66;p35">
                <a:extLst>
                  <a:ext uri="{FF2B5EF4-FFF2-40B4-BE49-F238E27FC236}">
                    <a16:creationId xmlns:a16="http://schemas.microsoft.com/office/drawing/2014/main" id="{17D765D9-3162-8C0E-E27A-6BD302B20523}"/>
                  </a:ext>
                </a:extLst>
              </p:cNvPr>
              <p:cNvSpPr/>
              <p:nvPr/>
            </p:nvSpPr>
            <p:spPr>
              <a:xfrm>
                <a:off x="1174200" y="4457875"/>
                <a:ext cx="709750" cy="425"/>
              </a:xfrm>
              <a:custGeom>
                <a:avLst/>
                <a:gdLst/>
                <a:ahLst/>
                <a:cxnLst/>
                <a:rect l="l" t="t" r="r" b="b"/>
                <a:pathLst>
                  <a:path w="28390" h="17" extrusionOk="0">
                    <a:moveTo>
                      <a:pt x="12" y="0"/>
                    </a:moveTo>
                    <a:cubicBezTo>
                      <a:pt x="6" y="5"/>
                      <a:pt x="6" y="10"/>
                      <a:pt x="0" y="16"/>
                    </a:cubicBezTo>
                    <a:lnTo>
                      <a:pt x="28389" y="16"/>
                    </a:lnTo>
                    <a:cubicBezTo>
                      <a:pt x="28384" y="10"/>
                      <a:pt x="28384" y="5"/>
                      <a:pt x="283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67;p35">
                <a:extLst>
                  <a:ext uri="{FF2B5EF4-FFF2-40B4-BE49-F238E27FC236}">
                    <a16:creationId xmlns:a16="http://schemas.microsoft.com/office/drawing/2014/main" id="{75855EFF-6E4D-EE70-F00C-0102D2BA84CF}"/>
                  </a:ext>
                </a:extLst>
              </p:cNvPr>
              <p:cNvSpPr/>
              <p:nvPr/>
            </p:nvSpPr>
            <p:spPr>
              <a:xfrm>
                <a:off x="1141425" y="4576350"/>
                <a:ext cx="758075" cy="425"/>
              </a:xfrm>
              <a:custGeom>
                <a:avLst/>
                <a:gdLst/>
                <a:ahLst/>
                <a:cxnLst/>
                <a:rect l="l" t="t" r="r" b="b"/>
                <a:pathLst>
                  <a:path w="30323" h="17" extrusionOk="0">
                    <a:moveTo>
                      <a:pt x="1" y="0"/>
                    </a:moveTo>
                    <a:lnTo>
                      <a:pt x="1" y="16"/>
                    </a:lnTo>
                    <a:lnTo>
                      <a:pt x="30322" y="16"/>
                    </a:lnTo>
                    <a:lnTo>
                      <a:pt x="30322"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68;p35">
                <a:extLst>
                  <a:ext uri="{FF2B5EF4-FFF2-40B4-BE49-F238E27FC236}">
                    <a16:creationId xmlns:a16="http://schemas.microsoft.com/office/drawing/2014/main" id="{A5BF788F-407B-F88C-FFEF-6C48945D0C98}"/>
                  </a:ext>
                </a:extLst>
              </p:cNvPr>
              <p:cNvSpPr/>
              <p:nvPr/>
            </p:nvSpPr>
            <p:spPr>
              <a:xfrm>
                <a:off x="1129925" y="4694700"/>
                <a:ext cx="753600" cy="550"/>
              </a:xfrm>
              <a:custGeom>
                <a:avLst/>
                <a:gdLst/>
                <a:ahLst/>
                <a:cxnLst/>
                <a:rect l="l" t="t" r="r" b="b"/>
                <a:pathLst>
                  <a:path w="30144" h="22" extrusionOk="0">
                    <a:moveTo>
                      <a:pt x="1" y="0"/>
                    </a:moveTo>
                    <a:lnTo>
                      <a:pt x="1" y="21"/>
                    </a:lnTo>
                    <a:lnTo>
                      <a:pt x="30144" y="21"/>
                    </a:lnTo>
                    <a:lnTo>
                      <a:pt x="3014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69;p35">
                <a:extLst>
                  <a:ext uri="{FF2B5EF4-FFF2-40B4-BE49-F238E27FC236}">
                    <a16:creationId xmlns:a16="http://schemas.microsoft.com/office/drawing/2014/main" id="{588161CD-73B7-13F1-9869-37F251D51B9B}"/>
                  </a:ext>
                </a:extLst>
              </p:cNvPr>
              <p:cNvSpPr/>
              <p:nvPr/>
            </p:nvSpPr>
            <p:spPr>
              <a:xfrm>
                <a:off x="1129525" y="4813175"/>
                <a:ext cx="738075" cy="425"/>
              </a:xfrm>
              <a:custGeom>
                <a:avLst/>
                <a:gdLst/>
                <a:ahLst/>
                <a:cxnLst/>
                <a:rect l="l" t="t" r="r" b="b"/>
                <a:pathLst>
                  <a:path w="29523" h="17" extrusionOk="0">
                    <a:moveTo>
                      <a:pt x="0" y="0"/>
                    </a:moveTo>
                    <a:lnTo>
                      <a:pt x="0" y="16"/>
                    </a:lnTo>
                    <a:lnTo>
                      <a:pt x="29518" y="16"/>
                    </a:lnTo>
                    <a:lnTo>
                      <a:pt x="2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70;p35">
                <a:extLst>
                  <a:ext uri="{FF2B5EF4-FFF2-40B4-BE49-F238E27FC236}">
                    <a16:creationId xmlns:a16="http://schemas.microsoft.com/office/drawing/2014/main" id="{B79F2AD3-2712-AAEE-6596-118B1260578F}"/>
                  </a:ext>
                </a:extLst>
              </p:cNvPr>
              <p:cNvSpPr/>
              <p:nvPr/>
            </p:nvSpPr>
            <p:spPr>
              <a:xfrm>
                <a:off x="1136200" y="4931675"/>
                <a:ext cx="715350" cy="400"/>
              </a:xfrm>
              <a:custGeom>
                <a:avLst/>
                <a:gdLst/>
                <a:ahLst/>
                <a:cxnLst/>
                <a:rect l="l" t="t" r="r" b="b"/>
                <a:pathLst>
                  <a:path w="28614" h="16" extrusionOk="0">
                    <a:moveTo>
                      <a:pt x="0" y="0"/>
                    </a:moveTo>
                    <a:cubicBezTo>
                      <a:pt x="0" y="5"/>
                      <a:pt x="5" y="10"/>
                      <a:pt x="5" y="15"/>
                    </a:cubicBezTo>
                    <a:lnTo>
                      <a:pt x="28614" y="15"/>
                    </a:lnTo>
                    <a:lnTo>
                      <a:pt x="2861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71;p35">
                <a:extLst>
                  <a:ext uri="{FF2B5EF4-FFF2-40B4-BE49-F238E27FC236}">
                    <a16:creationId xmlns:a16="http://schemas.microsoft.com/office/drawing/2014/main" id="{A6514616-8BA6-26E2-E2AD-5282541937F7}"/>
                  </a:ext>
                </a:extLst>
              </p:cNvPr>
              <p:cNvSpPr/>
              <p:nvPr/>
            </p:nvSpPr>
            <p:spPr>
              <a:xfrm>
                <a:off x="1148600" y="5050025"/>
                <a:ext cx="687000" cy="400"/>
              </a:xfrm>
              <a:custGeom>
                <a:avLst/>
                <a:gdLst/>
                <a:ahLst/>
                <a:cxnLst/>
                <a:rect l="l" t="t" r="r" b="b"/>
                <a:pathLst>
                  <a:path w="27480" h="16" extrusionOk="0">
                    <a:moveTo>
                      <a:pt x="1" y="0"/>
                    </a:moveTo>
                    <a:lnTo>
                      <a:pt x="1" y="15"/>
                    </a:lnTo>
                    <a:lnTo>
                      <a:pt x="27474" y="15"/>
                    </a:lnTo>
                    <a:lnTo>
                      <a:pt x="2748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72;p35">
                <a:extLst>
                  <a:ext uri="{FF2B5EF4-FFF2-40B4-BE49-F238E27FC236}">
                    <a16:creationId xmlns:a16="http://schemas.microsoft.com/office/drawing/2014/main" id="{378C960F-DBEC-719A-03FD-FD92A146F9B1}"/>
                  </a:ext>
                </a:extLst>
              </p:cNvPr>
              <p:cNvSpPr/>
              <p:nvPr/>
            </p:nvSpPr>
            <p:spPr>
              <a:xfrm>
                <a:off x="1664575" y="3957125"/>
                <a:ext cx="906200" cy="1128025"/>
              </a:xfrm>
              <a:custGeom>
                <a:avLst/>
                <a:gdLst/>
                <a:ahLst/>
                <a:cxnLst/>
                <a:rect l="l" t="t" r="r" b="b"/>
                <a:pathLst>
                  <a:path w="36248" h="45121" extrusionOk="0">
                    <a:moveTo>
                      <a:pt x="32677" y="0"/>
                    </a:moveTo>
                    <a:cubicBezTo>
                      <a:pt x="32333" y="0"/>
                      <a:pt x="32035" y="461"/>
                      <a:pt x="31880" y="671"/>
                    </a:cubicBezTo>
                    <a:cubicBezTo>
                      <a:pt x="31577" y="1089"/>
                      <a:pt x="31101" y="3921"/>
                      <a:pt x="30735" y="5478"/>
                    </a:cubicBezTo>
                    <a:cubicBezTo>
                      <a:pt x="30479" y="6565"/>
                      <a:pt x="29529" y="8681"/>
                      <a:pt x="29529" y="8681"/>
                    </a:cubicBezTo>
                    <a:cubicBezTo>
                      <a:pt x="29529" y="8681"/>
                      <a:pt x="30365" y="6554"/>
                      <a:pt x="30177" y="4313"/>
                    </a:cubicBezTo>
                    <a:cubicBezTo>
                      <a:pt x="29995" y="2219"/>
                      <a:pt x="29421" y="1688"/>
                      <a:pt x="29099" y="1688"/>
                    </a:cubicBezTo>
                    <a:cubicBezTo>
                      <a:pt x="29077" y="1688"/>
                      <a:pt x="29057" y="1690"/>
                      <a:pt x="29037" y="1695"/>
                    </a:cubicBezTo>
                    <a:cubicBezTo>
                      <a:pt x="28735" y="1774"/>
                      <a:pt x="28923" y="3592"/>
                      <a:pt x="28656" y="4731"/>
                    </a:cubicBezTo>
                    <a:cubicBezTo>
                      <a:pt x="28390" y="5869"/>
                      <a:pt x="27862" y="7902"/>
                      <a:pt x="27862" y="7902"/>
                    </a:cubicBezTo>
                    <a:lnTo>
                      <a:pt x="20740" y="12846"/>
                    </a:lnTo>
                    <a:cubicBezTo>
                      <a:pt x="20056" y="13326"/>
                      <a:pt x="19491" y="13958"/>
                      <a:pt x="19094" y="14695"/>
                    </a:cubicBezTo>
                    <a:lnTo>
                      <a:pt x="11731" y="28338"/>
                    </a:lnTo>
                    <a:lnTo>
                      <a:pt x="9751" y="22136"/>
                    </a:lnTo>
                    <a:cubicBezTo>
                      <a:pt x="9751" y="22136"/>
                      <a:pt x="6966" y="22136"/>
                      <a:pt x="4103" y="25282"/>
                    </a:cubicBezTo>
                    <a:cubicBezTo>
                      <a:pt x="1245" y="28432"/>
                      <a:pt x="1" y="30721"/>
                      <a:pt x="1" y="30721"/>
                    </a:cubicBezTo>
                    <a:lnTo>
                      <a:pt x="10781" y="45121"/>
                    </a:lnTo>
                    <a:cubicBezTo>
                      <a:pt x="10781" y="45121"/>
                      <a:pt x="16696" y="36060"/>
                      <a:pt x="18315" y="30909"/>
                    </a:cubicBezTo>
                    <a:cubicBezTo>
                      <a:pt x="19935" y="25762"/>
                      <a:pt x="23080" y="17652"/>
                      <a:pt x="23080" y="17652"/>
                    </a:cubicBezTo>
                    <a:cubicBezTo>
                      <a:pt x="23080" y="17652"/>
                      <a:pt x="31274" y="14893"/>
                      <a:pt x="33286" y="13075"/>
                    </a:cubicBezTo>
                    <a:cubicBezTo>
                      <a:pt x="35297" y="11257"/>
                      <a:pt x="36248" y="4882"/>
                      <a:pt x="35715" y="3822"/>
                    </a:cubicBezTo>
                    <a:cubicBezTo>
                      <a:pt x="35591" y="3574"/>
                      <a:pt x="35464" y="3470"/>
                      <a:pt x="35338" y="3470"/>
                    </a:cubicBezTo>
                    <a:cubicBezTo>
                      <a:pt x="34922" y="3470"/>
                      <a:pt x="34524" y="4614"/>
                      <a:pt x="34352" y="5488"/>
                    </a:cubicBezTo>
                    <a:cubicBezTo>
                      <a:pt x="34121" y="6628"/>
                      <a:pt x="32758" y="9706"/>
                      <a:pt x="32758" y="9706"/>
                    </a:cubicBezTo>
                    <a:cubicBezTo>
                      <a:pt x="32758" y="9706"/>
                      <a:pt x="34424" y="5227"/>
                      <a:pt x="33740" y="2035"/>
                    </a:cubicBezTo>
                    <a:cubicBezTo>
                      <a:pt x="33403" y="450"/>
                      <a:pt x="33017" y="0"/>
                      <a:pt x="32677"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73;p35">
                <a:extLst>
                  <a:ext uri="{FF2B5EF4-FFF2-40B4-BE49-F238E27FC236}">
                    <a16:creationId xmlns:a16="http://schemas.microsoft.com/office/drawing/2014/main" id="{50B90AC6-1EA8-F614-C059-ABC7B10F629E}"/>
                  </a:ext>
                </a:extLst>
              </p:cNvPr>
              <p:cNvSpPr/>
              <p:nvPr/>
            </p:nvSpPr>
            <p:spPr>
              <a:xfrm>
                <a:off x="1518550" y="4545650"/>
                <a:ext cx="258025" cy="328950"/>
              </a:xfrm>
              <a:custGeom>
                <a:avLst/>
                <a:gdLst/>
                <a:ahLst/>
                <a:cxnLst/>
                <a:rect l="l" t="t" r="r" b="b"/>
                <a:pathLst>
                  <a:path w="10321" h="13158" extrusionOk="0">
                    <a:moveTo>
                      <a:pt x="1" y="0"/>
                    </a:moveTo>
                    <a:lnTo>
                      <a:pt x="1" y="0"/>
                    </a:lnTo>
                    <a:cubicBezTo>
                      <a:pt x="413" y="560"/>
                      <a:pt x="831" y="1119"/>
                      <a:pt x="1250" y="1672"/>
                    </a:cubicBezTo>
                    <a:lnTo>
                      <a:pt x="2519" y="3340"/>
                    </a:lnTo>
                    <a:lnTo>
                      <a:pt x="5080" y="6642"/>
                    </a:lnTo>
                    <a:cubicBezTo>
                      <a:pt x="5946" y="7734"/>
                      <a:pt x="6804" y="8831"/>
                      <a:pt x="7677" y="9917"/>
                    </a:cubicBezTo>
                    <a:cubicBezTo>
                      <a:pt x="8548" y="11005"/>
                      <a:pt x="9426" y="12087"/>
                      <a:pt x="10320" y="13158"/>
                    </a:cubicBezTo>
                    <a:cubicBezTo>
                      <a:pt x="9489" y="12034"/>
                      <a:pt x="8649" y="10927"/>
                      <a:pt x="7802" y="9818"/>
                    </a:cubicBezTo>
                    <a:cubicBezTo>
                      <a:pt x="6956" y="8711"/>
                      <a:pt x="6093" y="7619"/>
                      <a:pt x="5241" y="6516"/>
                    </a:cubicBezTo>
                    <a:lnTo>
                      <a:pt x="2639" y="3240"/>
                    </a:lnTo>
                    <a:lnTo>
                      <a:pt x="1327" y="1616"/>
                    </a:lnTo>
                    <a:cubicBezTo>
                      <a:pt x="883" y="1076"/>
                      <a:pt x="450" y="533"/>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74;p35">
                <a:extLst>
                  <a:ext uri="{FF2B5EF4-FFF2-40B4-BE49-F238E27FC236}">
                    <a16:creationId xmlns:a16="http://schemas.microsoft.com/office/drawing/2014/main" id="{090AED36-D24E-F8F8-A947-845149F981AF}"/>
                  </a:ext>
                </a:extLst>
              </p:cNvPr>
              <p:cNvSpPr/>
              <p:nvPr/>
            </p:nvSpPr>
            <p:spPr>
              <a:xfrm>
                <a:off x="1946375" y="4629125"/>
                <a:ext cx="60225" cy="182375"/>
              </a:xfrm>
              <a:custGeom>
                <a:avLst/>
                <a:gdLst/>
                <a:ahLst/>
                <a:cxnLst/>
                <a:rect l="l" t="t" r="r" b="b"/>
                <a:pathLst>
                  <a:path w="2409" h="7295" extrusionOk="0">
                    <a:moveTo>
                      <a:pt x="0" y="1"/>
                    </a:moveTo>
                    <a:lnTo>
                      <a:pt x="0" y="1"/>
                    </a:lnTo>
                    <a:cubicBezTo>
                      <a:pt x="157" y="622"/>
                      <a:pt x="339" y="1239"/>
                      <a:pt x="522" y="1851"/>
                    </a:cubicBezTo>
                    <a:cubicBezTo>
                      <a:pt x="705" y="2461"/>
                      <a:pt x="903" y="3073"/>
                      <a:pt x="1103" y="3679"/>
                    </a:cubicBezTo>
                    <a:cubicBezTo>
                      <a:pt x="1306" y="4285"/>
                      <a:pt x="1510" y="4897"/>
                      <a:pt x="1730" y="5497"/>
                    </a:cubicBezTo>
                    <a:lnTo>
                      <a:pt x="2058" y="6396"/>
                    </a:lnTo>
                    <a:cubicBezTo>
                      <a:pt x="2174" y="6699"/>
                      <a:pt x="2283" y="6997"/>
                      <a:pt x="2408" y="7294"/>
                    </a:cubicBezTo>
                    <a:cubicBezTo>
                      <a:pt x="2330" y="6981"/>
                      <a:pt x="2236" y="6679"/>
                      <a:pt x="2152" y="6365"/>
                    </a:cubicBezTo>
                    <a:lnTo>
                      <a:pt x="1881" y="5445"/>
                    </a:lnTo>
                    <a:cubicBezTo>
                      <a:pt x="1698" y="4834"/>
                      <a:pt x="1499" y="4222"/>
                      <a:pt x="1301" y="3616"/>
                    </a:cubicBezTo>
                    <a:cubicBezTo>
                      <a:pt x="1098" y="3011"/>
                      <a:pt x="893" y="2404"/>
                      <a:pt x="674" y="1803"/>
                    </a:cubicBezTo>
                    <a:cubicBezTo>
                      <a:pt x="459" y="1197"/>
                      <a:pt x="240" y="597"/>
                      <a:pt x="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75;p35">
                <a:extLst>
                  <a:ext uri="{FF2B5EF4-FFF2-40B4-BE49-F238E27FC236}">
                    <a16:creationId xmlns:a16="http://schemas.microsoft.com/office/drawing/2014/main" id="{542B219F-C073-E465-0AE4-232D40775EFD}"/>
                  </a:ext>
                </a:extLst>
              </p:cNvPr>
              <p:cNvSpPr/>
              <p:nvPr/>
            </p:nvSpPr>
            <p:spPr>
              <a:xfrm>
                <a:off x="2431000" y="3958350"/>
                <a:ext cx="48500" cy="233575"/>
              </a:xfrm>
              <a:custGeom>
                <a:avLst/>
                <a:gdLst/>
                <a:ahLst/>
                <a:cxnLst/>
                <a:rect l="l" t="t" r="r" b="b"/>
                <a:pathLst>
                  <a:path w="1940" h="9343" extrusionOk="0">
                    <a:moveTo>
                      <a:pt x="1829" y="0"/>
                    </a:moveTo>
                    <a:lnTo>
                      <a:pt x="1829" y="0"/>
                    </a:lnTo>
                    <a:cubicBezTo>
                      <a:pt x="1834" y="804"/>
                      <a:pt x="1814" y="1604"/>
                      <a:pt x="1746" y="2398"/>
                    </a:cubicBezTo>
                    <a:cubicBezTo>
                      <a:pt x="1677" y="3198"/>
                      <a:pt x="1578" y="3987"/>
                      <a:pt x="1416" y="4771"/>
                    </a:cubicBezTo>
                    <a:cubicBezTo>
                      <a:pt x="1269" y="5555"/>
                      <a:pt x="1066" y="6328"/>
                      <a:pt x="830" y="7091"/>
                    </a:cubicBezTo>
                    <a:lnTo>
                      <a:pt x="642" y="7660"/>
                    </a:lnTo>
                    <a:lnTo>
                      <a:pt x="439" y="8224"/>
                    </a:lnTo>
                    <a:lnTo>
                      <a:pt x="225" y="8789"/>
                    </a:lnTo>
                    <a:cubicBezTo>
                      <a:pt x="147" y="8972"/>
                      <a:pt x="73" y="9160"/>
                      <a:pt x="0" y="9343"/>
                    </a:cubicBezTo>
                    <a:cubicBezTo>
                      <a:pt x="94" y="9165"/>
                      <a:pt x="188" y="8987"/>
                      <a:pt x="277" y="8810"/>
                    </a:cubicBezTo>
                    <a:lnTo>
                      <a:pt x="533" y="8266"/>
                    </a:lnTo>
                    <a:lnTo>
                      <a:pt x="768" y="7708"/>
                    </a:lnTo>
                    <a:lnTo>
                      <a:pt x="977" y="7143"/>
                    </a:lnTo>
                    <a:cubicBezTo>
                      <a:pt x="1249" y="6380"/>
                      <a:pt x="1452" y="5601"/>
                      <a:pt x="1614" y="4812"/>
                    </a:cubicBezTo>
                    <a:cubicBezTo>
                      <a:pt x="1761" y="4018"/>
                      <a:pt x="1871" y="3218"/>
                      <a:pt x="1903" y="2409"/>
                    </a:cubicBezTo>
                    <a:cubicBezTo>
                      <a:pt x="1939" y="1604"/>
                      <a:pt x="1923" y="799"/>
                      <a:pt x="18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76;p35">
                <a:extLst>
                  <a:ext uri="{FF2B5EF4-FFF2-40B4-BE49-F238E27FC236}">
                    <a16:creationId xmlns:a16="http://schemas.microsoft.com/office/drawing/2014/main" id="{7A5D0283-6DF3-FC11-0CD3-D09449FDCE73}"/>
                  </a:ext>
                </a:extLst>
              </p:cNvPr>
              <p:cNvSpPr/>
              <p:nvPr/>
            </p:nvSpPr>
            <p:spPr>
              <a:xfrm>
                <a:off x="2293425" y="4191300"/>
                <a:ext cx="221325" cy="151775"/>
              </a:xfrm>
              <a:custGeom>
                <a:avLst/>
                <a:gdLst/>
                <a:ahLst/>
                <a:cxnLst/>
                <a:rect l="l" t="t" r="r" b="b"/>
                <a:pathLst>
                  <a:path w="8853" h="6071" extrusionOk="0">
                    <a:moveTo>
                      <a:pt x="8292" y="0"/>
                    </a:moveTo>
                    <a:cubicBezTo>
                      <a:pt x="8191" y="0"/>
                      <a:pt x="8091" y="11"/>
                      <a:pt x="7995" y="30"/>
                    </a:cubicBezTo>
                    <a:cubicBezTo>
                      <a:pt x="7756" y="76"/>
                      <a:pt x="7531" y="165"/>
                      <a:pt x="7322" y="265"/>
                    </a:cubicBezTo>
                    <a:cubicBezTo>
                      <a:pt x="6898" y="474"/>
                      <a:pt x="6502" y="698"/>
                      <a:pt x="6099" y="923"/>
                    </a:cubicBezTo>
                    <a:lnTo>
                      <a:pt x="3680" y="2266"/>
                    </a:lnTo>
                    <a:lnTo>
                      <a:pt x="3073" y="2601"/>
                    </a:lnTo>
                    <a:cubicBezTo>
                      <a:pt x="2885" y="2721"/>
                      <a:pt x="2665" y="2768"/>
                      <a:pt x="2441" y="2862"/>
                    </a:cubicBezTo>
                    <a:cubicBezTo>
                      <a:pt x="2013" y="3061"/>
                      <a:pt x="1626" y="3327"/>
                      <a:pt x="1286" y="3650"/>
                    </a:cubicBezTo>
                    <a:cubicBezTo>
                      <a:pt x="608" y="4294"/>
                      <a:pt x="147" y="5162"/>
                      <a:pt x="1" y="6071"/>
                    </a:cubicBezTo>
                    <a:cubicBezTo>
                      <a:pt x="200" y="5167"/>
                      <a:pt x="685" y="4346"/>
                      <a:pt x="1365" y="3734"/>
                    </a:cubicBezTo>
                    <a:cubicBezTo>
                      <a:pt x="1700" y="3431"/>
                      <a:pt x="2091" y="3180"/>
                      <a:pt x="2504" y="3003"/>
                    </a:cubicBezTo>
                    <a:cubicBezTo>
                      <a:pt x="2703" y="2924"/>
                      <a:pt x="2943" y="2878"/>
                      <a:pt x="3157" y="2753"/>
                    </a:cubicBezTo>
                    <a:lnTo>
                      <a:pt x="3763" y="2423"/>
                    </a:lnTo>
                    <a:lnTo>
                      <a:pt x="6193" y="1101"/>
                    </a:lnTo>
                    <a:cubicBezTo>
                      <a:pt x="6601" y="887"/>
                      <a:pt x="7003" y="647"/>
                      <a:pt x="7406" y="443"/>
                    </a:cubicBezTo>
                    <a:cubicBezTo>
                      <a:pt x="7690" y="304"/>
                      <a:pt x="8004" y="192"/>
                      <a:pt x="8310" y="192"/>
                    </a:cubicBezTo>
                    <a:cubicBezTo>
                      <a:pt x="8412" y="192"/>
                      <a:pt x="8513" y="204"/>
                      <a:pt x="8612" y="233"/>
                    </a:cubicBezTo>
                    <a:lnTo>
                      <a:pt x="8612" y="233"/>
                    </a:lnTo>
                    <a:cubicBezTo>
                      <a:pt x="8655" y="535"/>
                      <a:pt x="8572" y="852"/>
                      <a:pt x="8434" y="1132"/>
                    </a:cubicBezTo>
                    <a:cubicBezTo>
                      <a:pt x="8289" y="1436"/>
                      <a:pt x="8089" y="1718"/>
                      <a:pt x="7876" y="1989"/>
                    </a:cubicBezTo>
                    <a:cubicBezTo>
                      <a:pt x="7662" y="2261"/>
                      <a:pt x="7431" y="2517"/>
                      <a:pt x="7175" y="2748"/>
                    </a:cubicBezTo>
                    <a:cubicBezTo>
                      <a:pt x="6924" y="2982"/>
                      <a:pt x="6642" y="3186"/>
                      <a:pt x="6350" y="3368"/>
                    </a:cubicBezTo>
                    <a:lnTo>
                      <a:pt x="6340" y="3380"/>
                    </a:lnTo>
                    <a:lnTo>
                      <a:pt x="6333" y="3395"/>
                    </a:lnTo>
                    <a:cubicBezTo>
                      <a:pt x="6094" y="4058"/>
                      <a:pt x="5759" y="4691"/>
                      <a:pt x="5362" y="5281"/>
                    </a:cubicBezTo>
                    <a:cubicBezTo>
                      <a:pt x="5798" y="4720"/>
                      <a:pt x="6147" y="4097"/>
                      <a:pt x="6417" y="3443"/>
                    </a:cubicBezTo>
                    <a:lnTo>
                      <a:pt x="6417" y="3443"/>
                    </a:lnTo>
                    <a:cubicBezTo>
                      <a:pt x="6714" y="3268"/>
                      <a:pt x="6996" y="3067"/>
                      <a:pt x="7264" y="2842"/>
                    </a:cubicBezTo>
                    <a:cubicBezTo>
                      <a:pt x="7531" y="2611"/>
                      <a:pt x="7771" y="2355"/>
                      <a:pt x="7995" y="2089"/>
                    </a:cubicBezTo>
                    <a:cubicBezTo>
                      <a:pt x="8221" y="1817"/>
                      <a:pt x="8440" y="1535"/>
                      <a:pt x="8597" y="1211"/>
                    </a:cubicBezTo>
                    <a:cubicBezTo>
                      <a:pt x="8754" y="892"/>
                      <a:pt x="8853" y="515"/>
                      <a:pt x="8790" y="145"/>
                    </a:cubicBezTo>
                    <a:lnTo>
                      <a:pt x="8779" y="93"/>
                    </a:lnTo>
                    <a:lnTo>
                      <a:pt x="8727" y="71"/>
                    </a:lnTo>
                    <a:cubicBezTo>
                      <a:pt x="8588" y="22"/>
                      <a:pt x="8439" y="0"/>
                      <a:pt x="829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77;p35">
                <a:extLst>
                  <a:ext uri="{FF2B5EF4-FFF2-40B4-BE49-F238E27FC236}">
                    <a16:creationId xmlns:a16="http://schemas.microsoft.com/office/drawing/2014/main" id="{09B94ADA-181F-4870-D942-0B680282D2C1}"/>
                  </a:ext>
                </a:extLst>
              </p:cNvPr>
              <p:cNvSpPr/>
              <p:nvPr/>
            </p:nvSpPr>
            <p:spPr>
              <a:xfrm>
                <a:off x="1529900" y="3812700"/>
                <a:ext cx="60125" cy="59950"/>
              </a:xfrm>
              <a:custGeom>
                <a:avLst/>
                <a:gdLst/>
                <a:ahLst/>
                <a:cxnLst/>
                <a:rect l="l" t="t" r="r" b="b"/>
                <a:pathLst>
                  <a:path w="2405" h="2398" extrusionOk="0">
                    <a:moveTo>
                      <a:pt x="1203" y="0"/>
                    </a:moveTo>
                    <a:cubicBezTo>
                      <a:pt x="539" y="0"/>
                      <a:pt x="1" y="533"/>
                      <a:pt x="1" y="1196"/>
                    </a:cubicBezTo>
                    <a:cubicBezTo>
                      <a:pt x="1" y="1860"/>
                      <a:pt x="539" y="2398"/>
                      <a:pt x="1203" y="2398"/>
                    </a:cubicBezTo>
                    <a:cubicBezTo>
                      <a:pt x="1867" y="2398"/>
                      <a:pt x="2405" y="1860"/>
                      <a:pt x="2405" y="1196"/>
                    </a:cubicBezTo>
                    <a:cubicBezTo>
                      <a:pt x="2405" y="533"/>
                      <a:pt x="1867" y="0"/>
                      <a:pt x="1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 name="Google Shape;1958;p58">
            <a:extLst>
              <a:ext uri="{FF2B5EF4-FFF2-40B4-BE49-F238E27FC236}">
                <a16:creationId xmlns:a16="http://schemas.microsoft.com/office/drawing/2014/main" id="{922A0BDF-5493-607D-6864-D881426C0CAD}"/>
              </a:ext>
            </a:extLst>
          </p:cNvPr>
          <p:cNvGrpSpPr/>
          <p:nvPr/>
        </p:nvGrpSpPr>
        <p:grpSpPr>
          <a:xfrm>
            <a:off x="2746580" y="3039839"/>
            <a:ext cx="1183929" cy="1873042"/>
            <a:chOff x="4392925" y="3022450"/>
            <a:chExt cx="1300550" cy="2095525"/>
          </a:xfrm>
        </p:grpSpPr>
        <p:sp>
          <p:nvSpPr>
            <p:cNvPr id="398" name="Google Shape;1959;p58">
              <a:extLst>
                <a:ext uri="{FF2B5EF4-FFF2-40B4-BE49-F238E27FC236}">
                  <a16:creationId xmlns:a16="http://schemas.microsoft.com/office/drawing/2014/main" id="{2C305568-A762-FD50-58D6-33D1B6093708}"/>
                </a:ext>
              </a:extLst>
            </p:cNvPr>
            <p:cNvSpPr/>
            <p:nvPr/>
          </p:nvSpPr>
          <p:spPr>
            <a:xfrm>
              <a:off x="5335450" y="4278150"/>
              <a:ext cx="268300" cy="557175"/>
            </a:xfrm>
            <a:custGeom>
              <a:avLst/>
              <a:gdLst/>
              <a:ahLst/>
              <a:cxnLst/>
              <a:rect l="l" t="t" r="r" b="b"/>
              <a:pathLst>
                <a:path w="10732" h="22287" extrusionOk="0">
                  <a:moveTo>
                    <a:pt x="4858" y="0"/>
                  </a:moveTo>
                  <a:lnTo>
                    <a:pt x="0" y="19228"/>
                  </a:lnTo>
                  <a:lnTo>
                    <a:pt x="775" y="22027"/>
                  </a:lnTo>
                  <a:cubicBezTo>
                    <a:pt x="1760" y="22201"/>
                    <a:pt x="2760" y="22286"/>
                    <a:pt x="3761" y="22286"/>
                  </a:cubicBezTo>
                  <a:cubicBezTo>
                    <a:pt x="6149" y="22286"/>
                    <a:pt x="8540" y="21798"/>
                    <a:pt x="10732" y="20847"/>
                  </a:cubicBezTo>
                  <a:lnTo>
                    <a:pt x="4858"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960;p58">
              <a:extLst>
                <a:ext uri="{FF2B5EF4-FFF2-40B4-BE49-F238E27FC236}">
                  <a16:creationId xmlns:a16="http://schemas.microsoft.com/office/drawing/2014/main" id="{01932013-F14D-C5B7-B592-704520D84E05}"/>
                </a:ext>
              </a:extLst>
            </p:cNvPr>
            <p:cNvSpPr/>
            <p:nvPr/>
          </p:nvSpPr>
          <p:spPr>
            <a:xfrm>
              <a:off x="5354825" y="4799325"/>
              <a:ext cx="338650" cy="318650"/>
            </a:xfrm>
            <a:custGeom>
              <a:avLst/>
              <a:gdLst/>
              <a:ahLst/>
              <a:cxnLst/>
              <a:rect l="l" t="t" r="r" b="b"/>
              <a:pathLst>
                <a:path w="13546" h="12746" extrusionOk="0">
                  <a:moveTo>
                    <a:pt x="9957" y="0"/>
                  </a:moveTo>
                  <a:cubicBezTo>
                    <a:pt x="7765" y="951"/>
                    <a:pt x="5374" y="1439"/>
                    <a:pt x="2986" y="1439"/>
                  </a:cubicBezTo>
                  <a:cubicBezTo>
                    <a:pt x="1985" y="1439"/>
                    <a:pt x="985" y="1354"/>
                    <a:pt x="0" y="1180"/>
                  </a:cubicBezTo>
                  <a:lnTo>
                    <a:pt x="0" y="1180"/>
                  </a:lnTo>
                  <a:lnTo>
                    <a:pt x="3204" y="12746"/>
                  </a:lnTo>
                  <a:lnTo>
                    <a:pt x="13546" y="12746"/>
                  </a:lnTo>
                  <a:lnTo>
                    <a:pt x="9957" y="0"/>
                  </a:ln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961;p58">
              <a:extLst>
                <a:ext uri="{FF2B5EF4-FFF2-40B4-BE49-F238E27FC236}">
                  <a16:creationId xmlns:a16="http://schemas.microsoft.com/office/drawing/2014/main" id="{C0EC1319-749D-8432-2942-37A9D96C9B30}"/>
                </a:ext>
              </a:extLst>
            </p:cNvPr>
            <p:cNvSpPr/>
            <p:nvPr/>
          </p:nvSpPr>
          <p:spPr>
            <a:xfrm>
              <a:off x="4392925" y="3996650"/>
              <a:ext cx="1149150" cy="1121325"/>
            </a:xfrm>
            <a:custGeom>
              <a:avLst/>
              <a:gdLst/>
              <a:ahLst/>
              <a:cxnLst/>
              <a:rect l="l" t="t" r="r" b="b"/>
              <a:pathLst>
                <a:path w="45966" h="44853" extrusionOk="0">
                  <a:moveTo>
                    <a:pt x="17699" y="0"/>
                  </a:moveTo>
                  <a:cubicBezTo>
                    <a:pt x="17699" y="0"/>
                    <a:pt x="2840" y="8145"/>
                    <a:pt x="1423" y="15022"/>
                  </a:cubicBezTo>
                  <a:cubicBezTo>
                    <a:pt x="1" y="21904"/>
                    <a:pt x="5895" y="44853"/>
                    <a:pt x="5895" y="44853"/>
                  </a:cubicBezTo>
                  <a:lnTo>
                    <a:pt x="45965" y="44853"/>
                  </a:lnTo>
                  <a:cubicBezTo>
                    <a:pt x="45965" y="44853"/>
                    <a:pt x="39962" y="31697"/>
                    <a:pt x="39962" y="28494"/>
                  </a:cubicBezTo>
                  <a:cubicBezTo>
                    <a:pt x="39962" y="25285"/>
                    <a:pt x="44327" y="13492"/>
                    <a:pt x="42361" y="10925"/>
                  </a:cubicBezTo>
                  <a:cubicBezTo>
                    <a:pt x="40397" y="8362"/>
                    <a:pt x="27962" y="1486"/>
                    <a:pt x="27961" y="1486"/>
                  </a:cubicBezTo>
                  <a:lnTo>
                    <a:pt x="27961" y="1486"/>
                  </a:lnTo>
                  <a:lnTo>
                    <a:pt x="28030" y="3682"/>
                  </a:lnTo>
                  <a:lnTo>
                    <a:pt x="17699"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962;p58">
              <a:extLst>
                <a:ext uri="{FF2B5EF4-FFF2-40B4-BE49-F238E27FC236}">
                  <a16:creationId xmlns:a16="http://schemas.microsoft.com/office/drawing/2014/main" id="{4B8F3CF1-7A38-E603-901F-4C8D6EA291E7}"/>
                </a:ext>
              </a:extLst>
            </p:cNvPr>
            <p:cNvSpPr/>
            <p:nvPr/>
          </p:nvSpPr>
          <p:spPr>
            <a:xfrm>
              <a:off x="4702700" y="3140925"/>
              <a:ext cx="624400" cy="952050"/>
            </a:xfrm>
            <a:custGeom>
              <a:avLst/>
              <a:gdLst/>
              <a:ahLst/>
              <a:cxnLst/>
              <a:rect l="l" t="t" r="r" b="b"/>
              <a:pathLst>
                <a:path w="24976" h="38082" extrusionOk="0">
                  <a:moveTo>
                    <a:pt x="14152" y="0"/>
                  </a:moveTo>
                  <a:cubicBezTo>
                    <a:pt x="12263" y="0"/>
                    <a:pt x="10344" y="500"/>
                    <a:pt x="8689" y="1411"/>
                  </a:cubicBezTo>
                  <a:cubicBezTo>
                    <a:pt x="5317" y="3268"/>
                    <a:pt x="2943" y="6570"/>
                    <a:pt x="1403" y="10099"/>
                  </a:cubicBezTo>
                  <a:cubicBezTo>
                    <a:pt x="608" y="11921"/>
                    <a:pt x="0" y="13950"/>
                    <a:pt x="490" y="15881"/>
                  </a:cubicBezTo>
                  <a:cubicBezTo>
                    <a:pt x="736" y="16847"/>
                    <a:pt x="1244" y="17731"/>
                    <a:pt x="1748" y="18595"/>
                  </a:cubicBezTo>
                  <a:cubicBezTo>
                    <a:pt x="2677" y="20190"/>
                    <a:pt x="3604" y="21784"/>
                    <a:pt x="4532" y="23379"/>
                  </a:cubicBezTo>
                  <a:cubicBezTo>
                    <a:pt x="4868" y="23951"/>
                    <a:pt x="5204" y="24529"/>
                    <a:pt x="5426" y="25151"/>
                  </a:cubicBezTo>
                  <a:cubicBezTo>
                    <a:pt x="5757" y="26070"/>
                    <a:pt x="5841" y="27057"/>
                    <a:pt x="5865" y="28029"/>
                  </a:cubicBezTo>
                  <a:cubicBezTo>
                    <a:pt x="5919" y="30107"/>
                    <a:pt x="5732" y="32195"/>
                    <a:pt x="5308" y="34229"/>
                  </a:cubicBezTo>
                  <a:cubicBezTo>
                    <a:pt x="7403" y="36668"/>
                    <a:pt x="10551" y="38082"/>
                    <a:pt x="13741" y="38082"/>
                  </a:cubicBezTo>
                  <a:cubicBezTo>
                    <a:pt x="14375" y="38082"/>
                    <a:pt x="15010" y="38026"/>
                    <a:pt x="15639" y="37911"/>
                  </a:cubicBezTo>
                  <a:cubicBezTo>
                    <a:pt x="15550" y="35908"/>
                    <a:pt x="15531" y="33602"/>
                    <a:pt x="15615" y="31603"/>
                  </a:cubicBezTo>
                  <a:lnTo>
                    <a:pt x="15615" y="31603"/>
                  </a:lnTo>
                  <a:cubicBezTo>
                    <a:pt x="15976" y="31703"/>
                    <a:pt x="16347" y="31744"/>
                    <a:pt x="16720" y="31744"/>
                  </a:cubicBezTo>
                  <a:cubicBezTo>
                    <a:pt x="17287" y="31744"/>
                    <a:pt x="17860" y="31649"/>
                    <a:pt x="18414" y="31524"/>
                  </a:cubicBezTo>
                  <a:cubicBezTo>
                    <a:pt x="19480" y="31287"/>
                    <a:pt x="20542" y="30921"/>
                    <a:pt x="21396" y="30251"/>
                  </a:cubicBezTo>
                  <a:cubicBezTo>
                    <a:pt x="22665" y="29253"/>
                    <a:pt x="23356" y="27693"/>
                    <a:pt x="23820" y="26143"/>
                  </a:cubicBezTo>
                  <a:cubicBezTo>
                    <a:pt x="24841" y="22717"/>
                    <a:pt x="24975" y="19074"/>
                    <a:pt x="24643" y="15510"/>
                  </a:cubicBezTo>
                  <a:cubicBezTo>
                    <a:pt x="24318" y="11951"/>
                    <a:pt x="23538" y="8446"/>
                    <a:pt x="22758" y="4956"/>
                  </a:cubicBezTo>
                  <a:cubicBezTo>
                    <a:pt x="22433" y="3485"/>
                    <a:pt x="20818" y="2621"/>
                    <a:pt x="19608" y="1712"/>
                  </a:cubicBezTo>
                  <a:cubicBezTo>
                    <a:pt x="18040" y="538"/>
                    <a:pt x="16112" y="0"/>
                    <a:pt x="141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963;p58">
              <a:extLst>
                <a:ext uri="{FF2B5EF4-FFF2-40B4-BE49-F238E27FC236}">
                  <a16:creationId xmlns:a16="http://schemas.microsoft.com/office/drawing/2014/main" id="{BEA37E7A-EE55-FD06-C5AC-624B995FB27F}"/>
                </a:ext>
              </a:extLst>
            </p:cNvPr>
            <p:cNvSpPr/>
            <p:nvPr/>
          </p:nvSpPr>
          <p:spPr>
            <a:xfrm>
              <a:off x="4554875" y="3022450"/>
              <a:ext cx="822175" cy="827975"/>
            </a:xfrm>
            <a:custGeom>
              <a:avLst/>
              <a:gdLst/>
              <a:ahLst/>
              <a:cxnLst/>
              <a:rect l="l" t="t" r="r" b="b"/>
              <a:pathLst>
                <a:path w="32887" h="33119" extrusionOk="0">
                  <a:moveTo>
                    <a:pt x="18811" y="0"/>
                  </a:moveTo>
                  <a:cubicBezTo>
                    <a:pt x="16406" y="0"/>
                    <a:pt x="14000" y="314"/>
                    <a:pt x="11675" y="937"/>
                  </a:cubicBezTo>
                  <a:cubicBezTo>
                    <a:pt x="10386" y="1283"/>
                    <a:pt x="9098" y="1737"/>
                    <a:pt x="8007" y="2507"/>
                  </a:cubicBezTo>
                  <a:cubicBezTo>
                    <a:pt x="5865" y="4013"/>
                    <a:pt x="4710" y="6822"/>
                    <a:pt x="5045" y="9418"/>
                  </a:cubicBezTo>
                  <a:cubicBezTo>
                    <a:pt x="4033" y="9932"/>
                    <a:pt x="3199" y="10746"/>
                    <a:pt x="2537" y="11669"/>
                  </a:cubicBezTo>
                  <a:cubicBezTo>
                    <a:pt x="0" y="15184"/>
                    <a:pt x="5" y="20151"/>
                    <a:pt x="1960" y="24026"/>
                  </a:cubicBezTo>
                  <a:cubicBezTo>
                    <a:pt x="3910" y="27895"/>
                    <a:pt x="7775" y="31470"/>
                    <a:pt x="11784" y="33119"/>
                  </a:cubicBezTo>
                  <a:cubicBezTo>
                    <a:pt x="11798" y="31174"/>
                    <a:pt x="11556" y="28617"/>
                    <a:pt x="11048" y="26735"/>
                  </a:cubicBezTo>
                  <a:cubicBezTo>
                    <a:pt x="12094" y="26484"/>
                    <a:pt x="13051" y="25897"/>
                    <a:pt x="13758" y="25086"/>
                  </a:cubicBezTo>
                  <a:cubicBezTo>
                    <a:pt x="12716" y="21108"/>
                    <a:pt x="11645" y="17193"/>
                    <a:pt x="10604" y="13215"/>
                  </a:cubicBezTo>
                  <a:lnTo>
                    <a:pt x="10604" y="13215"/>
                  </a:lnTo>
                  <a:cubicBezTo>
                    <a:pt x="11337" y="13396"/>
                    <a:pt x="12093" y="13479"/>
                    <a:pt x="12854" y="13479"/>
                  </a:cubicBezTo>
                  <a:cubicBezTo>
                    <a:pt x="14515" y="13479"/>
                    <a:pt x="16201" y="13085"/>
                    <a:pt x="17731" y="12469"/>
                  </a:cubicBezTo>
                  <a:cubicBezTo>
                    <a:pt x="19968" y="11566"/>
                    <a:pt x="21953" y="10135"/>
                    <a:pt x="23744" y="8529"/>
                  </a:cubicBezTo>
                  <a:cubicBezTo>
                    <a:pt x="24099" y="9542"/>
                    <a:pt x="24929" y="10331"/>
                    <a:pt x="25882" y="10825"/>
                  </a:cubicBezTo>
                  <a:cubicBezTo>
                    <a:pt x="26835" y="11324"/>
                    <a:pt x="27920" y="11527"/>
                    <a:pt x="28992" y="11556"/>
                  </a:cubicBezTo>
                  <a:cubicBezTo>
                    <a:pt x="29116" y="12183"/>
                    <a:pt x="29224" y="12805"/>
                    <a:pt x="29342" y="13432"/>
                  </a:cubicBezTo>
                  <a:cubicBezTo>
                    <a:pt x="31223" y="12256"/>
                    <a:pt x="32887" y="10158"/>
                    <a:pt x="32640" y="7962"/>
                  </a:cubicBezTo>
                  <a:cubicBezTo>
                    <a:pt x="32570" y="7385"/>
                    <a:pt x="32388" y="6827"/>
                    <a:pt x="32156" y="6298"/>
                  </a:cubicBezTo>
                  <a:cubicBezTo>
                    <a:pt x="31303" y="4339"/>
                    <a:pt x="29757" y="2689"/>
                    <a:pt x="27856" y="1717"/>
                  </a:cubicBezTo>
                  <a:cubicBezTo>
                    <a:pt x="26726" y="1140"/>
                    <a:pt x="25487" y="794"/>
                    <a:pt x="24243" y="543"/>
                  </a:cubicBezTo>
                  <a:cubicBezTo>
                    <a:pt x="22457" y="180"/>
                    <a:pt x="20634" y="0"/>
                    <a:pt x="1881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964;p58">
              <a:extLst>
                <a:ext uri="{FF2B5EF4-FFF2-40B4-BE49-F238E27FC236}">
                  <a16:creationId xmlns:a16="http://schemas.microsoft.com/office/drawing/2014/main" id="{72EA1EED-548C-6F78-736A-A1DDEBF3F69C}"/>
                </a:ext>
              </a:extLst>
            </p:cNvPr>
            <p:cNvSpPr/>
            <p:nvPr/>
          </p:nvSpPr>
          <p:spPr>
            <a:xfrm>
              <a:off x="4713250" y="3571425"/>
              <a:ext cx="166825" cy="208175"/>
            </a:xfrm>
            <a:custGeom>
              <a:avLst/>
              <a:gdLst/>
              <a:ahLst/>
              <a:cxnLst/>
              <a:rect l="l" t="t" r="r" b="b"/>
              <a:pathLst>
                <a:path w="6673" h="8327" extrusionOk="0">
                  <a:moveTo>
                    <a:pt x="2315" y="1"/>
                  </a:moveTo>
                  <a:cubicBezTo>
                    <a:pt x="683" y="1"/>
                    <a:pt x="0" y="2062"/>
                    <a:pt x="462" y="3760"/>
                  </a:cubicBezTo>
                  <a:cubicBezTo>
                    <a:pt x="887" y="5305"/>
                    <a:pt x="1929" y="6786"/>
                    <a:pt x="3246" y="7713"/>
                  </a:cubicBezTo>
                  <a:cubicBezTo>
                    <a:pt x="3656" y="8005"/>
                    <a:pt x="4110" y="8247"/>
                    <a:pt x="4560" y="8311"/>
                  </a:cubicBezTo>
                  <a:cubicBezTo>
                    <a:pt x="4637" y="8321"/>
                    <a:pt x="4712" y="8327"/>
                    <a:pt x="4786" y="8327"/>
                  </a:cubicBezTo>
                  <a:cubicBezTo>
                    <a:pt x="5691" y="8327"/>
                    <a:pt x="6368" y="7538"/>
                    <a:pt x="6515" y="6593"/>
                  </a:cubicBezTo>
                  <a:cubicBezTo>
                    <a:pt x="6673" y="5571"/>
                    <a:pt x="6327" y="4416"/>
                    <a:pt x="5873" y="3355"/>
                  </a:cubicBezTo>
                  <a:cubicBezTo>
                    <a:pt x="5285" y="1978"/>
                    <a:pt x="4323" y="511"/>
                    <a:pt x="3005" y="112"/>
                  </a:cubicBezTo>
                  <a:cubicBezTo>
                    <a:pt x="2759" y="36"/>
                    <a:pt x="2529" y="1"/>
                    <a:pt x="2315"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965;p58">
              <a:extLst>
                <a:ext uri="{FF2B5EF4-FFF2-40B4-BE49-F238E27FC236}">
                  <a16:creationId xmlns:a16="http://schemas.microsoft.com/office/drawing/2014/main" id="{76BA2587-EA60-F4B0-4512-AB61C768938F}"/>
                </a:ext>
              </a:extLst>
            </p:cNvPr>
            <p:cNvSpPr/>
            <p:nvPr/>
          </p:nvSpPr>
          <p:spPr>
            <a:xfrm>
              <a:off x="4737500" y="3596775"/>
              <a:ext cx="114550" cy="154900"/>
            </a:xfrm>
            <a:custGeom>
              <a:avLst/>
              <a:gdLst/>
              <a:ahLst/>
              <a:cxnLst/>
              <a:rect l="l" t="t" r="r" b="b"/>
              <a:pathLst>
                <a:path w="4582" h="6196" extrusionOk="0">
                  <a:moveTo>
                    <a:pt x="1264" y="1"/>
                  </a:moveTo>
                  <a:cubicBezTo>
                    <a:pt x="895" y="1"/>
                    <a:pt x="588" y="224"/>
                    <a:pt x="391" y="520"/>
                  </a:cubicBezTo>
                  <a:cubicBezTo>
                    <a:pt x="184" y="835"/>
                    <a:pt x="84" y="1235"/>
                    <a:pt x="0" y="1630"/>
                  </a:cubicBezTo>
                  <a:cubicBezTo>
                    <a:pt x="0" y="1630"/>
                    <a:pt x="109" y="3842"/>
                    <a:pt x="1729" y="5273"/>
                  </a:cubicBezTo>
                  <a:cubicBezTo>
                    <a:pt x="2563" y="6014"/>
                    <a:pt x="3299" y="6196"/>
                    <a:pt x="3812" y="6196"/>
                  </a:cubicBezTo>
                  <a:cubicBezTo>
                    <a:pt x="4290" y="6196"/>
                    <a:pt x="4582" y="6038"/>
                    <a:pt x="4582" y="6038"/>
                  </a:cubicBezTo>
                  <a:cubicBezTo>
                    <a:pt x="4117" y="5865"/>
                    <a:pt x="3679" y="5560"/>
                    <a:pt x="3324" y="5159"/>
                  </a:cubicBezTo>
                  <a:cubicBezTo>
                    <a:pt x="3249" y="5081"/>
                    <a:pt x="3180" y="4992"/>
                    <a:pt x="3151" y="4893"/>
                  </a:cubicBezTo>
                  <a:cubicBezTo>
                    <a:pt x="3096" y="4701"/>
                    <a:pt x="3205" y="4542"/>
                    <a:pt x="3313" y="4419"/>
                  </a:cubicBezTo>
                  <a:cubicBezTo>
                    <a:pt x="3525" y="4163"/>
                    <a:pt x="3738" y="3901"/>
                    <a:pt x="3950" y="3644"/>
                  </a:cubicBezTo>
                  <a:cubicBezTo>
                    <a:pt x="3994" y="3594"/>
                    <a:pt x="4039" y="3541"/>
                    <a:pt x="4049" y="3466"/>
                  </a:cubicBezTo>
                  <a:cubicBezTo>
                    <a:pt x="4058" y="3387"/>
                    <a:pt x="4024" y="3298"/>
                    <a:pt x="3989" y="3215"/>
                  </a:cubicBezTo>
                  <a:cubicBezTo>
                    <a:pt x="3550" y="2158"/>
                    <a:pt x="3051" y="1013"/>
                    <a:pt x="2133" y="347"/>
                  </a:cubicBezTo>
                  <a:cubicBezTo>
                    <a:pt x="1886" y="169"/>
                    <a:pt x="1610" y="30"/>
                    <a:pt x="1344" y="6"/>
                  </a:cubicBezTo>
                  <a:cubicBezTo>
                    <a:pt x="1314" y="6"/>
                    <a:pt x="1289" y="1"/>
                    <a:pt x="1264"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966;p58">
              <a:extLst>
                <a:ext uri="{FF2B5EF4-FFF2-40B4-BE49-F238E27FC236}">
                  <a16:creationId xmlns:a16="http://schemas.microsoft.com/office/drawing/2014/main" id="{F040E4FD-BAC4-915F-C38A-2D0AB4808308}"/>
                </a:ext>
              </a:extLst>
            </p:cNvPr>
            <p:cNvSpPr/>
            <p:nvPr/>
          </p:nvSpPr>
          <p:spPr>
            <a:xfrm>
              <a:off x="4737500" y="3590325"/>
              <a:ext cx="114550" cy="157425"/>
            </a:xfrm>
            <a:custGeom>
              <a:avLst/>
              <a:gdLst/>
              <a:ahLst/>
              <a:cxnLst/>
              <a:rect l="l" t="t" r="r" b="b"/>
              <a:pathLst>
                <a:path w="4582" h="6297" extrusionOk="0">
                  <a:moveTo>
                    <a:pt x="3733" y="3654"/>
                  </a:moveTo>
                  <a:cubicBezTo>
                    <a:pt x="3734" y="3654"/>
                    <a:pt x="3732" y="3657"/>
                    <a:pt x="3728" y="3665"/>
                  </a:cubicBezTo>
                  <a:lnTo>
                    <a:pt x="3724" y="3670"/>
                  </a:lnTo>
                  <a:lnTo>
                    <a:pt x="3724" y="3670"/>
                  </a:lnTo>
                  <a:cubicBezTo>
                    <a:pt x="3728" y="3660"/>
                    <a:pt x="3732" y="3654"/>
                    <a:pt x="3733" y="3654"/>
                  </a:cubicBezTo>
                  <a:close/>
                  <a:moveTo>
                    <a:pt x="1320" y="0"/>
                  </a:moveTo>
                  <a:cubicBezTo>
                    <a:pt x="1186" y="0"/>
                    <a:pt x="1052" y="22"/>
                    <a:pt x="929" y="72"/>
                  </a:cubicBezTo>
                  <a:cubicBezTo>
                    <a:pt x="672" y="170"/>
                    <a:pt x="465" y="352"/>
                    <a:pt x="326" y="560"/>
                  </a:cubicBezTo>
                  <a:cubicBezTo>
                    <a:pt x="60" y="990"/>
                    <a:pt x="20" y="1448"/>
                    <a:pt x="0" y="1888"/>
                  </a:cubicBezTo>
                  <a:cubicBezTo>
                    <a:pt x="169" y="1483"/>
                    <a:pt x="326" y="1054"/>
                    <a:pt x="608" y="783"/>
                  </a:cubicBezTo>
                  <a:cubicBezTo>
                    <a:pt x="784" y="603"/>
                    <a:pt x="990" y="516"/>
                    <a:pt x="1197" y="516"/>
                  </a:cubicBezTo>
                  <a:cubicBezTo>
                    <a:pt x="1315" y="516"/>
                    <a:pt x="1433" y="544"/>
                    <a:pt x="1546" y="600"/>
                  </a:cubicBezTo>
                  <a:cubicBezTo>
                    <a:pt x="1866" y="758"/>
                    <a:pt x="2178" y="1029"/>
                    <a:pt x="2424" y="1341"/>
                  </a:cubicBezTo>
                  <a:cubicBezTo>
                    <a:pt x="2681" y="1646"/>
                    <a:pt x="2903" y="2002"/>
                    <a:pt x="3091" y="2371"/>
                  </a:cubicBezTo>
                  <a:cubicBezTo>
                    <a:pt x="3294" y="2742"/>
                    <a:pt x="3461" y="3137"/>
                    <a:pt x="3639" y="3532"/>
                  </a:cubicBezTo>
                  <a:cubicBezTo>
                    <a:pt x="3673" y="3598"/>
                    <a:pt x="3698" y="3661"/>
                    <a:pt x="3710" y="3687"/>
                  </a:cubicBezTo>
                  <a:lnTo>
                    <a:pt x="3710" y="3687"/>
                  </a:lnTo>
                  <a:lnTo>
                    <a:pt x="3634" y="3784"/>
                  </a:lnTo>
                  <a:cubicBezTo>
                    <a:pt x="3501" y="3956"/>
                    <a:pt x="3372" y="4134"/>
                    <a:pt x="3244" y="4312"/>
                  </a:cubicBezTo>
                  <a:lnTo>
                    <a:pt x="3042" y="4593"/>
                  </a:lnTo>
                  <a:cubicBezTo>
                    <a:pt x="2968" y="4702"/>
                    <a:pt x="2884" y="4859"/>
                    <a:pt x="2898" y="5052"/>
                  </a:cubicBezTo>
                  <a:cubicBezTo>
                    <a:pt x="2909" y="5240"/>
                    <a:pt x="3012" y="5388"/>
                    <a:pt x="3096" y="5477"/>
                  </a:cubicBezTo>
                  <a:cubicBezTo>
                    <a:pt x="3185" y="5570"/>
                    <a:pt x="3269" y="5640"/>
                    <a:pt x="3358" y="5713"/>
                  </a:cubicBezTo>
                  <a:cubicBezTo>
                    <a:pt x="3723" y="6000"/>
                    <a:pt x="4142" y="6217"/>
                    <a:pt x="4582" y="6296"/>
                  </a:cubicBezTo>
                  <a:cubicBezTo>
                    <a:pt x="4202" y="6064"/>
                    <a:pt x="3876" y="5783"/>
                    <a:pt x="3609" y="5458"/>
                  </a:cubicBezTo>
                  <a:cubicBezTo>
                    <a:pt x="3476" y="5304"/>
                    <a:pt x="3333" y="5107"/>
                    <a:pt x="3372" y="5048"/>
                  </a:cubicBezTo>
                  <a:cubicBezTo>
                    <a:pt x="3383" y="5018"/>
                    <a:pt x="3407" y="4968"/>
                    <a:pt x="3466" y="4904"/>
                  </a:cubicBezTo>
                  <a:lnTo>
                    <a:pt x="3679" y="4677"/>
                  </a:lnTo>
                  <a:cubicBezTo>
                    <a:pt x="3832" y="4519"/>
                    <a:pt x="3980" y="4356"/>
                    <a:pt x="4128" y="4193"/>
                  </a:cubicBezTo>
                  <a:lnTo>
                    <a:pt x="4247" y="4060"/>
                  </a:lnTo>
                  <a:cubicBezTo>
                    <a:pt x="4295" y="3996"/>
                    <a:pt x="4370" y="3877"/>
                    <a:pt x="4379" y="3734"/>
                  </a:cubicBezTo>
                  <a:cubicBezTo>
                    <a:pt x="4384" y="3467"/>
                    <a:pt x="4301" y="3369"/>
                    <a:pt x="4276" y="3271"/>
                  </a:cubicBezTo>
                  <a:cubicBezTo>
                    <a:pt x="4117" y="2856"/>
                    <a:pt x="3940" y="2441"/>
                    <a:pt x="3732" y="2036"/>
                  </a:cubicBezTo>
                  <a:cubicBezTo>
                    <a:pt x="3303" y="1241"/>
                    <a:pt x="2716" y="416"/>
                    <a:pt x="1738" y="67"/>
                  </a:cubicBezTo>
                  <a:cubicBezTo>
                    <a:pt x="1610" y="26"/>
                    <a:pt x="1465" y="0"/>
                    <a:pt x="13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967;p58">
              <a:extLst>
                <a:ext uri="{FF2B5EF4-FFF2-40B4-BE49-F238E27FC236}">
                  <a16:creationId xmlns:a16="http://schemas.microsoft.com/office/drawing/2014/main" id="{72D2F4B7-E836-3886-5DE7-0BA64D9319E9}"/>
                </a:ext>
              </a:extLst>
            </p:cNvPr>
            <p:cNvSpPr/>
            <p:nvPr/>
          </p:nvSpPr>
          <p:spPr>
            <a:xfrm>
              <a:off x="5175125" y="3450550"/>
              <a:ext cx="88025" cy="233125"/>
            </a:xfrm>
            <a:custGeom>
              <a:avLst/>
              <a:gdLst/>
              <a:ahLst/>
              <a:cxnLst/>
              <a:rect l="l" t="t" r="r" b="b"/>
              <a:pathLst>
                <a:path w="3521" h="9325" extrusionOk="0">
                  <a:moveTo>
                    <a:pt x="25" y="1"/>
                  </a:moveTo>
                  <a:lnTo>
                    <a:pt x="25" y="1"/>
                  </a:lnTo>
                  <a:cubicBezTo>
                    <a:pt x="0" y="712"/>
                    <a:pt x="41" y="1416"/>
                    <a:pt x="89" y="2113"/>
                  </a:cubicBezTo>
                  <a:cubicBezTo>
                    <a:pt x="148" y="2814"/>
                    <a:pt x="228" y="3505"/>
                    <a:pt x="326" y="4196"/>
                  </a:cubicBezTo>
                  <a:cubicBezTo>
                    <a:pt x="376" y="4547"/>
                    <a:pt x="430" y="4882"/>
                    <a:pt x="494" y="5233"/>
                  </a:cubicBezTo>
                  <a:cubicBezTo>
                    <a:pt x="558" y="5588"/>
                    <a:pt x="658" y="6003"/>
                    <a:pt x="904" y="6383"/>
                  </a:cubicBezTo>
                  <a:cubicBezTo>
                    <a:pt x="1151" y="6759"/>
                    <a:pt x="1497" y="7020"/>
                    <a:pt x="1843" y="7203"/>
                  </a:cubicBezTo>
                  <a:cubicBezTo>
                    <a:pt x="2065" y="7325"/>
                    <a:pt x="2289" y="7425"/>
                    <a:pt x="2512" y="7508"/>
                  </a:cubicBezTo>
                  <a:lnTo>
                    <a:pt x="2512" y="7508"/>
                  </a:lnTo>
                  <a:cubicBezTo>
                    <a:pt x="2392" y="7773"/>
                    <a:pt x="2246" y="8030"/>
                    <a:pt x="2069" y="8274"/>
                  </a:cubicBezTo>
                  <a:cubicBezTo>
                    <a:pt x="1822" y="8644"/>
                    <a:pt x="1511" y="8985"/>
                    <a:pt x="1180" y="9325"/>
                  </a:cubicBezTo>
                  <a:cubicBezTo>
                    <a:pt x="2064" y="8994"/>
                    <a:pt x="2879" y="8338"/>
                    <a:pt x="3353" y="7429"/>
                  </a:cubicBezTo>
                  <a:lnTo>
                    <a:pt x="3520" y="7114"/>
                  </a:lnTo>
                  <a:lnTo>
                    <a:pt x="3155" y="6932"/>
                  </a:lnTo>
                  <a:cubicBezTo>
                    <a:pt x="2538" y="6625"/>
                    <a:pt x="1961" y="6310"/>
                    <a:pt x="1709" y="5870"/>
                  </a:cubicBezTo>
                  <a:cubicBezTo>
                    <a:pt x="1570" y="5663"/>
                    <a:pt x="1501" y="5376"/>
                    <a:pt x="1433" y="5055"/>
                  </a:cubicBezTo>
                  <a:cubicBezTo>
                    <a:pt x="1373" y="4720"/>
                    <a:pt x="1299" y="4374"/>
                    <a:pt x="1225" y="4034"/>
                  </a:cubicBezTo>
                  <a:cubicBezTo>
                    <a:pt x="1072" y="3352"/>
                    <a:pt x="904" y="2676"/>
                    <a:pt x="711" y="1999"/>
                  </a:cubicBezTo>
                  <a:cubicBezTo>
                    <a:pt x="514" y="1328"/>
                    <a:pt x="302" y="657"/>
                    <a:pt x="2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968;p58">
              <a:extLst>
                <a:ext uri="{FF2B5EF4-FFF2-40B4-BE49-F238E27FC236}">
                  <a16:creationId xmlns:a16="http://schemas.microsoft.com/office/drawing/2014/main" id="{46DEF4C0-C689-74FB-E9A4-DD9240CCE1BE}"/>
                </a:ext>
              </a:extLst>
            </p:cNvPr>
            <p:cNvSpPr/>
            <p:nvPr/>
          </p:nvSpPr>
          <p:spPr>
            <a:xfrm>
              <a:off x="5049225" y="3509400"/>
              <a:ext cx="37450" cy="62000"/>
            </a:xfrm>
            <a:custGeom>
              <a:avLst/>
              <a:gdLst/>
              <a:ahLst/>
              <a:cxnLst/>
              <a:rect l="l" t="t" r="r" b="b"/>
              <a:pathLst>
                <a:path w="1498" h="2480" extrusionOk="0">
                  <a:moveTo>
                    <a:pt x="752" y="1"/>
                  </a:moveTo>
                  <a:cubicBezTo>
                    <a:pt x="337" y="1"/>
                    <a:pt x="1" y="559"/>
                    <a:pt x="1" y="1240"/>
                  </a:cubicBezTo>
                  <a:cubicBezTo>
                    <a:pt x="1" y="1926"/>
                    <a:pt x="337" y="2479"/>
                    <a:pt x="752" y="2479"/>
                  </a:cubicBezTo>
                  <a:cubicBezTo>
                    <a:pt x="1162" y="2479"/>
                    <a:pt x="1497" y="1926"/>
                    <a:pt x="1497" y="1240"/>
                  </a:cubicBezTo>
                  <a:cubicBezTo>
                    <a:pt x="1497" y="559"/>
                    <a:pt x="1162" y="1"/>
                    <a:pt x="75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969;p58">
              <a:extLst>
                <a:ext uri="{FF2B5EF4-FFF2-40B4-BE49-F238E27FC236}">
                  <a16:creationId xmlns:a16="http://schemas.microsoft.com/office/drawing/2014/main" id="{CB2DC819-CB44-99E1-B440-E61848F43525}"/>
                </a:ext>
              </a:extLst>
            </p:cNvPr>
            <p:cNvSpPr/>
            <p:nvPr/>
          </p:nvSpPr>
          <p:spPr>
            <a:xfrm>
              <a:off x="5245725" y="3485350"/>
              <a:ext cx="37400" cy="61975"/>
            </a:xfrm>
            <a:custGeom>
              <a:avLst/>
              <a:gdLst/>
              <a:ahLst/>
              <a:cxnLst/>
              <a:rect l="l" t="t" r="r" b="b"/>
              <a:pathLst>
                <a:path w="1496" h="2479" extrusionOk="0">
                  <a:moveTo>
                    <a:pt x="751" y="1"/>
                  </a:moveTo>
                  <a:cubicBezTo>
                    <a:pt x="336" y="1"/>
                    <a:pt x="1" y="558"/>
                    <a:pt x="1" y="1239"/>
                  </a:cubicBezTo>
                  <a:cubicBezTo>
                    <a:pt x="1" y="1926"/>
                    <a:pt x="336" y="2478"/>
                    <a:pt x="751" y="2478"/>
                  </a:cubicBezTo>
                  <a:cubicBezTo>
                    <a:pt x="1161" y="2478"/>
                    <a:pt x="1496" y="1926"/>
                    <a:pt x="1496" y="1239"/>
                  </a:cubicBezTo>
                  <a:cubicBezTo>
                    <a:pt x="1496" y="558"/>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970;p58">
              <a:extLst>
                <a:ext uri="{FF2B5EF4-FFF2-40B4-BE49-F238E27FC236}">
                  <a16:creationId xmlns:a16="http://schemas.microsoft.com/office/drawing/2014/main" id="{5EB518F2-2B15-3F00-E2A9-33BEE6206DCA}"/>
                </a:ext>
              </a:extLst>
            </p:cNvPr>
            <p:cNvSpPr/>
            <p:nvPr/>
          </p:nvSpPr>
          <p:spPr>
            <a:xfrm>
              <a:off x="4950900" y="3367400"/>
              <a:ext cx="144425" cy="120675"/>
            </a:xfrm>
            <a:custGeom>
              <a:avLst/>
              <a:gdLst/>
              <a:ahLst/>
              <a:cxnLst/>
              <a:rect l="l" t="t" r="r" b="b"/>
              <a:pathLst>
                <a:path w="5777" h="4827" extrusionOk="0">
                  <a:moveTo>
                    <a:pt x="4086" y="1"/>
                  </a:moveTo>
                  <a:cubicBezTo>
                    <a:pt x="3934" y="1"/>
                    <a:pt x="3782" y="12"/>
                    <a:pt x="3633" y="33"/>
                  </a:cubicBezTo>
                  <a:cubicBezTo>
                    <a:pt x="3263" y="92"/>
                    <a:pt x="2913" y="240"/>
                    <a:pt x="2617" y="463"/>
                  </a:cubicBezTo>
                  <a:cubicBezTo>
                    <a:pt x="2325" y="695"/>
                    <a:pt x="2063" y="951"/>
                    <a:pt x="1801" y="1199"/>
                  </a:cubicBezTo>
                  <a:cubicBezTo>
                    <a:pt x="1288" y="1692"/>
                    <a:pt x="883" y="2265"/>
                    <a:pt x="587" y="2872"/>
                  </a:cubicBezTo>
                  <a:cubicBezTo>
                    <a:pt x="306" y="3484"/>
                    <a:pt x="89" y="4111"/>
                    <a:pt x="1" y="4753"/>
                  </a:cubicBezTo>
                  <a:lnTo>
                    <a:pt x="178" y="4827"/>
                  </a:lnTo>
                  <a:cubicBezTo>
                    <a:pt x="548" y="4314"/>
                    <a:pt x="924" y="3830"/>
                    <a:pt x="1373" y="3434"/>
                  </a:cubicBezTo>
                  <a:cubicBezTo>
                    <a:pt x="1801" y="3030"/>
                    <a:pt x="2261" y="2689"/>
                    <a:pt x="2740" y="2427"/>
                  </a:cubicBezTo>
                  <a:cubicBezTo>
                    <a:pt x="2977" y="2299"/>
                    <a:pt x="3243" y="2220"/>
                    <a:pt x="3500" y="2161"/>
                  </a:cubicBezTo>
                  <a:cubicBezTo>
                    <a:pt x="3756" y="2097"/>
                    <a:pt x="3984" y="2008"/>
                    <a:pt x="4211" y="1875"/>
                  </a:cubicBezTo>
                  <a:cubicBezTo>
                    <a:pt x="4665" y="1609"/>
                    <a:pt x="5109" y="1327"/>
                    <a:pt x="5756" y="848"/>
                  </a:cubicBezTo>
                  <a:lnTo>
                    <a:pt x="5776" y="655"/>
                  </a:lnTo>
                  <a:cubicBezTo>
                    <a:pt x="5304" y="179"/>
                    <a:pt x="4689" y="1"/>
                    <a:pt x="4086"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971;p58">
              <a:extLst>
                <a:ext uri="{FF2B5EF4-FFF2-40B4-BE49-F238E27FC236}">
                  <a16:creationId xmlns:a16="http://schemas.microsoft.com/office/drawing/2014/main" id="{65B81F3E-062E-E295-2E62-2E9E1412CFF1}"/>
                </a:ext>
              </a:extLst>
            </p:cNvPr>
            <p:cNvSpPr/>
            <p:nvPr/>
          </p:nvSpPr>
          <p:spPr>
            <a:xfrm>
              <a:off x="5170200" y="3354525"/>
              <a:ext cx="140100" cy="90125"/>
            </a:xfrm>
            <a:custGeom>
              <a:avLst/>
              <a:gdLst/>
              <a:ahLst/>
              <a:cxnLst/>
              <a:rect l="l" t="t" r="r" b="b"/>
              <a:pathLst>
                <a:path w="5604" h="3605" extrusionOk="0">
                  <a:moveTo>
                    <a:pt x="1792" y="1"/>
                  </a:moveTo>
                  <a:cubicBezTo>
                    <a:pt x="1482" y="1"/>
                    <a:pt x="1160" y="50"/>
                    <a:pt x="855" y="169"/>
                  </a:cubicBezTo>
                  <a:cubicBezTo>
                    <a:pt x="553" y="287"/>
                    <a:pt x="256" y="459"/>
                    <a:pt x="1" y="751"/>
                  </a:cubicBezTo>
                  <a:lnTo>
                    <a:pt x="15" y="944"/>
                  </a:lnTo>
                  <a:cubicBezTo>
                    <a:pt x="297" y="1206"/>
                    <a:pt x="538" y="1377"/>
                    <a:pt x="771" y="1525"/>
                  </a:cubicBezTo>
                  <a:cubicBezTo>
                    <a:pt x="1003" y="1679"/>
                    <a:pt x="1220" y="1798"/>
                    <a:pt x="1437" y="1896"/>
                  </a:cubicBezTo>
                  <a:cubicBezTo>
                    <a:pt x="1655" y="1995"/>
                    <a:pt x="1871" y="2044"/>
                    <a:pt x="2108" y="2054"/>
                  </a:cubicBezTo>
                  <a:cubicBezTo>
                    <a:pt x="2350" y="2059"/>
                    <a:pt x="2596" y="2074"/>
                    <a:pt x="2824" y="2133"/>
                  </a:cubicBezTo>
                  <a:cubicBezTo>
                    <a:pt x="3284" y="2256"/>
                    <a:pt x="3737" y="2434"/>
                    <a:pt x="4182" y="2676"/>
                  </a:cubicBezTo>
                  <a:cubicBezTo>
                    <a:pt x="4626" y="2908"/>
                    <a:pt x="5041" y="3224"/>
                    <a:pt x="5435" y="3605"/>
                  </a:cubicBezTo>
                  <a:lnTo>
                    <a:pt x="5603" y="3505"/>
                  </a:lnTo>
                  <a:cubicBezTo>
                    <a:pt x="5460" y="2953"/>
                    <a:pt x="5179" y="2429"/>
                    <a:pt x="4818" y="1951"/>
                  </a:cubicBezTo>
                  <a:cubicBezTo>
                    <a:pt x="4453" y="1477"/>
                    <a:pt x="3994" y="1067"/>
                    <a:pt x="3475" y="736"/>
                  </a:cubicBezTo>
                  <a:cubicBezTo>
                    <a:pt x="3218" y="568"/>
                    <a:pt x="2962" y="390"/>
                    <a:pt x="2685" y="233"/>
                  </a:cubicBezTo>
                  <a:cubicBezTo>
                    <a:pt x="2409" y="80"/>
                    <a:pt x="2104" y="1"/>
                    <a:pt x="179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972;p58">
              <a:extLst>
                <a:ext uri="{FF2B5EF4-FFF2-40B4-BE49-F238E27FC236}">
                  <a16:creationId xmlns:a16="http://schemas.microsoft.com/office/drawing/2014/main" id="{B3C6A0AB-7B96-2CD0-73C6-459F91FD7A57}"/>
                </a:ext>
              </a:extLst>
            </p:cNvPr>
            <p:cNvSpPr/>
            <p:nvPr/>
          </p:nvSpPr>
          <p:spPr>
            <a:xfrm>
              <a:off x="5177225" y="3763025"/>
              <a:ext cx="80250" cy="32125"/>
            </a:xfrm>
            <a:custGeom>
              <a:avLst/>
              <a:gdLst/>
              <a:ahLst/>
              <a:cxnLst/>
              <a:rect l="l" t="t" r="r" b="b"/>
              <a:pathLst>
                <a:path w="3210" h="1285" extrusionOk="0">
                  <a:moveTo>
                    <a:pt x="2052" y="0"/>
                  </a:moveTo>
                  <a:cubicBezTo>
                    <a:pt x="1825" y="0"/>
                    <a:pt x="1577" y="23"/>
                    <a:pt x="1319" y="70"/>
                  </a:cubicBezTo>
                  <a:cubicBezTo>
                    <a:pt x="761" y="168"/>
                    <a:pt x="287" y="356"/>
                    <a:pt x="0" y="568"/>
                  </a:cubicBezTo>
                  <a:cubicBezTo>
                    <a:pt x="727" y="587"/>
                    <a:pt x="1447" y="844"/>
                    <a:pt x="2025" y="1284"/>
                  </a:cubicBezTo>
                  <a:cubicBezTo>
                    <a:pt x="2730" y="1077"/>
                    <a:pt x="3210" y="731"/>
                    <a:pt x="3155" y="425"/>
                  </a:cubicBezTo>
                  <a:cubicBezTo>
                    <a:pt x="3109" y="159"/>
                    <a:pt x="2659" y="0"/>
                    <a:pt x="20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973;p58">
              <a:extLst>
                <a:ext uri="{FF2B5EF4-FFF2-40B4-BE49-F238E27FC236}">
                  <a16:creationId xmlns:a16="http://schemas.microsoft.com/office/drawing/2014/main" id="{581738F6-7EF2-3409-9411-4290186B9177}"/>
                </a:ext>
              </a:extLst>
            </p:cNvPr>
            <p:cNvSpPr/>
            <p:nvPr/>
          </p:nvSpPr>
          <p:spPr>
            <a:xfrm>
              <a:off x="5169350" y="3777225"/>
              <a:ext cx="58525" cy="22400"/>
            </a:xfrm>
            <a:custGeom>
              <a:avLst/>
              <a:gdLst/>
              <a:ahLst/>
              <a:cxnLst/>
              <a:rect l="l" t="t" r="r" b="b"/>
              <a:pathLst>
                <a:path w="2341" h="896" extrusionOk="0">
                  <a:moveTo>
                    <a:pt x="315" y="0"/>
                  </a:moveTo>
                  <a:cubicBezTo>
                    <a:pt x="108" y="153"/>
                    <a:pt x="0" y="316"/>
                    <a:pt x="24" y="470"/>
                  </a:cubicBezTo>
                  <a:cubicBezTo>
                    <a:pt x="75" y="737"/>
                    <a:pt x="528" y="896"/>
                    <a:pt x="1142" y="896"/>
                  </a:cubicBezTo>
                  <a:cubicBezTo>
                    <a:pt x="1366" y="896"/>
                    <a:pt x="1611" y="874"/>
                    <a:pt x="1866" y="830"/>
                  </a:cubicBezTo>
                  <a:cubicBezTo>
                    <a:pt x="2033" y="800"/>
                    <a:pt x="2192" y="760"/>
                    <a:pt x="2340" y="716"/>
                  </a:cubicBezTo>
                  <a:cubicBezTo>
                    <a:pt x="1762" y="276"/>
                    <a:pt x="1042" y="19"/>
                    <a:pt x="315"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974;p58">
              <a:extLst>
                <a:ext uri="{FF2B5EF4-FFF2-40B4-BE49-F238E27FC236}">
                  <a16:creationId xmlns:a16="http://schemas.microsoft.com/office/drawing/2014/main" id="{AA60B471-0BD2-8437-7CC3-B7193437F6C5}"/>
                </a:ext>
              </a:extLst>
            </p:cNvPr>
            <p:cNvSpPr/>
            <p:nvPr/>
          </p:nvSpPr>
          <p:spPr>
            <a:xfrm>
              <a:off x="4710475" y="3809800"/>
              <a:ext cx="804425" cy="1253775"/>
            </a:xfrm>
            <a:custGeom>
              <a:avLst/>
              <a:gdLst/>
              <a:ahLst/>
              <a:cxnLst/>
              <a:rect l="l" t="t" r="r" b="b"/>
              <a:pathLst>
                <a:path w="32177" h="50151" extrusionOk="0">
                  <a:moveTo>
                    <a:pt x="11952" y="0"/>
                  </a:moveTo>
                  <a:cubicBezTo>
                    <a:pt x="11930" y="0"/>
                    <a:pt x="11909" y="2"/>
                    <a:pt x="11888" y="5"/>
                  </a:cubicBezTo>
                  <a:cubicBezTo>
                    <a:pt x="10737" y="193"/>
                    <a:pt x="12174" y="5273"/>
                    <a:pt x="12248" y="7390"/>
                  </a:cubicBezTo>
                  <a:cubicBezTo>
                    <a:pt x="12322" y="9508"/>
                    <a:pt x="8729" y="35968"/>
                    <a:pt x="8729" y="35968"/>
                  </a:cubicBezTo>
                  <a:lnTo>
                    <a:pt x="4330" y="31397"/>
                  </a:lnTo>
                  <a:cubicBezTo>
                    <a:pt x="4330" y="31397"/>
                    <a:pt x="3313" y="32226"/>
                    <a:pt x="2079" y="35104"/>
                  </a:cubicBezTo>
                  <a:cubicBezTo>
                    <a:pt x="844" y="37982"/>
                    <a:pt x="1" y="41848"/>
                    <a:pt x="1" y="41848"/>
                  </a:cubicBezTo>
                  <a:lnTo>
                    <a:pt x="14084" y="50151"/>
                  </a:lnTo>
                  <a:cubicBezTo>
                    <a:pt x="14084" y="50151"/>
                    <a:pt x="15729" y="41438"/>
                    <a:pt x="15975" y="35968"/>
                  </a:cubicBezTo>
                  <a:cubicBezTo>
                    <a:pt x="16223" y="30498"/>
                    <a:pt x="16716" y="12347"/>
                    <a:pt x="16716" y="12347"/>
                  </a:cubicBezTo>
                  <a:lnTo>
                    <a:pt x="20340" y="12436"/>
                  </a:lnTo>
                  <a:lnTo>
                    <a:pt x="21539" y="12466"/>
                  </a:lnTo>
                  <a:cubicBezTo>
                    <a:pt x="21539" y="12466"/>
                    <a:pt x="22319" y="13063"/>
                    <a:pt x="23289" y="13063"/>
                  </a:cubicBezTo>
                  <a:cubicBezTo>
                    <a:pt x="23841" y="13063"/>
                    <a:pt x="24454" y="12870"/>
                    <a:pt x="25020" y="12263"/>
                  </a:cubicBezTo>
                  <a:cubicBezTo>
                    <a:pt x="25020" y="12263"/>
                    <a:pt x="25562" y="12036"/>
                    <a:pt x="25913" y="11518"/>
                  </a:cubicBezTo>
                  <a:cubicBezTo>
                    <a:pt x="26134" y="11192"/>
                    <a:pt x="26006" y="10219"/>
                    <a:pt x="26006" y="10219"/>
                  </a:cubicBezTo>
                  <a:cubicBezTo>
                    <a:pt x="26006" y="10219"/>
                    <a:pt x="26342" y="9730"/>
                    <a:pt x="26441" y="9370"/>
                  </a:cubicBezTo>
                  <a:cubicBezTo>
                    <a:pt x="26564" y="8921"/>
                    <a:pt x="26431" y="7968"/>
                    <a:pt x="26431" y="7968"/>
                  </a:cubicBezTo>
                  <a:cubicBezTo>
                    <a:pt x="26431" y="7968"/>
                    <a:pt x="26535" y="7080"/>
                    <a:pt x="26431" y="6670"/>
                  </a:cubicBezTo>
                  <a:cubicBezTo>
                    <a:pt x="26243" y="5949"/>
                    <a:pt x="25774" y="5381"/>
                    <a:pt x="25774" y="5381"/>
                  </a:cubicBezTo>
                  <a:cubicBezTo>
                    <a:pt x="25774" y="5381"/>
                    <a:pt x="27201" y="5080"/>
                    <a:pt x="28825" y="4508"/>
                  </a:cubicBezTo>
                  <a:cubicBezTo>
                    <a:pt x="30454" y="3929"/>
                    <a:pt x="32177" y="2685"/>
                    <a:pt x="31026" y="2464"/>
                  </a:cubicBezTo>
                  <a:cubicBezTo>
                    <a:pt x="30979" y="2455"/>
                    <a:pt x="30910" y="2450"/>
                    <a:pt x="30820" y="2450"/>
                  </a:cubicBezTo>
                  <a:cubicBezTo>
                    <a:pt x="28712" y="2450"/>
                    <a:pt x="15304" y="4848"/>
                    <a:pt x="15304" y="4848"/>
                  </a:cubicBezTo>
                  <a:cubicBezTo>
                    <a:pt x="15304" y="4848"/>
                    <a:pt x="13120" y="0"/>
                    <a:pt x="119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975;p58">
              <a:extLst>
                <a:ext uri="{FF2B5EF4-FFF2-40B4-BE49-F238E27FC236}">
                  <a16:creationId xmlns:a16="http://schemas.microsoft.com/office/drawing/2014/main" id="{802E44F6-CA1C-9676-B23E-FA6B2FF2ADFE}"/>
                </a:ext>
              </a:extLst>
            </p:cNvPr>
            <p:cNvSpPr/>
            <p:nvPr/>
          </p:nvSpPr>
          <p:spPr>
            <a:xfrm>
              <a:off x="4990275" y="3788450"/>
              <a:ext cx="265975" cy="306350"/>
            </a:xfrm>
            <a:custGeom>
              <a:avLst/>
              <a:gdLst/>
              <a:ahLst/>
              <a:cxnLst/>
              <a:rect l="l" t="t" r="r" b="b"/>
              <a:pathLst>
                <a:path w="10639" h="12254" extrusionOk="0">
                  <a:moveTo>
                    <a:pt x="806" y="0"/>
                  </a:moveTo>
                  <a:cubicBezTo>
                    <a:pt x="630" y="0"/>
                    <a:pt x="453" y="21"/>
                    <a:pt x="281" y="64"/>
                  </a:cubicBezTo>
                  <a:lnTo>
                    <a:pt x="14" y="133"/>
                  </a:lnTo>
                  <a:lnTo>
                    <a:pt x="10" y="406"/>
                  </a:lnTo>
                  <a:cubicBezTo>
                    <a:pt x="0" y="2429"/>
                    <a:pt x="331" y="4394"/>
                    <a:pt x="529" y="6344"/>
                  </a:cubicBezTo>
                  <a:cubicBezTo>
                    <a:pt x="622" y="7321"/>
                    <a:pt x="677" y="8294"/>
                    <a:pt x="656" y="9281"/>
                  </a:cubicBezTo>
                  <a:cubicBezTo>
                    <a:pt x="656" y="10274"/>
                    <a:pt x="641" y="11260"/>
                    <a:pt x="666" y="12253"/>
                  </a:cubicBezTo>
                  <a:cubicBezTo>
                    <a:pt x="789" y="11270"/>
                    <a:pt x="873" y="10283"/>
                    <a:pt x="978" y="9301"/>
                  </a:cubicBezTo>
                  <a:cubicBezTo>
                    <a:pt x="1085" y="8314"/>
                    <a:pt x="1110" y="7301"/>
                    <a:pt x="1062" y="6309"/>
                  </a:cubicBezTo>
                  <a:cubicBezTo>
                    <a:pt x="982" y="4419"/>
                    <a:pt x="724" y="2558"/>
                    <a:pt x="723" y="717"/>
                  </a:cubicBezTo>
                  <a:lnTo>
                    <a:pt x="723" y="717"/>
                  </a:lnTo>
                  <a:cubicBezTo>
                    <a:pt x="742" y="717"/>
                    <a:pt x="761" y="716"/>
                    <a:pt x="780" y="716"/>
                  </a:cubicBezTo>
                  <a:cubicBezTo>
                    <a:pt x="1168" y="716"/>
                    <a:pt x="1564" y="872"/>
                    <a:pt x="1837" y="1140"/>
                  </a:cubicBezTo>
                  <a:cubicBezTo>
                    <a:pt x="2181" y="1486"/>
                    <a:pt x="2429" y="2088"/>
                    <a:pt x="2607" y="2621"/>
                  </a:cubicBezTo>
                  <a:cubicBezTo>
                    <a:pt x="2685" y="2898"/>
                    <a:pt x="2725" y="3150"/>
                    <a:pt x="2705" y="3421"/>
                  </a:cubicBezTo>
                  <a:cubicBezTo>
                    <a:pt x="2691" y="3698"/>
                    <a:pt x="2621" y="4078"/>
                    <a:pt x="2735" y="4458"/>
                  </a:cubicBezTo>
                  <a:cubicBezTo>
                    <a:pt x="2957" y="5154"/>
                    <a:pt x="3372" y="5687"/>
                    <a:pt x="3899" y="6116"/>
                  </a:cubicBezTo>
                  <a:lnTo>
                    <a:pt x="4013" y="6205"/>
                  </a:lnTo>
                  <a:lnTo>
                    <a:pt x="4142" y="6175"/>
                  </a:lnTo>
                  <a:cubicBezTo>
                    <a:pt x="5227" y="5929"/>
                    <a:pt x="6314" y="5672"/>
                    <a:pt x="7400" y="5411"/>
                  </a:cubicBezTo>
                  <a:cubicBezTo>
                    <a:pt x="8476" y="5134"/>
                    <a:pt x="9562" y="4878"/>
                    <a:pt x="10638" y="4576"/>
                  </a:cubicBezTo>
                  <a:lnTo>
                    <a:pt x="10638" y="4576"/>
                  </a:lnTo>
                  <a:cubicBezTo>
                    <a:pt x="9533" y="4715"/>
                    <a:pt x="8431" y="4897"/>
                    <a:pt x="7326" y="5056"/>
                  </a:cubicBezTo>
                  <a:cubicBezTo>
                    <a:pt x="6273" y="5226"/>
                    <a:pt x="5220" y="5400"/>
                    <a:pt x="4172" y="5587"/>
                  </a:cubicBezTo>
                  <a:lnTo>
                    <a:pt x="4172" y="5587"/>
                  </a:lnTo>
                  <a:cubicBezTo>
                    <a:pt x="3794" y="5230"/>
                    <a:pt x="3485" y="4756"/>
                    <a:pt x="3357" y="4295"/>
                  </a:cubicBezTo>
                  <a:cubicBezTo>
                    <a:pt x="3297" y="4068"/>
                    <a:pt x="3342" y="3817"/>
                    <a:pt x="3381" y="3475"/>
                  </a:cubicBezTo>
                  <a:cubicBezTo>
                    <a:pt x="3416" y="3125"/>
                    <a:pt x="3372" y="2755"/>
                    <a:pt x="3272" y="2434"/>
                  </a:cubicBezTo>
                  <a:cubicBezTo>
                    <a:pt x="3179" y="2103"/>
                    <a:pt x="3060" y="1807"/>
                    <a:pt x="2922" y="1506"/>
                  </a:cubicBezTo>
                  <a:cubicBezTo>
                    <a:pt x="2780" y="1210"/>
                    <a:pt x="2602" y="899"/>
                    <a:pt x="2340" y="632"/>
                  </a:cubicBezTo>
                  <a:cubicBezTo>
                    <a:pt x="1936" y="221"/>
                    <a:pt x="1374" y="0"/>
                    <a:pt x="8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976;p58">
              <a:extLst>
                <a:ext uri="{FF2B5EF4-FFF2-40B4-BE49-F238E27FC236}">
                  <a16:creationId xmlns:a16="http://schemas.microsoft.com/office/drawing/2014/main" id="{2A2B4384-4A43-0F44-21CE-A5C869ABBBA5}"/>
                </a:ext>
              </a:extLst>
            </p:cNvPr>
            <p:cNvSpPr/>
            <p:nvPr/>
          </p:nvSpPr>
          <p:spPr>
            <a:xfrm>
              <a:off x="5244125" y="3943050"/>
              <a:ext cx="110725" cy="27125"/>
            </a:xfrm>
            <a:custGeom>
              <a:avLst/>
              <a:gdLst/>
              <a:ahLst/>
              <a:cxnLst/>
              <a:rect l="l" t="t" r="r" b="b"/>
              <a:pathLst>
                <a:path w="4429" h="1085" extrusionOk="0">
                  <a:moveTo>
                    <a:pt x="3759" y="0"/>
                  </a:moveTo>
                  <a:cubicBezTo>
                    <a:pt x="3593" y="0"/>
                    <a:pt x="3428" y="8"/>
                    <a:pt x="3264" y="21"/>
                  </a:cubicBezTo>
                  <a:cubicBezTo>
                    <a:pt x="2879" y="46"/>
                    <a:pt x="2508" y="105"/>
                    <a:pt x="2138" y="189"/>
                  </a:cubicBezTo>
                  <a:cubicBezTo>
                    <a:pt x="1767" y="269"/>
                    <a:pt x="1402" y="372"/>
                    <a:pt x="1047" y="510"/>
                  </a:cubicBezTo>
                  <a:cubicBezTo>
                    <a:pt x="691" y="643"/>
                    <a:pt x="341" y="802"/>
                    <a:pt x="1" y="1028"/>
                  </a:cubicBezTo>
                  <a:cubicBezTo>
                    <a:pt x="235" y="1069"/>
                    <a:pt x="464" y="1084"/>
                    <a:pt x="688" y="1084"/>
                  </a:cubicBezTo>
                  <a:cubicBezTo>
                    <a:pt x="850" y="1084"/>
                    <a:pt x="1011" y="1076"/>
                    <a:pt x="1170" y="1064"/>
                  </a:cubicBezTo>
                  <a:cubicBezTo>
                    <a:pt x="1550" y="1034"/>
                    <a:pt x="1926" y="975"/>
                    <a:pt x="2296" y="895"/>
                  </a:cubicBezTo>
                  <a:cubicBezTo>
                    <a:pt x="2661" y="811"/>
                    <a:pt x="3027" y="708"/>
                    <a:pt x="3382" y="570"/>
                  </a:cubicBezTo>
                  <a:cubicBezTo>
                    <a:pt x="3742" y="436"/>
                    <a:pt x="4093" y="278"/>
                    <a:pt x="4428" y="51"/>
                  </a:cubicBezTo>
                  <a:cubicBezTo>
                    <a:pt x="4201" y="14"/>
                    <a:pt x="3979" y="0"/>
                    <a:pt x="375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977;p58">
              <a:extLst>
                <a:ext uri="{FF2B5EF4-FFF2-40B4-BE49-F238E27FC236}">
                  <a16:creationId xmlns:a16="http://schemas.microsoft.com/office/drawing/2014/main" id="{5A92E867-B5CE-A736-F2B3-199CA804D3E4}"/>
                </a:ext>
              </a:extLst>
            </p:cNvPr>
            <p:cNvSpPr/>
            <p:nvPr/>
          </p:nvSpPr>
          <p:spPr>
            <a:xfrm>
              <a:off x="5251025" y="4002375"/>
              <a:ext cx="120225" cy="18550"/>
            </a:xfrm>
            <a:custGeom>
              <a:avLst/>
              <a:gdLst/>
              <a:ahLst/>
              <a:cxnLst/>
              <a:rect l="l" t="t" r="r" b="b"/>
              <a:pathLst>
                <a:path w="4809" h="742" extrusionOk="0">
                  <a:moveTo>
                    <a:pt x="2787" y="1"/>
                  </a:moveTo>
                  <a:cubicBezTo>
                    <a:pt x="2655" y="1"/>
                    <a:pt x="2522" y="3"/>
                    <a:pt x="2390" y="8"/>
                  </a:cubicBezTo>
                  <a:cubicBezTo>
                    <a:pt x="1985" y="28"/>
                    <a:pt x="1585" y="67"/>
                    <a:pt x="1190" y="147"/>
                  </a:cubicBezTo>
                  <a:cubicBezTo>
                    <a:pt x="791" y="215"/>
                    <a:pt x="395" y="309"/>
                    <a:pt x="1" y="477"/>
                  </a:cubicBezTo>
                  <a:cubicBezTo>
                    <a:pt x="411" y="610"/>
                    <a:pt x="815" y="669"/>
                    <a:pt x="1215" y="705"/>
                  </a:cubicBezTo>
                  <a:cubicBezTo>
                    <a:pt x="1486" y="731"/>
                    <a:pt x="1755" y="742"/>
                    <a:pt x="2023" y="742"/>
                  </a:cubicBezTo>
                  <a:cubicBezTo>
                    <a:pt x="2155" y="742"/>
                    <a:pt x="2288" y="739"/>
                    <a:pt x="2420" y="734"/>
                  </a:cubicBezTo>
                  <a:cubicBezTo>
                    <a:pt x="2824" y="714"/>
                    <a:pt x="3225" y="675"/>
                    <a:pt x="3619" y="600"/>
                  </a:cubicBezTo>
                  <a:cubicBezTo>
                    <a:pt x="4020" y="527"/>
                    <a:pt x="4414" y="432"/>
                    <a:pt x="4809" y="265"/>
                  </a:cubicBezTo>
                  <a:cubicBezTo>
                    <a:pt x="4399" y="131"/>
                    <a:pt x="3995" y="72"/>
                    <a:pt x="3594" y="38"/>
                  </a:cubicBezTo>
                  <a:cubicBezTo>
                    <a:pt x="3324" y="12"/>
                    <a:pt x="3055" y="1"/>
                    <a:pt x="278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978;p58">
              <a:extLst>
                <a:ext uri="{FF2B5EF4-FFF2-40B4-BE49-F238E27FC236}">
                  <a16:creationId xmlns:a16="http://schemas.microsoft.com/office/drawing/2014/main" id="{3631C5F5-0B17-5091-278C-542076FD8CB6}"/>
                </a:ext>
              </a:extLst>
            </p:cNvPr>
            <p:cNvSpPr/>
            <p:nvPr/>
          </p:nvSpPr>
          <p:spPr>
            <a:xfrm>
              <a:off x="5256225" y="4053175"/>
              <a:ext cx="104425" cy="18350"/>
            </a:xfrm>
            <a:custGeom>
              <a:avLst/>
              <a:gdLst/>
              <a:ahLst/>
              <a:cxnLst/>
              <a:rect l="l" t="t" r="r" b="b"/>
              <a:pathLst>
                <a:path w="4177" h="734" extrusionOk="0">
                  <a:moveTo>
                    <a:pt x="1852" y="0"/>
                  </a:moveTo>
                  <a:cubicBezTo>
                    <a:pt x="1583" y="0"/>
                    <a:pt x="1312" y="20"/>
                    <a:pt x="1042" y="65"/>
                  </a:cubicBezTo>
                  <a:cubicBezTo>
                    <a:pt x="691" y="118"/>
                    <a:pt x="335" y="213"/>
                    <a:pt x="0" y="385"/>
                  </a:cubicBezTo>
                  <a:cubicBezTo>
                    <a:pt x="360" y="509"/>
                    <a:pt x="706" y="578"/>
                    <a:pt x="1046" y="628"/>
                  </a:cubicBezTo>
                  <a:cubicBezTo>
                    <a:pt x="1392" y="681"/>
                    <a:pt x="1732" y="711"/>
                    <a:pt x="2078" y="726"/>
                  </a:cubicBezTo>
                  <a:cubicBezTo>
                    <a:pt x="2195" y="731"/>
                    <a:pt x="2312" y="733"/>
                    <a:pt x="2430" y="733"/>
                  </a:cubicBezTo>
                  <a:cubicBezTo>
                    <a:pt x="2656" y="733"/>
                    <a:pt x="2884" y="724"/>
                    <a:pt x="3115" y="701"/>
                  </a:cubicBezTo>
                  <a:cubicBezTo>
                    <a:pt x="3466" y="671"/>
                    <a:pt x="3821" y="617"/>
                    <a:pt x="4176" y="484"/>
                  </a:cubicBezTo>
                  <a:cubicBezTo>
                    <a:pt x="3841" y="316"/>
                    <a:pt x="3495" y="213"/>
                    <a:pt x="3149" y="138"/>
                  </a:cubicBezTo>
                  <a:cubicBezTo>
                    <a:pt x="2804" y="59"/>
                    <a:pt x="2459" y="20"/>
                    <a:pt x="2103" y="6"/>
                  </a:cubicBezTo>
                  <a:cubicBezTo>
                    <a:pt x="2020" y="2"/>
                    <a:pt x="1936" y="0"/>
                    <a:pt x="18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979;p58">
              <a:extLst>
                <a:ext uri="{FF2B5EF4-FFF2-40B4-BE49-F238E27FC236}">
                  <a16:creationId xmlns:a16="http://schemas.microsoft.com/office/drawing/2014/main" id="{4E34B0E9-6A18-C148-D889-692B6319441F}"/>
                </a:ext>
              </a:extLst>
            </p:cNvPr>
            <p:cNvSpPr/>
            <p:nvPr/>
          </p:nvSpPr>
          <p:spPr>
            <a:xfrm>
              <a:off x="5235250" y="4110025"/>
              <a:ext cx="83300" cy="18100"/>
            </a:xfrm>
            <a:custGeom>
              <a:avLst/>
              <a:gdLst/>
              <a:ahLst/>
              <a:cxnLst/>
              <a:rect l="l" t="t" r="r" b="b"/>
              <a:pathLst>
                <a:path w="3332" h="724" extrusionOk="0">
                  <a:moveTo>
                    <a:pt x="1741" y="1"/>
                  </a:moveTo>
                  <a:cubicBezTo>
                    <a:pt x="1715" y="1"/>
                    <a:pt x="1690" y="1"/>
                    <a:pt x="1664" y="2"/>
                  </a:cubicBezTo>
                  <a:cubicBezTo>
                    <a:pt x="1382" y="6"/>
                    <a:pt x="1106" y="31"/>
                    <a:pt x="830" y="90"/>
                  </a:cubicBezTo>
                  <a:cubicBezTo>
                    <a:pt x="552" y="145"/>
                    <a:pt x="276" y="229"/>
                    <a:pt x="0" y="382"/>
                  </a:cubicBezTo>
                  <a:cubicBezTo>
                    <a:pt x="281" y="530"/>
                    <a:pt x="557" y="605"/>
                    <a:pt x="839" y="653"/>
                  </a:cubicBezTo>
                  <a:cubicBezTo>
                    <a:pt x="1089" y="703"/>
                    <a:pt x="1341" y="724"/>
                    <a:pt x="1594" y="724"/>
                  </a:cubicBezTo>
                  <a:cubicBezTo>
                    <a:pt x="1621" y="724"/>
                    <a:pt x="1647" y="724"/>
                    <a:pt x="1673" y="723"/>
                  </a:cubicBezTo>
                  <a:cubicBezTo>
                    <a:pt x="1949" y="717"/>
                    <a:pt x="2226" y="694"/>
                    <a:pt x="2503" y="634"/>
                  </a:cubicBezTo>
                  <a:cubicBezTo>
                    <a:pt x="2779" y="575"/>
                    <a:pt x="3056" y="496"/>
                    <a:pt x="3332" y="338"/>
                  </a:cubicBezTo>
                  <a:cubicBezTo>
                    <a:pt x="3056" y="195"/>
                    <a:pt x="2774" y="120"/>
                    <a:pt x="2498" y="72"/>
                  </a:cubicBezTo>
                  <a:cubicBezTo>
                    <a:pt x="2242" y="22"/>
                    <a:pt x="1991" y="1"/>
                    <a:pt x="174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980;p58">
              <a:extLst>
                <a:ext uri="{FF2B5EF4-FFF2-40B4-BE49-F238E27FC236}">
                  <a16:creationId xmlns:a16="http://schemas.microsoft.com/office/drawing/2014/main" id="{84D88069-9111-B693-5ADA-F20DA9EB84AC}"/>
                </a:ext>
              </a:extLst>
            </p:cNvPr>
            <p:cNvSpPr/>
            <p:nvPr/>
          </p:nvSpPr>
          <p:spPr>
            <a:xfrm>
              <a:off x="4910300" y="4689850"/>
              <a:ext cx="20375" cy="139225"/>
            </a:xfrm>
            <a:custGeom>
              <a:avLst/>
              <a:gdLst/>
              <a:ahLst/>
              <a:cxnLst/>
              <a:rect l="l" t="t" r="r" b="b"/>
              <a:pathLst>
                <a:path w="815" h="5569" extrusionOk="0">
                  <a:moveTo>
                    <a:pt x="686" y="0"/>
                  </a:moveTo>
                  <a:cubicBezTo>
                    <a:pt x="479" y="445"/>
                    <a:pt x="345" y="900"/>
                    <a:pt x="247" y="1363"/>
                  </a:cubicBezTo>
                  <a:cubicBezTo>
                    <a:pt x="144" y="1823"/>
                    <a:pt x="78" y="2286"/>
                    <a:pt x="39" y="2750"/>
                  </a:cubicBezTo>
                  <a:cubicBezTo>
                    <a:pt x="5" y="3219"/>
                    <a:pt x="0" y="3689"/>
                    <a:pt x="35" y="4158"/>
                  </a:cubicBezTo>
                  <a:cubicBezTo>
                    <a:pt x="64" y="4632"/>
                    <a:pt x="128" y="5100"/>
                    <a:pt x="267" y="5569"/>
                  </a:cubicBezTo>
                  <a:cubicBezTo>
                    <a:pt x="429" y="5106"/>
                    <a:pt x="523" y="4646"/>
                    <a:pt x="597" y="4187"/>
                  </a:cubicBezTo>
                  <a:cubicBezTo>
                    <a:pt x="677" y="3728"/>
                    <a:pt x="725" y="3269"/>
                    <a:pt x="766" y="2809"/>
                  </a:cubicBezTo>
                  <a:cubicBezTo>
                    <a:pt x="795" y="2345"/>
                    <a:pt x="814" y="1887"/>
                    <a:pt x="805" y="1417"/>
                  </a:cubicBezTo>
                  <a:cubicBezTo>
                    <a:pt x="800" y="953"/>
                    <a:pt x="775" y="485"/>
                    <a:pt x="68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981;p58">
              <a:extLst>
                <a:ext uri="{FF2B5EF4-FFF2-40B4-BE49-F238E27FC236}">
                  <a16:creationId xmlns:a16="http://schemas.microsoft.com/office/drawing/2014/main" id="{54F102B3-B12A-9618-2A0A-F6172E9BF804}"/>
                </a:ext>
              </a:extLst>
            </p:cNvPr>
            <p:cNvSpPr/>
            <p:nvPr/>
          </p:nvSpPr>
          <p:spPr>
            <a:xfrm>
              <a:off x="4545600" y="4303325"/>
              <a:ext cx="279925" cy="300025"/>
            </a:xfrm>
            <a:custGeom>
              <a:avLst/>
              <a:gdLst/>
              <a:ahLst/>
              <a:cxnLst/>
              <a:rect l="l" t="t" r="r" b="b"/>
              <a:pathLst>
                <a:path w="11197" h="12001" extrusionOk="0">
                  <a:moveTo>
                    <a:pt x="0" y="0"/>
                  </a:moveTo>
                  <a:cubicBezTo>
                    <a:pt x="593" y="356"/>
                    <a:pt x="1155" y="745"/>
                    <a:pt x="1674" y="1190"/>
                  </a:cubicBezTo>
                  <a:cubicBezTo>
                    <a:pt x="2203" y="1625"/>
                    <a:pt x="2696" y="2098"/>
                    <a:pt x="3165" y="2592"/>
                  </a:cubicBezTo>
                  <a:cubicBezTo>
                    <a:pt x="4098" y="3589"/>
                    <a:pt x="4957" y="4655"/>
                    <a:pt x="5816" y="5727"/>
                  </a:cubicBezTo>
                  <a:cubicBezTo>
                    <a:pt x="6685" y="6798"/>
                    <a:pt x="7558" y="7865"/>
                    <a:pt x="8457" y="8906"/>
                  </a:cubicBezTo>
                  <a:cubicBezTo>
                    <a:pt x="9350" y="9952"/>
                    <a:pt x="10253" y="10994"/>
                    <a:pt x="11196" y="12001"/>
                  </a:cubicBezTo>
                  <a:cubicBezTo>
                    <a:pt x="10412" y="10870"/>
                    <a:pt x="9583" y="9770"/>
                    <a:pt x="8743" y="8674"/>
                  </a:cubicBezTo>
                  <a:cubicBezTo>
                    <a:pt x="7913" y="7573"/>
                    <a:pt x="7050" y="6502"/>
                    <a:pt x="6191" y="5425"/>
                  </a:cubicBezTo>
                  <a:cubicBezTo>
                    <a:pt x="5322" y="4359"/>
                    <a:pt x="4438" y="3283"/>
                    <a:pt x="3427" y="2331"/>
                  </a:cubicBezTo>
                  <a:cubicBezTo>
                    <a:pt x="2918" y="1857"/>
                    <a:pt x="2385" y="1408"/>
                    <a:pt x="1818" y="1003"/>
                  </a:cubicBezTo>
                  <a:cubicBezTo>
                    <a:pt x="1240" y="613"/>
                    <a:pt x="642" y="257"/>
                    <a:pt x="0"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982;p58">
              <a:extLst>
                <a:ext uri="{FF2B5EF4-FFF2-40B4-BE49-F238E27FC236}">
                  <a16:creationId xmlns:a16="http://schemas.microsoft.com/office/drawing/2014/main" id="{F35A4089-40B5-EC0D-264B-F9D673337549}"/>
                </a:ext>
              </a:extLst>
            </p:cNvPr>
            <p:cNvSpPr/>
            <p:nvPr/>
          </p:nvSpPr>
          <p:spPr>
            <a:xfrm>
              <a:off x="4542625" y="4850925"/>
              <a:ext cx="169250" cy="160200"/>
            </a:xfrm>
            <a:custGeom>
              <a:avLst/>
              <a:gdLst/>
              <a:ahLst/>
              <a:cxnLst/>
              <a:rect l="l" t="t" r="r" b="b"/>
              <a:pathLst>
                <a:path w="6770" h="6408" extrusionOk="0">
                  <a:moveTo>
                    <a:pt x="6769" y="0"/>
                  </a:moveTo>
                  <a:lnTo>
                    <a:pt x="6769" y="0"/>
                  </a:lnTo>
                  <a:cubicBezTo>
                    <a:pt x="6596" y="474"/>
                    <a:pt x="6462" y="957"/>
                    <a:pt x="6339" y="1441"/>
                  </a:cubicBezTo>
                  <a:cubicBezTo>
                    <a:pt x="6207" y="1930"/>
                    <a:pt x="6122" y="2424"/>
                    <a:pt x="6034" y="2922"/>
                  </a:cubicBezTo>
                  <a:cubicBezTo>
                    <a:pt x="5892" y="3757"/>
                    <a:pt x="5807" y="4602"/>
                    <a:pt x="5778" y="5452"/>
                  </a:cubicBezTo>
                  <a:lnTo>
                    <a:pt x="5778" y="5452"/>
                  </a:lnTo>
                  <a:cubicBezTo>
                    <a:pt x="4820" y="4683"/>
                    <a:pt x="3883" y="3887"/>
                    <a:pt x="2978" y="3056"/>
                  </a:cubicBezTo>
                  <a:cubicBezTo>
                    <a:pt x="1946" y="2128"/>
                    <a:pt x="973" y="1140"/>
                    <a:pt x="1" y="133"/>
                  </a:cubicBezTo>
                  <a:lnTo>
                    <a:pt x="1" y="133"/>
                  </a:lnTo>
                  <a:cubicBezTo>
                    <a:pt x="796" y="1288"/>
                    <a:pt x="1719" y="2350"/>
                    <a:pt x="2696" y="3352"/>
                  </a:cubicBezTo>
                  <a:cubicBezTo>
                    <a:pt x="3684" y="4344"/>
                    <a:pt x="4745" y="5268"/>
                    <a:pt x="5861" y="6116"/>
                  </a:cubicBezTo>
                  <a:lnTo>
                    <a:pt x="6241" y="6407"/>
                  </a:lnTo>
                  <a:lnTo>
                    <a:pt x="6241" y="6407"/>
                  </a:lnTo>
                  <a:lnTo>
                    <a:pt x="6236" y="5933"/>
                  </a:lnTo>
                  <a:cubicBezTo>
                    <a:pt x="6231" y="4942"/>
                    <a:pt x="6271" y="3954"/>
                    <a:pt x="6359" y="2962"/>
                  </a:cubicBezTo>
                  <a:cubicBezTo>
                    <a:pt x="6399" y="2468"/>
                    <a:pt x="6473" y="1974"/>
                    <a:pt x="6532" y="1481"/>
                  </a:cubicBezTo>
                  <a:cubicBezTo>
                    <a:pt x="6596" y="987"/>
                    <a:pt x="6685" y="493"/>
                    <a:pt x="6769"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983;p58">
              <a:extLst>
                <a:ext uri="{FF2B5EF4-FFF2-40B4-BE49-F238E27FC236}">
                  <a16:creationId xmlns:a16="http://schemas.microsoft.com/office/drawing/2014/main" id="{76FB76A8-360C-29E8-E5FF-B9F1B9CE3DC4}"/>
                </a:ext>
              </a:extLst>
            </p:cNvPr>
            <p:cNvSpPr/>
            <p:nvPr/>
          </p:nvSpPr>
          <p:spPr>
            <a:xfrm>
              <a:off x="5387525" y="4308775"/>
              <a:ext cx="38900" cy="528950"/>
            </a:xfrm>
            <a:custGeom>
              <a:avLst/>
              <a:gdLst/>
              <a:ahLst/>
              <a:cxnLst/>
              <a:rect l="l" t="t" r="r" b="b"/>
              <a:pathLst>
                <a:path w="1556" h="21158" extrusionOk="0">
                  <a:moveTo>
                    <a:pt x="1556" y="0"/>
                  </a:moveTo>
                  <a:lnTo>
                    <a:pt x="1556" y="0"/>
                  </a:lnTo>
                  <a:cubicBezTo>
                    <a:pt x="1367" y="1327"/>
                    <a:pt x="1200" y="2655"/>
                    <a:pt x="1057" y="3988"/>
                  </a:cubicBezTo>
                  <a:cubicBezTo>
                    <a:pt x="899" y="5321"/>
                    <a:pt x="761" y="6654"/>
                    <a:pt x="638" y="7987"/>
                  </a:cubicBezTo>
                  <a:cubicBezTo>
                    <a:pt x="514" y="9320"/>
                    <a:pt x="390" y="10652"/>
                    <a:pt x="287" y="11985"/>
                  </a:cubicBezTo>
                  <a:cubicBezTo>
                    <a:pt x="183" y="13323"/>
                    <a:pt x="80" y="14656"/>
                    <a:pt x="0" y="15995"/>
                  </a:cubicBezTo>
                  <a:lnTo>
                    <a:pt x="0" y="16029"/>
                  </a:lnTo>
                  <a:lnTo>
                    <a:pt x="5" y="16054"/>
                  </a:lnTo>
                  <a:cubicBezTo>
                    <a:pt x="257" y="16907"/>
                    <a:pt x="499" y="17761"/>
                    <a:pt x="756" y="18611"/>
                  </a:cubicBezTo>
                  <a:cubicBezTo>
                    <a:pt x="1018" y="19460"/>
                    <a:pt x="1269" y="20308"/>
                    <a:pt x="1545" y="21158"/>
                  </a:cubicBezTo>
                  <a:cubicBezTo>
                    <a:pt x="1363" y="20283"/>
                    <a:pt x="1160" y="19420"/>
                    <a:pt x="968" y="18556"/>
                  </a:cubicBezTo>
                  <a:cubicBezTo>
                    <a:pt x="768" y="17698"/>
                    <a:pt x="559" y="16850"/>
                    <a:pt x="354" y="15997"/>
                  </a:cubicBezTo>
                  <a:lnTo>
                    <a:pt x="354" y="15997"/>
                  </a:lnTo>
                  <a:cubicBezTo>
                    <a:pt x="505" y="14673"/>
                    <a:pt x="634" y="13350"/>
                    <a:pt x="756" y="12026"/>
                  </a:cubicBezTo>
                  <a:cubicBezTo>
                    <a:pt x="879" y="10693"/>
                    <a:pt x="988" y="9360"/>
                    <a:pt x="1096" y="8027"/>
                  </a:cubicBezTo>
                  <a:cubicBezTo>
                    <a:pt x="1200" y="6688"/>
                    <a:pt x="1289" y="5351"/>
                    <a:pt x="1363" y="4018"/>
                  </a:cubicBezTo>
                  <a:cubicBezTo>
                    <a:pt x="1452" y="2680"/>
                    <a:pt x="1511" y="1343"/>
                    <a:pt x="1556"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984;p58">
              <a:extLst>
                <a:ext uri="{FF2B5EF4-FFF2-40B4-BE49-F238E27FC236}">
                  <a16:creationId xmlns:a16="http://schemas.microsoft.com/office/drawing/2014/main" id="{4DAF7D40-7575-08BB-866B-3EA4184D15B8}"/>
                </a:ext>
              </a:extLst>
            </p:cNvPr>
            <p:cNvSpPr/>
            <p:nvPr/>
          </p:nvSpPr>
          <p:spPr>
            <a:xfrm>
              <a:off x="4684075" y="3081300"/>
              <a:ext cx="682100" cy="175400"/>
            </a:xfrm>
            <a:custGeom>
              <a:avLst/>
              <a:gdLst/>
              <a:ahLst/>
              <a:cxnLst/>
              <a:rect l="l" t="t" r="r" b="b"/>
              <a:pathLst>
                <a:path w="27284" h="7016" extrusionOk="0">
                  <a:moveTo>
                    <a:pt x="19534" y="0"/>
                  </a:moveTo>
                  <a:lnTo>
                    <a:pt x="19188" y="469"/>
                  </a:lnTo>
                  <a:cubicBezTo>
                    <a:pt x="18167" y="1866"/>
                    <a:pt x="16809" y="2996"/>
                    <a:pt x="15304" y="3855"/>
                  </a:cubicBezTo>
                  <a:cubicBezTo>
                    <a:pt x="13803" y="4724"/>
                    <a:pt x="12149" y="5316"/>
                    <a:pt x="10441" y="5667"/>
                  </a:cubicBezTo>
                  <a:cubicBezTo>
                    <a:pt x="8733" y="6018"/>
                    <a:pt x="6985" y="6191"/>
                    <a:pt x="5228" y="6200"/>
                  </a:cubicBezTo>
                  <a:cubicBezTo>
                    <a:pt x="3476" y="6195"/>
                    <a:pt x="1704" y="6205"/>
                    <a:pt x="0" y="5726"/>
                  </a:cubicBezTo>
                  <a:lnTo>
                    <a:pt x="0" y="5726"/>
                  </a:lnTo>
                  <a:cubicBezTo>
                    <a:pt x="829" y="6033"/>
                    <a:pt x="1704" y="6195"/>
                    <a:pt x="2582" y="6300"/>
                  </a:cubicBezTo>
                  <a:cubicBezTo>
                    <a:pt x="3461" y="6403"/>
                    <a:pt x="4345" y="6457"/>
                    <a:pt x="5228" y="6477"/>
                  </a:cubicBezTo>
                  <a:cubicBezTo>
                    <a:pt x="5484" y="6482"/>
                    <a:pt x="5741" y="6487"/>
                    <a:pt x="5998" y="6487"/>
                  </a:cubicBezTo>
                  <a:cubicBezTo>
                    <a:pt x="7509" y="6487"/>
                    <a:pt x="9034" y="6388"/>
                    <a:pt x="10525" y="6082"/>
                  </a:cubicBezTo>
                  <a:cubicBezTo>
                    <a:pt x="12273" y="5742"/>
                    <a:pt x="13985" y="5154"/>
                    <a:pt x="15545" y="4270"/>
                  </a:cubicBezTo>
                  <a:cubicBezTo>
                    <a:pt x="16947" y="3470"/>
                    <a:pt x="18216" y="2414"/>
                    <a:pt x="19218" y="1140"/>
                  </a:cubicBezTo>
                  <a:cubicBezTo>
                    <a:pt x="19361" y="1921"/>
                    <a:pt x="19658" y="2671"/>
                    <a:pt x="20072" y="3338"/>
                  </a:cubicBezTo>
                  <a:cubicBezTo>
                    <a:pt x="20576" y="4152"/>
                    <a:pt x="21227" y="4867"/>
                    <a:pt x="21968" y="5464"/>
                  </a:cubicBezTo>
                  <a:cubicBezTo>
                    <a:pt x="23217" y="6477"/>
                    <a:pt x="24811" y="7015"/>
                    <a:pt x="26391" y="7015"/>
                  </a:cubicBezTo>
                  <a:cubicBezTo>
                    <a:pt x="26692" y="7015"/>
                    <a:pt x="26988" y="6995"/>
                    <a:pt x="27284" y="6956"/>
                  </a:cubicBezTo>
                  <a:lnTo>
                    <a:pt x="27284" y="6956"/>
                  </a:lnTo>
                  <a:cubicBezTo>
                    <a:pt x="27142" y="6965"/>
                    <a:pt x="26994" y="6970"/>
                    <a:pt x="26846" y="6970"/>
                  </a:cubicBezTo>
                  <a:cubicBezTo>
                    <a:pt x="25122" y="6970"/>
                    <a:pt x="23433" y="6339"/>
                    <a:pt x="22150" y="5238"/>
                  </a:cubicBezTo>
                  <a:cubicBezTo>
                    <a:pt x="21455" y="4641"/>
                    <a:pt x="20852" y="3930"/>
                    <a:pt x="20398" y="3140"/>
                  </a:cubicBezTo>
                  <a:cubicBezTo>
                    <a:pt x="19954" y="2350"/>
                    <a:pt x="19642" y="1481"/>
                    <a:pt x="19578" y="577"/>
                  </a:cubicBezTo>
                  <a:lnTo>
                    <a:pt x="19534" y="0"/>
                  </a:ln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985;p58">
              <a:extLst>
                <a:ext uri="{FF2B5EF4-FFF2-40B4-BE49-F238E27FC236}">
                  <a16:creationId xmlns:a16="http://schemas.microsoft.com/office/drawing/2014/main" id="{93278F56-B465-51B1-9F62-A048EE5DF24C}"/>
                </a:ext>
              </a:extLst>
            </p:cNvPr>
            <p:cNvSpPr/>
            <p:nvPr/>
          </p:nvSpPr>
          <p:spPr>
            <a:xfrm>
              <a:off x="5225475" y="3053400"/>
              <a:ext cx="400" cy="750"/>
            </a:xfrm>
            <a:custGeom>
              <a:avLst/>
              <a:gdLst/>
              <a:ahLst/>
              <a:cxnLst/>
              <a:rect l="l" t="t" r="r" b="b"/>
              <a:pathLst>
                <a:path w="16" h="30" extrusionOk="0">
                  <a:moveTo>
                    <a:pt x="0" y="0"/>
                  </a:moveTo>
                  <a:lnTo>
                    <a:pt x="0" y="0"/>
                  </a:lnTo>
                  <a:cubicBezTo>
                    <a:pt x="6" y="11"/>
                    <a:pt x="6" y="16"/>
                    <a:pt x="6" y="25"/>
                  </a:cubicBezTo>
                  <a:cubicBezTo>
                    <a:pt x="11" y="25"/>
                    <a:pt x="11" y="25"/>
                    <a:pt x="16" y="30"/>
                  </a:cubicBezTo>
                  <a:cubicBezTo>
                    <a:pt x="11" y="20"/>
                    <a:pt x="6" y="11"/>
                    <a:pt x="0" y="0"/>
                  </a:cubicBez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986;p58">
              <a:extLst>
                <a:ext uri="{FF2B5EF4-FFF2-40B4-BE49-F238E27FC236}">
                  <a16:creationId xmlns:a16="http://schemas.microsoft.com/office/drawing/2014/main" id="{184924BE-9192-0D87-78CE-C607988265E8}"/>
                </a:ext>
              </a:extLst>
            </p:cNvPr>
            <p:cNvSpPr/>
            <p:nvPr/>
          </p:nvSpPr>
          <p:spPr>
            <a:xfrm>
              <a:off x="5225625" y="3054025"/>
              <a:ext cx="139225" cy="145375"/>
            </a:xfrm>
            <a:custGeom>
              <a:avLst/>
              <a:gdLst/>
              <a:ahLst/>
              <a:cxnLst/>
              <a:rect l="l" t="t" r="r" b="b"/>
              <a:pathLst>
                <a:path w="5569" h="5815" extrusionOk="0">
                  <a:moveTo>
                    <a:pt x="0" y="0"/>
                  </a:moveTo>
                  <a:cubicBezTo>
                    <a:pt x="158" y="1426"/>
                    <a:pt x="716" y="2848"/>
                    <a:pt x="1683" y="3974"/>
                  </a:cubicBezTo>
                  <a:cubicBezTo>
                    <a:pt x="2177" y="4532"/>
                    <a:pt x="2764" y="5006"/>
                    <a:pt x="3436" y="5336"/>
                  </a:cubicBezTo>
                  <a:cubicBezTo>
                    <a:pt x="4043" y="5643"/>
                    <a:pt x="4719" y="5815"/>
                    <a:pt x="5391" y="5815"/>
                  </a:cubicBezTo>
                  <a:lnTo>
                    <a:pt x="5569" y="5815"/>
                  </a:lnTo>
                  <a:cubicBezTo>
                    <a:pt x="4152" y="5500"/>
                    <a:pt x="2952" y="4700"/>
                    <a:pt x="2049" y="3659"/>
                  </a:cubicBezTo>
                  <a:cubicBezTo>
                    <a:pt x="1135" y="2616"/>
                    <a:pt x="533" y="1338"/>
                    <a:pt x="10" y="5"/>
                  </a:cubicBezTo>
                  <a:cubicBezTo>
                    <a:pt x="5" y="0"/>
                    <a:pt x="5" y="0"/>
                    <a:pt x="0"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987;p58">
              <a:extLst>
                <a:ext uri="{FF2B5EF4-FFF2-40B4-BE49-F238E27FC236}">
                  <a16:creationId xmlns:a16="http://schemas.microsoft.com/office/drawing/2014/main" id="{68849582-6F71-20D4-E63D-205ECD47D734}"/>
                </a:ext>
              </a:extLst>
            </p:cNvPr>
            <p:cNvSpPr/>
            <p:nvPr/>
          </p:nvSpPr>
          <p:spPr>
            <a:xfrm>
              <a:off x="4731575" y="3030200"/>
              <a:ext cx="382600" cy="108125"/>
            </a:xfrm>
            <a:custGeom>
              <a:avLst/>
              <a:gdLst/>
              <a:ahLst/>
              <a:cxnLst/>
              <a:rect l="l" t="t" r="r" b="b"/>
              <a:pathLst>
                <a:path w="15304" h="4325" extrusionOk="0">
                  <a:moveTo>
                    <a:pt x="15304" y="0"/>
                  </a:moveTo>
                  <a:lnTo>
                    <a:pt x="15304" y="0"/>
                  </a:lnTo>
                  <a:cubicBezTo>
                    <a:pt x="14855" y="529"/>
                    <a:pt x="14342" y="987"/>
                    <a:pt x="13764" y="1358"/>
                  </a:cubicBezTo>
                  <a:cubicBezTo>
                    <a:pt x="13201" y="1739"/>
                    <a:pt x="12594" y="2049"/>
                    <a:pt x="11962" y="2315"/>
                  </a:cubicBezTo>
                  <a:cubicBezTo>
                    <a:pt x="10704" y="2839"/>
                    <a:pt x="9390" y="3254"/>
                    <a:pt x="8057" y="3535"/>
                  </a:cubicBezTo>
                  <a:cubicBezTo>
                    <a:pt x="6912" y="3776"/>
                    <a:pt x="5742" y="3905"/>
                    <a:pt x="4572" y="3905"/>
                  </a:cubicBezTo>
                  <a:cubicBezTo>
                    <a:pt x="4379" y="3905"/>
                    <a:pt x="4187" y="3905"/>
                    <a:pt x="3999" y="3895"/>
                  </a:cubicBezTo>
                  <a:cubicBezTo>
                    <a:pt x="2636" y="3836"/>
                    <a:pt x="1285" y="3550"/>
                    <a:pt x="0" y="3026"/>
                  </a:cubicBezTo>
                  <a:lnTo>
                    <a:pt x="0" y="3026"/>
                  </a:lnTo>
                  <a:cubicBezTo>
                    <a:pt x="603" y="3377"/>
                    <a:pt x="1250" y="3644"/>
                    <a:pt x="1911" y="3865"/>
                  </a:cubicBezTo>
                  <a:cubicBezTo>
                    <a:pt x="2583" y="4058"/>
                    <a:pt x="3274" y="4186"/>
                    <a:pt x="3969" y="4266"/>
                  </a:cubicBezTo>
                  <a:cubicBezTo>
                    <a:pt x="4365" y="4305"/>
                    <a:pt x="4760" y="4325"/>
                    <a:pt x="5154" y="4325"/>
                  </a:cubicBezTo>
                  <a:cubicBezTo>
                    <a:pt x="5461" y="4325"/>
                    <a:pt x="5767" y="4315"/>
                    <a:pt x="6072" y="4295"/>
                  </a:cubicBezTo>
                  <a:cubicBezTo>
                    <a:pt x="6774" y="4241"/>
                    <a:pt x="7470" y="4147"/>
                    <a:pt x="8156" y="4004"/>
                  </a:cubicBezTo>
                  <a:cubicBezTo>
                    <a:pt x="9524" y="3703"/>
                    <a:pt x="10861" y="3268"/>
                    <a:pt x="12121" y="2651"/>
                  </a:cubicBezTo>
                  <a:cubicBezTo>
                    <a:pt x="12747" y="2340"/>
                    <a:pt x="13354" y="1980"/>
                    <a:pt x="13902" y="1545"/>
                  </a:cubicBezTo>
                  <a:cubicBezTo>
                    <a:pt x="14445" y="1101"/>
                    <a:pt x="14939" y="593"/>
                    <a:pt x="15304"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988;p58">
              <a:extLst>
                <a:ext uri="{FF2B5EF4-FFF2-40B4-BE49-F238E27FC236}">
                  <a16:creationId xmlns:a16="http://schemas.microsoft.com/office/drawing/2014/main" id="{DE736DBF-604D-6876-BBCC-EE0A5340DC37}"/>
                </a:ext>
              </a:extLst>
            </p:cNvPr>
            <p:cNvSpPr/>
            <p:nvPr/>
          </p:nvSpPr>
          <p:spPr>
            <a:xfrm>
              <a:off x="4599300" y="3358350"/>
              <a:ext cx="162800" cy="247000"/>
            </a:xfrm>
            <a:custGeom>
              <a:avLst/>
              <a:gdLst/>
              <a:ahLst/>
              <a:cxnLst/>
              <a:rect l="l" t="t" r="r" b="b"/>
              <a:pathLst>
                <a:path w="6512" h="9880" extrusionOk="0">
                  <a:moveTo>
                    <a:pt x="6343" y="0"/>
                  </a:moveTo>
                  <a:lnTo>
                    <a:pt x="6343" y="0"/>
                  </a:lnTo>
                  <a:cubicBezTo>
                    <a:pt x="6368" y="1062"/>
                    <a:pt x="6259" y="2113"/>
                    <a:pt x="5993" y="3120"/>
                  </a:cubicBezTo>
                  <a:cubicBezTo>
                    <a:pt x="5717" y="4122"/>
                    <a:pt x="5312" y="5085"/>
                    <a:pt x="4749" y="5949"/>
                  </a:cubicBezTo>
                  <a:cubicBezTo>
                    <a:pt x="4195" y="6822"/>
                    <a:pt x="3485" y="7592"/>
                    <a:pt x="2691" y="8259"/>
                  </a:cubicBezTo>
                  <a:cubicBezTo>
                    <a:pt x="2290" y="8595"/>
                    <a:pt x="1861" y="8896"/>
                    <a:pt x="1407" y="9158"/>
                  </a:cubicBezTo>
                  <a:cubicBezTo>
                    <a:pt x="962" y="9439"/>
                    <a:pt x="484" y="9666"/>
                    <a:pt x="0" y="9879"/>
                  </a:cubicBezTo>
                  <a:cubicBezTo>
                    <a:pt x="518" y="9770"/>
                    <a:pt x="1026" y="9583"/>
                    <a:pt x="1520" y="9370"/>
                  </a:cubicBezTo>
                  <a:cubicBezTo>
                    <a:pt x="2004" y="9139"/>
                    <a:pt x="2473" y="8866"/>
                    <a:pt x="2912" y="8556"/>
                  </a:cubicBezTo>
                  <a:cubicBezTo>
                    <a:pt x="3801" y="7934"/>
                    <a:pt x="4562" y="7124"/>
                    <a:pt x="5154" y="6211"/>
                  </a:cubicBezTo>
                  <a:cubicBezTo>
                    <a:pt x="5736" y="5293"/>
                    <a:pt x="6156" y="4266"/>
                    <a:pt x="6353" y="3204"/>
                  </a:cubicBezTo>
                  <a:cubicBezTo>
                    <a:pt x="6452" y="2671"/>
                    <a:pt x="6506" y="2133"/>
                    <a:pt x="6512" y="1595"/>
                  </a:cubicBezTo>
                  <a:cubicBezTo>
                    <a:pt x="6501" y="1057"/>
                    <a:pt x="6457" y="519"/>
                    <a:pt x="6343"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989;p58">
              <a:extLst>
                <a:ext uri="{FF2B5EF4-FFF2-40B4-BE49-F238E27FC236}">
                  <a16:creationId xmlns:a16="http://schemas.microsoft.com/office/drawing/2014/main" id="{DB988C9A-8C75-5FBB-8633-CADCDB324006}"/>
                </a:ext>
              </a:extLst>
            </p:cNvPr>
            <p:cNvSpPr/>
            <p:nvPr/>
          </p:nvSpPr>
          <p:spPr>
            <a:xfrm>
              <a:off x="4569050" y="3452400"/>
              <a:ext cx="650" cy="400"/>
            </a:xfrm>
            <a:custGeom>
              <a:avLst/>
              <a:gdLst/>
              <a:ahLst/>
              <a:cxnLst/>
              <a:rect l="l" t="t" r="r" b="b"/>
              <a:pathLst>
                <a:path w="26" h="16" extrusionOk="0">
                  <a:moveTo>
                    <a:pt x="25" y="0"/>
                  </a:moveTo>
                  <a:cubicBezTo>
                    <a:pt x="15" y="5"/>
                    <a:pt x="10" y="10"/>
                    <a:pt x="1" y="16"/>
                  </a:cubicBezTo>
                  <a:cubicBezTo>
                    <a:pt x="10" y="16"/>
                    <a:pt x="15" y="10"/>
                    <a:pt x="25" y="10"/>
                  </a:cubicBezTo>
                  <a:lnTo>
                    <a:pt x="25" y="0"/>
                  </a:ln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990;p58">
              <a:extLst>
                <a:ext uri="{FF2B5EF4-FFF2-40B4-BE49-F238E27FC236}">
                  <a16:creationId xmlns:a16="http://schemas.microsoft.com/office/drawing/2014/main" id="{3B68043B-D96F-D584-7EBC-610AC6FAD7DD}"/>
                </a:ext>
              </a:extLst>
            </p:cNvPr>
            <p:cNvSpPr/>
            <p:nvPr/>
          </p:nvSpPr>
          <p:spPr>
            <a:xfrm>
              <a:off x="4569675" y="3321950"/>
              <a:ext cx="100225" cy="130700"/>
            </a:xfrm>
            <a:custGeom>
              <a:avLst/>
              <a:gdLst/>
              <a:ahLst/>
              <a:cxnLst/>
              <a:rect l="l" t="t" r="r" b="b"/>
              <a:pathLst>
                <a:path w="4009" h="5228" extrusionOk="0">
                  <a:moveTo>
                    <a:pt x="4009" y="0"/>
                  </a:moveTo>
                  <a:lnTo>
                    <a:pt x="4009" y="0"/>
                  </a:lnTo>
                  <a:cubicBezTo>
                    <a:pt x="3535" y="1042"/>
                    <a:pt x="3001" y="2005"/>
                    <a:pt x="2325" y="2873"/>
                  </a:cubicBezTo>
                  <a:cubicBezTo>
                    <a:pt x="1664" y="3742"/>
                    <a:pt x="878" y="4503"/>
                    <a:pt x="0" y="5218"/>
                  </a:cubicBezTo>
                  <a:lnTo>
                    <a:pt x="0" y="5228"/>
                  </a:lnTo>
                  <a:cubicBezTo>
                    <a:pt x="1071" y="4833"/>
                    <a:pt x="2004" y="4078"/>
                    <a:pt x="2705" y="3170"/>
                  </a:cubicBezTo>
                  <a:cubicBezTo>
                    <a:pt x="3411" y="2247"/>
                    <a:pt x="3905" y="1146"/>
                    <a:pt x="4009"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9366CAE4-4101-D27F-F388-858F9CB6B3F4}"/>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864146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randombar(horizontal)">
                                      <p:cBhvr>
                                        <p:cTn id="7" dur="500"/>
                                        <p:tgtEl>
                                          <p:spTgt spid="45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52" name="Google Shape;352;p33"/>
          <p:cNvSpPr/>
          <p:nvPr/>
        </p:nvSpPr>
        <p:spPr>
          <a:xfrm>
            <a:off x="553624" y="647430"/>
            <a:ext cx="7891200" cy="40620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0" name="Google Shape;360;p33"/>
          <p:cNvGrpSpPr/>
          <p:nvPr/>
        </p:nvGrpSpPr>
        <p:grpSpPr>
          <a:xfrm>
            <a:off x="6700681" y="-1441891"/>
            <a:ext cx="3666424" cy="3255857"/>
            <a:chOff x="2742675" y="2336300"/>
            <a:chExt cx="3027100" cy="2688125"/>
          </a:xfrm>
        </p:grpSpPr>
        <p:sp>
          <p:nvSpPr>
            <p:cNvPr id="361" name="Google Shape;361;p33"/>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3"/>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7953450" y="758298"/>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TextBox 319">
            <a:extLst>
              <a:ext uri="{FF2B5EF4-FFF2-40B4-BE49-F238E27FC236}">
                <a16:creationId xmlns:a16="http://schemas.microsoft.com/office/drawing/2014/main" id="{22E0A432-5BF4-673E-1F1E-48AFF0F9841A}"/>
              </a:ext>
            </a:extLst>
          </p:cNvPr>
          <p:cNvSpPr txBox="1"/>
          <p:nvPr/>
        </p:nvSpPr>
        <p:spPr>
          <a:xfrm>
            <a:off x="573975" y="1473085"/>
            <a:ext cx="8015196" cy="1015663"/>
          </a:xfrm>
          <a:prstGeom prst="rect">
            <a:avLst/>
          </a:prstGeom>
          <a:noFill/>
        </p:spPr>
        <p:txBody>
          <a:bodyPr wrap="square">
            <a:spAutoFit/>
          </a:bodyPr>
          <a:lstStyle/>
          <a:p>
            <a:pPr algn="ctr"/>
            <a:r>
              <a:rPr lang="en-US" sz="6000" b="1" dirty="0">
                <a:solidFill>
                  <a:srgbClr val="404040"/>
                </a:solidFill>
                <a:latin typeface="Bahnschrift" panose="020B0502040204020203" pitchFamily="34" charset="0"/>
              </a:rPr>
              <a:t>II. Transport in the city</a:t>
            </a:r>
          </a:p>
        </p:txBody>
      </p:sp>
      <p:sp>
        <p:nvSpPr>
          <p:cNvPr id="322" name="TextBox 321">
            <a:extLst>
              <a:ext uri="{FF2B5EF4-FFF2-40B4-BE49-F238E27FC236}">
                <a16:creationId xmlns:a16="http://schemas.microsoft.com/office/drawing/2014/main" id="{F8A7B23E-87D8-E49D-1D92-ED9417EA871B}"/>
              </a:ext>
            </a:extLst>
          </p:cNvPr>
          <p:cNvSpPr txBox="1"/>
          <p:nvPr/>
        </p:nvSpPr>
        <p:spPr>
          <a:xfrm>
            <a:off x="991589" y="2750672"/>
            <a:ext cx="7177222" cy="1200329"/>
          </a:xfrm>
          <a:prstGeom prst="rect">
            <a:avLst/>
          </a:prstGeom>
          <a:noFill/>
        </p:spPr>
        <p:txBody>
          <a:bodyPr wrap="square" rtlCol="0">
            <a:spAutoFit/>
          </a:bodyPr>
          <a:lstStyle/>
          <a:p>
            <a:pPr algn="ctr"/>
            <a:r>
              <a:rPr lang="en-US" sz="3600" dirty="0">
                <a:latin typeface="Bahnschrift Light" panose="020B0502040204020203" pitchFamily="34" charset="0"/>
              </a:rPr>
              <a:t>About their </a:t>
            </a:r>
            <a:r>
              <a:rPr lang="en-US" sz="3600" dirty="0" err="1">
                <a:latin typeface="Bahnschrift Light" panose="020B0502040204020203" pitchFamily="34" charset="0"/>
              </a:rPr>
              <a:t>favourite</a:t>
            </a:r>
            <a:r>
              <a:rPr lang="en-US" sz="3600" dirty="0">
                <a:latin typeface="Bahnschrift Light" panose="020B0502040204020203" pitchFamily="34" charset="0"/>
              </a:rPr>
              <a:t> means of transport</a:t>
            </a:r>
          </a:p>
        </p:txBody>
      </p:sp>
      <p:grpSp>
        <p:nvGrpSpPr>
          <p:cNvPr id="14" name="Google Shape;1909;p58">
            <a:extLst>
              <a:ext uri="{FF2B5EF4-FFF2-40B4-BE49-F238E27FC236}">
                <a16:creationId xmlns:a16="http://schemas.microsoft.com/office/drawing/2014/main" id="{A0C4FC0F-0D5F-200D-64A7-45631334A1A3}"/>
              </a:ext>
            </a:extLst>
          </p:cNvPr>
          <p:cNvGrpSpPr/>
          <p:nvPr/>
        </p:nvGrpSpPr>
        <p:grpSpPr>
          <a:xfrm>
            <a:off x="7726456" y="2923875"/>
            <a:ext cx="1531575" cy="2219625"/>
            <a:chOff x="5867000" y="3059775"/>
            <a:chExt cx="1531575" cy="2219625"/>
          </a:xfrm>
        </p:grpSpPr>
        <p:sp>
          <p:nvSpPr>
            <p:cNvPr id="15" name="Google Shape;1910;p58">
              <a:extLst>
                <a:ext uri="{FF2B5EF4-FFF2-40B4-BE49-F238E27FC236}">
                  <a16:creationId xmlns:a16="http://schemas.microsoft.com/office/drawing/2014/main" id="{BBCEA5A1-8DC0-E21B-3F7C-C82C79EF3084}"/>
                </a:ext>
              </a:extLst>
            </p:cNvPr>
            <p:cNvSpPr/>
            <p:nvPr/>
          </p:nvSpPr>
          <p:spPr>
            <a:xfrm>
              <a:off x="6084200" y="4718725"/>
              <a:ext cx="249800" cy="560675"/>
            </a:xfrm>
            <a:custGeom>
              <a:avLst/>
              <a:gdLst/>
              <a:ahLst/>
              <a:cxnLst/>
              <a:rect l="l" t="t" r="r" b="b"/>
              <a:pathLst>
                <a:path w="9992" h="22427" extrusionOk="0">
                  <a:moveTo>
                    <a:pt x="5484" y="1"/>
                  </a:moveTo>
                  <a:lnTo>
                    <a:pt x="0" y="22427"/>
                  </a:lnTo>
                  <a:lnTo>
                    <a:pt x="9991" y="22427"/>
                  </a:lnTo>
                  <a:lnTo>
                    <a:pt x="9642" y="1901"/>
                  </a:lnTo>
                  <a:cubicBezTo>
                    <a:pt x="8303" y="1171"/>
                    <a:pt x="6917" y="534"/>
                    <a:pt x="5484"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11;p58">
              <a:extLst>
                <a:ext uri="{FF2B5EF4-FFF2-40B4-BE49-F238E27FC236}">
                  <a16:creationId xmlns:a16="http://schemas.microsoft.com/office/drawing/2014/main" id="{712DC2F7-A78C-CEAC-023F-C519D3A79266}"/>
                </a:ext>
              </a:extLst>
            </p:cNvPr>
            <p:cNvSpPr/>
            <p:nvPr/>
          </p:nvSpPr>
          <p:spPr>
            <a:xfrm>
              <a:off x="6221300" y="4324800"/>
              <a:ext cx="103950" cy="441450"/>
            </a:xfrm>
            <a:custGeom>
              <a:avLst/>
              <a:gdLst/>
              <a:ahLst/>
              <a:cxnLst/>
              <a:rect l="l" t="t" r="r" b="b"/>
              <a:pathLst>
                <a:path w="4158" h="17658" extrusionOk="0">
                  <a:moveTo>
                    <a:pt x="3856" y="0"/>
                  </a:moveTo>
                  <a:lnTo>
                    <a:pt x="0" y="15758"/>
                  </a:lnTo>
                  <a:cubicBezTo>
                    <a:pt x="1433" y="16291"/>
                    <a:pt x="2819" y="16928"/>
                    <a:pt x="4158" y="17658"/>
                  </a:cubicBezTo>
                  <a:lnTo>
                    <a:pt x="3856" y="0"/>
                  </a:ln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12;p58">
              <a:extLst>
                <a:ext uri="{FF2B5EF4-FFF2-40B4-BE49-F238E27FC236}">
                  <a16:creationId xmlns:a16="http://schemas.microsoft.com/office/drawing/2014/main" id="{07245A85-FC71-90E8-E42E-E3C792D47579}"/>
                </a:ext>
              </a:extLst>
            </p:cNvPr>
            <p:cNvSpPr/>
            <p:nvPr/>
          </p:nvSpPr>
          <p:spPr>
            <a:xfrm>
              <a:off x="6585500" y="3710700"/>
              <a:ext cx="415800" cy="644975"/>
            </a:xfrm>
            <a:custGeom>
              <a:avLst/>
              <a:gdLst/>
              <a:ahLst/>
              <a:cxnLst/>
              <a:rect l="l" t="t" r="r" b="b"/>
              <a:pathLst>
                <a:path w="16632" h="25799" extrusionOk="0">
                  <a:moveTo>
                    <a:pt x="14810" y="0"/>
                  </a:moveTo>
                  <a:lnTo>
                    <a:pt x="3066" y="7765"/>
                  </a:lnTo>
                  <a:lnTo>
                    <a:pt x="2953" y="13363"/>
                  </a:lnTo>
                  <a:cubicBezTo>
                    <a:pt x="2953" y="13363"/>
                    <a:pt x="1728" y="13897"/>
                    <a:pt x="0" y="14819"/>
                  </a:cubicBezTo>
                  <a:lnTo>
                    <a:pt x="4675" y="25799"/>
                  </a:lnTo>
                  <a:lnTo>
                    <a:pt x="16632" y="13803"/>
                  </a:lnTo>
                  <a:cubicBezTo>
                    <a:pt x="15915" y="13299"/>
                    <a:pt x="15441" y="12935"/>
                    <a:pt x="15329" y="12757"/>
                  </a:cubicBezTo>
                  <a:cubicBezTo>
                    <a:pt x="14627" y="11611"/>
                    <a:pt x="14810" y="1"/>
                    <a:pt x="14810"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13;p58">
              <a:extLst>
                <a:ext uri="{FF2B5EF4-FFF2-40B4-BE49-F238E27FC236}">
                  <a16:creationId xmlns:a16="http://schemas.microsoft.com/office/drawing/2014/main" id="{A0B24153-184F-D3A4-B266-6C5CCE3C8D25}"/>
                </a:ext>
              </a:extLst>
            </p:cNvPr>
            <p:cNvSpPr/>
            <p:nvPr/>
          </p:nvSpPr>
          <p:spPr>
            <a:xfrm>
              <a:off x="6267200" y="4055750"/>
              <a:ext cx="1131375" cy="1223650"/>
            </a:xfrm>
            <a:custGeom>
              <a:avLst/>
              <a:gdLst/>
              <a:ahLst/>
              <a:cxnLst/>
              <a:rect l="l" t="t" r="r" b="b"/>
              <a:pathLst>
                <a:path w="45255" h="48946" extrusionOk="0">
                  <a:moveTo>
                    <a:pt x="29364" y="1"/>
                  </a:moveTo>
                  <a:lnTo>
                    <a:pt x="17407" y="11997"/>
                  </a:lnTo>
                  <a:lnTo>
                    <a:pt x="12732" y="1017"/>
                  </a:lnTo>
                  <a:cubicBezTo>
                    <a:pt x="9144" y="2947"/>
                    <a:pt x="3382" y="6601"/>
                    <a:pt x="2020" y="10762"/>
                  </a:cubicBezTo>
                  <a:cubicBezTo>
                    <a:pt x="1" y="16923"/>
                    <a:pt x="627" y="48946"/>
                    <a:pt x="627" y="48946"/>
                  </a:cubicBezTo>
                  <a:lnTo>
                    <a:pt x="40663" y="48946"/>
                  </a:lnTo>
                  <a:cubicBezTo>
                    <a:pt x="40663" y="48946"/>
                    <a:pt x="41112" y="39326"/>
                    <a:pt x="41112" y="35179"/>
                  </a:cubicBezTo>
                  <a:cubicBezTo>
                    <a:pt x="41112" y="31037"/>
                    <a:pt x="45254" y="20172"/>
                    <a:pt x="44470" y="14232"/>
                  </a:cubicBezTo>
                  <a:cubicBezTo>
                    <a:pt x="43812" y="9247"/>
                    <a:pt x="33160" y="2651"/>
                    <a:pt x="29364"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14;p58">
              <a:extLst>
                <a:ext uri="{FF2B5EF4-FFF2-40B4-BE49-F238E27FC236}">
                  <a16:creationId xmlns:a16="http://schemas.microsoft.com/office/drawing/2014/main" id="{0DC0E5A7-321F-D6CE-EC24-252778C38DDC}"/>
                </a:ext>
              </a:extLst>
            </p:cNvPr>
            <p:cNvSpPr/>
            <p:nvPr/>
          </p:nvSpPr>
          <p:spPr>
            <a:xfrm>
              <a:off x="7230950" y="4221000"/>
              <a:ext cx="11750" cy="1058400"/>
            </a:xfrm>
            <a:custGeom>
              <a:avLst/>
              <a:gdLst/>
              <a:ahLst/>
              <a:cxnLst/>
              <a:rect l="l" t="t" r="r" b="b"/>
              <a:pathLst>
                <a:path w="470" h="42336" extrusionOk="0">
                  <a:moveTo>
                    <a:pt x="1" y="1"/>
                  </a:moveTo>
                  <a:lnTo>
                    <a:pt x="1" y="4705"/>
                  </a:lnTo>
                  <a:lnTo>
                    <a:pt x="470" y="4705"/>
                  </a:lnTo>
                  <a:lnTo>
                    <a:pt x="470" y="395"/>
                  </a:lnTo>
                  <a:cubicBezTo>
                    <a:pt x="316" y="263"/>
                    <a:pt x="158" y="135"/>
                    <a:pt x="1" y="1"/>
                  </a:cubicBezTo>
                  <a:close/>
                  <a:moveTo>
                    <a:pt x="1" y="5175"/>
                  </a:moveTo>
                  <a:lnTo>
                    <a:pt x="1" y="10402"/>
                  </a:lnTo>
                  <a:lnTo>
                    <a:pt x="470" y="10402"/>
                  </a:lnTo>
                  <a:lnTo>
                    <a:pt x="470" y="5175"/>
                  </a:lnTo>
                  <a:close/>
                  <a:moveTo>
                    <a:pt x="1" y="10871"/>
                  </a:moveTo>
                  <a:lnTo>
                    <a:pt x="1" y="16099"/>
                  </a:lnTo>
                  <a:lnTo>
                    <a:pt x="470" y="16099"/>
                  </a:lnTo>
                  <a:lnTo>
                    <a:pt x="470" y="10871"/>
                  </a:lnTo>
                  <a:close/>
                  <a:moveTo>
                    <a:pt x="1" y="16567"/>
                  </a:moveTo>
                  <a:lnTo>
                    <a:pt x="1" y="21796"/>
                  </a:lnTo>
                  <a:lnTo>
                    <a:pt x="470" y="21796"/>
                  </a:lnTo>
                  <a:lnTo>
                    <a:pt x="470" y="16567"/>
                  </a:lnTo>
                  <a:close/>
                  <a:moveTo>
                    <a:pt x="1" y="22265"/>
                  </a:moveTo>
                  <a:lnTo>
                    <a:pt x="1" y="27492"/>
                  </a:lnTo>
                  <a:lnTo>
                    <a:pt x="470" y="27492"/>
                  </a:lnTo>
                  <a:lnTo>
                    <a:pt x="470" y="22265"/>
                  </a:lnTo>
                  <a:close/>
                  <a:moveTo>
                    <a:pt x="1" y="27961"/>
                  </a:moveTo>
                  <a:lnTo>
                    <a:pt x="1" y="33190"/>
                  </a:lnTo>
                  <a:lnTo>
                    <a:pt x="470" y="33190"/>
                  </a:lnTo>
                  <a:lnTo>
                    <a:pt x="470" y="27961"/>
                  </a:lnTo>
                  <a:close/>
                  <a:moveTo>
                    <a:pt x="1" y="33663"/>
                  </a:moveTo>
                  <a:lnTo>
                    <a:pt x="1" y="38886"/>
                  </a:lnTo>
                  <a:lnTo>
                    <a:pt x="470" y="38886"/>
                  </a:lnTo>
                  <a:lnTo>
                    <a:pt x="470" y="33663"/>
                  </a:lnTo>
                  <a:close/>
                  <a:moveTo>
                    <a:pt x="1" y="39360"/>
                  </a:moveTo>
                  <a:lnTo>
                    <a:pt x="1" y="42336"/>
                  </a:lnTo>
                  <a:lnTo>
                    <a:pt x="470" y="42336"/>
                  </a:lnTo>
                  <a:lnTo>
                    <a:pt x="470" y="3936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15;p58">
              <a:extLst>
                <a:ext uri="{FF2B5EF4-FFF2-40B4-BE49-F238E27FC236}">
                  <a16:creationId xmlns:a16="http://schemas.microsoft.com/office/drawing/2014/main" id="{ED67C239-B24F-4D06-631A-511D2243A620}"/>
                </a:ext>
              </a:extLst>
            </p:cNvPr>
            <p:cNvSpPr/>
            <p:nvPr/>
          </p:nvSpPr>
          <p:spPr>
            <a:xfrm>
              <a:off x="7034225" y="4078225"/>
              <a:ext cx="11750" cy="1201175"/>
            </a:xfrm>
            <a:custGeom>
              <a:avLst/>
              <a:gdLst/>
              <a:ahLst/>
              <a:cxnLst/>
              <a:rect l="l" t="t" r="r" b="b"/>
              <a:pathLst>
                <a:path w="470" h="48047" extrusionOk="0">
                  <a:moveTo>
                    <a:pt x="0" y="0"/>
                  </a:moveTo>
                  <a:lnTo>
                    <a:pt x="0" y="4720"/>
                  </a:lnTo>
                  <a:lnTo>
                    <a:pt x="470" y="4720"/>
                  </a:lnTo>
                  <a:lnTo>
                    <a:pt x="470" y="316"/>
                  </a:lnTo>
                  <a:cubicBezTo>
                    <a:pt x="306" y="207"/>
                    <a:pt x="149" y="104"/>
                    <a:pt x="0" y="0"/>
                  </a:cubicBezTo>
                  <a:close/>
                  <a:moveTo>
                    <a:pt x="0" y="5188"/>
                  </a:moveTo>
                  <a:lnTo>
                    <a:pt x="0" y="10416"/>
                  </a:lnTo>
                  <a:lnTo>
                    <a:pt x="470" y="10416"/>
                  </a:lnTo>
                  <a:lnTo>
                    <a:pt x="470" y="5188"/>
                  </a:lnTo>
                  <a:close/>
                  <a:moveTo>
                    <a:pt x="0" y="10886"/>
                  </a:moveTo>
                  <a:lnTo>
                    <a:pt x="0" y="16113"/>
                  </a:lnTo>
                  <a:lnTo>
                    <a:pt x="470" y="16113"/>
                  </a:lnTo>
                  <a:lnTo>
                    <a:pt x="470" y="10886"/>
                  </a:lnTo>
                  <a:close/>
                  <a:moveTo>
                    <a:pt x="0" y="16582"/>
                  </a:moveTo>
                  <a:lnTo>
                    <a:pt x="0" y="21810"/>
                  </a:lnTo>
                  <a:lnTo>
                    <a:pt x="470" y="21810"/>
                  </a:lnTo>
                  <a:lnTo>
                    <a:pt x="470" y="16582"/>
                  </a:lnTo>
                  <a:close/>
                  <a:moveTo>
                    <a:pt x="0" y="22278"/>
                  </a:moveTo>
                  <a:lnTo>
                    <a:pt x="0" y="27507"/>
                  </a:lnTo>
                  <a:lnTo>
                    <a:pt x="470" y="27507"/>
                  </a:lnTo>
                  <a:lnTo>
                    <a:pt x="470" y="22278"/>
                  </a:lnTo>
                  <a:close/>
                  <a:moveTo>
                    <a:pt x="0" y="27976"/>
                  </a:moveTo>
                  <a:lnTo>
                    <a:pt x="0" y="33203"/>
                  </a:lnTo>
                  <a:lnTo>
                    <a:pt x="470" y="33203"/>
                  </a:lnTo>
                  <a:lnTo>
                    <a:pt x="470" y="27976"/>
                  </a:lnTo>
                  <a:close/>
                  <a:moveTo>
                    <a:pt x="0" y="33672"/>
                  </a:moveTo>
                  <a:lnTo>
                    <a:pt x="0" y="38901"/>
                  </a:lnTo>
                  <a:lnTo>
                    <a:pt x="470" y="38901"/>
                  </a:lnTo>
                  <a:lnTo>
                    <a:pt x="470" y="33672"/>
                  </a:lnTo>
                  <a:close/>
                  <a:moveTo>
                    <a:pt x="0" y="39374"/>
                  </a:moveTo>
                  <a:lnTo>
                    <a:pt x="0" y="44597"/>
                  </a:lnTo>
                  <a:lnTo>
                    <a:pt x="470" y="44597"/>
                  </a:lnTo>
                  <a:lnTo>
                    <a:pt x="470" y="39374"/>
                  </a:lnTo>
                  <a:close/>
                  <a:moveTo>
                    <a:pt x="0" y="45071"/>
                  </a:moveTo>
                  <a:lnTo>
                    <a:pt x="0" y="48047"/>
                  </a:lnTo>
                  <a:lnTo>
                    <a:pt x="470" y="48047"/>
                  </a:lnTo>
                  <a:lnTo>
                    <a:pt x="470" y="45071"/>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16;p58">
              <a:extLst>
                <a:ext uri="{FF2B5EF4-FFF2-40B4-BE49-F238E27FC236}">
                  <a16:creationId xmlns:a16="http://schemas.microsoft.com/office/drawing/2014/main" id="{E5F6739C-14FA-5CDB-41D3-90FD19CBB3F7}"/>
                </a:ext>
              </a:extLst>
            </p:cNvPr>
            <p:cNvSpPr/>
            <p:nvPr/>
          </p:nvSpPr>
          <p:spPr>
            <a:xfrm>
              <a:off x="6837375" y="4208300"/>
              <a:ext cx="11875" cy="1071100"/>
            </a:xfrm>
            <a:custGeom>
              <a:avLst/>
              <a:gdLst/>
              <a:ahLst/>
              <a:cxnLst/>
              <a:rect l="l" t="t" r="r" b="b"/>
              <a:pathLst>
                <a:path w="475" h="42844" extrusionOk="0">
                  <a:moveTo>
                    <a:pt x="474" y="0"/>
                  </a:moveTo>
                  <a:lnTo>
                    <a:pt x="0" y="474"/>
                  </a:lnTo>
                  <a:lnTo>
                    <a:pt x="0" y="5213"/>
                  </a:lnTo>
                  <a:lnTo>
                    <a:pt x="474" y="5213"/>
                  </a:lnTo>
                  <a:lnTo>
                    <a:pt x="474" y="0"/>
                  </a:lnTo>
                  <a:close/>
                  <a:moveTo>
                    <a:pt x="0" y="5683"/>
                  </a:moveTo>
                  <a:lnTo>
                    <a:pt x="0" y="10910"/>
                  </a:lnTo>
                  <a:lnTo>
                    <a:pt x="474" y="10910"/>
                  </a:lnTo>
                  <a:lnTo>
                    <a:pt x="474" y="5683"/>
                  </a:lnTo>
                  <a:close/>
                  <a:moveTo>
                    <a:pt x="0" y="11379"/>
                  </a:moveTo>
                  <a:lnTo>
                    <a:pt x="0" y="16607"/>
                  </a:lnTo>
                  <a:lnTo>
                    <a:pt x="474" y="16607"/>
                  </a:lnTo>
                  <a:lnTo>
                    <a:pt x="474" y="11379"/>
                  </a:lnTo>
                  <a:close/>
                  <a:moveTo>
                    <a:pt x="0" y="17075"/>
                  </a:moveTo>
                  <a:lnTo>
                    <a:pt x="0" y="22304"/>
                  </a:lnTo>
                  <a:lnTo>
                    <a:pt x="474" y="22304"/>
                  </a:lnTo>
                  <a:lnTo>
                    <a:pt x="474" y="17075"/>
                  </a:lnTo>
                  <a:close/>
                  <a:moveTo>
                    <a:pt x="0" y="22773"/>
                  </a:moveTo>
                  <a:lnTo>
                    <a:pt x="0" y="28000"/>
                  </a:lnTo>
                  <a:lnTo>
                    <a:pt x="474" y="28000"/>
                  </a:lnTo>
                  <a:lnTo>
                    <a:pt x="474" y="22773"/>
                  </a:lnTo>
                  <a:close/>
                  <a:moveTo>
                    <a:pt x="0" y="28469"/>
                  </a:moveTo>
                  <a:lnTo>
                    <a:pt x="0" y="33698"/>
                  </a:lnTo>
                  <a:lnTo>
                    <a:pt x="474" y="33698"/>
                  </a:lnTo>
                  <a:lnTo>
                    <a:pt x="474" y="28469"/>
                  </a:lnTo>
                  <a:close/>
                  <a:moveTo>
                    <a:pt x="0" y="34171"/>
                  </a:moveTo>
                  <a:lnTo>
                    <a:pt x="0" y="39394"/>
                  </a:lnTo>
                  <a:lnTo>
                    <a:pt x="474" y="39394"/>
                  </a:lnTo>
                  <a:lnTo>
                    <a:pt x="474" y="34171"/>
                  </a:lnTo>
                  <a:close/>
                  <a:moveTo>
                    <a:pt x="0" y="39868"/>
                  </a:moveTo>
                  <a:lnTo>
                    <a:pt x="0" y="42844"/>
                  </a:lnTo>
                  <a:lnTo>
                    <a:pt x="474" y="42844"/>
                  </a:lnTo>
                  <a:lnTo>
                    <a:pt x="474" y="39868"/>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17;p58">
              <a:extLst>
                <a:ext uri="{FF2B5EF4-FFF2-40B4-BE49-F238E27FC236}">
                  <a16:creationId xmlns:a16="http://schemas.microsoft.com/office/drawing/2014/main" id="{5AEE3085-B887-1A19-3850-306F86B3A3C4}"/>
                </a:ext>
              </a:extLst>
            </p:cNvPr>
            <p:cNvSpPr/>
            <p:nvPr/>
          </p:nvSpPr>
          <p:spPr>
            <a:xfrm>
              <a:off x="6640675" y="4210750"/>
              <a:ext cx="11725" cy="1068650"/>
            </a:xfrm>
            <a:custGeom>
              <a:avLst/>
              <a:gdLst/>
              <a:ahLst/>
              <a:cxnLst/>
              <a:rect l="l" t="t" r="r" b="b"/>
              <a:pathLst>
                <a:path w="469" h="42746" extrusionOk="0">
                  <a:moveTo>
                    <a:pt x="0" y="1"/>
                  </a:moveTo>
                  <a:lnTo>
                    <a:pt x="0" y="5115"/>
                  </a:lnTo>
                  <a:lnTo>
                    <a:pt x="468" y="5115"/>
                  </a:lnTo>
                  <a:lnTo>
                    <a:pt x="468" y="1101"/>
                  </a:lnTo>
                  <a:lnTo>
                    <a:pt x="0" y="1"/>
                  </a:lnTo>
                  <a:close/>
                  <a:moveTo>
                    <a:pt x="0" y="5585"/>
                  </a:moveTo>
                  <a:lnTo>
                    <a:pt x="0" y="10812"/>
                  </a:lnTo>
                  <a:lnTo>
                    <a:pt x="468" y="10812"/>
                  </a:lnTo>
                  <a:lnTo>
                    <a:pt x="468" y="5585"/>
                  </a:lnTo>
                  <a:close/>
                  <a:moveTo>
                    <a:pt x="0" y="11281"/>
                  </a:moveTo>
                  <a:lnTo>
                    <a:pt x="0" y="16509"/>
                  </a:lnTo>
                  <a:lnTo>
                    <a:pt x="468" y="16509"/>
                  </a:lnTo>
                  <a:lnTo>
                    <a:pt x="468" y="11281"/>
                  </a:lnTo>
                  <a:close/>
                  <a:moveTo>
                    <a:pt x="0" y="16977"/>
                  </a:moveTo>
                  <a:lnTo>
                    <a:pt x="0" y="22206"/>
                  </a:lnTo>
                  <a:lnTo>
                    <a:pt x="468" y="22206"/>
                  </a:lnTo>
                  <a:lnTo>
                    <a:pt x="468" y="16977"/>
                  </a:lnTo>
                  <a:close/>
                  <a:moveTo>
                    <a:pt x="0" y="22675"/>
                  </a:moveTo>
                  <a:lnTo>
                    <a:pt x="0" y="27902"/>
                  </a:lnTo>
                  <a:lnTo>
                    <a:pt x="468" y="27902"/>
                  </a:lnTo>
                  <a:lnTo>
                    <a:pt x="468" y="22675"/>
                  </a:lnTo>
                  <a:close/>
                  <a:moveTo>
                    <a:pt x="0" y="28371"/>
                  </a:moveTo>
                  <a:lnTo>
                    <a:pt x="0" y="33600"/>
                  </a:lnTo>
                  <a:lnTo>
                    <a:pt x="468" y="33600"/>
                  </a:lnTo>
                  <a:lnTo>
                    <a:pt x="468" y="28371"/>
                  </a:lnTo>
                  <a:close/>
                  <a:moveTo>
                    <a:pt x="0" y="34073"/>
                  </a:moveTo>
                  <a:lnTo>
                    <a:pt x="0" y="39296"/>
                  </a:lnTo>
                  <a:lnTo>
                    <a:pt x="468" y="39296"/>
                  </a:lnTo>
                  <a:lnTo>
                    <a:pt x="468" y="34073"/>
                  </a:lnTo>
                  <a:close/>
                  <a:moveTo>
                    <a:pt x="0" y="39770"/>
                  </a:moveTo>
                  <a:lnTo>
                    <a:pt x="0" y="42746"/>
                  </a:lnTo>
                  <a:lnTo>
                    <a:pt x="468" y="42746"/>
                  </a:lnTo>
                  <a:lnTo>
                    <a:pt x="468" y="3977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918;p58">
              <a:extLst>
                <a:ext uri="{FF2B5EF4-FFF2-40B4-BE49-F238E27FC236}">
                  <a16:creationId xmlns:a16="http://schemas.microsoft.com/office/drawing/2014/main" id="{ADA95555-2688-4894-B446-D69A1153CE37}"/>
                </a:ext>
              </a:extLst>
            </p:cNvPr>
            <p:cNvSpPr/>
            <p:nvPr/>
          </p:nvSpPr>
          <p:spPr>
            <a:xfrm>
              <a:off x="6443950" y="4162625"/>
              <a:ext cx="11750" cy="1116775"/>
            </a:xfrm>
            <a:custGeom>
              <a:avLst/>
              <a:gdLst/>
              <a:ahLst/>
              <a:cxnLst/>
              <a:rect l="l" t="t" r="r" b="b"/>
              <a:pathLst>
                <a:path w="470" h="44671" extrusionOk="0">
                  <a:moveTo>
                    <a:pt x="469" y="1"/>
                  </a:moveTo>
                  <a:cubicBezTo>
                    <a:pt x="311" y="119"/>
                    <a:pt x="153" y="238"/>
                    <a:pt x="0" y="361"/>
                  </a:cubicBezTo>
                  <a:lnTo>
                    <a:pt x="0" y="1344"/>
                  </a:lnTo>
                  <a:lnTo>
                    <a:pt x="469" y="1344"/>
                  </a:lnTo>
                  <a:lnTo>
                    <a:pt x="469" y="1"/>
                  </a:lnTo>
                  <a:close/>
                  <a:moveTo>
                    <a:pt x="0" y="1812"/>
                  </a:moveTo>
                  <a:lnTo>
                    <a:pt x="0" y="7040"/>
                  </a:lnTo>
                  <a:lnTo>
                    <a:pt x="469" y="7040"/>
                  </a:lnTo>
                  <a:lnTo>
                    <a:pt x="469" y="1812"/>
                  </a:lnTo>
                  <a:close/>
                  <a:moveTo>
                    <a:pt x="0" y="7510"/>
                  </a:moveTo>
                  <a:lnTo>
                    <a:pt x="0" y="12737"/>
                  </a:lnTo>
                  <a:lnTo>
                    <a:pt x="469" y="12737"/>
                  </a:lnTo>
                  <a:lnTo>
                    <a:pt x="469" y="7510"/>
                  </a:lnTo>
                  <a:close/>
                  <a:moveTo>
                    <a:pt x="0" y="13206"/>
                  </a:moveTo>
                  <a:lnTo>
                    <a:pt x="0" y="18434"/>
                  </a:lnTo>
                  <a:lnTo>
                    <a:pt x="469" y="18434"/>
                  </a:lnTo>
                  <a:lnTo>
                    <a:pt x="469" y="13206"/>
                  </a:lnTo>
                  <a:close/>
                  <a:moveTo>
                    <a:pt x="0" y="18902"/>
                  </a:moveTo>
                  <a:lnTo>
                    <a:pt x="0" y="24131"/>
                  </a:lnTo>
                  <a:lnTo>
                    <a:pt x="469" y="24131"/>
                  </a:lnTo>
                  <a:lnTo>
                    <a:pt x="469" y="18902"/>
                  </a:lnTo>
                  <a:close/>
                  <a:moveTo>
                    <a:pt x="0" y="24600"/>
                  </a:moveTo>
                  <a:lnTo>
                    <a:pt x="0" y="29827"/>
                  </a:lnTo>
                  <a:lnTo>
                    <a:pt x="469" y="29827"/>
                  </a:lnTo>
                  <a:lnTo>
                    <a:pt x="469" y="24600"/>
                  </a:lnTo>
                  <a:close/>
                  <a:moveTo>
                    <a:pt x="0" y="30296"/>
                  </a:moveTo>
                  <a:lnTo>
                    <a:pt x="0" y="35525"/>
                  </a:lnTo>
                  <a:lnTo>
                    <a:pt x="469" y="35525"/>
                  </a:lnTo>
                  <a:lnTo>
                    <a:pt x="469" y="30296"/>
                  </a:lnTo>
                  <a:close/>
                  <a:moveTo>
                    <a:pt x="0" y="35998"/>
                  </a:moveTo>
                  <a:lnTo>
                    <a:pt x="0" y="41221"/>
                  </a:lnTo>
                  <a:lnTo>
                    <a:pt x="469" y="41221"/>
                  </a:lnTo>
                  <a:lnTo>
                    <a:pt x="469" y="35998"/>
                  </a:lnTo>
                  <a:close/>
                  <a:moveTo>
                    <a:pt x="0" y="41695"/>
                  </a:moveTo>
                  <a:lnTo>
                    <a:pt x="0" y="44671"/>
                  </a:lnTo>
                  <a:lnTo>
                    <a:pt x="469" y="44671"/>
                  </a:lnTo>
                  <a:lnTo>
                    <a:pt x="469" y="41695"/>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919;p58">
              <a:extLst>
                <a:ext uri="{FF2B5EF4-FFF2-40B4-BE49-F238E27FC236}">
                  <a16:creationId xmlns:a16="http://schemas.microsoft.com/office/drawing/2014/main" id="{C471F81B-F0D1-F85A-6B18-30E57D30FE20}"/>
                </a:ext>
              </a:extLst>
            </p:cNvPr>
            <p:cNvSpPr/>
            <p:nvPr/>
          </p:nvSpPr>
          <p:spPr>
            <a:xfrm>
              <a:off x="6849600" y="4196225"/>
              <a:ext cx="365200" cy="11725"/>
            </a:xfrm>
            <a:custGeom>
              <a:avLst/>
              <a:gdLst/>
              <a:ahLst/>
              <a:cxnLst/>
              <a:rect l="l" t="t" r="r" b="b"/>
              <a:pathLst>
                <a:path w="14608" h="469" extrusionOk="0">
                  <a:moveTo>
                    <a:pt x="470" y="0"/>
                  </a:moveTo>
                  <a:lnTo>
                    <a:pt x="1" y="468"/>
                  </a:lnTo>
                  <a:lnTo>
                    <a:pt x="14608" y="468"/>
                  </a:lnTo>
                  <a:cubicBezTo>
                    <a:pt x="14410" y="311"/>
                    <a:pt x="14213" y="153"/>
                    <a:pt x="14011"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920;p58">
              <a:extLst>
                <a:ext uri="{FF2B5EF4-FFF2-40B4-BE49-F238E27FC236}">
                  <a16:creationId xmlns:a16="http://schemas.microsoft.com/office/drawing/2014/main" id="{A79FC0DC-5789-918B-26D3-947859A0B8E5}"/>
                </a:ext>
              </a:extLst>
            </p:cNvPr>
            <p:cNvSpPr/>
            <p:nvPr/>
          </p:nvSpPr>
          <p:spPr>
            <a:xfrm>
              <a:off x="6400875" y="4196225"/>
              <a:ext cx="238575" cy="11725"/>
            </a:xfrm>
            <a:custGeom>
              <a:avLst/>
              <a:gdLst/>
              <a:ahLst/>
              <a:cxnLst/>
              <a:rect l="l" t="t" r="r" b="b"/>
              <a:pathLst>
                <a:path w="9543" h="469" extrusionOk="0">
                  <a:moveTo>
                    <a:pt x="523" y="0"/>
                  </a:moveTo>
                  <a:cubicBezTo>
                    <a:pt x="345" y="153"/>
                    <a:pt x="174" y="311"/>
                    <a:pt x="1" y="468"/>
                  </a:cubicBezTo>
                  <a:lnTo>
                    <a:pt x="9543" y="468"/>
                  </a:lnTo>
                  <a:lnTo>
                    <a:pt x="9345"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921;p58">
              <a:extLst>
                <a:ext uri="{FF2B5EF4-FFF2-40B4-BE49-F238E27FC236}">
                  <a16:creationId xmlns:a16="http://schemas.microsoft.com/office/drawing/2014/main" id="{7F990C3B-D36F-3480-5C1E-5465C887A70D}"/>
                </a:ext>
              </a:extLst>
            </p:cNvPr>
            <p:cNvSpPr/>
            <p:nvPr/>
          </p:nvSpPr>
          <p:spPr>
            <a:xfrm>
              <a:off x="6707550" y="4338625"/>
              <a:ext cx="646700" cy="11750"/>
            </a:xfrm>
            <a:custGeom>
              <a:avLst/>
              <a:gdLst/>
              <a:ahLst/>
              <a:cxnLst/>
              <a:rect l="l" t="t" r="r" b="b"/>
              <a:pathLst>
                <a:path w="25868" h="470" extrusionOk="0">
                  <a:moveTo>
                    <a:pt x="470" y="0"/>
                  </a:moveTo>
                  <a:lnTo>
                    <a:pt x="1" y="470"/>
                  </a:lnTo>
                  <a:lnTo>
                    <a:pt x="25868" y="470"/>
                  </a:lnTo>
                  <a:cubicBezTo>
                    <a:pt x="25769" y="311"/>
                    <a:pt x="25665" y="158"/>
                    <a:pt x="25557"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922;p58">
              <a:extLst>
                <a:ext uri="{FF2B5EF4-FFF2-40B4-BE49-F238E27FC236}">
                  <a16:creationId xmlns:a16="http://schemas.microsoft.com/office/drawing/2014/main" id="{D40267D2-CA38-D5BD-FA8E-EC72ABD939CA}"/>
                </a:ext>
              </a:extLst>
            </p:cNvPr>
            <p:cNvSpPr/>
            <p:nvPr/>
          </p:nvSpPr>
          <p:spPr>
            <a:xfrm>
              <a:off x="6311025" y="4338625"/>
              <a:ext cx="389150" cy="11750"/>
            </a:xfrm>
            <a:custGeom>
              <a:avLst/>
              <a:gdLst/>
              <a:ahLst/>
              <a:cxnLst/>
              <a:rect l="l" t="t" r="r" b="b"/>
              <a:pathLst>
                <a:path w="15566" h="470" extrusionOk="0">
                  <a:moveTo>
                    <a:pt x="109" y="0"/>
                  </a:moveTo>
                  <a:cubicBezTo>
                    <a:pt x="75" y="149"/>
                    <a:pt x="36" y="301"/>
                    <a:pt x="0" y="470"/>
                  </a:cubicBezTo>
                  <a:lnTo>
                    <a:pt x="15565" y="470"/>
                  </a:lnTo>
                  <a:lnTo>
                    <a:pt x="15363"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923;p58">
              <a:extLst>
                <a:ext uri="{FF2B5EF4-FFF2-40B4-BE49-F238E27FC236}">
                  <a16:creationId xmlns:a16="http://schemas.microsoft.com/office/drawing/2014/main" id="{1DB04990-5675-1EFA-110B-D4A804222F99}"/>
                </a:ext>
              </a:extLst>
            </p:cNvPr>
            <p:cNvSpPr/>
            <p:nvPr/>
          </p:nvSpPr>
          <p:spPr>
            <a:xfrm>
              <a:off x="6293975" y="4481025"/>
              <a:ext cx="1086575" cy="11750"/>
            </a:xfrm>
            <a:custGeom>
              <a:avLst/>
              <a:gdLst/>
              <a:ahLst/>
              <a:cxnLst/>
              <a:rect l="l" t="t" r="r" b="b"/>
              <a:pathLst>
                <a:path w="43463" h="470" extrusionOk="0">
                  <a:moveTo>
                    <a:pt x="36" y="1"/>
                  </a:moveTo>
                  <a:cubicBezTo>
                    <a:pt x="26" y="154"/>
                    <a:pt x="11" y="312"/>
                    <a:pt x="1" y="470"/>
                  </a:cubicBezTo>
                  <a:lnTo>
                    <a:pt x="43428" y="470"/>
                  </a:lnTo>
                  <a:cubicBezTo>
                    <a:pt x="43443" y="312"/>
                    <a:pt x="43452" y="154"/>
                    <a:pt x="4346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924;p58">
              <a:extLst>
                <a:ext uri="{FF2B5EF4-FFF2-40B4-BE49-F238E27FC236}">
                  <a16:creationId xmlns:a16="http://schemas.microsoft.com/office/drawing/2014/main" id="{6F392D1F-3EE8-A079-72F9-CC5DEF260BF4}"/>
                </a:ext>
              </a:extLst>
            </p:cNvPr>
            <p:cNvSpPr/>
            <p:nvPr/>
          </p:nvSpPr>
          <p:spPr>
            <a:xfrm>
              <a:off x="6286450" y="4623475"/>
              <a:ext cx="1072875" cy="11725"/>
            </a:xfrm>
            <a:custGeom>
              <a:avLst/>
              <a:gdLst/>
              <a:ahLst/>
              <a:cxnLst/>
              <a:rect l="l" t="t" r="r" b="b"/>
              <a:pathLst>
                <a:path w="42915" h="469" extrusionOk="0">
                  <a:moveTo>
                    <a:pt x="21" y="0"/>
                  </a:moveTo>
                  <a:cubicBezTo>
                    <a:pt x="11" y="158"/>
                    <a:pt x="6" y="311"/>
                    <a:pt x="1" y="468"/>
                  </a:cubicBezTo>
                  <a:lnTo>
                    <a:pt x="42816" y="468"/>
                  </a:lnTo>
                  <a:cubicBezTo>
                    <a:pt x="42846" y="311"/>
                    <a:pt x="42880" y="158"/>
                    <a:pt x="42914"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925;p58">
              <a:extLst>
                <a:ext uri="{FF2B5EF4-FFF2-40B4-BE49-F238E27FC236}">
                  <a16:creationId xmlns:a16="http://schemas.microsoft.com/office/drawing/2014/main" id="{D47E2936-DBB2-F70C-6E0C-51C740703677}"/>
                </a:ext>
              </a:extLst>
            </p:cNvPr>
            <p:cNvSpPr/>
            <p:nvPr/>
          </p:nvSpPr>
          <p:spPr>
            <a:xfrm>
              <a:off x="6282525" y="4765875"/>
              <a:ext cx="1043475" cy="11750"/>
            </a:xfrm>
            <a:custGeom>
              <a:avLst/>
              <a:gdLst/>
              <a:ahLst/>
              <a:cxnLst/>
              <a:rect l="l" t="t" r="r" b="b"/>
              <a:pathLst>
                <a:path w="41739" h="470" extrusionOk="0">
                  <a:moveTo>
                    <a:pt x="10" y="1"/>
                  </a:moveTo>
                  <a:cubicBezTo>
                    <a:pt x="10" y="158"/>
                    <a:pt x="5" y="317"/>
                    <a:pt x="0" y="470"/>
                  </a:cubicBezTo>
                  <a:lnTo>
                    <a:pt x="41625" y="470"/>
                  </a:lnTo>
                  <a:cubicBezTo>
                    <a:pt x="41665" y="317"/>
                    <a:pt x="41704" y="158"/>
                    <a:pt x="41738"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926;p58">
              <a:extLst>
                <a:ext uri="{FF2B5EF4-FFF2-40B4-BE49-F238E27FC236}">
                  <a16:creationId xmlns:a16="http://schemas.microsoft.com/office/drawing/2014/main" id="{CF66A76E-F62F-84A5-DAA2-49F0564F476C}"/>
                </a:ext>
              </a:extLst>
            </p:cNvPr>
            <p:cNvSpPr/>
            <p:nvPr/>
          </p:nvSpPr>
          <p:spPr>
            <a:xfrm>
              <a:off x="6280925" y="4908300"/>
              <a:ext cx="1015825" cy="11750"/>
            </a:xfrm>
            <a:custGeom>
              <a:avLst/>
              <a:gdLst/>
              <a:ahLst/>
              <a:cxnLst/>
              <a:rect l="l" t="t" r="r" b="b"/>
              <a:pathLst>
                <a:path w="40633" h="470" extrusionOk="0">
                  <a:moveTo>
                    <a:pt x="0" y="0"/>
                  </a:moveTo>
                  <a:lnTo>
                    <a:pt x="0" y="469"/>
                  </a:lnTo>
                  <a:lnTo>
                    <a:pt x="40588" y="469"/>
                  </a:lnTo>
                  <a:cubicBezTo>
                    <a:pt x="40597" y="321"/>
                    <a:pt x="40613" y="164"/>
                    <a:pt x="40633"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927;p58">
              <a:extLst>
                <a:ext uri="{FF2B5EF4-FFF2-40B4-BE49-F238E27FC236}">
                  <a16:creationId xmlns:a16="http://schemas.microsoft.com/office/drawing/2014/main" id="{17E8F618-C994-EF48-47A1-04259AE979D0}"/>
                </a:ext>
              </a:extLst>
            </p:cNvPr>
            <p:cNvSpPr/>
            <p:nvPr/>
          </p:nvSpPr>
          <p:spPr>
            <a:xfrm>
              <a:off x="6280650" y="5050725"/>
              <a:ext cx="1012025" cy="11875"/>
            </a:xfrm>
            <a:custGeom>
              <a:avLst/>
              <a:gdLst/>
              <a:ahLst/>
              <a:cxnLst/>
              <a:rect l="l" t="t" r="r" b="b"/>
              <a:pathLst>
                <a:path w="40481" h="475" extrusionOk="0">
                  <a:moveTo>
                    <a:pt x="1" y="1"/>
                  </a:moveTo>
                  <a:lnTo>
                    <a:pt x="1" y="474"/>
                  </a:lnTo>
                  <a:lnTo>
                    <a:pt x="40466" y="474"/>
                  </a:lnTo>
                  <a:cubicBezTo>
                    <a:pt x="40471" y="316"/>
                    <a:pt x="40476" y="158"/>
                    <a:pt x="40481"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928;p58">
              <a:extLst>
                <a:ext uri="{FF2B5EF4-FFF2-40B4-BE49-F238E27FC236}">
                  <a16:creationId xmlns:a16="http://schemas.microsoft.com/office/drawing/2014/main" id="{D694365D-B4AA-F1CF-2641-91E065415F49}"/>
                </a:ext>
              </a:extLst>
            </p:cNvPr>
            <p:cNvSpPr/>
            <p:nvPr/>
          </p:nvSpPr>
          <p:spPr>
            <a:xfrm>
              <a:off x="6281650" y="5193125"/>
              <a:ext cx="1005850" cy="11875"/>
            </a:xfrm>
            <a:custGeom>
              <a:avLst/>
              <a:gdLst/>
              <a:ahLst/>
              <a:cxnLst/>
              <a:rect l="l" t="t" r="r" b="b"/>
              <a:pathLst>
                <a:path w="40234" h="475" extrusionOk="0">
                  <a:moveTo>
                    <a:pt x="1" y="1"/>
                  </a:moveTo>
                  <a:cubicBezTo>
                    <a:pt x="1" y="163"/>
                    <a:pt x="6" y="322"/>
                    <a:pt x="6" y="475"/>
                  </a:cubicBezTo>
                  <a:lnTo>
                    <a:pt x="40213" y="475"/>
                  </a:lnTo>
                  <a:cubicBezTo>
                    <a:pt x="40219" y="322"/>
                    <a:pt x="40228" y="163"/>
                    <a:pt x="4023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929;p58">
              <a:extLst>
                <a:ext uri="{FF2B5EF4-FFF2-40B4-BE49-F238E27FC236}">
                  <a16:creationId xmlns:a16="http://schemas.microsoft.com/office/drawing/2014/main" id="{215E4585-0622-6D62-F72E-661261FA59A4}"/>
                </a:ext>
              </a:extLst>
            </p:cNvPr>
            <p:cNvSpPr/>
            <p:nvPr/>
          </p:nvSpPr>
          <p:spPr>
            <a:xfrm>
              <a:off x="6398775" y="3250125"/>
              <a:ext cx="586600" cy="721225"/>
            </a:xfrm>
            <a:custGeom>
              <a:avLst/>
              <a:gdLst/>
              <a:ahLst/>
              <a:cxnLst/>
              <a:rect l="l" t="t" r="r" b="b"/>
              <a:pathLst>
                <a:path w="23464" h="28849" extrusionOk="0">
                  <a:moveTo>
                    <a:pt x="15482" y="0"/>
                  </a:moveTo>
                  <a:lnTo>
                    <a:pt x="15482" y="0"/>
                  </a:lnTo>
                  <a:cubicBezTo>
                    <a:pt x="13833" y="1946"/>
                    <a:pt x="11053" y="2454"/>
                    <a:pt x="8506" y="2479"/>
                  </a:cubicBezTo>
                  <a:cubicBezTo>
                    <a:pt x="8448" y="2479"/>
                    <a:pt x="8391" y="2479"/>
                    <a:pt x="8333" y="2479"/>
                  </a:cubicBezTo>
                  <a:cubicBezTo>
                    <a:pt x="6958" y="2479"/>
                    <a:pt x="5569" y="2367"/>
                    <a:pt x="4261" y="1950"/>
                  </a:cubicBezTo>
                  <a:cubicBezTo>
                    <a:pt x="3505" y="1709"/>
                    <a:pt x="2785" y="1358"/>
                    <a:pt x="2143" y="898"/>
                  </a:cubicBezTo>
                  <a:cubicBezTo>
                    <a:pt x="1994" y="1347"/>
                    <a:pt x="1862" y="1807"/>
                    <a:pt x="1748" y="2301"/>
                  </a:cubicBezTo>
                  <a:cubicBezTo>
                    <a:pt x="0" y="9868"/>
                    <a:pt x="1955" y="21039"/>
                    <a:pt x="3017" y="26050"/>
                  </a:cubicBezTo>
                  <a:cubicBezTo>
                    <a:pt x="3357" y="27640"/>
                    <a:pt x="4740" y="28800"/>
                    <a:pt x="6364" y="28840"/>
                  </a:cubicBezTo>
                  <a:cubicBezTo>
                    <a:pt x="6597" y="28846"/>
                    <a:pt x="6839" y="28849"/>
                    <a:pt x="7086" y="28849"/>
                  </a:cubicBezTo>
                  <a:cubicBezTo>
                    <a:pt x="8739" y="28849"/>
                    <a:pt x="10667" y="28702"/>
                    <a:pt x="12135" y="28148"/>
                  </a:cubicBezTo>
                  <a:cubicBezTo>
                    <a:pt x="16054" y="26662"/>
                    <a:pt x="20067" y="24140"/>
                    <a:pt x="23464" y="18606"/>
                  </a:cubicBezTo>
                  <a:cubicBezTo>
                    <a:pt x="22634" y="17856"/>
                    <a:pt x="21953" y="16982"/>
                    <a:pt x="21726" y="15901"/>
                  </a:cubicBezTo>
                  <a:cubicBezTo>
                    <a:pt x="21593" y="15279"/>
                    <a:pt x="21627" y="14637"/>
                    <a:pt x="21677" y="14001"/>
                  </a:cubicBezTo>
                  <a:cubicBezTo>
                    <a:pt x="21880" y="11507"/>
                    <a:pt x="22353" y="9242"/>
                    <a:pt x="23138" y="6867"/>
                  </a:cubicBezTo>
                  <a:cubicBezTo>
                    <a:pt x="21983" y="6847"/>
                    <a:pt x="20843" y="6319"/>
                    <a:pt x="20082" y="5446"/>
                  </a:cubicBezTo>
                  <a:cubicBezTo>
                    <a:pt x="19322" y="4566"/>
                    <a:pt x="19110" y="3279"/>
                    <a:pt x="19258" y="2128"/>
                  </a:cubicBezTo>
                  <a:lnTo>
                    <a:pt x="19258" y="2128"/>
                  </a:lnTo>
                  <a:cubicBezTo>
                    <a:pt x="18710" y="3001"/>
                    <a:pt x="17747" y="3604"/>
                    <a:pt x="16720" y="3717"/>
                  </a:cubicBezTo>
                  <a:cubicBezTo>
                    <a:pt x="16631" y="3726"/>
                    <a:pt x="16540" y="3732"/>
                    <a:pt x="16449" y="3732"/>
                  </a:cubicBezTo>
                  <a:cubicBezTo>
                    <a:pt x="16288" y="3732"/>
                    <a:pt x="16126" y="3714"/>
                    <a:pt x="15975" y="3664"/>
                  </a:cubicBezTo>
                  <a:cubicBezTo>
                    <a:pt x="15314" y="3456"/>
                    <a:pt x="14943" y="2716"/>
                    <a:pt x="14938" y="2024"/>
                  </a:cubicBezTo>
                  <a:cubicBezTo>
                    <a:pt x="14933" y="1328"/>
                    <a:pt x="15200" y="637"/>
                    <a:pt x="1548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930;p58">
              <a:extLst>
                <a:ext uri="{FF2B5EF4-FFF2-40B4-BE49-F238E27FC236}">
                  <a16:creationId xmlns:a16="http://schemas.microsoft.com/office/drawing/2014/main" id="{9E811DF7-D160-0A0D-9727-323A83750C53}"/>
                </a:ext>
              </a:extLst>
            </p:cNvPr>
            <p:cNvSpPr/>
            <p:nvPr/>
          </p:nvSpPr>
          <p:spPr>
            <a:xfrm>
              <a:off x="6452325" y="3059775"/>
              <a:ext cx="709800" cy="655500"/>
            </a:xfrm>
            <a:custGeom>
              <a:avLst/>
              <a:gdLst/>
              <a:ahLst/>
              <a:cxnLst/>
              <a:rect l="l" t="t" r="r" b="b"/>
              <a:pathLst>
                <a:path w="28392" h="26220" extrusionOk="0">
                  <a:moveTo>
                    <a:pt x="12755" y="1"/>
                  </a:moveTo>
                  <a:cubicBezTo>
                    <a:pt x="7633" y="1"/>
                    <a:pt x="2147" y="1900"/>
                    <a:pt x="1" y="8512"/>
                  </a:cubicBezTo>
                  <a:cubicBezTo>
                    <a:pt x="643" y="8972"/>
                    <a:pt x="1363" y="9323"/>
                    <a:pt x="2119" y="9564"/>
                  </a:cubicBezTo>
                  <a:cubicBezTo>
                    <a:pt x="3427" y="9981"/>
                    <a:pt x="4816" y="10093"/>
                    <a:pt x="6191" y="10093"/>
                  </a:cubicBezTo>
                  <a:cubicBezTo>
                    <a:pt x="6249" y="10093"/>
                    <a:pt x="6306" y="10093"/>
                    <a:pt x="6364" y="10093"/>
                  </a:cubicBezTo>
                  <a:cubicBezTo>
                    <a:pt x="8911" y="10068"/>
                    <a:pt x="11691" y="9560"/>
                    <a:pt x="13340" y="7614"/>
                  </a:cubicBezTo>
                  <a:lnTo>
                    <a:pt x="13340" y="7614"/>
                  </a:lnTo>
                  <a:cubicBezTo>
                    <a:pt x="13058" y="8251"/>
                    <a:pt x="12791" y="8942"/>
                    <a:pt x="12796" y="9638"/>
                  </a:cubicBezTo>
                  <a:cubicBezTo>
                    <a:pt x="12801" y="10330"/>
                    <a:pt x="13172" y="11070"/>
                    <a:pt x="13833" y="11278"/>
                  </a:cubicBezTo>
                  <a:cubicBezTo>
                    <a:pt x="13984" y="11328"/>
                    <a:pt x="14146" y="11346"/>
                    <a:pt x="14307" y="11346"/>
                  </a:cubicBezTo>
                  <a:cubicBezTo>
                    <a:pt x="14398" y="11346"/>
                    <a:pt x="14489" y="11340"/>
                    <a:pt x="14578" y="11331"/>
                  </a:cubicBezTo>
                  <a:cubicBezTo>
                    <a:pt x="15605" y="11218"/>
                    <a:pt x="16568" y="10615"/>
                    <a:pt x="17116" y="9742"/>
                  </a:cubicBezTo>
                  <a:lnTo>
                    <a:pt x="17116" y="9742"/>
                  </a:lnTo>
                  <a:cubicBezTo>
                    <a:pt x="16968" y="10893"/>
                    <a:pt x="17180" y="12180"/>
                    <a:pt x="17940" y="13060"/>
                  </a:cubicBezTo>
                  <a:cubicBezTo>
                    <a:pt x="18701" y="13933"/>
                    <a:pt x="19841" y="14461"/>
                    <a:pt x="20996" y="14481"/>
                  </a:cubicBezTo>
                  <a:cubicBezTo>
                    <a:pt x="20211" y="16856"/>
                    <a:pt x="19738" y="19121"/>
                    <a:pt x="19535" y="21615"/>
                  </a:cubicBezTo>
                  <a:cubicBezTo>
                    <a:pt x="19485" y="22251"/>
                    <a:pt x="19451" y="22893"/>
                    <a:pt x="19584" y="23515"/>
                  </a:cubicBezTo>
                  <a:cubicBezTo>
                    <a:pt x="19811" y="24596"/>
                    <a:pt x="20492" y="25470"/>
                    <a:pt x="21322" y="26220"/>
                  </a:cubicBezTo>
                  <a:cubicBezTo>
                    <a:pt x="22462" y="24363"/>
                    <a:pt x="23538" y="22167"/>
                    <a:pt x="24511" y="19551"/>
                  </a:cubicBezTo>
                  <a:cubicBezTo>
                    <a:pt x="28391" y="9164"/>
                    <a:pt x="23573" y="1715"/>
                    <a:pt x="17314" y="467"/>
                  </a:cubicBezTo>
                  <a:cubicBezTo>
                    <a:pt x="15903" y="184"/>
                    <a:pt x="14346" y="1"/>
                    <a:pt x="127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931;p58">
              <a:extLst>
                <a:ext uri="{FF2B5EF4-FFF2-40B4-BE49-F238E27FC236}">
                  <a16:creationId xmlns:a16="http://schemas.microsoft.com/office/drawing/2014/main" id="{73E41112-7508-87D5-AC28-6B09FAB2EC8A}"/>
                </a:ext>
              </a:extLst>
            </p:cNvPr>
            <p:cNvSpPr/>
            <p:nvPr/>
          </p:nvSpPr>
          <p:spPr>
            <a:xfrm>
              <a:off x="6941550" y="3522100"/>
              <a:ext cx="166850" cy="208150"/>
            </a:xfrm>
            <a:custGeom>
              <a:avLst/>
              <a:gdLst/>
              <a:ahLst/>
              <a:cxnLst/>
              <a:rect l="l" t="t" r="r" b="b"/>
              <a:pathLst>
                <a:path w="6674" h="8326" extrusionOk="0">
                  <a:moveTo>
                    <a:pt x="4353" y="0"/>
                  </a:moveTo>
                  <a:cubicBezTo>
                    <a:pt x="4141" y="0"/>
                    <a:pt x="3912" y="35"/>
                    <a:pt x="3668" y="110"/>
                  </a:cubicBezTo>
                  <a:cubicBezTo>
                    <a:pt x="2350" y="515"/>
                    <a:pt x="1388" y="1981"/>
                    <a:pt x="800" y="3359"/>
                  </a:cubicBezTo>
                  <a:cubicBezTo>
                    <a:pt x="340" y="4419"/>
                    <a:pt x="0" y="5569"/>
                    <a:pt x="153" y="6597"/>
                  </a:cubicBezTo>
                  <a:cubicBezTo>
                    <a:pt x="299" y="7541"/>
                    <a:pt x="977" y="8326"/>
                    <a:pt x="1882" y="8326"/>
                  </a:cubicBezTo>
                  <a:cubicBezTo>
                    <a:pt x="1956" y="8326"/>
                    <a:pt x="2031" y="8321"/>
                    <a:pt x="2108" y="8310"/>
                  </a:cubicBezTo>
                  <a:cubicBezTo>
                    <a:pt x="2562" y="8246"/>
                    <a:pt x="3012" y="8003"/>
                    <a:pt x="3427" y="7717"/>
                  </a:cubicBezTo>
                  <a:cubicBezTo>
                    <a:pt x="4744" y="6789"/>
                    <a:pt x="5786" y="5308"/>
                    <a:pt x="6211" y="3758"/>
                  </a:cubicBezTo>
                  <a:cubicBezTo>
                    <a:pt x="6673" y="2062"/>
                    <a:pt x="5988" y="0"/>
                    <a:pt x="4353"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932;p58">
              <a:extLst>
                <a:ext uri="{FF2B5EF4-FFF2-40B4-BE49-F238E27FC236}">
                  <a16:creationId xmlns:a16="http://schemas.microsoft.com/office/drawing/2014/main" id="{A82698B2-E405-B6CF-0D0C-7AE56DD19046}"/>
                </a:ext>
              </a:extLst>
            </p:cNvPr>
            <p:cNvSpPr/>
            <p:nvPr/>
          </p:nvSpPr>
          <p:spPr>
            <a:xfrm>
              <a:off x="6969575" y="3547550"/>
              <a:ext cx="114525" cy="154800"/>
            </a:xfrm>
            <a:custGeom>
              <a:avLst/>
              <a:gdLst/>
              <a:ahLst/>
              <a:cxnLst/>
              <a:rect l="l" t="t" r="r" b="b"/>
              <a:pathLst>
                <a:path w="4581" h="6192" extrusionOk="0">
                  <a:moveTo>
                    <a:pt x="3317" y="1"/>
                  </a:moveTo>
                  <a:cubicBezTo>
                    <a:pt x="3293" y="1"/>
                    <a:pt x="3263" y="1"/>
                    <a:pt x="3238" y="5"/>
                  </a:cubicBezTo>
                  <a:cubicBezTo>
                    <a:pt x="2967" y="24"/>
                    <a:pt x="2691" y="168"/>
                    <a:pt x="2443" y="346"/>
                  </a:cubicBezTo>
                  <a:cubicBezTo>
                    <a:pt x="1530" y="1013"/>
                    <a:pt x="1026" y="2152"/>
                    <a:pt x="592" y="3214"/>
                  </a:cubicBezTo>
                  <a:cubicBezTo>
                    <a:pt x="558" y="3298"/>
                    <a:pt x="523" y="3382"/>
                    <a:pt x="533" y="3466"/>
                  </a:cubicBezTo>
                  <a:cubicBezTo>
                    <a:pt x="538" y="3540"/>
                    <a:pt x="582" y="3594"/>
                    <a:pt x="627" y="3644"/>
                  </a:cubicBezTo>
                  <a:cubicBezTo>
                    <a:pt x="839" y="3900"/>
                    <a:pt x="1056" y="4157"/>
                    <a:pt x="1269" y="4414"/>
                  </a:cubicBezTo>
                  <a:cubicBezTo>
                    <a:pt x="1372" y="4542"/>
                    <a:pt x="1486" y="4700"/>
                    <a:pt x="1431" y="4893"/>
                  </a:cubicBezTo>
                  <a:cubicBezTo>
                    <a:pt x="1402" y="4991"/>
                    <a:pt x="1328" y="5080"/>
                    <a:pt x="1258" y="5159"/>
                  </a:cubicBezTo>
                  <a:cubicBezTo>
                    <a:pt x="898" y="5554"/>
                    <a:pt x="459" y="5865"/>
                    <a:pt x="0" y="6037"/>
                  </a:cubicBezTo>
                  <a:cubicBezTo>
                    <a:pt x="0" y="6037"/>
                    <a:pt x="286" y="6191"/>
                    <a:pt x="765" y="6191"/>
                  </a:cubicBezTo>
                  <a:cubicBezTo>
                    <a:pt x="1283" y="6191"/>
                    <a:pt x="2014" y="6013"/>
                    <a:pt x="2853" y="5273"/>
                  </a:cubicBezTo>
                  <a:cubicBezTo>
                    <a:pt x="4473" y="3841"/>
                    <a:pt x="4580" y="1630"/>
                    <a:pt x="4580" y="1630"/>
                  </a:cubicBezTo>
                  <a:cubicBezTo>
                    <a:pt x="4492" y="1234"/>
                    <a:pt x="4393" y="835"/>
                    <a:pt x="4186" y="514"/>
                  </a:cubicBezTo>
                  <a:cubicBezTo>
                    <a:pt x="3994" y="218"/>
                    <a:pt x="3682" y="1"/>
                    <a:pt x="3317"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933;p58">
              <a:extLst>
                <a:ext uri="{FF2B5EF4-FFF2-40B4-BE49-F238E27FC236}">
                  <a16:creationId xmlns:a16="http://schemas.microsoft.com/office/drawing/2014/main" id="{94420E42-5724-DFCB-E31C-EAEEB3EB5C10}"/>
                </a:ext>
              </a:extLst>
            </p:cNvPr>
            <p:cNvSpPr/>
            <p:nvPr/>
          </p:nvSpPr>
          <p:spPr>
            <a:xfrm>
              <a:off x="6969575" y="3541075"/>
              <a:ext cx="114525" cy="157425"/>
            </a:xfrm>
            <a:custGeom>
              <a:avLst/>
              <a:gdLst/>
              <a:ahLst/>
              <a:cxnLst/>
              <a:rect l="l" t="t" r="r" b="b"/>
              <a:pathLst>
                <a:path w="4581" h="6297" extrusionOk="0">
                  <a:moveTo>
                    <a:pt x="849" y="3654"/>
                  </a:moveTo>
                  <a:cubicBezTo>
                    <a:pt x="850" y="3654"/>
                    <a:pt x="855" y="3661"/>
                    <a:pt x="859" y="3672"/>
                  </a:cubicBezTo>
                  <a:lnTo>
                    <a:pt x="859" y="3672"/>
                  </a:lnTo>
                  <a:lnTo>
                    <a:pt x="854" y="3666"/>
                  </a:lnTo>
                  <a:cubicBezTo>
                    <a:pt x="849" y="3658"/>
                    <a:pt x="848" y="3654"/>
                    <a:pt x="849" y="3654"/>
                  </a:cubicBezTo>
                  <a:close/>
                  <a:moveTo>
                    <a:pt x="3256" y="0"/>
                  </a:moveTo>
                  <a:cubicBezTo>
                    <a:pt x="3111" y="0"/>
                    <a:pt x="2967" y="25"/>
                    <a:pt x="2839" y="67"/>
                  </a:cubicBezTo>
                  <a:cubicBezTo>
                    <a:pt x="1861" y="417"/>
                    <a:pt x="1278" y="1242"/>
                    <a:pt x="844" y="2037"/>
                  </a:cubicBezTo>
                  <a:cubicBezTo>
                    <a:pt x="636" y="2441"/>
                    <a:pt x="463" y="2856"/>
                    <a:pt x="301" y="3266"/>
                  </a:cubicBezTo>
                  <a:cubicBezTo>
                    <a:pt x="276" y="3370"/>
                    <a:pt x="192" y="3468"/>
                    <a:pt x="197" y="3735"/>
                  </a:cubicBezTo>
                  <a:cubicBezTo>
                    <a:pt x="207" y="3878"/>
                    <a:pt x="281" y="3997"/>
                    <a:pt x="335" y="4060"/>
                  </a:cubicBezTo>
                  <a:lnTo>
                    <a:pt x="454" y="4193"/>
                  </a:lnTo>
                  <a:cubicBezTo>
                    <a:pt x="597" y="4357"/>
                    <a:pt x="750" y="4519"/>
                    <a:pt x="898" y="4678"/>
                  </a:cubicBezTo>
                  <a:lnTo>
                    <a:pt x="1115" y="4904"/>
                  </a:lnTo>
                  <a:cubicBezTo>
                    <a:pt x="1169" y="4969"/>
                    <a:pt x="1194" y="5018"/>
                    <a:pt x="1204" y="5047"/>
                  </a:cubicBezTo>
                  <a:cubicBezTo>
                    <a:pt x="1249" y="5107"/>
                    <a:pt x="1105" y="5304"/>
                    <a:pt x="973" y="5457"/>
                  </a:cubicBezTo>
                  <a:cubicBezTo>
                    <a:pt x="706" y="5783"/>
                    <a:pt x="380" y="6065"/>
                    <a:pt x="0" y="6296"/>
                  </a:cubicBezTo>
                  <a:cubicBezTo>
                    <a:pt x="440" y="6213"/>
                    <a:pt x="854" y="6000"/>
                    <a:pt x="1219" y="5714"/>
                  </a:cubicBezTo>
                  <a:cubicBezTo>
                    <a:pt x="1313" y="5640"/>
                    <a:pt x="1392" y="5571"/>
                    <a:pt x="1481" y="5477"/>
                  </a:cubicBezTo>
                  <a:cubicBezTo>
                    <a:pt x="1570" y="5389"/>
                    <a:pt x="1673" y="5241"/>
                    <a:pt x="1684" y="5052"/>
                  </a:cubicBezTo>
                  <a:cubicBezTo>
                    <a:pt x="1693" y="4860"/>
                    <a:pt x="1609" y="4703"/>
                    <a:pt x="1540" y="4594"/>
                  </a:cubicBezTo>
                  <a:lnTo>
                    <a:pt x="1338" y="4312"/>
                  </a:lnTo>
                  <a:cubicBezTo>
                    <a:pt x="1210" y="4134"/>
                    <a:pt x="1076" y="3956"/>
                    <a:pt x="943" y="3784"/>
                  </a:cubicBezTo>
                  <a:lnTo>
                    <a:pt x="871" y="3688"/>
                  </a:lnTo>
                  <a:lnTo>
                    <a:pt x="871" y="3688"/>
                  </a:lnTo>
                  <a:cubicBezTo>
                    <a:pt x="882" y="3662"/>
                    <a:pt x="906" y="3596"/>
                    <a:pt x="937" y="3532"/>
                  </a:cubicBezTo>
                  <a:cubicBezTo>
                    <a:pt x="1115" y="3133"/>
                    <a:pt x="1288" y="2742"/>
                    <a:pt x="1491" y="2372"/>
                  </a:cubicBezTo>
                  <a:cubicBezTo>
                    <a:pt x="1678" y="1997"/>
                    <a:pt x="1896" y="1646"/>
                    <a:pt x="2152" y="1340"/>
                  </a:cubicBezTo>
                  <a:cubicBezTo>
                    <a:pt x="2399" y="1030"/>
                    <a:pt x="2714" y="757"/>
                    <a:pt x="3035" y="600"/>
                  </a:cubicBezTo>
                  <a:cubicBezTo>
                    <a:pt x="3147" y="544"/>
                    <a:pt x="3264" y="516"/>
                    <a:pt x="3381" y="516"/>
                  </a:cubicBezTo>
                  <a:cubicBezTo>
                    <a:pt x="3587" y="516"/>
                    <a:pt x="3794" y="603"/>
                    <a:pt x="3974" y="782"/>
                  </a:cubicBezTo>
                  <a:cubicBezTo>
                    <a:pt x="4250" y="1054"/>
                    <a:pt x="4409" y="1479"/>
                    <a:pt x="4580" y="1889"/>
                  </a:cubicBezTo>
                  <a:cubicBezTo>
                    <a:pt x="4561" y="1449"/>
                    <a:pt x="4516" y="990"/>
                    <a:pt x="4250" y="561"/>
                  </a:cubicBezTo>
                  <a:cubicBezTo>
                    <a:pt x="4112" y="353"/>
                    <a:pt x="3910" y="171"/>
                    <a:pt x="3648" y="71"/>
                  </a:cubicBezTo>
                  <a:cubicBezTo>
                    <a:pt x="3524" y="22"/>
                    <a:pt x="3390" y="0"/>
                    <a:pt x="325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934;p58">
              <a:extLst>
                <a:ext uri="{FF2B5EF4-FFF2-40B4-BE49-F238E27FC236}">
                  <a16:creationId xmlns:a16="http://schemas.microsoft.com/office/drawing/2014/main" id="{79F0EEF9-DEC4-0409-1870-5AFFB43F0CCA}"/>
                </a:ext>
              </a:extLst>
            </p:cNvPr>
            <p:cNvSpPr/>
            <p:nvPr/>
          </p:nvSpPr>
          <p:spPr>
            <a:xfrm>
              <a:off x="6659775" y="3794875"/>
              <a:ext cx="244025" cy="225875"/>
            </a:xfrm>
            <a:custGeom>
              <a:avLst/>
              <a:gdLst/>
              <a:ahLst/>
              <a:cxnLst/>
              <a:rect l="l" t="t" r="r" b="b"/>
              <a:pathLst>
                <a:path w="9761" h="9035" extrusionOk="0">
                  <a:moveTo>
                    <a:pt x="9761" y="1"/>
                  </a:moveTo>
                  <a:cubicBezTo>
                    <a:pt x="9760" y="1"/>
                    <a:pt x="8086" y="2592"/>
                    <a:pt x="4686" y="4882"/>
                  </a:cubicBezTo>
                  <a:cubicBezTo>
                    <a:pt x="3131" y="5934"/>
                    <a:pt x="46" y="6699"/>
                    <a:pt x="46" y="6699"/>
                  </a:cubicBezTo>
                  <a:lnTo>
                    <a:pt x="1" y="9034"/>
                  </a:lnTo>
                  <a:cubicBezTo>
                    <a:pt x="1" y="9034"/>
                    <a:pt x="2761" y="8185"/>
                    <a:pt x="5347" y="6221"/>
                  </a:cubicBezTo>
                  <a:cubicBezTo>
                    <a:pt x="7934" y="4260"/>
                    <a:pt x="9760" y="1"/>
                    <a:pt x="976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935;p58">
              <a:extLst>
                <a:ext uri="{FF2B5EF4-FFF2-40B4-BE49-F238E27FC236}">
                  <a16:creationId xmlns:a16="http://schemas.microsoft.com/office/drawing/2014/main" id="{848ACE72-31A1-17E8-F61F-8C0FC971A01D}"/>
                </a:ext>
              </a:extLst>
            </p:cNvPr>
            <p:cNvSpPr/>
            <p:nvPr/>
          </p:nvSpPr>
          <p:spPr>
            <a:xfrm>
              <a:off x="6482325" y="3502000"/>
              <a:ext cx="37400" cy="62000"/>
            </a:xfrm>
            <a:custGeom>
              <a:avLst/>
              <a:gdLst/>
              <a:ahLst/>
              <a:cxnLst/>
              <a:rect l="l" t="t" r="r" b="b"/>
              <a:pathLst>
                <a:path w="1496" h="2480" extrusionOk="0">
                  <a:moveTo>
                    <a:pt x="751" y="1"/>
                  </a:moveTo>
                  <a:cubicBezTo>
                    <a:pt x="336" y="1"/>
                    <a:pt x="1" y="559"/>
                    <a:pt x="1" y="1240"/>
                  </a:cubicBezTo>
                  <a:cubicBezTo>
                    <a:pt x="1" y="1926"/>
                    <a:pt x="336" y="2479"/>
                    <a:pt x="751" y="2479"/>
                  </a:cubicBezTo>
                  <a:cubicBezTo>
                    <a:pt x="1161" y="2479"/>
                    <a:pt x="1496" y="1926"/>
                    <a:pt x="1496" y="1240"/>
                  </a:cubicBezTo>
                  <a:cubicBezTo>
                    <a:pt x="1496" y="559"/>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936;p58">
              <a:extLst>
                <a:ext uri="{FF2B5EF4-FFF2-40B4-BE49-F238E27FC236}">
                  <a16:creationId xmlns:a16="http://schemas.microsoft.com/office/drawing/2014/main" id="{128289DE-0389-A550-456D-4FDED5346289}"/>
                </a:ext>
              </a:extLst>
            </p:cNvPr>
            <p:cNvSpPr/>
            <p:nvPr/>
          </p:nvSpPr>
          <p:spPr>
            <a:xfrm>
              <a:off x="6701250" y="3547175"/>
              <a:ext cx="37425" cy="61975"/>
            </a:xfrm>
            <a:custGeom>
              <a:avLst/>
              <a:gdLst/>
              <a:ahLst/>
              <a:cxnLst/>
              <a:rect l="l" t="t" r="r" b="b"/>
              <a:pathLst>
                <a:path w="1497" h="2479" extrusionOk="0">
                  <a:moveTo>
                    <a:pt x="751" y="0"/>
                  </a:moveTo>
                  <a:cubicBezTo>
                    <a:pt x="337" y="0"/>
                    <a:pt x="0" y="554"/>
                    <a:pt x="0" y="1240"/>
                  </a:cubicBezTo>
                  <a:cubicBezTo>
                    <a:pt x="0" y="1921"/>
                    <a:pt x="337" y="2479"/>
                    <a:pt x="751" y="2479"/>
                  </a:cubicBezTo>
                  <a:cubicBezTo>
                    <a:pt x="1161" y="2479"/>
                    <a:pt x="1497" y="1921"/>
                    <a:pt x="1497" y="1240"/>
                  </a:cubicBezTo>
                  <a:cubicBezTo>
                    <a:pt x="1497" y="554"/>
                    <a:pt x="1161" y="0"/>
                    <a:pt x="75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937;p58">
              <a:extLst>
                <a:ext uri="{FF2B5EF4-FFF2-40B4-BE49-F238E27FC236}">
                  <a16:creationId xmlns:a16="http://schemas.microsoft.com/office/drawing/2014/main" id="{453D2A44-036F-4001-F1F1-FC6244BC9F60}"/>
                </a:ext>
              </a:extLst>
            </p:cNvPr>
            <p:cNvSpPr/>
            <p:nvPr/>
          </p:nvSpPr>
          <p:spPr>
            <a:xfrm>
              <a:off x="6526500" y="3522975"/>
              <a:ext cx="90500" cy="213725"/>
            </a:xfrm>
            <a:custGeom>
              <a:avLst/>
              <a:gdLst/>
              <a:ahLst/>
              <a:cxnLst/>
              <a:rect l="l" t="t" r="r" b="b"/>
              <a:pathLst>
                <a:path w="3620" h="8549" extrusionOk="0">
                  <a:moveTo>
                    <a:pt x="3235" y="0"/>
                  </a:moveTo>
                  <a:lnTo>
                    <a:pt x="3235" y="0"/>
                  </a:lnTo>
                  <a:cubicBezTo>
                    <a:pt x="2677" y="460"/>
                    <a:pt x="2198" y="1013"/>
                    <a:pt x="1788" y="1610"/>
                  </a:cubicBezTo>
                  <a:cubicBezTo>
                    <a:pt x="1378" y="2212"/>
                    <a:pt x="1037" y="2864"/>
                    <a:pt x="770" y="3545"/>
                  </a:cubicBezTo>
                  <a:cubicBezTo>
                    <a:pt x="232" y="4908"/>
                    <a:pt x="0" y="6398"/>
                    <a:pt x="100" y="7860"/>
                  </a:cubicBezTo>
                  <a:lnTo>
                    <a:pt x="125" y="8166"/>
                  </a:lnTo>
                  <a:lnTo>
                    <a:pt x="371" y="8235"/>
                  </a:lnTo>
                  <a:cubicBezTo>
                    <a:pt x="1121" y="8434"/>
                    <a:pt x="1895" y="8549"/>
                    <a:pt x="2664" y="8549"/>
                  </a:cubicBezTo>
                  <a:cubicBezTo>
                    <a:pt x="2984" y="8549"/>
                    <a:pt x="3303" y="8529"/>
                    <a:pt x="3620" y="8487"/>
                  </a:cubicBezTo>
                  <a:cubicBezTo>
                    <a:pt x="2682" y="8220"/>
                    <a:pt x="1781" y="7941"/>
                    <a:pt x="916" y="7597"/>
                  </a:cubicBezTo>
                  <a:lnTo>
                    <a:pt x="916" y="7597"/>
                  </a:lnTo>
                  <a:cubicBezTo>
                    <a:pt x="1009" y="6319"/>
                    <a:pt x="1250" y="5067"/>
                    <a:pt x="1620" y="3841"/>
                  </a:cubicBezTo>
                  <a:cubicBezTo>
                    <a:pt x="1818" y="3190"/>
                    <a:pt x="2055" y="2548"/>
                    <a:pt x="2326" y="1907"/>
                  </a:cubicBezTo>
                  <a:cubicBezTo>
                    <a:pt x="2597" y="1269"/>
                    <a:pt x="2909" y="643"/>
                    <a:pt x="3235"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938;p58">
              <a:extLst>
                <a:ext uri="{FF2B5EF4-FFF2-40B4-BE49-F238E27FC236}">
                  <a16:creationId xmlns:a16="http://schemas.microsoft.com/office/drawing/2014/main" id="{7571D523-0974-7CFD-61D6-74BE46C0CEDF}"/>
                </a:ext>
              </a:extLst>
            </p:cNvPr>
            <p:cNvSpPr/>
            <p:nvPr/>
          </p:nvSpPr>
          <p:spPr>
            <a:xfrm>
              <a:off x="6434425" y="3379825"/>
              <a:ext cx="147775" cy="93325"/>
            </a:xfrm>
            <a:custGeom>
              <a:avLst/>
              <a:gdLst/>
              <a:ahLst/>
              <a:cxnLst/>
              <a:rect l="l" t="t" r="r" b="b"/>
              <a:pathLst>
                <a:path w="5911" h="3733" extrusionOk="0">
                  <a:moveTo>
                    <a:pt x="5887" y="0"/>
                  </a:moveTo>
                  <a:cubicBezTo>
                    <a:pt x="3417" y="0"/>
                    <a:pt x="1039" y="1489"/>
                    <a:pt x="1" y="3732"/>
                  </a:cubicBezTo>
                  <a:cubicBezTo>
                    <a:pt x="1080" y="2497"/>
                    <a:pt x="2726" y="1785"/>
                    <a:pt x="4366" y="1785"/>
                  </a:cubicBezTo>
                  <a:cubicBezTo>
                    <a:pt x="4789" y="1785"/>
                    <a:pt x="5211" y="1832"/>
                    <a:pt x="5624" y="1930"/>
                  </a:cubicBezTo>
                  <a:cubicBezTo>
                    <a:pt x="5762" y="1319"/>
                    <a:pt x="5856" y="622"/>
                    <a:pt x="5911" y="0"/>
                  </a:cubicBezTo>
                  <a:cubicBezTo>
                    <a:pt x="5903" y="0"/>
                    <a:pt x="5895" y="0"/>
                    <a:pt x="588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939;p58">
              <a:extLst>
                <a:ext uri="{FF2B5EF4-FFF2-40B4-BE49-F238E27FC236}">
                  <a16:creationId xmlns:a16="http://schemas.microsoft.com/office/drawing/2014/main" id="{FFB78847-B069-36DE-25A0-2B08E5066A8F}"/>
                </a:ext>
              </a:extLst>
            </p:cNvPr>
            <p:cNvSpPr/>
            <p:nvPr/>
          </p:nvSpPr>
          <p:spPr>
            <a:xfrm>
              <a:off x="6679300" y="3392175"/>
              <a:ext cx="135525" cy="118850"/>
            </a:xfrm>
            <a:custGeom>
              <a:avLst/>
              <a:gdLst/>
              <a:ahLst/>
              <a:cxnLst/>
              <a:rect l="l" t="t" r="r" b="b"/>
              <a:pathLst>
                <a:path w="5421" h="4754" extrusionOk="0">
                  <a:moveTo>
                    <a:pt x="429" y="0"/>
                  </a:moveTo>
                  <a:cubicBezTo>
                    <a:pt x="247" y="612"/>
                    <a:pt x="148" y="1204"/>
                    <a:pt x="0" y="1826"/>
                  </a:cubicBezTo>
                  <a:cubicBezTo>
                    <a:pt x="1042" y="2029"/>
                    <a:pt x="2083" y="2270"/>
                    <a:pt x="3040" y="2721"/>
                  </a:cubicBezTo>
                  <a:cubicBezTo>
                    <a:pt x="4004" y="3170"/>
                    <a:pt x="4883" y="3840"/>
                    <a:pt x="5421" y="4754"/>
                  </a:cubicBezTo>
                  <a:cubicBezTo>
                    <a:pt x="4640" y="2537"/>
                    <a:pt x="2621" y="844"/>
                    <a:pt x="4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940;p58">
              <a:extLst>
                <a:ext uri="{FF2B5EF4-FFF2-40B4-BE49-F238E27FC236}">
                  <a16:creationId xmlns:a16="http://schemas.microsoft.com/office/drawing/2014/main" id="{EE9A2415-A460-6BDF-B547-B3F193E7ABB6}"/>
                </a:ext>
              </a:extLst>
            </p:cNvPr>
            <p:cNvSpPr/>
            <p:nvPr/>
          </p:nvSpPr>
          <p:spPr>
            <a:xfrm>
              <a:off x="6523525" y="3810375"/>
              <a:ext cx="80375" cy="32150"/>
            </a:xfrm>
            <a:custGeom>
              <a:avLst/>
              <a:gdLst/>
              <a:ahLst/>
              <a:cxnLst/>
              <a:rect l="l" t="t" r="r" b="b"/>
              <a:pathLst>
                <a:path w="3215" h="1286" extrusionOk="0">
                  <a:moveTo>
                    <a:pt x="1171" y="0"/>
                  </a:moveTo>
                  <a:cubicBezTo>
                    <a:pt x="557" y="0"/>
                    <a:pt x="102" y="159"/>
                    <a:pt x="55" y="427"/>
                  </a:cubicBezTo>
                  <a:cubicBezTo>
                    <a:pt x="1" y="728"/>
                    <a:pt x="485" y="1078"/>
                    <a:pt x="1185" y="1286"/>
                  </a:cubicBezTo>
                  <a:cubicBezTo>
                    <a:pt x="1764" y="846"/>
                    <a:pt x="2484" y="589"/>
                    <a:pt x="3215" y="570"/>
                  </a:cubicBezTo>
                  <a:cubicBezTo>
                    <a:pt x="2928" y="358"/>
                    <a:pt x="2450" y="165"/>
                    <a:pt x="1896" y="67"/>
                  </a:cubicBezTo>
                  <a:cubicBezTo>
                    <a:pt x="1641" y="21"/>
                    <a:pt x="1396" y="0"/>
                    <a:pt x="117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941;p58">
              <a:extLst>
                <a:ext uri="{FF2B5EF4-FFF2-40B4-BE49-F238E27FC236}">
                  <a16:creationId xmlns:a16="http://schemas.microsoft.com/office/drawing/2014/main" id="{4DD5B41C-C47A-09C6-B155-D0812CE5C8A2}"/>
                </a:ext>
              </a:extLst>
            </p:cNvPr>
            <p:cNvSpPr/>
            <p:nvPr/>
          </p:nvSpPr>
          <p:spPr>
            <a:xfrm>
              <a:off x="6553150" y="3824625"/>
              <a:ext cx="58675" cy="22400"/>
            </a:xfrm>
            <a:custGeom>
              <a:avLst/>
              <a:gdLst/>
              <a:ahLst/>
              <a:cxnLst/>
              <a:rect l="l" t="t" r="r" b="b"/>
              <a:pathLst>
                <a:path w="2347" h="896" extrusionOk="0">
                  <a:moveTo>
                    <a:pt x="2030" y="0"/>
                  </a:moveTo>
                  <a:cubicBezTo>
                    <a:pt x="1299" y="19"/>
                    <a:pt x="579" y="276"/>
                    <a:pt x="0" y="716"/>
                  </a:cubicBezTo>
                  <a:cubicBezTo>
                    <a:pt x="149" y="759"/>
                    <a:pt x="307" y="800"/>
                    <a:pt x="474" y="829"/>
                  </a:cubicBezTo>
                  <a:cubicBezTo>
                    <a:pt x="729" y="874"/>
                    <a:pt x="975" y="895"/>
                    <a:pt x="1199" y="895"/>
                  </a:cubicBezTo>
                  <a:cubicBezTo>
                    <a:pt x="1814" y="895"/>
                    <a:pt x="2269" y="737"/>
                    <a:pt x="2317" y="469"/>
                  </a:cubicBezTo>
                  <a:cubicBezTo>
                    <a:pt x="2346" y="315"/>
                    <a:pt x="2233" y="153"/>
                    <a:pt x="2030"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942;p58">
              <a:extLst>
                <a:ext uri="{FF2B5EF4-FFF2-40B4-BE49-F238E27FC236}">
                  <a16:creationId xmlns:a16="http://schemas.microsoft.com/office/drawing/2014/main" id="{EFE5A3DD-8750-734E-24A2-BE2CED2A1631}"/>
                </a:ext>
              </a:extLst>
            </p:cNvPr>
            <p:cNvSpPr/>
            <p:nvPr/>
          </p:nvSpPr>
          <p:spPr>
            <a:xfrm>
              <a:off x="5867000" y="4032850"/>
              <a:ext cx="1318425" cy="1162425"/>
            </a:xfrm>
            <a:custGeom>
              <a:avLst/>
              <a:gdLst/>
              <a:ahLst/>
              <a:cxnLst/>
              <a:rect l="l" t="t" r="r" b="b"/>
              <a:pathLst>
                <a:path w="52737" h="46497" extrusionOk="0">
                  <a:moveTo>
                    <a:pt x="2552" y="1"/>
                  </a:moveTo>
                  <a:cubicBezTo>
                    <a:pt x="2516" y="1"/>
                    <a:pt x="2482" y="5"/>
                    <a:pt x="2448" y="13"/>
                  </a:cubicBezTo>
                  <a:cubicBezTo>
                    <a:pt x="978" y="364"/>
                    <a:pt x="0" y="5256"/>
                    <a:pt x="898" y="8514"/>
                  </a:cubicBezTo>
                  <a:cubicBezTo>
                    <a:pt x="1796" y="11778"/>
                    <a:pt x="3179" y="14467"/>
                    <a:pt x="4646" y="15282"/>
                  </a:cubicBezTo>
                  <a:cubicBezTo>
                    <a:pt x="6116" y="16096"/>
                    <a:pt x="16464" y="18215"/>
                    <a:pt x="16464" y="18215"/>
                  </a:cubicBezTo>
                  <a:cubicBezTo>
                    <a:pt x="16464" y="18215"/>
                    <a:pt x="27467" y="32150"/>
                    <a:pt x="30320" y="35166"/>
                  </a:cubicBezTo>
                  <a:cubicBezTo>
                    <a:pt x="33174" y="38183"/>
                    <a:pt x="43037" y="46496"/>
                    <a:pt x="43037" y="46496"/>
                  </a:cubicBezTo>
                  <a:lnTo>
                    <a:pt x="52736" y="36228"/>
                  </a:lnTo>
                  <a:cubicBezTo>
                    <a:pt x="52736" y="36228"/>
                    <a:pt x="49799" y="31987"/>
                    <a:pt x="46783" y="28971"/>
                  </a:cubicBezTo>
                  <a:cubicBezTo>
                    <a:pt x="43767" y="25959"/>
                    <a:pt x="41472" y="24671"/>
                    <a:pt x="41472" y="24671"/>
                  </a:cubicBezTo>
                  <a:lnTo>
                    <a:pt x="38045" y="29233"/>
                  </a:lnTo>
                  <a:lnTo>
                    <a:pt x="16571" y="12122"/>
                  </a:lnTo>
                  <a:cubicBezTo>
                    <a:pt x="16571" y="12122"/>
                    <a:pt x="10761" y="10149"/>
                    <a:pt x="9132" y="8677"/>
                  </a:cubicBezTo>
                  <a:cubicBezTo>
                    <a:pt x="7536" y="7244"/>
                    <a:pt x="4078" y="1"/>
                    <a:pt x="2552"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943;p58">
              <a:extLst>
                <a:ext uri="{FF2B5EF4-FFF2-40B4-BE49-F238E27FC236}">
                  <a16:creationId xmlns:a16="http://schemas.microsoft.com/office/drawing/2014/main" id="{0E8A9D9F-62AC-1EEF-80F9-5BDFC37FF531}"/>
                </a:ext>
              </a:extLst>
            </p:cNvPr>
            <p:cNvSpPr/>
            <p:nvPr/>
          </p:nvSpPr>
          <p:spPr>
            <a:xfrm>
              <a:off x="6860600" y="4293450"/>
              <a:ext cx="338025" cy="413725"/>
            </a:xfrm>
            <a:custGeom>
              <a:avLst/>
              <a:gdLst/>
              <a:ahLst/>
              <a:cxnLst/>
              <a:rect l="l" t="t" r="r" b="b"/>
              <a:pathLst>
                <a:path w="13521" h="16549" extrusionOk="0">
                  <a:moveTo>
                    <a:pt x="13521" y="1"/>
                  </a:moveTo>
                  <a:lnTo>
                    <a:pt x="13521" y="1"/>
                  </a:lnTo>
                  <a:cubicBezTo>
                    <a:pt x="11882" y="771"/>
                    <a:pt x="10367" y="1807"/>
                    <a:pt x="9009" y="3042"/>
                  </a:cubicBezTo>
                  <a:cubicBezTo>
                    <a:pt x="8323" y="3649"/>
                    <a:pt x="7711" y="4359"/>
                    <a:pt x="7148" y="5075"/>
                  </a:cubicBezTo>
                  <a:cubicBezTo>
                    <a:pt x="6590" y="5791"/>
                    <a:pt x="6066" y="6526"/>
                    <a:pt x="5544" y="7262"/>
                  </a:cubicBezTo>
                  <a:cubicBezTo>
                    <a:pt x="4526" y="8753"/>
                    <a:pt x="3544" y="10263"/>
                    <a:pt x="2616" y="11809"/>
                  </a:cubicBezTo>
                  <a:cubicBezTo>
                    <a:pt x="1689" y="13354"/>
                    <a:pt x="800" y="14924"/>
                    <a:pt x="0" y="16548"/>
                  </a:cubicBezTo>
                  <a:cubicBezTo>
                    <a:pt x="1135" y="15136"/>
                    <a:pt x="2202" y="13685"/>
                    <a:pt x="3243" y="12224"/>
                  </a:cubicBezTo>
                  <a:cubicBezTo>
                    <a:pt x="4295" y="10762"/>
                    <a:pt x="5312" y="9281"/>
                    <a:pt x="6339" y="7815"/>
                  </a:cubicBezTo>
                  <a:cubicBezTo>
                    <a:pt x="6842" y="7075"/>
                    <a:pt x="7355" y="6339"/>
                    <a:pt x="7879" y="5624"/>
                  </a:cubicBezTo>
                  <a:cubicBezTo>
                    <a:pt x="8387" y="4893"/>
                    <a:pt x="8939" y="4227"/>
                    <a:pt x="9538" y="3575"/>
                  </a:cubicBezTo>
                  <a:cubicBezTo>
                    <a:pt x="10746" y="2286"/>
                    <a:pt x="12099" y="1111"/>
                    <a:pt x="1352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944;p58">
              <a:extLst>
                <a:ext uri="{FF2B5EF4-FFF2-40B4-BE49-F238E27FC236}">
                  <a16:creationId xmlns:a16="http://schemas.microsoft.com/office/drawing/2014/main" id="{55D4E8EE-8A87-1D18-2C0D-ECBAA142C5F7}"/>
                </a:ext>
              </a:extLst>
            </p:cNvPr>
            <p:cNvSpPr/>
            <p:nvPr/>
          </p:nvSpPr>
          <p:spPr>
            <a:xfrm>
              <a:off x="7127400" y="4793625"/>
              <a:ext cx="174275" cy="206275"/>
            </a:xfrm>
            <a:custGeom>
              <a:avLst/>
              <a:gdLst/>
              <a:ahLst/>
              <a:cxnLst/>
              <a:rect l="l" t="t" r="r" b="b"/>
              <a:pathLst>
                <a:path w="6971" h="8251" extrusionOk="0">
                  <a:moveTo>
                    <a:pt x="6971" y="1"/>
                  </a:moveTo>
                  <a:lnTo>
                    <a:pt x="6971" y="1"/>
                  </a:lnTo>
                  <a:cubicBezTo>
                    <a:pt x="6235" y="559"/>
                    <a:pt x="5579" y="1176"/>
                    <a:pt x="4942" y="1818"/>
                  </a:cubicBezTo>
                  <a:cubicBezTo>
                    <a:pt x="4305" y="2459"/>
                    <a:pt x="3698" y="3126"/>
                    <a:pt x="3115" y="3812"/>
                  </a:cubicBezTo>
                  <a:cubicBezTo>
                    <a:pt x="2533" y="4498"/>
                    <a:pt x="1985" y="5209"/>
                    <a:pt x="1457" y="5945"/>
                  </a:cubicBezTo>
                  <a:cubicBezTo>
                    <a:pt x="928" y="6676"/>
                    <a:pt x="430" y="7430"/>
                    <a:pt x="1" y="8250"/>
                  </a:cubicBezTo>
                  <a:cubicBezTo>
                    <a:pt x="736" y="7692"/>
                    <a:pt x="1398" y="7070"/>
                    <a:pt x="2029" y="6428"/>
                  </a:cubicBezTo>
                  <a:cubicBezTo>
                    <a:pt x="2666" y="5787"/>
                    <a:pt x="3273" y="5125"/>
                    <a:pt x="3856" y="4434"/>
                  </a:cubicBezTo>
                  <a:cubicBezTo>
                    <a:pt x="4439" y="3748"/>
                    <a:pt x="4986" y="3037"/>
                    <a:pt x="5515" y="2302"/>
                  </a:cubicBezTo>
                  <a:cubicBezTo>
                    <a:pt x="6043" y="1571"/>
                    <a:pt x="6542" y="816"/>
                    <a:pt x="697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945;p58">
              <a:extLst>
                <a:ext uri="{FF2B5EF4-FFF2-40B4-BE49-F238E27FC236}">
                  <a16:creationId xmlns:a16="http://schemas.microsoft.com/office/drawing/2014/main" id="{DE484CC7-8F39-713C-6208-EA997B661D44}"/>
                </a:ext>
              </a:extLst>
            </p:cNvPr>
            <p:cNvSpPr/>
            <p:nvPr/>
          </p:nvSpPr>
          <p:spPr>
            <a:xfrm>
              <a:off x="6797025" y="4746975"/>
              <a:ext cx="181575" cy="179100"/>
            </a:xfrm>
            <a:custGeom>
              <a:avLst/>
              <a:gdLst/>
              <a:ahLst/>
              <a:cxnLst/>
              <a:rect l="l" t="t" r="r" b="b"/>
              <a:pathLst>
                <a:path w="7263" h="7164" extrusionOk="0">
                  <a:moveTo>
                    <a:pt x="1" y="1"/>
                  </a:moveTo>
                  <a:cubicBezTo>
                    <a:pt x="500" y="737"/>
                    <a:pt x="1131" y="1359"/>
                    <a:pt x="1778" y="1932"/>
                  </a:cubicBezTo>
                  <a:cubicBezTo>
                    <a:pt x="2430" y="2504"/>
                    <a:pt x="3100" y="3037"/>
                    <a:pt x="3752" y="3566"/>
                  </a:cubicBezTo>
                  <a:cubicBezTo>
                    <a:pt x="4403" y="4099"/>
                    <a:pt x="5046" y="4632"/>
                    <a:pt x="5633" y="5220"/>
                  </a:cubicBezTo>
                  <a:cubicBezTo>
                    <a:pt x="6226" y="5806"/>
                    <a:pt x="6763" y="6439"/>
                    <a:pt x="7262" y="7164"/>
                  </a:cubicBezTo>
                  <a:cubicBezTo>
                    <a:pt x="7139" y="6286"/>
                    <a:pt x="6729" y="5457"/>
                    <a:pt x="6205" y="4730"/>
                  </a:cubicBezTo>
                  <a:cubicBezTo>
                    <a:pt x="5683" y="4005"/>
                    <a:pt x="5046" y="3368"/>
                    <a:pt x="4364" y="2821"/>
                  </a:cubicBezTo>
                  <a:cubicBezTo>
                    <a:pt x="3678" y="2263"/>
                    <a:pt x="2958" y="1789"/>
                    <a:pt x="2227" y="1329"/>
                  </a:cubicBezTo>
                  <a:cubicBezTo>
                    <a:pt x="1501" y="875"/>
                    <a:pt x="766" y="440"/>
                    <a:pt x="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946;p58">
              <a:extLst>
                <a:ext uri="{FF2B5EF4-FFF2-40B4-BE49-F238E27FC236}">
                  <a16:creationId xmlns:a16="http://schemas.microsoft.com/office/drawing/2014/main" id="{F566CA52-2C29-99E5-19E3-96C8694CD3C2}"/>
                </a:ext>
              </a:extLst>
            </p:cNvPr>
            <p:cNvSpPr/>
            <p:nvPr/>
          </p:nvSpPr>
          <p:spPr>
            <a:xfrm>
              <a:off x="5881800" y="4155500"/>
              <a:ext cx="394325" cy="275825"/>
            </a:xfrm>
            <a:custGeom>
              <a:avLst/>
              <a:gdLst/>
              <a:ahLst/>
              <a:cxnLst/>
              <a:rect l="l" t="t" r="r" b="b"/>
              <a:pathLst>
                <a:path w="15773" h="11033" extrusionOk="0">
                  <a:moveTo>
                    <a:pt x="324" y="0"/>
                  </a:moveTo>
                  <a:cubicBezTo>
                    <a:pt x="199" y="0"/>
                    <a:pt x="72" y="48"/>
                    <a:pt x="1" y="148"/>
                  </a:cubicBezTo>
                  <a:cubicBezTo>
                    <a:pt x="69" y="68"/>
                    <a:pt x="172" y="36"/>
                    <a:pt x="272" y="36"/>
                  </a:cubicBezTo>
                  <a:cubicBezTo>
                    <a:pt x="309" y="36"/>
                    <a:pt x="346" y="41"/>
                    <a:pt x="381" y="49"/>
                  </a:cubicBezTo>
                  <a:cubicBezTo>
                    <a:pt x="514" y="78"/>
                    <a:pt x="623" y="172"/>
                    <a:pt x="707" y="276"/>
                  </a:cubicBezTo>
                  <a:cubicBezTo>
                    <a:pt x="864" y="498"/>
                    <a:pt x="987" y="755"/>
                    <a:pt x="1096" y="1012"/>
                  </a:cubicBezTo>
                  <a:cubicBezTo>
                    <a:pt x="1309" y="1530"/>
                    <a:pt x="1457" y="2078"/>
                    <a:pt x="1630" y="2621"/>
                  </a:cubicBezTo>
                  <a:cubicBezTo>
                    <a:pt x="1974" y="3707"/>
                    <a:pt x="2419" y="4763"/>
                    <a:pt x="2908" y="5795"/>
                  </a:cubicBezTo>
                  <a:cubicBezTo>
                    <a:pt x="3154" y="6309"/>
                    <a:pt x="3402" y="6842"/>
                    <a:pt x="3801" y="7321"/>
                  </a:cubicBezTo>
                  <a:cubicBezTo>
                    <a:pt x="4202" y="7809"/>
                    <a:pt x="4769" y="8130"/>
                    <a:pt x="5321" y="8337"/>
                  </a:cubicBezTo>
                  <a:cubicBezTo>
                    <a:pt x="6437" y="8738"/>
                    <a:pt x="7558" y="8969"/>
                    <a:pt x="8713" y="9098"/>
                  </a:cubicBezTo>
                  <a:lnTo>
                    <a:pt x="9577" y="9191"/>
                  </a:lnTo>
                  <a:lnTo>
                    <a:pt x="9024" y="8524"/>
                  </a:lnTo>
                  <a:cubicBezTo>
                    <a:pt x="8634" y="8061"/>
                    <a:pt x="8121" y="7814"/>
                    <a:pt x="7691" y="7587"/>
                  </a:cubicBezTo>
                  <a:cubicBezTo>
                    <a:pt x="7242" y="7360"/>
                    <a:pt x="6886" y="7128"/>
                    <a:pt x="6585" y="6788"/>
                  </a:cubicBezTo>
                  <a:cubicBezTo>
                    <a:pt x="6072" y="6209"/>
                    <a:pt x="5789" y="5404"/>
                    <a:pt x="5841" y="4631"/>
                  </a:cubicBezTo>
                  <a:lnTo>
                    <a:pt x="5841" y="4631"/>
                  </a:lnTo>
                  <a:cubicBezTo>
                    <a:pt x="6688" y="4808"/>
                    <a:pt x="7498" y="5271"/>
                    <a:pt x="8303" y="5751"/>
                  </a:cubicBezTo>
                  <a:cubicBezTo>
                    <a:pt x="8757" y="6022"/>
                    <a:pt x="9237" y="6289"/>
                    <a:pt x="9741" y="6516"/>
                  </a:cubicBezTo>
                  <a:cubicBezTo>
                    <a:pt x="10244" y="6747"/>
                    <a:pt x="10791" y="6895"/>
                    <a:pt x="11304" y="7020"/>
                  </a:cubicBezTo>
                  <a:cubicBezTo>
                    <a:pt x="11828" y="7143"/>
                    <a:pt x="12317" y="7280"/>
                    <a:pt x="12776" y="7517"/>
                  </a:cubicBezTo>
                  <a:cubicBezTo>
                    <a:pt x="13230" y="7745"/>
                    <a:pt x="13655" y="8051"/>
                    <a:pt x="14035" y="8406"/>
                  </a:cubicBezTo>
                  <a:cubicBezTo>
                    <a:pt x="14805" y="9123"/>
                    <a:pt x="15368" y="10046"/>
                    <a:pt x="15772" y="11033"/>
                  </a:cubicBezTo>
                  <a:cubicBezTo>
                    <a:pt x="15491" y="10001"/>
                    <a:pt x="14977" y="9018"/>
                    <a:pt x="14243" y="8205"/>
                  </a:cubicBezTo>
                  <a:cubicBezTo>
                    <a:pt x="13877" y="7799"/>
                    <a:pt x="13448" y="7439"/>
                    <a:pt x="12963" y="7168"/>
                  </a:cubicBezTo>
                  <a:cubicBezTo>
                    <a:pt x="12480" y="6886"/>
                    <a:pt x="11942" y="6708"/>
                    <a:pt x="11434" y="6560"/>
                  </a:cubicBezTo>
                  <a:cubicBezTo>
                    <a:pt x="10915" y="6412"/>
                    <a:pt x="10431" y="6259"/>
                    <a:pt x="9977" y="6017"/>
                  </a:cubicBezTo>
                  <a:cubicBezTo>
                    <a:pt x="9518" y="5785"/>
                    <a:pt x="9078" y="5499"/>
                    <a:pt x="8624" y="5218"/>
                  </a:cubicBezTo>
                  <a:cubicBezTo>
                    <a:pt x="7726" y="4660"/>
                    <a:pt x="6754" y="4038"/>
                    <a:pt x="5583" y="3885"/>
                  </a:cubicBezTo>
                  <a:lnTo>
                    <a:pt x="5262" y="3845"/>
                  </a:lnTo>
                  <a:lnTo>
                    <a:pt x="5198" y="4166"/>
                  </a:lnTo>
                  <a:cubicBezTo>
                    <a:pt x="4981" y="5266"/>
                    <a:pt x="5317" y="6427"/>
                    <a:pt x="6048" y="7266"/>
                  </a:cubicBezTo>
                  <a:cubicBezTo>
                    <a:pt x="6390" y="7674"/>
                    <a:pt x="6866" y="7971"/>
                    <a:pt x="7294" y="8186"/>
                  </a:cubicBezTo>
                  <a:lnTo>
                    <a:pt x="7294" y="8186"/>
                  </a:lnTo>
                  <a:cubicBezTo>
                    <a:pt x="6696" y="8075"/>
                    <a:pt x="6106" y="7932"/>
                    <a:pt x="5544" y="7745"/>
                  </a:cubicBezTo>
                  <a:cubicBezTo>
                    <a:pt x="5036" y="7562"/>
                    <a:pt x="4576" y="7316"/>
                    <a:pt x="4231" y="6940"/>
                  </a:cubicBezTo>
                  <a:cubicBezTo>
                    <a:pt x="3881" y="6565"/>
                    <a:pt x="3614" y="6072"/>
                    <a:pt x="3348" y="5578"/>
                  </a:cubicBezTo>
                  <a:cubicBezTo>
                    <a:pt x="2810" y="4585"/>
                    <a:pt x="2350" y="3559"/>
                    <a:pt x="1910" y="2518"/>
                  </a:cubicBezTo>
                  <a:cubicBezTo>
                    <a:pt x="1698" y="1999"/>
                    <a:pt x="1506" y="1456"/>
                    <a:pt x="1245" y="942"/>
                  </a:cubicBezTo>
                  <a:cubicBezTo>
                    <a:pt x="1106" y="691"/>
                    <a:pt x="978" y="434"/>
                    <a:pt x="775" y="217"/>
                  </a:cubicBezTo>
                  <a:cubicBezTo>
                    <a:pt x="671" y="113"/>
                    <a:pt x="538" y="24"/>
                    <a:pt x="390" y="5"/>
                  </a:cubicBezTo>
                  <a:cubicBezTo>
                    <a:pt x="368" y="2"/>
                    <a:pt x="346" y="0"/>
                    <a:pt x="32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947;p58">
              <a:extLst>
                <a:ext uri="{FF2B5EF4-FFF2-40B4-BE49-F238E27FC236}">
                  <a16:creationId xmlns:a16="http://schemas.microsoft.com/office/drawing/2014/main" id="{83C6FB06-2175-164E-C7CC-19D9BCAC3835}"/>
                </a:ext>
              </a:extLst>
            </p:cNvPr>
            <p:cNvSpPr/>
            <p:nvPr/>
          </p:nvSpPr>
          <p:spPr>
            <a:xfrm>
              <a:off x="5898200" y="4072550"/>
              <a:ext cx="123825" cy="225500"/>
            </a:xfrm>
            <a:custGeom>
              <a:avLst/>
              <a:gdLst/>
              <a:ahLst/>
              <a:cxnLst/>
              <a:rect l="l" t="t" r="r" b="b"/>
              <a:pathLst>
                <a:path w="4953" h="9020" extrusionOk="0">
                  <a:moveTo>
                    <a:pt x="31" y="1"/>
                  </a:moveTo>
                  <a:lnTo>
                    <a:pt x="1" y="69"/>
                  </a:lnTo>
                  <a:cubicBezTo>
                    <a:pt x="381" y="272"/>
                    <a:pt x="578" y="667"/>
                    <a:pt x="726" y="1056"/>
                  </a:cubicBezTo>
                  <a:cubicBezTo>
                    <a:pt x="865" y="1457"/>
                    <a:pt x="983" y="1881"/>
                    <a:pt x="1117" y="2296"/>
                  </a:cubicBezTo>
                  <a:lnTo>
                    <a:pt x="1917" y="4779"/>
                  </a:lnTo>
                  <a:cubicBezTo>
                    <a:pt x="2177" y="5593"/>
                    <a:pt x="2380" y="6481"/>
                    <a:pt x="2947" y="7237"/>
                  </a:cubicBezTo>
                  <a:cubicBezTo>
                    <a:pt x="3200" y="7597"/>
                    <a:pt x="3476" y="7948"/>
                    <a:pt x="3792" y="8274"/>
                  </a:cubicBezTo>
                  <a:cubicBezTo>
                    <a:pt x="4109" y="8584"/>
                    <a:pt x="4469" y="8910"/>
                    <a:pt x="4922" y="9019"/>
                  </a:cubicBezTo>
                  <a:lnTo>
                    <a:pt x="4952" y="8950"/>
                  </a:lnTo>
                  <a:cubicBezTo>
                    <a:pt x="4601" y="8703"/>
                    <a:pt x="4380" y="8343"/>
                    <a:pt x="4152" y="7987"/>
                  </a:cubicBezTo>
                  <a:cubicBezTo>
                    <a:pt x="3925" y="7632"/>
                    <a:pt x="3723" y="7257"/>
                    <a:pt x="3516" y="6882"/>
                  </a:cubicBezTo>
                  <a:cubicBezTo>
                    <a:pt x="3161" y="6156"/>
                    <a:pt x="2835" y="5371"/>
                    <a:pt x="2484" y="4567"/>
                  </a:cubicBezTo>
                  <a:lnTo>
                    <a:pt x="1466" y="2163"/>
                  </a:lnTo>
                  <a:cubicBezTo>
                    <a:pt x="1295" y="1762"/>
                    <a:pt x="1131" y="1368"/>
                    <a:pt x="939" y="967"/>
                  </a:cubicBezTo>
                  <a:cubicBezTo>
                    <a:pt x="741" y="573"/>
                    <a:pt x="465" y="163"/>
                    <a:pt x="3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948;p58">
              <a:extLst>
                <a:ext uri="{FF2B5EF4-FFF2-40B4-BE49-F238E27FC236}">
                  <a16:creationId xmlns:a16="http://schemas.microsoft.com/office/drawing/2014/main" id="{DCEDD103-6BFB-70D6-03FC-BAB5EDD81753}"/>
                </a:ext>
              </a:extLst>
            </p:cNvPr>
            <p:cNvSpPr/>
            <p:nvPr/>
          </p:nvSpPr>
          <p:spPr>
            <a:xfrm>
              <a:off x="5932400" y="4038725"/>
              <a:ext cx="152425" cy="246850"/>
            </a:xfrm>
            <a:custGeom>
              <a:avLst/>
              <a:gdLst/>
              <a:ahLst/>
              <a:cxnLst/>
              <a:rect l="l" t="t" r="r" b="b"/>
              <a:pathLst>
                <a:path w="6097" h="9874" extrusionOk="0">
                  <a:moveTo>
                    <a:pt x="55" y="1"/>
                  </a:moveTo>
                  <a:lnTo>
                    <a:pt x="0" y="45"/>
                  </a:lnTo>
                  <a:cubicBezTo>
                    <a:pt x="583" y="825"/>
                    <a:pt x="923" y="1728"/>
                    <a:pt x="1219" y="2646"/>
                  </a:cubicBezTo>
                  <a:cubicBezTo>
                    <a:pt x="1520" y="3564"/>
                    <a:pt x="1827" y="4512"/>
                    <a:pt x="2271" y="5401"/>
                  </a:cubicBezTo>
                  <a:cubicBezTo>
                    <a:pt x="2705" y="6289"/>
                    <a:pt x="3174" y="7173"/>
                    <a:pt x="3807" y="7934"/>
                  </a:cubicBezTo>
                  <a:cubicBezTo>
                    <a:pt x="4429" y="8684"/>
                    <a:pt x="5140" y="9444"/>
                    <a:pt x="6052" y="9873"/>
                  </a:cubicBezTo>
                  <a:lnTo>
                    <a:pt x="6097" y="9814"/>
                  </a:lnTo>
                  <a:cubicBezTo>
                    <a:pt x="5445" y="9078"/>
                    <a:pt x="4932" y="8299"/>
                    <a:pt x="4389" y="7499"/>
                  </a:cubicBezTo>
                  <a:cubicBezTo>
                    <a:pt x="3860" y="6704"/>
                    <a:pt x="3258" y="5959"/>
                    <a:pt x="2780" y="5130"/>
                  </a:cubicBezTo>
                  <a:cubicBezTo>
                    <a:pt x="2290" y="4310"/>
                    <a:pt x="1930" y="3427"/>
                    <a:pt x="1556" y="2518"/>
                  </a:cubicBezTo>
                  <a:cubicBezTo>
                    <a:pt x="1171" y="1630"/>
                    <a:pt x="736" y="716"/>
                    <a:pt x="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949;p58">
              <a:extLst>
                <a:ext uri="{FF2B5EF4-FFF2-40B4-BE49-F238E27FC236}">
                  <a16:creationId xmlns:a16="http://schemas.microsoft.com/office/drawing/2014/main" id="{D7889F1C-15F2-3FF8-6F2B-0CC7EB2640F4}"/>
                </a:ext>
              </a:extLst>
            </p:cNvPr>
            <p:cNvSpPr/>
            <p:nvPr/>
          </p:nvSpPr>
          <p:spPr>
            <a:xfrm>
              <a:off x="6271525" y="4545575"/>
              <a:ext cx="22000" cy="649700"/>
            </a:xfrm>
            <a:custGeom>
              <a:avLst/>
              <a:gdLst/>
              <a:ahLst/>
              <a:cxnLst/>
              <a:rect l="l" t="t" r="r" b="b"/>
              <a:pathLst>
                <a:path w="880" h="25988" extrusionOk="0">
                  <a:moveTo>
                    <a:pt x="766" y="0"/>
                  </a:moveTo>
                  <a:lnTo>
                    <a:pt x="766" y="0"/>
                  </a:lnTo>
                  <a:cubicBezTo>
                    <a:pt x="312" y="4320"/>
                    <a:pt x="110" y="8649"/>
                    <a:pt x="30" y="12989"/>
                  </a:cubicBezTo>
                  <a:cubicBezTo>
                    <a:pt x="1" y="15156"/>
                    <a:pt x="16" y="17328"/>
                    <a:pt x="99" y="19496"/>
                  </a:cubicBezTo>
                  <a:cubicBezTo>
                    <a:pt x="174" y="21663"/>
                    <a:pt x="306" y="23830"/>
                    <a:pt x="563" y="25987"/>
                  </a:cubicBezTo>
                  <a:lnTo>
                    <a:pt x="751" y="12998"/>
                  </a:lnTo>
                  <a:cubicBezTo>
                    <a:pt x="810" y="8669"/>
                    <a:pt x="880" y="4340"/>
                    <a:pt x="76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950;p58">
              <a:extLst>
                <a:ext uri="{FF2B5EF4-FFF2-40B4-BE49-F238E27FC236}">
                  <a16:creationId xmlns:a16="http://schemas.microsoft.com/office/drawing/2014/main" id="{DCAB70DE-4406-D9B4-B3F0-207B22D1B954}"/>
                </a:ext>
              </a:extLst>
            </p:cNvPr>
            <p:cNvSpPr/>
            <p:nvPr/>
          </p:nvSpPr>
          <p:spPr>
            <a:xfrm>
              <a:off x="6543675" y="4055750"/>
              <a:ext cx="495875" cy="396300"/>
            </a:xfrm>
            <a:custGeom>
              <a:avLst/>
              <a:gdLst/>
              <a:ahLst/>
              <a:cxnLst/>
              <a:rect l="l" t="t" r="r" b="b"/>
              <a:pathLst>
                <a:path w="19835" h="15852" extrusionOk="0">
                  <a:moveTo>
                    <a:pt x="18305" y="1"/>
                  </a:moveTo>
                  <a:lnTo>
                    <a:pt x="6348" y="11997"/>
                  </a:lnTo>
                  <a:lnTo>
                    <a:pt x="1673" y="1017"/>
                  </a:lnTo>
                  <a:lnTo>
                    <a:pt x="0" y="1961"/>
                  </a:lnTo>
                  <a:lnTo>
                    <a:pt x="5628" y="15852"/>
                  </a:lnTo>
                  <a:lnTo>
                    <a:pt x="19834" y="1042"/>
                  </a:lnTo>
                  <a:lnTo>
                    <a:pt x="18305"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951;p58">
              <a:extLst>
                <a:ext uri="{FF2B5EF4-FFF2-40B4-BE49-F238E27FC236}">
                  <a16:creationId xmlns:a16="http://schemas.microsoft.com/office/drawing/2014/main" id="{00FEF238-4A24-C9C4-63FA-DFEB56292C06}"/>
                </a:ext>
              </a:extLst>
            </p:cNvPr>
            <p:cNvSpPr/>
            <p:nvPr/>
          </p:nvSpPr>
          <p:spPr>
            <a:xfrm>
              <a:off x="6474300" y="3101175"/>
              <a:ext cx="486650" cy="132175"/>
            </a:xfrm>
            <a:custGeom>
              <a:avLst/>
              <a:gdLst/>
              <a:ahLst/>
              <a:cxnLst/>
              <a:rect l="l" t="t" r="r" b="b"/>
              <a:pathLst>
                <a:path w="19466" h="5287" extrusionOk="0">
                  <a:moveTo>
                    <a:pt x="19465" y="0"/>
                  </a:moveTo>
                  <a:lnTo>
                    <a:pt x="19465" y="0"/>
                  </a:lnTo>
                  <a:cubicBezTo>
                    <a:pt x="19007" y="622"/>
                    <a:pt x="18483" y="1190"/>
                    <a:pt x="17881" y="1664"/>
                  </a:cubicBezTo>
                  <a:cubicBezTo>
                    <a:pt x="17278" y="2128"/>
                    <a:pt x="16631" y="2537"/>
                    <a:pt x="15931" y="2823"/>
                  </a:cubicBezTo>
                  <a:cubicBezTo>
                    <a:pt x="15580" y="2967"/>
                    <a:pt x="15220" y="3105"/>
                    <a:pt x="14865" y="3174"/>
                  </a:cubicBezTo>
                  <a:cubicBezTo>
                    <a:pt x="14736" y="3204"/>
                    <a:pt x="14603" y="3218"/>
                    <a:pt x="14475" y="3218"/>
                  </a:cubicBezTo>
                  <a:cubicBezTo>
                    <a:pt x="14257" y="3218"/>
                    <a:pt x="14054" y="3174"/>
                    <a:pt x="13892" y="3065"/>
                  </a:cubicBezTo>
                  <a:cubicBezTo>
                    <a:pt x="13640" y="2898"/>
                    <a:pt x="13497" y="2566"/>
                    <a:pt x="13482" y="2236"/>
                  </a:cubicBezTo>
                  <a:cubicBezTo>
                    <a:pt x="13468" y="1896"/>
                    <a:pt x="13571" y="1545"/>
                    <a:pt x="13705" y="1194"/>
                  </a:cubicBezTo>
                  <a:lnTo>
                    <a:pt x="14119" y="114"/>
                  </a:lnTo>
                  <a:lnTo>
                    <a:pt x="13334" y="967"/>
                  </a:lnTo>
                  <a:cubicBezTo>
                    <a:pt x="12539" y="1832"/>
                    <a:pt x="11513" y="2438"/>
                    <a:pt x="10447" y="2957"/>
                  </a:cubicBezTo>
                  <a:cubicBezTo>
                    <a:pt x="9370" y="3461"/>
                    <a:pt x="8249" y="3880"/>
                    <a:pt x="7100" y="4206"/>
                  </a:cubicBezTo>
                  <a:cubicBezTo>
                    <a:pt x="5954" y="4541"/>
                    <a:pt x="4784" y="4798"/>
                    <a:pt x="3594" y="4951"/>
                  </a:cubicBezTo>
                  <a:cubicBezTo>
                    <a:pt x="2409" y="5120"/>
                    <a:pt x="1206" y="5188"/>
                    <a:pt x="1" y="5188"/>
                  </a:cubicBezTo>
                  <a:cubicBezTo>
                    <a:pt x="652" y="5252"/>
                    <a:pt x="1313" y="5287"/>
                    <a:pt x="1970" y="5287"/>
                  </a:cubicBezTo>
                  <a:cubicBezTo>
                    <a:pt x="2523" y="5287"/>
                    <a:pt x="3076" y="5262"/>
                    <a:pt x="3624" y="5218"/>
                  </a:cubicBezTo>
                  <a:cubicBezTo>
                    <a:pt x="4829" y="5109"/>
                    <a:pt x="6038" y="4917"/>
                    <a:pt x="7212" y="4605"/>
                  </a:cubicBezTo>
                  <a:cubicBezTo>
                    <a:pt x="8388" y="4290"/>
                    <a:pt x="9533" y="3880"/>
                    <a:pt x="10643" y="3377"/>
                  </a:cubicBezTo>
                  <a:cubicBezTo>
                    <a:pt x="11513" y="2987"/>
                    <a:pt x="12347" y="2488"/>
                    <a:pt x="13072" y="1846"/>
                  </a:cubicBezTo>
                  <a:lnTo>
                    <a:pt x="13072" y="1846"/>
                  </a:lnTo>
                  <a:cubicBezTo>
                    <a:pt x="13058" y="1980"/>
                    <a:pt x="13047" y="2117"/>
                    <a:pt x="13058" y="2256"/>
                  </a:cubicBezTo>
                  <a:cubicBezTo>
                    <a:pt x="13083" y="2685"/>
                    <a:pt x="13265" y="3149"/>
                    <a:pt x="13669" y="3406"/>
                  </a:cubicBezTo>
                  <a:cubicBezTo>
                    <a:pt x="13897" y="3554"/>
                    <a:pt x="14149" y="3603"/>
                    <a:pt x="14391" y="3603"/>
                  </a:cubicBezTo>
                  <a:cubicBezTo>
                    <a:pt x="14583" y="3603"/>
                    <a:pt x="14771" y="3573"/>
                    <a:pt x="14943" y="3530"/>
                  </a:cubicBezTo>
                  <a:cubicBezTo>
                    <a:pt x="15343" y="3431"/>
                    <a:pt x="15699" y="3272"/>
                    <a:pt x="16059" y="3110"/>
                  </a:cubicBezTo>
                  <a:cubicBezTo>
                    <a:pt x="17481" y="2443"/>
                    <a:pt x="18686" y="1333"/>
                    <a:pt x="19465" y="0"/>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952;p58">
              <a:extLst>
                <a:ext uri="{FF2B5EF4-FFF2-40B4-BE49-F238E27FC236}">
                  <a16:creationId xmlns:a16="http://schemas.microsoft.com/office/drawing/2014/main" id="{85E7CA9F-9C0D-511D-DEB3-FBDEC568D757}"/>
                </a:ext>
              </a:extLst>
            </p:cNvPr>
            <p:cNvSpPr/>
            <p:nvPr/>
          </p:nvSpPr>
          <p:spPr>
            <a:xfrm>
              <a:off x="6984100" y="3113500"/>
              <a:ext cx="1400" cy="2625"/>
            </a:xfrm>
            <a:custGeom>
              <a:avLst/>
              <a:gdLst/>
              <a:ahLst/>
              <a:cxnLst/>
              <a:rect l="l" t="t" r="r" b="b"/>
              <a:pathLst>
                <a:path w="56" h="105" extrusionOk="0">
                  <a:moveTo>
                    <a:pt x="55" y="0"/>
                  </a:moveTo>
                  <a:lnTo>
                    <a:pt x="55" y="0"/>
                  </a:lnTo>
                  <a:cubicBezTo>
                    <a:pt x="41" y="30"/>
                    <a:pt x="21" y="59"/>
                    <a:pt x="1" y="95"/>
                  </a:cubicBezTo>
                  <a:cubicBezTo>
                    <a:pt x="11" y="95"/>
                    <a:pt x="11" y="100"/>
                    <a:pt x="16" y="104"/>
                  </a:cubicBezTo>
                  <a:cubicBezTo>
                    <a:pt x="30" y="70"/>
                    <a:pt x="46" y="36"/>
                    <a:pt x="55" y="0"/>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953;p58">
              <a:extLst>
                <a:ext uri="{FF2B5EF4-FFF2-40B4-BE49-F238E27FC236}">
                  <a16:creationId xmlns:a16="http://schemas.microsoft.com/office/drawing/2014/main" id="{9D3DDB23-2CA5-EAE8-39BD-79520A90ECC4}"/>
                </a:ext>
              </a:extLst>
            </p:cNvPr>
            <p:cNvSpPr/>
            <p:nvPr/>
          </p:nvSpPr>
          <p:spPr>
            <a:xfrm>
              <a:off x="6942650" y="3115850"/>
              <a:ext cx="153800" cy="258450"/>
            </a:xfrm>
            <a:custGeom>
              <a:avLst/>
              <a:gdLst/>
              <a:ahLst/>
              <a:cxnLst/>
              <a:rect l="l" t="t" r="r" b="b"/>
              <a:pathLst>
                <a:path w="6152" h="10338" extrusionOk="0">
                  <a:moveTo>
                    <a:pt x="1659" y="1"/>
                  </a:moveTo>
                  <a:cubicBezTo>
                    <a:pt x="1378" y="475"/>
                    <a:pt x="1126" y="968"/>
                    <a:pt x="889" y="1471"/>
                  </a:cubicBezTo>
                  <a:cubicBezTo>
                    <a:pt x="652" y="2015"/>
                    <a:pt x="455" y="2578"/>
                    <a:pt x="307" y="3159"/>
                  </a:cubicBezTo>
                  <a:cubicBezTo>
                    <a:pt x="16" y="4319"/>
                    <a:pt x="0" y="5579"/>
                    <a:pt x="396" y="6748"/>
                  </a:cubicBezTo>
                  <a:cubicBezTo>
                    <a:pt x="598" y="7326"/>
                    <a:pt x="914" y="7874"/>
                    <a:pt x="1314" y="8338"/>
                  </a:cubicBezTo>
                  <a:cubicBezTo>
                    <a:pt x="1724" y="8792"/>
                    <a:pt x="2198" y="9187"/>
                    <a:pt x="2725" y="9484"/>
                  </a:cubicBezTo>
                  <a:cubicBezTo>
                    <a:pt x="3253" y="9780"/>
                    <a:pt x="3812" y="10006"/>
                    <a:pt x="4384" y="10160"/>
                  </a:cubicBezTo>
                  <a:cubicBezTo>
                    <a:pt x="4789" y="10259"/>
                    <a:pt x="5208" y="10338"/>
                    <a:pt x="5623" y="10338"/>
                  </a:cubicBezTo>
                  <a:cubicBezTo>
                    <a:pt x="5801" y="10338"/>
                    <a:pt x="5978" y="10322"/>
                    <a:pt x="6151" y="10288"/>
                  </a:cubicBezTo>
                  <a:lnTo>
                    <a:pt x="6122" y="10288"/>
                  </a:lnTo>
                  <a:cubicBezTo>
                    <a:pt x="5545" y="10288"/>
                    <a:pt x="4987" y="10140"/>
                    <a:pt x="4458" y="9933"/>
                  </a:cubicBezTo>
                  <a:cubicBezTo>
                    <a:pt x="3916" y="9740"/>
                    <a:pt x="3392" y="9484"/>
                    <a:pt x="2923" y="9167"/>
                  </a:cubicBezTo>
                  <a:cubicBezTo>
                    <a:pt x="1975" y="8536"/>
                    <a:pt x="1200" y="7657"/>
                    <a:pt x="854" y="6590"/>
                  </a:cubicBezTo>
                  <a:cubicBezTo>
                    <a:pt x="485" y="5529"/>
                    <a:pt x="474" y="4360"/>
                    <a:pt x="672" y="3234"/>
                  </a:cubicBezTo>
                  <a:cubicBezTo>
                    <a:pt x="865" y="2138"/>
                    <a:pt x="1264" y="1072"/>
                    <a:pt x="1674" y="10"/>
                  </a:cubicBezTo>
                  <a:cubicBezTo>
                    <a:pt x="1669" y="6"/>
                    <a:pt x="1669" y="1"/>
                    <a:pt x="1659"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954;p58">
              <a:extLst>
                <a:ext uri="{FF2B5EF4-FFF2-40B4-BE49-F238E27FC236}">
                  <a16:creationId xmlns:a16="http://schemas.microsoft.com/office/drawing/2014/main" id="{CC0BC55C-3760-D3B8-0E42-FD9284550755}"/>
                </a:ext>
              </a:extLst>
            </p:cNvPr>
            <p:cNvSpPr/>
            <p:nvPr/>
          </p:nvSpPr>
          <p:spPr>
            <a:xfrm>
              <a:off x="7093575" y="3299225"/>
              <a:ext cx="2875" cy="1025"/>
            </a:xfrm>
            <a:custGeom>
              <a:avLst/>
              <a:gdLst/>
              <a:ahLst/>
              <a:cxnLst/>
              <a:rect l="l" t="t" r="r" b="b"/>
              <a:pathLst>
                <a:path w="115" h="41" extrusionOk="0">
                  <a:moveTo>
                    <a:pt x="1" y="1"/>
                  </a:moveTo>
                  <a:cubicBezTo>
                    <a:pt x="1" y="16"/>
                    <a:pt x="5" y="26"/>
                    <a:pt x="5" y="41"/>
                  </a:cubicBezTo>
                  <a:lnTo>
                    <a:pt x="114" y="41"/>
                  </a:lnTo>
                  <a:cubicBezTo>
                    <a:pt x="75" y="26"/>
                    <a:pt x="35" y="16"/>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955;p58">
              <a:extLst>
                <a:ext uri="{FF2B5EF4-FFF2-40B4-BE49-F238E27FC236}">
                  <a16:creationId xmlns:a16="http://schemas.microsoft.com/office/drawing/2014/main" id="{9C1A79AA-B511-DB2A-0BD4-9BE326A412AE}"/>
                </a:ext>
              </a:extLst>
            </p:cNvPr>
            <p:cNvSpPr/>
            <p:nvPr/>
          </p:nvSpPr>
          <p:spPr>
            <a:xfrm>
              <a:off x="7009900" y="3159275"/>
              <a:ext cx="83825" cy="140975"/>
            </a:xfrm>
            <a:custGeom>
              <a:avLst/>
              <a:gdLst/>
              <a:ahLst/>
              <a:cxnLst/>
              <a:rect l="l" t="t" r="r" b="b"/>
              <a:pathLst>
                <a:path w="3353" h="5639" extrusionOk="0">
                  <a:moveTo>
                    <a:pt x="796" y="1"/>
                  </a:moveTo>
                  <a:cubicBezTo>
                    <a:pt x="124" y="1018"/>
                    <a:pt x="1" y="2425"/>
                    <a:pt x="515" y="3600"/>
                  </a:cubicBezTo>
                  <a:cubicBezTo>
                    <a:pt x="776" y="4188"/>
                    <a:pt x="1190" y="4701"/>
                    <a:pt x="1714" y="5061"/>
                  </a:cubicBezTo>
                  <a:cubicBezTo>
                    <a:pt x="2197" y="5407"/>
                    <a:pt x="2775" y="5624"/>
                    <a:pt x="3352" y="5639"/>
                  </a:cubicBezTo>
                  <a:cubicBezTo>
                    <a:pt x="3352" y="5624"/>
                    <a:pt x="3348" y="5614"/>
                    <a:pt x="3348" y="5599"/>
                  </a:cubicBezTo>
                  <a:cubicBezTo>
                    <a:pt x="2815" y="5411"/>
                    <a:pt x="2345" y="5125"/>
                    <a:pt x="1946" y="4769"/>
                  </a:cubicBezTo>
                  <a:cubicBezTo>
                    <a:pt x="1527" y="4384"/>
                    <a:pt x="1176" y="3921"/>
                    <a:pt x="953" y="3407"/>
                  </a:cubicBezTo>
                  <a:cubicBezTo>
                    <a:pt x="495" y="2370"/>
                    <a:pt x="485" y="1166"/>
                    <a:pt x="796"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956;p58">
              <a:extLst>
                <a:ext uri="{FF2B5EF4-FFF2-40B4-BE49-F238E27FC236}">
                  <a16:creationId xmlns:a16="http://schemas.microsoft.com/office/drawing/2014/main" id="{8E34D3E1-DB98-C0A8-02EA-4BF7696CC290}"/>
                </a:ext>
              </a:extLst>
            </p:cNvPr>
            <p:cNvSpPr/>
            <p:nvPr/>
          </p:nvSpPr>
          <p:spPr>
            <a:xfrm>
              <a:off x="6560075" y="3118075"/>
              <a:ext cx="1400" cy="625"/>
            </a:xfrm>
            <a:custGeom>
              <a:avLst/>
              <a:gdLst/>
              <a:ahLst/>
              <a:cxnLst/>
              <a:rect l="l" t="t" r="r" b="b"/>
              <a:pathLst>
                <a:path w="56" h="25" extrusionOk="0">
                  <a:moveTo>
                    <a:pt x="1" y="1"/>
                  </a:moveTo>
                  <a:lnTo>
                    <a:pt x="1" y="1"/>
                  </a:lnTo>
                  <a:cubicBezTo>
                    <a:pt x="15" y="10"/>
                    <a:pt x="30" y="15"/>
                    <a:pt x="45" y="24"/>
                  </a:cubicBezTo>
                  <a:cubicBezTo>
                    <a:pt x="45" y="20"/>
                    <a:pt x="49" y="20"/>
                    <a:pt x="55" y="15"/>
                  </a:cubicBezTo>
                  <a:cubicBezTo>
                    <a:pt x="35" y="10"/>
                    <a:pt x="20" y="5"/>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957;p58">
              <a:extLst>
                <a:ext uri="{FF2B5EF4-FFF2-40B4-BE49-F238E27FC236}">
                  <a16:creationId xmlns:a16="http://schemas.microsoft.com/office/drawing/2014/main" id="{653F2761-55B1-B391-A890-914E2D452F8E}"/>
                </a:ext>
              </a:extLst>
            </p:cNvPr>
            <p:cNvSpPr/>
            <p:nvPr/>
          </p:nvSpPr>
          <p:spPr>
            <a:xfrm>
              <a:off x="6561175" y="3062275"/>
              <a:ext cx="228100" cy="73725"/>
            </a:xfrm>
            <a:custGeom>
              <a:avLst/>
              <a:gdLst/>
              <a:ahLst/>
              <a:cxnLst/>
              <a:rect l="l" t="t" r="r" b="b"/>
              <a:pathLst>
                <a:path w="9124" h="2949" extrusionOk="0">
                  <a:moveTo>
                    <a:pt x="9123" y="1"/>
                  </a:moveTo>
                  <a:lnTo>
                    <a:pt x="9123" y="1"/>
                  </a:lnTo>
                  <a:cubicBezTo>
                    <a:pt x="7865" y="1107"/>
                    <a:pt x="6394" y="1871"/>
                    <a:pt x="4819" y="2252"/>
                  </a:cubicBezTo>
                  <a:cubicBezTo>
                    <a:pt x="4039" y="2445"/>
                    <a:pt x="3244" y="2538"/>
                    <a:pt x="2440" y="2538"/>
                  </a:cubicBezTo>
                  <a:cubicBezTo>
                    <a:pt x="1630" y="2538"/>
                    <a:pt x="816" y="2445"/>
                    <a:pt x="11" y="2247"/>
                  </a:cubicBezTo>
                  <a:cubicBezTo>
                    <a:pt x="5" y="2252"/>
                    <a:pt x="1" y="2252"/>
                    <a:pt x="1" y="2256"/>
                  </a:cubicBezTo>
                  <a:cubicBezTo>
                    <a:pt x="934" y="2726"/>
                    <a:pt x="1996" y="2948"/>
                    <a:pt x="3056" y="2948"/>
                  </a:cubicBezTo>
                  <a:cubicBezTo>
                    <a:pt x="3689" y="2948"/>
                    <a:pt x="4320" y="2869"/>
                    <a:pt x="4933" y="2721"/>
                  </a:cubicBezTo>
                  <a:cubicBezTo>
                    <a:pt x="6587" y="2316"/>
                    <a:pt x="8146" y="1374"/>
                    <a:pt x="9123"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1958;p58">
            <a:extLst>
              <a:ext uri="{FF2B5EF4-FFF2-40B4-BE49-F238E27FC236}">
                <a16:creationId xmlns:a16="http://schemas.microsoft.com/office/drawing/2014/main" id="{FA701D64-FCC0-B9D5-D79A-8FB6955B76B8}"/>
              </a:ext>
            </a:extLst>
          </p:cNvPr>
          <p:cNvGrpSpPr/>
          <p:nvPr/>
        </p:nvGrpSpPr>
        <p:grpSpPr>
          <a:xfrm>
            <a:off x="8331" y="2963237"/>
            <a:ext cx="1318425" cy="2181280"/>
            <a:chOff x="4392925" y="3022450"/>
            <a:chExt cx="1300550" cy="2095525"/>
          </a:xfrm>
        </p:grpSpPr>
        <p:sp>
          <p:nvSpPr>
            <p:cNvPr id="383" name="Google Shape;1959;p58">
              <a:extLst>
                <a:ext uri="{FF2B5EF4-FFF2-40B4-BE49-F238E27FC236}">
                  <a16:creationId xmlns:a16="http://schemas.microsoft.com/office/drawing/2014/main" id="{2181D6B9-1FD4-F7E0-201F-17AAD22A5B13}"/>
                </a:ext>
              </a:extLst>
            </p:cNvPr>
            <p:cNvSpPr/>
            <p:nvPr/>
          </p:nvSpPr>
          <p:spPr>
            <a:xfrm>
              <a:off x="5335450" y="4278150"/>
              <a:ext cx="268300" cy="557175"/>
            </a:xfrm>
            <a:custGeom>
              <a:avLst/>
              <a:gdLst/>
              <a:ahLst/>
              <a:cxnLst/>
              <a:rect l="l" t="t" r="r" b="b"/>
              <a:pathLst>
                <a:path w="10732" h="22287" extrusionOk="0">
                  <a:moveTo>
                    <a:pt x="4858" y="0"/>
                  </a:moveTo>
                  <a:lnTo>
                    <a:pt x="0" y="19228"/>
                  </a:lnTo>
                  <a:lnTo>
                    <a:pt x="775" y="22027"/>
                  </a:lnTo>
                  <a:cubicBezTo>
                    <a:pt x="1760" y="22201"/>
                    <a:pt x="2760" y="22286"/>
                    <a:pt x="3761" y="22286"/>
                  </a:cubicBezTo>
                  <a:cubicBezTo>
                    <a:pt x="6149" y="22286"/>
                    <a:pt x="8540" y="21798"/>
                    <a:pt x="10732" y="20847"/>
                  </a:cubicBezTo>
                  <a:lnTo>
                    <a:pt x="4858"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960;p58">
              <a:extLst>
                <a:ext uri="{FF2B5EF4-FFF2-40B4-BE49-F238E27FC236}">
                  <a16:creationId xmlns:a16="http://schemas.microsoft.com/office/drawing/2014/main" id="{79300BCD-8C2F-7996-35E7-8A03B8063B9D}"/>
                </a:ext>
              </a:extLst>
            </p:cNvPr>
            <p:cNvSpPr/>
            <p:nvPr/>
          </p:nvSpPr>
          <p:spPr>
            <a:xfrm>
              <a:off x="5354825" y="4799325"/>
              <a:ext cx="338650" cy="318650"/>
            </a:xfrm>
            <a:custGeom>
              <a:avLst/>
              <a:gdLst/>
              <a:ahLst/>
              <a:cxnLst/>
              <a:rect l="l" t="t" r="r" b="b"/>
              <a:pathLst>
                <a:path w="13546" h="12746" extrusionOk="0">
                  <a:moveTo>
                    <a:pt x="9957" y="0"/>
                  </a:moveTo>
                  <a:cubicBezTo>
                    <a:pt x="7765" y="951"/>
                    <a:pt x="5374" y="1439"/>
                    <a:pt x="2986" y="1439"/>
                  </a:cubicBezTo>
                  <a:cubicBezTo>
                    <a:pt x="1985" y="1439"/>
                    <a:pt x="985" y="1354"/>
                    <a:pt x="0" y="1180"/>
                  </a:cubicBezTo>
                  <a:lnTo>
                    <a:pt x="0" y="1180"/>
                  </a:lnTo>
                  <a:lnTo>
                    <a:pt x="3204" y="12746"/>
                  </a:lnTo>
                  <a:lnTo>
                    <a:pt x="13546" y="12746"/>
                  </a:lnTo>
                  <a:lnTo>
                    <a:pt x="9957" y="0"/>
                  </a:ln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961;p58">
              <a:extLst>
                <a:ext uri="{FF2B5EF4-FFF2-40B4-BE49-F238E27FC236}">
                  <a16:creationId xmlns:a16="http://schemas.microsoft.com/office/drawing/2014/main" id="{F6AD21FA-A929-C886-AA45-EBEF22CE1435}"/>
                </a:ext>
              </a:extLst>
            </p:cNvPr>
            <p:cNvSpPr/>
            <p:nvPr/>
          </p:nvSpPr>
          <p:spPr>
            <a:xfrm>
              <a:off x="4392925" y="3996650"/>
              <a:ext cx="1149150" cy="1121325"/>
            </a:xfrm>
            <a:custGeom>
              <a:avLst/>
              <a:gdLst/>
              <a:ahLst/>
              <a:cxnLst/>
              <a:rect l="l" t="t" r="r" b="b"/>
              <a:pathLst>
                <a:path w="45966" h="44853" extrusionOk="0">
                  <a:moveTo>
                    <a:pt x="17699" y="0"/>
                  </a:moveTo>
                  <a:cubicBezTo>
                    <a:pt x="17699" y="0"/>
                    <a:pt x="2840" y="8145"/>
                    <a:pt x="1423" y="15022"/>
                  </a:cubicBezTo>
                  <a:cubicBezTo>
                    <a:pt x="1" y="21904"/>
                    <a:pt x="5895" y="44853"/>
                    <a:pt x="5895" y="44853"/>
                  </a:cubicBezTo>
                  <a:lnTo>
                    <a:pt x="45965" y="44853"/>
                  </a:lnTo>
                  <a:cubicBezTo>
                    <a:pt x="45965" y="44853"/>
                    <a:pt x="39962" y="31697"/>
                    <a:pt x="39962" y="28494"/>
                  </a:cubicBezTo>
                  <a:cubicBezTo>
                    <a:pt x="39962" y="25285"/>
                    <a:pt x="44327" y="13492"/>
                    <a:pt x="42361" y="10925"/>
                  </a:cubicBezTo>
                  <a:cubicBezTo>
                    <a:pt x="40397" y="8362"/>
                    <a:pt x="27962" y="1486"/>
                    <a:pt x="27961" y="1486"/>
                  </a:cubicBezTo>
                  <a:lnTo>
                    <a:pt x="27961" y="1486"/>
                  </a:lnTo>
                  <a:lnTo>
                    <a:pt x="28030" y="3682"/>
                  </a:lnTo>
                  <a:lnTo>
                    <a:pt x="17699"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962;p58">
              <a:extLst>
                <a:ext uri="{FF2B5EF4-FFF2-40B4-BE49-F238E27FC236}">
                  <a16:creationId xmlns:a16="http://schemas.microsoft.com/office/drawing/2014/main" id="{278B7CCA-4258-1D04-7388-DE4B0DD47FB6}"/>
                </a:ext>
              </a:extLst>
            </p:cNvPr>
            <p:cNvSpPr/>
            <p:nvPr/>
          </p:nvSpPr>
          <p:spPr>
            <a:xfrm>
              <a:off x="4702700" y="3140925"/>
              <a:ext cx="624400" cy="952050"/>
            </a:xfrm>
            <a:custGeom>
              <a:avLst/>
              <a:gdLst/>
              <a:ahLst/>
              <a:cxnLst/>
              <a:rect l="l" t="t" r="r" b="b"/>
              <a:pathLst>
                <a:path w="24976" h="38082" extrusionOk="0">
                  <a:moveTo>
                    <a:pt x="14152" y="0"/>
                  </a:moveTo>
                  <a:cubicBezTo>
                    <a:pt x="12263" y="0"/>
                    <a:pt x="10344" y="500"/>
                    <a:pt x="8689" y="1411"/>
                  </a:cubicBezTo>
                  <a:cubicBezTo>
                    <a:pt x="5317" y="3268"/>
                    <a:pt x="2943" y="6570"/>
                    <a:pt x="1403" y="10099"/>
                  </a:cubicBezTo>
                  <a:cubicBezTo>
                    <a:pt x="608" y="11921"/>
                    <a:pt x="0" y="13950"/>
                    <a:pt x="490" y="15881"/>
                  </a:cubicBezTo>
                  <a:cubicBezTo>
                    <a:pt x="736" y="16847"/>
                    <a:pt x="1244" y="17731"/>
                    <a:pt x="1748" y="18595"/>
                  </a:cubicBezTo>
                  <a:cubicBezTo>
                    <a:pt x="2677" y="20190"/>
                    <a:pt x="3604" y="21784"/>
                    <a:pt x="4532" y="23379"/>
                  </a:cubicBezTo>
                  <a:cubicBezTo>
                    <a:pt x="4868" y="23951"/>
                    <a:pt x="5204" y="24529"/>
                    <a:pt x="5426" y="25151"/>
                  </a:cubicBezTo>
                  <a:cubicBezTo>
                    <a:pt x="5757" y="26070"/>
                    <a:pt x="5841" y="27057"/>
                    <a:pt x="5865" y="28029"/>
                  </a:cubicBezTo>
                  <a:cubicBezTo>
                    <a:pt x="5919" y="30107"/>
                    <a:pt x="5732" y="32195"/>
                    <a:pt x="5308" y="34229"/>
                  </a:cubicBezTo>
                  <a:cubicBezTo>
                    <a:pt x="7403" y="36668"/>
                    <a:pt x="10551" y="38082"/>
                    <a:pt x="13741" y="38082"/>
                  </a:cubicBezTo>
                  <a:cubicBezTo>
                    <a:pt x="14375" y="38082"/>
                    <a:pt x="15010" y="38026"/>
                    <a:pt x="15639" y="37911"/>
                  </a:cubicBezTo>
                  <a:cubicBezTo>
                    <a:pt x="15550" y="35908"/>
                    <a:pt x="15531" y="33602"/>
                    <a:pt x="15615" y="31603"/>
                  </a:cubicBezTo>
                  <a:lnTo>
                    <a:pt x="15615" y="31603"/>
                  </a:lnTo>
                  <a:cubicBezTo>
                    <a:pt x="15976" y="31703"/>
                    <a:pt x="16347" y="31744"/>
                    <a:pt x="16720" y="31744"/>
                  </a:cubicBezTo>
                  <a:cubicBezTo>
                    <a:pt x="17287" y="31744"/>
                    <a:pt x="17860" y="31649"/>
                    <a:pt x="18414" y="31524"/>
                  </a:cubicBezTo>
                  <a:cubicBezTo>
                    <a:pt x="19480" y="31287"/>
                    <a:pt x="20542" y="30921"/>
                    <a:pt x="21396" y="30251"/>
                  </a:cubicBezTo>
                  <a:cubicBezTo>
                    <a:pt x="22665" y="29253"/>
                    <a:pt x="23356" y="27693"/>
                    <a:pt x="23820" y="26143"/>
                  </a:cubicBezTo>
                  <a:cubicBezTo>
                    <a:pt x="24841" y="22717"/>
                    <a:pt x="24975" y="19074"/>
                    <a:pt x="24643" y="15510"/>
                  </a:cubicBezTo>
                  <a:cubicBezTo>
                    <a:pt x="24318" y="11951"/>
                    <a:pt x="23538" y="8446"/>
                    <a:pt x="22758" y="4956"/>
                  </a:cubicBezTo>
                  <a:cubicBezTo>
                    <a:pt x="22433" y="3485"/>
                    <a:pt x="20818" y="2621"/>
                    <a:pt x="19608" y="1712"/>
                  </a:cubicBezTo>
                  <a:cubicBezTo>
                    <a:pt x="18040" y="538"/>
                    <a:pt x="16112" y="0"/>
                    <a:pt x="141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963;p58">
              <a:extLst>
                <a:ext uri="{FF2B5EF4-FFF2-40B4-BE49-F238E27FC236}">
                  <a16:creationId xmlns:a16="http://schemas.microsoft.com/office/drawing/2014/main" id="{EADEBC91-7E85-9F50-D8DA-9E5A8F619B8F}"/>
                </a:ext>
              </a:extLst>
            </p:cNvPr>
            <p:cNvSpPr/>
            <p:nvPr/>
          </p:nvSpPr>
          <p:spPr>
            <a:xfrm>
              <a:off x="4554875" y="3022450"/>
              <a:ext cx="822175" cy="827975"/>
            </a:xfrm>
            <a:custGeom>
              <a:avLst/>
              <a:gdLst/>
              <a:ahLst/>
              <a:cxnLst/>
              <a:rect l="l" t="t" r="r" b="b"/>
              <a:pathLst>
                <a:path w="32887" h="33119" extrusionOk="0">
                  <a:moveTo>
                    <a:pt x="18811" y="0"/>
                  </a:moveTo>
                  <a:cubicBezTo>
                    <a:pt x="16406" y="0"/>
                    <a:pt x="14000" y="314"/>
                    <a:pt x="11675" y="937"/>
                  </a:cubicBezTo>
                  <a:cubicBezTo>
                    <a:pt x="10386" y="1283"/>
                    <a:pt x="9098" y="1737"/>
                    <a:pt x="8007" y="2507"/>
                  </a:cubicBezTo>
                  <a:cubicBezTo>
                    <a:pt x="5865" y="4013"/>
                    <a:pt x="4710" y="6822"/>
                    <a:pt x="5045" y="9418"/>
                  </a:cubicBezTo>
                  <a:cubicBezTo>
                    <a:pt x="4033" y="9932"/>
                    <a:pt x="3199" y="10746"/>
                    <a:pt x="2537" y="11669"/>
                  </a:cubicBezTo>
                  <a:cubicBezTo>
                    <a:pt x="0" y="15184"/>
                    <a:pt x="5" y="20151"/>
                    <a:pt x="1960" y="24026"/>
                  </a:cubicBezTo>
                  <a:cubicBezTo>
                    <a:pt x="3910" y="27895"/>
                    <a:pt x="7775" y="31470"/>
                    <a:pt x="11784" y="33119"/>
                  </a:cubicBezTo>
                  <a:cubicBezTo>
                    <a:pt x="11798" y="31174"/>
                    <a:pt x="11556" y="28617"/>
                    <a:pt x="11048" y="26735"/>
                  </a:cubicBezTo>
                  <a:cubicBezTo>
                    <a:pt x="12094" y="26484"/>
                    <a:pt x="13051" y="25897"/>
                    <a:pt x="13758" y="25086"/>
                  </a:cubicBezTo>
                  <a:cubicBezTo>
                    <a:pt x="12716" y="21108"/>
                    <a:pt x="11645" y="17193"/>
                    <a:pt x="10604" y="13215"/>
                  </a:cubicBezTo>
                  <a:lnTo>
                    <a:pt x="10604" y="13215"/>
                  </a:lnTo>
                  <a:cubicBezTo>
                    <a:pt x="11337" y="13396"/>
                    <a:pt x="12093" y="13479"/>
                    <a:pt x="12854" y="13479"/>
                  </a:cubicBezTo>
                  <a:cubicBezTo>
                    <a:pt x="14515" y="13479"/>
                    <a:pt x="16201" y="13085"/>
                    <a:pt x="17731" y="12469"/>
                  </a:cubicBezTo>
                  <a:cubicBezTo>
                    <a:pt x="19968" y="11566"/>
                    <a:pt x="21953" y="10135"/>
                    <a:pt x="23744" y="8529"/>
                  </a:cubicBezTo>
                  <a:cubicBezTo>
                    <a:pt x="24099" y="9542"/>
                    <a:pt x="24929" y="10331"/>
                    <a:pt x="25882" y="10825"/>
                  </a:cubicBezTo>
                  <a:cubicBezTo>
                    <a:pt x="26835" y="11324"/>
                    <a:pt x="27920" y="11527"/>
                    <a:pt x="28992" y="11556"/>
                  </a:cubicBezTo>
                  <a:cubicBezTo>
                    <a:pt x="29116" y="12183"/>
                    <a:pt x="29224" y="12805"/>
                    <a:pt x="29342" y="13432"/>
                  </a:cubicBezTo>
                  <a:cubicBezTo>
                    <a:pt x="31223" y="12256"/>
                    <a:pt x="32887" y="10158"/>
                    <a:pt x="32640" y="7962"/>
                  </a:cubicBezTo>
                  <a:cubicBezTo>
                    <a:pt x="32570" y="7385"/>
                    <a:pt x="32388" y="6827"/>
                    <a:pt x="32156" y="6298"/>
                  </a:cubicBezTo>
                  <a:cubicBezTo>
                    <a:pt x="31303" y="4339"/>
                    <a:pt x="29757" y="2689"/>
                    <a:pt x="27856" y="1717"/>
                  </a:cubicBezTo>
                  <a:cubicBezTo>
                    <a:pt x="26726" y="1140"/>
                    <a:pt x="25487" y="794"/>
                    <a:pt x="24243" y="543"/>
                  </a:cubicBezTo>
                  <a:cubicBezTo>
                    <a:pt x="22457" y="180"/>
                    <a:pt x="20634" y="0"/>
                    <a:pt x="1881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964;p58">
              <a:extLst>
                <a:ext uri="{FF2B5EF4-FFF2-40B4-BE49-F238E27FC236}">
                  <a16:creationId xmlns:a16="http://schemas.microsoft.com/office/drawing/2014/main" id="{310097EE-B111-4765-A852-F7004542B58C}"/>
                </a:ext>
              </a:extLst>
            </p:cNvPr>
            <p:cNvSpPr/>
            <p:nvPr/>
          </p:nvSpPr>
          <p:spPr>
            <a:xfrm>
              <a:off x="4713250" y="3571425"/>
              <a:ext cx="166825" cy="208175"/>
            </a:xfrm>
            <a:custGeom>
              <a:avLst/>
              <a:gdLst/>
              <a:ahLst/>
              <a:cxnLst/>
              <a:rect l="l" t="t" r="r" b="b"/>
              <a:pathLst>
                <a:path w="6673" h="8327" extrusionOk="0">
                  <a:moveTo>
                    <a:pt x="2315" y="1"/>
                  </a:moveTo>
                  <a:cubicBezTo>
                    <a:pt x="683" y="1"/>
                    <a:pt x="0" y="2062"/>
                    <a:pt x="462" y="3760"/>
                  </a:cubicBezTo>
                  <a:cubicBezTo>
                    <a:pt x="887" y="5305"/>
                    <a:pt x="1929" y="6786"/>
                    <a:pt x="3246" y="7713"/>
                  </a:cubicBezTo>
                  <a:cubicBezTo>
                    <a:pt x="3656" y="8005"/>
                    <a:pt x="4110" y="8247"/>
                    <a:pt x="4560" y="8311"/>
                  </a:cubicBezTo>
                  <a:cubicBezTo>
                    <a:pt x="4637" y="8321"/>
                    <a:pt x="4712" y="8327"/>
                    <a:pt x="4786" y="8327"/>
                  </a:cubicBezTo>
                  <a:cubicBezTo>
                    <a:pt x="5691" y="8327"/>
                    <a:pt x="6368" y="7538"/>
                    <a:pt x="6515" y="6593"/>
                  </a:cubicBezTo>
                  <a:cubicBezTo>
                    <a:pt x="6673" y="5571"/>
                    <a:pt x="6327" y="4416"/>
                    <a:pt x="5873" y="3355"/>
                  </a:cubicBezTo>
                  <a:cubicBezTo>
                    <a:pt x="5285" y="1978"/>
                    <a:pt x="4323" y="511"/>
                    <a:pt x="3005" y="112"/>
                  </a:cubicBezTo>
                  <a:cubicBezTo>
                    <a:pt x="2759" y="36"/>
                    <a:pt x="2529" y="1"/>
                    <a:pt x="2315"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965;p58">
              <a:extLst>
                <a:ext uri="{FF2B5EF4-FFF2-40B4-BE49-F238E27FC236}">
                  <a16:creationId xmlns:a16="http://schemas.microsoft.com/office/drawing/2014/main" id="{DA0C19BE-5567-5CC4-6461-6F3871030A7B}"/>
                </a:ext>
              </a:extLst>
            </p:cNvPr>
            <p:cNvSpPr/>
            <p:nvPr/>
          </p:nvSpPr>
          <p:spPr>
            <a:xfrm>
              <a:off x="4737500" y="3596775"/>
              <a:ext cx="114550" cy="154900"/>
            </a:xfrm>
            <a:custGeom>
              <a:avLst/>
              <a:gdLst/>
              <a:ahLst/>
              <a:cxnLst/>
              <a:rect l="l" t="t" r="r" b="b"/>
              <a:pathLst>
                <a:path w="4582" h="6196" extrusionOk="0">
                  <a:moveTo>
                    <a:pt x="1264" y="1"/>
                  </a:moveTo>
                  <a:cubicBezTo>
                    <a:pt x="895" y="1"/>
                    <a:pt x="588" y="224"/>
                    <a:pt x="391" y="520"/>
                  </a:cubicBezTo>
                  <a:cubicBezTo>
                    <a:pt x="184" y="835"/>
                    <a:pt x="84" y="1235"/>
                    <a:pt x="0" y="1630"/>
                  </a:cubicBezTo>
                  <a:cubicBezTo>
                    <a:pt x="0" y="1630"/>
                    <a:pt x="109" y="3842"/>
                    <a:pt x="1729" y="5273"/>
                  </a:cubicBezTo>
                  <a:cubicBezTo>
                    <a:pt x="2563" y="6014"/>
                    <a:pt x="3299" y="6196"/>
                    <a:pt x="3812" y="6196"/>
                  </a:cubicBezTo>
                  <a:cubicBezTo>
                    <a:pt x="4290" y="6196"/>
                    <a:pt x="4582" y="6038"/>
                    <a:pt x="4582" y="6038"/>
                  </a:cubicBezTo>
                  <a:cubicBezTo>
                    <a:pt x="4117" y="5865"/>
                    <a:pt x="3679" y="5560"/>
                    <a:pt x="3324" y="5159"/>
                  </a:cubicBezTo>
                  <a:cubicBezTo>
                    <a:pt x="3249" y="5081"/>
                    <a:pt x="3180" y="4992"/>
                    <a:pt x="3151" y="4893"/>
                  </a:cubicBezTo>
                  <a:cubicBezTo>
                    <a:pt x="3096" y="4701"/>
                    <a:pt x="3205" y="4542"/>
                    <a:pt x="3313" y="4419"/>
                  </a:cubicBezTo>
                  <a:cubicBezTo>
                    <a:pt x="3525" y="4163"/>
                    <a:pt x="3738" y="3901"/>
                    <a:pt x="3950" y="3644"/>
                  </a:cubicBezTo>
                  <a:cubicBezTo>
                    <a:pt x="3994" y="3594"/>
                    <a:pt x="4039" y="3541"/>
                    <a:pt x="4049" y="3466"/>
                  </a:cubicBezTo>
                  <a:cubicBezTo>
                    <a:pt x="4058" y="3387"/>
                    <a:pt x="4024" y="3298"/>
                    <a:pt x="3989" y="3215"/>
                  </a:cubicBezTo>
                  <a:cubicBezTo>
                    <a:pt x="3550" y="2158"/>
                    <a:pt x="3051" y="1013"/>
                    <a:pt x="2133" y="347"/>
                  </a:cubicBezTo>
                  <a:cubicBezTo>
                    <a:pt x="1886" y="169"/>
                    <a:pt x="1610" y="30"/>
                    <a:pt x="1344" y="6"/>
                  </a:cubicBezTo>
                  <a:cubicBezTo>
                    <a:pt x="1314" y="6"/>
                    <a:pt x="1289" y="1"/>
                    <a:pt x="1264"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966;p58">
              <a:extLst>
                <a:ext uri="{FF2B5EF4-FFF2-40B4-BE49-F238E27FC236}">
                  <a16:creationId xmlns:a16="http://schemas.microsoft.com/office/drawing/2014/main" id="{F9F55C55-8B3F-D606-E386-94568AB19BDC}"/>
                </a:ext>
              </a:extLst>
            </p:cNvPr>
            <p:cNvSpPr/>
            <p:nvPr/>
          </p:nvSpPr>
          <p:spPr>
            <a:xfrm>
              <a:off x="4737500" y="3590325"/>
              <a:ext cx="114550" cy="157425"/>
            </a:xfrm>
            <a:custGeom>
              <a:avLst/>
              <a:gdLst/>
              <a:ahLst/>
              <a:cxnLst/>
              <a:rect l="l" t="t" r="r" b="b"/>
              <a:pathLst>
                <a:path w="4582" h="6297" extrusionOk="0">
                  <a:moveTo>
                    <a:pt x="3733" y="3654"/>
                  </a:moveTo>
                  <a:cubicBezTo>
                    <a:pt x="3734" y="3654"/>
                    <a:pt x="3732" y="3657"/>
                    <a:pt x="3728" y="3665"/>
                  </a:cubicBezTo>
                  <a:lnTo>
                    <a:pt x="3724" y="3670"/>
                  </a:lnTo>
                  <a:lnTo>
                    <a:pt x="3724" y="3670"/>
                  </a:lnTo>
                  <a:cubicBezTo>
                    <a:pt x="3728" y="3660"/>
                    <a:pt x="3732" y="3654"/>
                    <a:pt x="3733" y="3654"/>
                  </a:cubicBezTo>
                  <a:close/>
                  <a:moveTo>
                    <a:pt x="1320" y="0"/>
                  </a:moveTo>
                  <a:cubicBezTo>
                    <a:pt x="1186" y="0"/>
                    <a:pt x="1052" y="22"/>
                    <a:pt x="929" y="72"/>
                  </a:cubicBezTo>
                  <a:cubicBezTo>
                    <a:pt x="672" y="170"/>
                    <a:pt x="465" y="352"/>
                    <a:pt x="326" y="560"/>
                  </a:cubicBezTo>
                  <a:cubicBezTo>
                    <a:pt x="60" y="990"/>
                    <a:pt x="20" y="1448"/>
                    <a:pt x="0" y="1888"/>
                  </a:cubicBezTo>
                  <a:cubicBezTo>
                    <a:pt x="169" y="1483"/>
                    <a:pt x="326" y="1054"/>
                    <a:pt x="608" y="783"/>
                  </a:cubicBezTo>
                  <a:cubicBezTo>
                    <a:pt x="784" y="603"/>
                    <a:pt x="990" y="516"/>
                    <a:pt x="1197" y="516"/>
                  </a:cubicBezTo>
                  <a:cubicBezTo>
                    <a:pt x="1315" y="516"/>
                    <a:pt x="1433" y="544"/>
                    <a:pt x="1546" y="600"/>
                  </a:cubicBezTo>
                  <a:cubicBezTo>
                    <a:pt x="1866" y="758"/>
                    <a:pt x="2178" y="1029"/>
                    <a:pt x="2424" y="1341"/>
                  </a:cubicBezTo>
                  <a:cubicBezTo>
                    <a:pt x="2681" y="1646"/>
                    <a:pt x="2903" y="2002"/>
                    <a:pt x="3091" y="2371"/>
                  </a:cubicBezTo>
                  <a:cubicBezTo>
                    <a:pt x="3294" y="2742"/>
                    <a:pt x="3461" y="3137"/>
                    <a:pt x="3639" y="3532"/>
                  </a:cubicBezTo>
                  <a:cubicBezTo>
                    <a:pt x="3673" y="3598"/>
                    <a:pt x="3698" y="3661"/>
                    <a:pt x="3710" y="3687"/>
                  </a:cubicBezTo>
                  <a:lnTo>
                    <a:pt x="3710" y="3687"/>
                  </a:lnTo>
                  <a:lnTo>
                    <a:pt x="3634" y="3784"/>
                  </a:lnTo>
                  <a:cubicBezTo>
                    <a:pt x="3501" y="3956"/>
                    <a:pt x="3372" y="4134"/>
                    <a:pt x="3244" y="4312"/>
                  </a:cubicBezTo>
                  <a:lnTo>
                    <a:pt x="3042" y="4593"/>
                  </a:lnTo>
                  <a:cubicBezTo>
                    <a:pt x="2968" y="4702"/>
                    <a:pt x="2884" y="4859"/>
                    <a:pt x="2898" y="5052"/>
                  </a:cubicBezTo>
                  <a:cubicBezTo>
                    <a:pt x="2909" y="5240"/>
                    <a:pt x="3012" y="5388"/>
                    <a:pt x="3096" y="5477"/>
                  </a:cubicBezTo>
                  <a:cubicBezTo>
                    <a:pt x="3185" y="5570"/>
                    <a:pt x="3269" y="5640"/>
                    <a:pt x="3358" y="5713"/>
                  </a:cubicBezTo>
                  <a:cubicBezTo>
                    <a:pt x="3723" y="6000"/>
                    <a:pt x="4142" y="6217"/>
                    <a:pt x="4582" y="6296"/>
                  </a:cubicBezTo>
                  <a:cubicBezTo>
                    <a:pt x="4202" y="6064"/>
                    <a:pt x="3876" y="5783"/>
                    <a:pt x="3609" y="5458"/>
                  </a:cubicBezTo>
                  <a:cubicBezTo>
                    <a:pt x="3476" y="5304"/>
                    <a:pt x="3333" y="5107"/>
                    <a:pt x="3372" y="5048"/>
                  </a:cubicBezTo>
                  <a:cubicBezTo>
                    <a:pt x="3383" y="5018"/>
                    <a:pt x="3407" y="4968"/>
                    <a:pt x="3466" y="4904"/>
                  </a:cubicBezTo>
                  <a:lnTo>
                    <a:pt x="3679" y="4677"/>
                  </a:lnTo>
                  <a:cubicBezTo>
                    <a:pt x="3832" y="4519"/>
                    <a:pt x="3980" y="4356"/>
                    <a:pt x="4128" y="4193"/>
                  </a:cubicBezTo>
                  <a:lnTo>
                    <a:pt x="4247" y="4060"/>
                  </a:lnTo>
                  <a:cubicBezTo>
                    <a:pt x="4295" y="3996"/>
                    <a:pt x="4370" y="3877"/>
                    <a:pt x="4379" y="3734"/>
                  </a:cubicBezTo>
                  <a:cubicBezTo>
                    <a:pt x="4384" y="3467"/>
                    <a:pt x="4301" y="3369"/>
                    <a:pt x="4276" y="3271"/>
                  </a:cubicBezTo>
                  <a:cubicBezTo>
                    <a:pt x="4117" y="2856"/>
                    <a:pt x="3940" y="2441"/>
                    <a:pt x="3732" y="2036"/>
                  </a:cubicBezTo>
                  <a:cubicBezTo>
                    <a:pt x="3303" y="1241"/>
                    <a:pt x="2716" y="416"/>
                    <a:pt x="1738" y="67"/>
                  </a:cubicBezTo>
                  <a:cubicBezTo>
                    <a:pt x="1610" y="26"/>
                    <a:pt x="1465" y="0"/>
                    <a:pt x="13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967;p58">
              <a:extLst>
                <a:ext uri="{FF2B5EF4-FFF2-40B4-BE49-F238E27FC236}">
                  <a16:creationId xmlns:a16="http://schemas.microsoft.com/office/drawing/2014/main" id="{8ED97FB9-FF6B-EE2D-7E01-1C4DABF4D06B}"/>
                </a:ext>
              </a:extLst>
            </p:cNvPr>
            <p:cNvSpPr/>
            <p:nvPr/>
          </p:nvSpPr>
          <p:spPr>
            <a:xfrm>
              <a:off x="5175125" y="3450550"/>
              <a:ext cx="88025" cy="233125"/>
            </a:xfrm>
            <a:custGeom>
              <a:avLst/>
              <a:gdLst/>
              <a:ahLst/>
              <a:cxnLst/>
              <a:rect l="l" t="t" r="r" b="b"/>
              <a:pathLst>
                <a:path w="3521" h="9325" extrusionOk="0">
                  <a:moveTo>
                    <a:pt x="25" y="1"/>
                  </a:moveTo>
                  <a:lnTo>
                    <a:pt x="25" y="1"/>
                  </a:lnTo>
                  <a:cubicBezTo>
                    <a:pt x="0" y="712"/>
                    <a:pt x="41" y="1416"/>
                    <a:pt x="89" y="2113"/>
                  </a:cubicBezTo>
                  <a:cubicBezTo>
                    <a:pt x="148" y="2814"/>
                    <a:pt x="228" y="3505"/>
                    <a:pt x="326" y="4196"/>
                  </a:cubicBezTo>
                  <a:cubicBezTo>
                    <a:pt x="376" y="4547"/>
                    <a:pt x="430" y="4882"/>
                    <a:pt x="494" y="5233"/>
                  </a:cubicBezTo>
                  <a:cubicBezTo>
                    <a:pt x="558" y="5588"/>
                    <a:pt x="658" y="6003"/>
                    <a:pt x="904" y="6383"/>
                  </a:cubicBezTo>
                  <a:cubicBezTo>
                    <a:pt x="1151" y="6759"/>
                    <a:pt x="1497" y="7020"/>
                    <a:pt x="1843" y="7203"/>
                  </a:cubicBezTo>
                  <a:cubicBezTo>
                    <a:pt x="2065" y="7325"/>
                    <a:pt x="2289" y="7425"/>
                    <a:pt x="2512" y="7508"/>
                  </a:cubicBezTo>
                  <a:lnTo>
                    <a:pt x="2512" y="7508"/>
                  </a:lnTo>
                  <a:cubicBezTo>
                    <a:pt x="2392" y="7773"/>
                    <a:pt x="2246" y="8030"/>
                    <a:pt x="2069" y="8274"/>
                  </a:cubicBezTo>
                  <a:cubicBezTo>
                    <a:pt x="1822" y="8644"/>
                    <a:pt x="1511" y="8985"/>
                    <a:pt x="1180" y="9325"/>
                  </a:cubicBezTo>
                  <a:cubicBezTo>
                    <a:pt x="2064" y="8994"/>
                    <a:pt x="2879" y="8338"/>
                    <a:pt x="3353" y="7429"/>
                  </a:cubicBezTo>
                  <a:lnTo>
                    <a:pt x="3520" y="7114"/>
                  </a:lnTo>
                  <a:lnTo>
                    <a:pt x="3155" y="6932"/>
                  </a:lnTo>
                  <a:cubicBezTo>
                    <a:pt x="2538" y="6625"/>
                    <a:pt x="1961" y="6310"/>
                    <a:pt x="1709" y="5870"/>
                  </a:cubicBezTo>
                  <a:cubicBezTo>
                    <a:pt x="1570" y="5663"/>
                    <a:pt x="1501" y="5376"/>
                    <a:pt x="1433" y="5055"/>
                  </a:cubicBezTo>
                  <a:cubicBezTo>
                    <a:pt x="1373" y="4720"/>
                    <a:pt x="1299" y="4374"/>
                    <a:pt x="1225" y="4034"/>
                  </a:cubicBezTo>
                  <a:cubicBezTo>
                    <a:pt x="1072" y="3352"/>
                    <a:pt x="904" y="2676"/>
                    <a:pt x="711" y="1999"/>
                  </a:cubicBezTo>
                  <a:cubicBezTo>
                    <a:pt x="514" y="1328"/>
                    <a:pt x="302" y="657"/>
                    <a:pt x="2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968;p58">
              <a:extLst>
                <a:ext uri="{FF2B5EF4-FFF2-40B4-BE49-F238E27FC236}">
                  <a16:creationId xmlns:a16="http://schemas.microsoft.com/office/drawing/2014/main" id="{9A4A0A95-A56E-920A-FEAE-414149DB0A14}"/>
                </a:ext>
              </a:extLst>
            </p:cNvPr>
            <p:cNvSpPr/>
            <p:nvPr/>
          </p:nvSpPr>
          <p:spPr>
            <a:xfrm>
              <a:off x="5049225" y="3509400"/>
              <a:ext cx="37450" cy="62000"/>
            </a:xfrm>
            <a:custGeom>
              <a:avLst/>
              <a:gdLst/>
              <a:ahLst/>
              <a:cxnLst/>
              <a:rect l="l" t="t" r="r" b="b"/>
              <a:pathLst>
                <a:path w="1498" h="2480" extrusionOk="0">
                  <a:moveTo>
                    <a:pt x="752" y="1"/>
                  </a:moveTo>
                  <a:cubicBezTo>
                    <a:pt x="337" y="1"/>
                    <a:pt x="1" y="559"/>
                    <a:pt x="1" y="1240"/>
                  </a:cubicBezTo>
                  <a:cubicBezTo>
                    <a:pt x="1" y="1926"/>
                    <a:pt x="337" y="2479"/>
                    <a:pt x="752" y="2479"/>
                  </a:cubicBezTo>
                  <a:cubicBezTo>
                    <a:pt x="1162" y="2479"/>
                    <a:pt x="1497" y="1926"/>
                    <a:pt x="1497" y="1240"/>
                  </a:cubicBezTo>
                  <a:cubicBezTo>
                    <a:pt x="1497" y="559"/>
                    <a:pt x="1162" y="1"/>
                    <a:pt x="75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969;p58">
              <a:extLst>
                <a:ext uri="{FF2B5EF4-FFF2-40B4-BE49-F238E27FC236}">
                  <a16:creationId xmlns:a16="http://schemas.microsoft.com/office/drawing/2014/main" id="{CC1DFE14-4479-F39A-7648-27E70F4716F3}"/>
                </a:ext>
              </a:extLst>
            </p:cNvPr>
            <p:cNvSpPr/>
            <p:nvPr/>
          </p:nvSpPr>
          <p:spPr>
            <a:xfrm>
              <a:off x="5245725" y="3485350"/>
              <a:ext cx="37400" cy="61975"/>
            </a:xfrm>
            <a:custGeom>
              <a:avLst/>
              <a:gdLst/>
              <a:ahLst/>
              <a:cxnLst/>
              <a:rect l="l" t="t" r="r" b="b"/>
              <a:pathLst>
                <a:path w="1496" h="2479" extrusionOk="0">
                  <a:moveTo>
                    <a:pt x="751" y="1"/>
                  </a:moveTo>
                  <a:cubicBezTo>
                    <a:pt x="336" y="1"/>
                    <a:pt x="1" y="558"/>
                    <a:pt x="1" y="1239"/>
                  </a:cubicBezTo>
                  <a:cubicBezTo>
                    <a:pt x="1" y="1926"/>
                    <a:pt x="336" y="2478"/>
                    <a:pt x="751" y="2478"/>
                  </a:cubicBezTo>
                  <a:cubicBezTo>
                    <a:pt x="1161" y="2478"/>
                    <a:pt x="1496" y="1926"/>
                    <a:pt x="1496" y="1239"/>
                  </a:cubicBezTo>
                  <a:cubicBezTo>
                    <a:pt x="1496" y="558"/>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970;p58">
              <a:extLst>
                <a:ext uri="{FF2B5EF4-FFF2-40B4-BE49-F238E27FC236}">
                  <a16:creationId xmlns:a16="http://schemas.microsoft.com/office/drawing/2014/main" id="{08320840-6C06-6392-4324-9F8052A5F885}"/>
                </a:ext>
              </a:extLst>
            </p:cNvPr>
            <p:cNvSpPr/>
            <p:nvPr/>
          </p:nvSpPr>
          <p:spPr>
            <a:xfrm>
              <a:off x="4950900" y="3367400"/>
              <a:ext cx="144425" cy="120675"/>
            </a:xfrm>
            <a:custGeom>
              <a:avLst/>
              <a:gdLst/>
              <a:ahLst/>
              <a:cxnLst/>
              <a:rect l="l" t="t" r="r" b="b"/>
              <a:pathLst>
                <a:path w="5777" h="4827" extrusionOk="0">
                  <a:moveTo>
                    <a:pt x="4086" y="1"/>
                  </a:moveTo>
                  <a:cubicBezTo>
                    <a:pt x="3934" y="1"/>
                    <a:pt x="3782" y="12"/>
                    <a:pt x="3633" y="33"/>
                  </a:cubicBezTo>
                  <a:cubicBezTo>
                    <a:pt x="3263" y="92"/>
                    <a:pt x="2913" y="240"/>
                    <a:pt x="2617" y="463"/>
                  </a:cubicBezTo>
                  <a:cubicBezTo>
                    <a:pt x="2325" y="695"/>
                    <a:pt x="2063" y="951"/>
                    <a:pt x="1801" y="1199"/>
                  </a:cubicBezTo>
                  <a:cubicBezTo>
                    <a:pt x="1288" y="1692"/>
                    <a:pt x="883" y="2265"/>
                    <a:pt x="587" y="2872"/>
                  </a:cubicBezTo>
                  <a:cubicBezTo>
                    <a:pt x="306" y="3484"/>
                    <a:pt x="89" y="4111"/>
                    <a:pt x="1" y="4753"/>
                  </a:cubicBezTo>
                  <a:lnTo>
                    <a:pt x="178" y="4827"/>
                  </a:lnTo>
                  <a:cubicBezTo>
                    <a:pt x="548" y="4314"/>
                    <a:pt x="924" y="3830"/>
                    <a:pt x="1373" y="3434"/>
                  </a:cubicBezTo>
                  <a:cubicBezTo>
                    <a:pt x="1801" y="3030"/>
                    <a:pt x="2261" y="2689"/>
                    <a:pt x="2740" y="2427"/>
                  </a:cubicBezTo>
                  <a:cubicBezTo>
                    <a:pt x="2977" y="2299"/>
                    <a:pt x="3243" y="2220"/>
                    <a:pt x="3500" y="2161"/>
                  </a:cubicBezTo>
                  <a:cubicBezTo>
                    <a:pt x="3756" y="2097"/>
                    <a:pt x="3984" y="2008"/>
                    <a:pt x="4211" y="1875"/>
                  </a:cubicBezTo>
                  <a:cubicBezTo>
                    <a:pt x="4665" y="1609"/>
                    <a:pt x="5109" y="1327"/>
                    <a:pt x="5756" y="848"/>
                  </a:cubicBezTo>
                  <a:lnTo>
                    <a:pt x="5776" y="655"/>
                  </a:lnTo>
                  <a:cubicBezTo>
                    <a:pt x="5304" y="179"/>
                    <a:pt x="4689" y="1"/>
                    <a:pt x="4086"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971;p58">
              <a:extLst>
                <a:ext uri="{FF2B5EF4-FFF2-40B4-BE49-F238E27FC236}">
                  <a16:creationId xmlns:a16="http://schemas.microsoft.com/office/drawing/2014/main" id="{7D4F3F60-72CB-B333-2486-8A9A440CA64B}"/>
                </a:ext>
              </a:extLst>
            </p:cNvPr>
            <p:cNvSpPr/>
            <p:nvPr/>
          </p:nvSpPr>
          <p:spPr>
            <a:xfrm>
              <a:off x="5170200" y="3354525"/>
              <a:ext cx="140100" cy="90125"/>
            </a:xfrm>
            <a:custGeom>
              <a:avLst/>
              <a:gdLst/>
              <a:ahLst/>
              <a:cxnLst/>
              <a:rect l="l" t="t" r="r" b="b"/>
              <a:pathLst>
                <a:path w="5604" h="3605" extrusionOk="0">
                  <a:moveTo>
                    <a:pt x="1792" y="1"/>
                  </a:moveTo>
                  <a:cubicBezTo>
                    <a:pt x="1482" y="1"/>
                    <a:pt x="1160" y="50"/>
                    <a:pt x="855" y="169"/>
                  </a:cubicBezTo>
                  <a:cubicBezTo>
                    <a:pt x="553" y="287"/>
                    <a:pt x="256" y="459"/>
                    <a:pt x="1" y="751"/>
                  </a:cubicBezTo>
                  <a:lnTo>
                    <a:pt x="15" y="944"/>
                  </a:lnTo>
                  <a:cubicBezTo>
                    <a:pt x="297" y="1206"/>
                    <a:pt x="538" y="1377"/>
                    <a:pt x="771" y="1525"/>
                  </a:cubicBezTo>
                  <a:cubicBezTo>
                    <a:pt x="1003" y="1679"/>
                    <a:pt x="1220" y="1798"/>
                    <a:pt x="1437" y="1896"/>
                  </a:cubicBezTo>
                  <a:cubicBezTo>
                    <a:pt x="1655" y="1995"/>
                    <a:pt x="1871" y="2044"/>
                    <a:pt x="2108" y="2054"/>
                  </a:cubicBezTo>
                  <a:cubicBezTo>
                    <a:pt x="2350" y="2059"/>
                    <a:pt x="2596" y="2074"/>
                    <a:pt x="2824" y="2133"/>
                  </a:cubicBezTo>
                  <a:cubicBezTo>
                    <a:pt x="3284" y="2256"/>
                    <a:pt x="3737" y="2434"/>
                    <a:pt x="4182" y="2676"/>
                  </a:cubicBezTo>
                  <a:cubicBezTo>
                    <a:pt x="4626" y="2908"/>
                    <a:pt x="5041" y="3224"/>
                    <a:pt x="5435" y="3605"/>
                  </a:cubicBezTo>
                  <a:lnTo>
                    <a:pt x="5603" y="3505"/>
                  </a:lnTo>
                  <a:cubicBezTo>
                    <a:pt x="5460" y="2953"/>
                    <a:pt x="5179" y="2429"/>
                    <a:pt x="4818" y="1951"/>
                  </a:cubicBezTo>
                  <a:cubicBezTo>
                    <a:pt x="4453" y="1477"/>
                    <a:pt x="3994" y="1067"/>
                    <a:pt x="3475" y="736"/>
                  </a:cubicBezTo>
                  <a:cubicBezTo>
                    <a:pt x="3218" y="568"/>
                    <a:pt x="2962" y="390"/>
                    <a:pt x="2685" y="233"/>
                  </a:cubicBezTo>
                  <a:cubicBezTo>
                    <a:pt x="2409" y="80"/>
                    <a:pt x="2104" y="1"/>
                    <a:pt x="179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972;p58">
              <a:extLst>
                <a:ext uri="{FF2B5EF4-FFF2-40B4-BE49-F238E27FC236}">
                  <a16:creationId xmlns:a16="http://schemas.microsoft.com/office/drawing/2014/main" id="{0C9273F6-1074-FED9-F46E-5D6A009A9B7C}"/>
                </a:ext>
              </a:extLst>
            </p:cNvPr>
            <p:cNvSpPr/>
            <p:nvPr/>
          </p:nvSpPr>
          <p:spPr>
            <a:xfrm>
              <a:off x="5177225" y="3763025"/>
              <a:ext cx="80250" cy="32125"/>
            </a:xfrm>
            <a:custGeom>
              <a:avLst/>
              <a:gdLst/>
              <a:ahLst/>
              <a:cxnLst/>
              <a:rect l="l" t="t" r="r" b="b"/>
              <a:pathLst>
                <a:path w="3210" h="1285" extrusionOk="0">
                  <a:moveTo>
                    <a:pt x="2052" y="0"/>
                  </a:moveTo>
                  <a:cubicBezTo>
                    <a:pt x="1825" y="0"/>
                    <a:pt x="1577" y="23"/>
                    <a:pt x="1319" y="70"/>
                  </a:cubicBezTo>
                  <a:cubicBezTo>
                    <a:pt x="761" y="168"/>
                    <a:pt x="287" y="356"/>
                    <a:pt x="0" y="568"/>
                  </a:cubicBezTo>
                  <a:cubicBezTo>
                    <a:pt x="727" y="587"/>
                    <a:pt x="1447" y="844"/>
                    <a:pt x="2025" y="1284"/>
                  </a:cubicBezTo>
                  <a:cubicBezTo>
                    <a:pt x="2730" y="1077"/>
                    <a:pt x="3210" y="731"/>
                    <a:pt x="3155" y="425"/>
                  </a:cubicBezTo>
                  <a:cubicBezTo>
                    <a:pt x="3109" y="159"/>
                    <a:pt x="2659" y="0"/>
                    <a:pt x="20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973;p58">
              <a:extLst>
                <a:ext uri="{FF2B5EF4-FFF2-40B4-BE49-F238E27FC236}">
                  <a16:creationId xmlns:a16="http://schemas.microsoft.com/office/drawing/2014/main" id="{C43BDEEA-2558-A79B-BD02-94C8294696E2}"/>
                </a:ext>
              </a:extLst>
            </p:cNvPr>
            <p:cNvSpPr/>
            <p:nvPr/>
          </p:nvSpPr>
          <p:spPr>
            <a:xfrm>
              <a:off x="5169350" y="3777225"/>
              <a:ext cx="58525" cy="22400"/>
            </a:xfrm>
            <a:custGeom>
              <a:avLst/>
              <a:gdLst/>
              <a:ahLst/>
              <a:cxnLst/>
              <a:rect l="l" t="t" r="r" b="b"/>
              <a:pathLst>
                <a:path w="2341" h="896" extrusionOk="0">
                  <a:moveTo>
                    <a:pt x="315" y="0"/>
                  </a:moveTo>
                  <a:cubicBezTo>
                    <a:pt x="108" y="153"/>
                    <a:pt x="0" y="316"/>
                    <a:pt x="24" y="470"/>
                  </a:cubicBezTo>
                  <a:cubicBezTo>
                    <a:pt x="75" y="737"/>
                    <a:pt x="528" y="896"/>
                    <a:pt x="1142" y="896"/>
                  </a:cubicBezTo>
                  <a:cubicBezTo>
                    <a:pt x="1366" y="896"/>
                    <a:pt x="1611" y="874"/>
                    <a:pt x="1866" y="830"/>
                  </a:cubicBezTo>
                  <a:cubicBezTo>
                    <a:pt x="2033" y="800"/>
                    <a:pt x="2192" y="760"/>
                    <a:pt x="2340" y="716"/>
                  </a:cubicBezTo>
                  <a:cubicBezTo>
                    <a:pt x="1762" y="276"/>
                    <a:pt x="1042" y="19"/>
                    <a:pt x="315"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974;p58">
              <a:extLst>
                <a:ext uri="{FF2B5EF4-FFF2-40B4-BE49-F238E27FC236}">
                  <a16:creationId xmlns:a16="http://schemas.microsoft.com/office/drawing/2014/main" id="{809B1EE0-58BD-4F8D-9F7C-7DD57597E6CA}"/>
                </a:ext>
              </a:extLst>
            </p:cNvPr>
            <p:cNvSpPr/>
            <p:nvPr/>
          </p:nvSpPr>
          <p:spPr>
            <a:xfrm>
              <a:off x="4710475" y="3809800"/>
              <a:ext cx="804425" cy="1253775"/>
            </a:xfrm>
            <a:custGeom>
              <a:avLst/>
              <a:gdLst/>
              <a:ahLst/>
              <a:cxnLst/>
              <a:rect l="l" t="t" r="r" b="b"/>
              <a:pathLst>
                <a:path w="32177" h="50151" extrusionOk="0">
                  <a:moveTo>
                    <a:pt x="11952" y="0"/>
                  </a:moveTo>
                  <a:cubicBezTo>
                    <a:pt x="11930" y="0"/>
                    <a:pt x="11909" y="2"/>
                    <a:pt x="11888" y="5"/>
                  </a:cubicBezTo>
                  <a:cubicBezTo>
                    <a:pt x="10737" y="193"/>
                    <a:pt x="12174" y="5273"/>
                    <a:pt x="12248" y="7390"/>
                  </a:cubicBezTo>
                  <a:cubicBezTo>
                    <a:pt x="12322" y="9508"/>
                    <a:pt x="8729" y="35968"/>
                    <a:pt x="8729" y="35968"/>
                  </a:cubicBezTo>
                  <a:lnTo>
                    <a:pt x="4330" y="31397"/>
                  </a:lnTo>
                  <a:cubicBezTo>
                    <a:pt x="4330" y="31397"/>
                    <a:pt x="3313" y="32226"/>
                    <a:pt x="2079" y="35104"/>
                  </a:cubicBezTo>
                  <a:cubicBezTo>
                    <a:pt x="844" y="37982"/>
                    <a:pt x="1" y="41848"/>
                    <a:pt x="1" y="41848"/>
                  </a:cubicBezTo>
                  <a:lnTo>
                    <a:pt x="14084" y="50151"/>
                  </a:lnTo>
                  <a:cubicBezTo>
                    <a:pt x="14084" y="50151"/>
                    <a:pt x="15729" y="41438"/>
                    <a:pt x="15975" y="35968"/>
                  </a:cubicBezTo>
                  <a:cubicBezTo>
                    <a:pt x="16223" y="30498"/>
                    <a:pt x="16716" y="12347"/>
                    <a:pt x="16716" y="12347"/>
                  </a:cubicBezTo>
                  <a:lnTo>
                    <a:pt x="20340" y="12436"/>
                  </a:lnTo>
                  <a:lnTo>
                    <a:pt x="21539" y="12466"/>
                  </a:lnTo>
                  <a:cubicBezTo>
                    <a:pt x="21539" y="12466"/>
                    <a:pt x="22319" y="13063"/>
                    <a:pt x="23289" y="13063"/>
                  </a:cubicBezTo>
                  <a:cubicBezTo>
                    <a:pt x="23841" y="13063"/>
                    <a:pt x="24454" y="12870"/>
                    <a:pt x="25020" y="12263"/>
                  </a:cubicBezTo>
                  <a:cubicBezTo>
                    <a:pt x="25020" y="12263"/>
                    <a:pt x="25562" y="12036"/>
                    <a:pt x="25913" y="11518"/>
                  </a:cubicBezTo>
                  <a:cubicBezTo>
                    <a:pt x="26134" y="11192"/>
                    <a:pt x="26006" y="10219"/>
                    <a:pt x="26006" y="10219"/>
                  </a:cubicBezTo>
                  <a:cubicBezTo>
                    <a:pt x="26006" y="10219"/>
                    <a:pt x="26342" y="9730"/>
                    <a:pt x="26441" y="9370"/>
                  </a:cubicBezTo>
                  <a:cubicBezTo>
                    <a:pt x="26564" y="8921"/>
                    <a:pt x="26431" y="7968"/>
                    <a:pt x="26431" y="7968"/>
                  </a:cubicBezTo>
                  <a:cubicBezTo>
                    <a:pt x="26431" y="7968"/>
                    <a:pt x="26535" y="7080"/>
                    <a:pt x="26431" y="6670"/>
                  </a:cubicBezTo>
                  <a:cubicBezTo>
                    <a:pt x="26243" y="5949"/>
                    <a:pt x="25774" y="5381"/>
                    <a:pt x="25774" y="5381"/>
                  </a:cubicBezTo>
                  <a:cubicBezTo>
                    <a:pt x="25774" y="5381"/>
                    <a:pt x="27201" y="5080"/>
                    <a:pt x="28825" y="4508"/>
                  </a:cubicBezTo>
                  <a:cubicBezTo>
                    <a:pt x="30454" y="3929"/>
                    <a:pt x="32177" y="2685"/>
                    <a:pt x="31026" y="2464"/>
                  </a:cubicBezTo>
                  <a:cubicBezTo>
                    <a:pt x="30979" y="2455"/>
                    <a:pt x="30910" y="2450"/>
                    <a:pt x="30820" y="2450"/>
                  </a:cubicBezTo>
                  <a:cubicBezTo>
                    <a:pt x="28712" y="2450"/>
                    <a:pt x="15304" y="4848"/>
                    <a:pt x="15304" y="4848"/>
                  </a:cubicBezTo>
                  <a:cubicBezTo>
                    <a:pt x="15304" y="4848"/>
                    <a:pt x="13120" y="0"/>
                    <a:pt x="119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975;p58">
              <a:extLst>
                <a:ext uri="{FF2B5EF4-FFF2-40B4-BE49-F238E27FC236}">
                  <a16:creationId xmlns:a16="http://schemas.microsoft.com/office/drawing/2014/main" id="{949A476B-567C-7303-3479-8BB826D65F08}"/>
                </a:ext>
              </a:extLst>
            </p:cNvPr>
            <p:cNvSpPr/>
            <p:nvPr/>
          </p:nvSpPr>
          <p:spPr>
            <a:xfrm>
              <a:off x="4990275" y="3788450"/>
              <a:ext cx="265975" cy="306350"/>
            </a:xfrm>
            <a:custGeom>
              <a:avLst/>
              <a:gdLst/>
              <a:ahLst/>
              <a:cxnLst/>
              <a:rect l="l" t="t" r="r" b="b"/>
              <a:pathLst>
                <a:path w="10639" h="12254" extrusionOk="0">
                  <a:moveTo>
                    <a:pt x="806" y="0"/>
                  </a:moveTo>
                  <a:cubicBezTo>
                    <a:pt x="630" y="0"/>
                    <a:pt x="453" y="21"/>
                    <a:pt x="281" y="64"/>
                  </a:cubicBezTo>
                  <a:lnTo>
                    <a:pt x="14" y="133"/>
                  </a:lnTo>
                  <a:lnTo>
                    <a:pt x="10" y="406"/>
                  </a:lnTo>
                  <a:cubicBezTo>
                    <a:pt x="0" y="2429"/>
                    <a:pt x="331" y="4394"/>
                    <a:pt x="529" y="6344"/>
                  </a:cubicBezTo>
                  <a:cubicBezTo>
                    <a:pt x="622" y="7321"/>
                    <a:pt x="677" y="8294"/>
                    <a:pt x="656" y="9281"/>
                  </a:cubicBezTo>
                  <a:cubicBezTo>
                    <a:pt x="656" y="10274"/>
                    <a:pt x="641" y="11260"/>
                    <a:pt x="666" y="12253"/>
                  </a:cubicBezTo>
                  <a:cubicBezTo>
                    <a:pt x="789" y="11270"/>
                    <a:pt x="873" y="10283"/>
                    <a:pt x="978" y="9301"/>
                  </a:cubicBezTo>
                  <a:cubicBezTo>
                    <a:pt x="1085" y="8314"/>
                    <a:pt x="1110" y="7301"/>
                    <a:pt x="1062" y="6309"/>
                  </a:cubicBezTo>
                  <a:cubicBezTo>
                    <a:pt x="982" y="4419"/>
                    <a:pt x="724" y="2558"/>
                    <a:pt x="723" y="717"/>
                  </a:cubicBezTo>
                  <a:lnTo>
                    <a:pt x="723" y="717"/>
                  </a:lnTo>
                  <a:cubicBezTo>
                    <a:pt x="742" y="717"/>
                    <a:pt x="761" y="716"/>
                    <a:pt x="780" y="716"/>
                  </a:cubicBezTo>
                  <a:cubicBezTo>
                    <a:pt x="1168" y="716"/>
                    <a:pt x="1564" y="872"/>
                    <a:pt x="1837" y="1140"/>
                  </a:cubicBezTo>
                  <a:cubicBezTo>
                    <a:pt x="2181" y="1486"/>
                    <a:pt x="2429" y="2088"/>
                    <a:pt x="2607" y="2621"/>
                  </a:cubicBezTo>
                  <a:cubicBezTo>
                    <a:pt x="2685" y="2898"/>
                    <a:pt x="2725" y="3150"/>
                    <a:pt x="2705" y="3421"/>
                  </a:cubicBezTo>
                  <a:cubicBezTo>
                    <a:pt x="2691" y="3698"/>
                    <a:pt x="2621" y="4078"/>
                    <a:pt x="2735" y="4458"/>
                  </a:cubicBezTo>
                  <a:cubicBezTo>
                    <a:pt x="2957" y="5154"/>
                    <a:pt x="3372" y="5687"/>
                    <a:pt x="3899" y="6116"/>
                  </a:cubicBezTo>
                  <a:lnTo>
                    <a:pt x="4013" y="6205"/>
                  </a:lnTo>
                  <a:lnTo>
                    <a:pt x="4142" y="6175"/>
                  </a:lnTo>
                  <a:cubicBezTo>
                    <a:pt x="5227" y="5929"/>
                    <a:pt x="6314" y="5672"/>
                    <a:pt x="7400" y="5411"/>
                  </a:cubicBezTo>
                  <a:cubicBezTo>
                    <a:pt x="8476" y="5134"/>
                    <a:pt x="9562" y="4878"/>
                    <a:pt x="10638" y="4576"/>
                  </a:cubicBezTo>
                  <a:lnTo>
                    <a:pt x="10638" y="4576"/>
                  </a:lnTo>
                  <a:cubicBezTo>
                    <a:pt x="9533" y="4715"/>
                    <a:pt x="8431" y="4897"/>
                    <a:pt x="7326" y="5056"/>
                  </a:cubicBezTo>
                  <a:cubicBezTo>
                    <a:pt x="6273" y="5226"/>
                    <a:pt x="5220" y="5400"/>
                    <a:pt x="4172" y="5587"/>
                  </a:cubicBezTo>
                  <a:lnTo>
                    <a:pt x="4172" y="5587"/>
                  </a:lnTo>
                  <a:cubicBezTo>
                    <a:pt x="3794" y="5230"/>
                    <a:pt x="3485" y="4756"/>
                    <a:pt x="3357" y="4295"/>
                  </a:cubicBezTo>
                  <a:cubicBezTo>
                    <a:pt x="3297" y="4068"/>
                    <a:pt x="3342" y="3817"/>
                    <a:pt x="3381" y="3475"/>
                  </a:cubicBezTo>
                  <a:cubicBezTo>
                    <a:pt x="3416" y="3125"/>
                    <a:pt x="3372" y="2755"/>
                    <a:pt x="3272" y="2434"/>
                  </a:cubicBezTo>
                  <a:cubicBezTo>
                    <a:pt x="3179" y="2103"/>
                    <a:pt x="3060" y="1807"/>
                    <a:pt x="2922" y="1506"/>
                  </a:cubicBezTo>
                  <a:cubicBezTo>
                    <a:pt x="2780" y="1210"/>
                    <a:pt x="2602" y="899"/>
                    <a:pt x="2340" y="632"/>
                  </a:cubicBezTo>
                  <a:cubicBezTo>
                    <a:pt x="1936" y="221"/>
                    <a:pt x="1374" y="0"/>
                    <a:pt x="8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976;p58">
              <a:extLst>
                <a:ext uri="{FF2B5EF4-FFF2-40B4-BE49-F238E27FC236}">
                  <a16:creationId xmlns:a16="http://schemas.microsoft.com/office/drawing/2014/main" id="{1CA1F0FD-BF5E-B5C1-5791-EAA24B896C0C}"/>
                </a:ext>
              </a:extLst>
            </p:cNvPr>
            <p:cNvSpPr/>
            <p:nvPr/>
          </p:nvSpPr>
          <p:spPr>
            <a:xfrm>
              <a:off x="5244125" y="3943050"/>
              <a:ext cx="110725" cy="27125"/>
            </a:xfrm>
            <a:custGeom>
              <a:avLst/>
              <a:gdLst/>
              <a:ahLst/>
              <a:cxnLst/>
              <a:rect l="l" t="t" r="r" b="b"/>
              <a:pathLst>
                <a:path w="4429" h="1085" extrusionOk="0">
                  <a:moveTo>
                    <a:pt x="3759" y="0"/>
                  </a:moveTo>
                  <a:cubicBezTo>
                    <a:pt x="3593" y="0"/>
                    <a:pt x="3428" y="8"/>
                    <a:pt x="3264" y="21"/>
                  </a:cubicBezTo>
                  <a:cubicBezTo>
                    <a:pt x="2879" y="46"/>
                    <a:pt x="2508" y="105"/>
                    <a:pt x="2138" y="189"/>
                  </a:cubicBezTo>
                  <a:cubicBezTo>
                    <a:pt x="1767" y="269"/>
                    <a:pt x="1402" y="372"/>
                    <a:pt x="1047" y="510"/>
                  </a:cubicBezTo>
                  <a:cubicBezTo>
                    <a:pt x="691" y="643"/>
                    <a:pt x="341" y="802"/>
                    <a:pt x="1" y="1028"/>
                  </a:cubicBezTo>
                  <a:cubicBezTo>
                    <a:pt x="235" y="1069"/>
                    <a:pt x="464" y="1084"/>
                    <a:pt x="688" y="1084"/>
                  </a:cubicBezTo>
                  <a:cubicBezTo>
                    <a:pt x="850" y="1084"/>
                    <a:pt x="1011" y="1076"/>
                    <a:pt x="1170" y="1064"/>
                  </a:cubicBezTo>
                  <a:cubicBezTo>
                    <a:pt x="1550" y="1034"/>
                    <a:pt x="1926" y="975"/>
                    <a:pt x="2296" y="895"/>
                  </a:cubicBezTo>
                  <a:cubicBezTo>
                    <a:pt x="2661" y="811"/>
                    <a:pt x="3027" y="708"/>
                    <a:pt x="3382" y="570"/>
                  </a:cubicBezTo>
                  <a:cubicBezTo>
                    <a:pt x="3742" y="436"/>
                    <a:pt x="4093" y="278"/>
                    <a:pt x="4428" y="51"/>
                  </a:cubicBezTo>
                  <a:cubicBezTo>
                    <a:pt x="4201" y="14"/>
                    <a:pt x="3979" y="0"/>
                    <a:pt x="375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977;p58">
              <a:extLst>
                <a:ext uri="{FF2B5EF4-FFF2-40B4-BE49-F238E27FC236}">
                  <a16:creationId xmlns:a16="http://schemas.microsoft.com/office/drawing/2014/main" id="{8E34FECE-2CE0-F939-69F1-1A26BB2E9361}"/>
                </a:ext>
              </a:extLst>
            </p:cNvPr>
            <p:cNvSpPr/>
            <p:nvPr/>
          </p:nvSpPr>
          <p:spPr>
            <a:xfrm>
              <a:off x="5251025" y="4002375"/>
              <a:ext cx="120225" cy="18550"/>
            </a:xfrm>
            <a:custGeom>
              <a:avLst/>
              <a:gdLst/>
              <a:ahLst/>
              <a:cxnLst/>
              <a:rect l="l" t="t" r="r" b="b"/>
              <a:pathLst>
                <a:path w="4809" h="742" extrusionOk="0">
                  <a:moveTo>
                    <a:pt x="2787" y="1"/>
                  </a:moveTo>
                  <a:cubicBezTo>
                    <a:pt x="2655" y="1"/>
                    <a:pt x="2522" y="3"/>
                    <a:pt x="2390" y="8"/>
                  </a:cubicBezTo>
                  <a:cubicBezTo>
                    <a:pt x="1985" y="28"/>
                    <a:pt x="1585" y="67"/>
                    <a:pt x="1190" y="147"/>
                  </a:cubicBezTo>
                  <a:cubicBezTo>
                    <a:pt x="791" y="215"/>
                    <a:pt x="395" y="309"/>
                    <a:pt x="1" y="477"/>
                  </a:cubicBezTo>
                  <a:cubicBezTo>
                    <a:pt x="411" y="610"/>
                    <a:pt x="815" y="669"/>
                    <a:pt x="1215" y="705"/>
                  </a:cubicBezTo>
                  <a:cubicBezTo>
                    <a:pt x="1486" y="731"/>
                    <a:pt x="1755" y="742"/>
                    <a:pt x="2023" y="742"/>
                  </a:cubicBezTo>
                  <a:cubicBezTo>
                    <a:pt x="2155" y="742"/>
                    <a:pt x="2288" y="739"/>
                    <a:pt x="2420" y="734"/>
                  </a:cubicBezTo>
                  <a:cubicBezTo>
                    <a:pt x="2824" y="714"/>
                    <a:pt x="3225" y="675"/>
                    <a:pt x="3619" y="600"/>
                  </a:cubicBezTo>
                  <a:cubicBezTo>
                    <a:pt x="4020" y="527"/>
                    <a:pt x="4414" y="432"/>
                    <a:pt x="4809" y="265"/>
                  </a:cubicBezTo>
                  <a:cubicBezTo>
                    <a:pt x="4399" y="131"/>
                    <a:pt x="3995" y="72"/>
                    <a:pt x="3594" y="38"/>
                  </a:cubicBezTo>
                  <a:cubicBezTo>
                    <a:pt x="3324" y="12"/>
                    <a:pt x="3055" y="1"/>
                    <a:pt x="278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978;p58">
              <a:extLst>
                <a:ext uri="{FF2B5EF4-FFF2-40B4-BE49-F238E27FC236}">
                  <a16:creationId xmlns:a16="http://schemas.microsoft.com/office/drawing/2014/main" id="{BAB58163-EF8D-2AF1-26E7-F7B3FCB9ECA0}"/>
                </a:ext>
              </a:extLst>
            </p:cNvPr>
            <p:cNvSpPr/>
            <p:nvPr/>
          </p:nvSpPr>
          <p:spPr>
            <a:xfrm>
              <a:off x="5256225" y="4053175"/>
              <a:ext cx="104425" cy="18350"/>
            </a:xfrm>
            <a:custGeom>
              <a:avLst/>
              <a:gdLst/>
              <a:ahLst/>
              <a:cxnLst/>
              <a:rect l="l" t="t" r="r" b="b"/>
              <a:pathLst>
                <a:path w="4177" h="734" extrusionOk="0">
                  <a:moveTo>
                    <a:pt x="1852" y="0"/>
                  </a:moveTo>
                  <a:cubicBezTo>
                    <a:pt x="1583" y="0"/>
                    <a:pt x="1312" y="20"/>
                    <a:pt x="1042" y="65"/>
                  </a:cubicBezTo>
                  <a:cubicBezTo>
                    <a:pt x="691" y="118"/>
                    <a:pt x="335" y="213"/>
                    <a:pt x="0" y="385"/>
                  </a:cubicBezTo>
                  <a:cubicBezTo>
                    <a:pt x="360" y="509"/>
                    <a:pt x="706" y="578"/>
                    <a:pt x="1046" y="628"/>
                  </a:cubicBezTo>
                  <a:cubicBezTo>
                    <a:pt x="1392" y="681"/>
                    <a:pt x="1732" y="711"/>
                    <a:pt x="2078" y="726"/>
                  </a:cubicBezTo>
                  <a:cubicBezTo>
                    <a:pt x="2195" y="731"/>
                    <a:pt x="2312" y="733"/>
                    <a:pt x="2430" y="733"/>
                  </a:cubicBezTo>
                  <a:cubicBezTo>
                    <a:pt x="2656" y="733"/>
                    <a:pt x="2884" y="724"/>
                    <a:pt x="3115" y="701"/>
                  </a:cubicBezTo>
                  <a:cubicBezTo>
                    <a:pt x="3466" y="671"/>
                    <a:pt x="3821" y="617"/>
                    <a:pt x="4176" y="484"/>
                  </a:cubicBezTo>
                  <a:cubicBezTo>
                    <a:pt x="3841" y="316"/>
                    <a:pt x="3495" y="213"/>
                    <a:pt x="3149" y="138"/>
                  </a:cubicBezTo>
                  <a:cubicBezTo>
                    <a:pt x="2804" y="59"/>
                    <a:pt x="2459" y="20"/>
                    <a:pt x="2103" y="6"/>
                  </a:cubicBezTo>
                  <a:cubicBezTo>
                    <a:pt x="2020" y="2"/>
                    <a:pt x="1936" y="0"/>
                    <a:pt x="18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979;p58">
              <a:extLst>
                <a:ext uri="{FF2B5EF4-FFF2-40B4-BE49-F238E27FC236}">
                  <a16:creationId xmlns:a16="http://schemas.microsoft.com/office/drawing/2014/main" id="{B4E9618F-4965-CDD5-D4C9-05C5FB9085CD}"/>
                </a:ext>
              </a:extLst>
            </p:cNvPr>
            <p:cNvSpPr/>
            <p:nvPr/>
          </p:nvSpPr>
          <p:spPr>
            <a:xfrm>
              <a:off x="5235250" y="4110025"/>
              <a:ext cx="83300" cy="18100"/>
            </a:xfrm>
            <a:custGeom>
              <a:avLst/>
              <a:gdLst/>
              <a:ahLst/>
              <a:cxnLst/>
              <a:rect l="l" t="t" r="r" b="b"/>
              <a:pathLst>
                <a:path w="3332" h="724" extrusionOk="0">
                  <a:moveTo>
                    <a:pt x="1741" y="1"/>
                  </a:moveTo>
                  <a:cubicBezTo>
                    <a:pt x="1715" y="1"/>
                    <a:pt x="1690" y="1"/>
                    <a:pt x="1664" y="2"/>
                  </a:cubicBezTo>
                  <a:cubicBezTo>
                    <a:pt x="1382" y="6"/>
                    <a:pt x="1106" y="31"/>
                    <a:pt x="830" y="90"/>
                  </a:cubicBezTo>
                  <a:cubicBezTo>
                    <a:pt x="552" y="145"/>
                    <a:pt x="276" y="229"/>
                    <a:pt x="0" y="382"/>
                  </a:cubicBezTo>
                  <a:cubicBezTo>
                    <a:pt x="281" y="530"/>
                    <a:pt x="557" y="605"/>
                    <a:pt x="839" y="653"/>
                  </a:cubicBezTo>
                  <a:cubicBezTo>
                    <a:pt x="1089" y="703"/>
                    <a:pt x="1341" y="724"/>
                    <a:pt x="1594" y="724"/>
                  </a:cubicBezTo>
                  <a:cubicBezTo>
                    <a:pt x="1621" y="724"/>
                    <a:pt x="1647" y="724"/>
                    <a:pt x="1673" y="723"/>
                  </a:cubicBezTo>
                  <a:cubicBezTo>
                    <a:pt x="1949" y="717"/>
                    <a:pt x="2226" y="694"/>
                    <a:pt x="2503" y="634"/>
                  </a:cubicBezTo>
                  <a:cubicBezTo>
                    <a:pt x="2779" y="575"/>
                    <a:pt x="3056" y="496"/>
                    <a:pt x="3332" y="338"/>
                  </a:cubicBezTo>
                  <a:cubicBezTo>
                    <a:pt x="3056" y="195"/>
                    <a:pt x="2774" y="120"/>
                    <a:pt x="2498" y="72"/>
                  </a:cubicBezTo>
                  <a:cubicBezTo>
                    <a:pt x="2242" y="22"/>
                    <a:pt x="1991" y="1"/>
                    <a:pt x="174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980;p58">
              <a:extLst>
                <a:ext uri="{FF2B5EF4-FFF2-40B4-BE49-F238E27FC236}">
                  <a16:creationId xmlns:a16="http://schemas.microsoft.com/office/drawing/2014/main" id="{89B6C9DF-7C79-9409-D0DF-19CB3E093323}"/>
                </a:ext>
              </a:extLst>
            </p:cNvPr>
            <p:cNvSpPr/>
            <p:nvPr/>
          </p:nvSpPr>
          <p:spPr>
            <a:xfrm>
              <a:off x="4910300" y="4689850"/>
              <a:ext cx="20375" cy="139225"/>
            </a:xfrm>
            <a:custGeom>
              <a:avLst/>
              <a:gdLst/>
              <a:ahLst/>
              <a:cxnLst/>
              <a:rect l="l" t="t" r="r" b="b"/>
              <a:pathLst>
                <a:path w="815" h="5569" extrusionOk="0">
                  <a:moveTo>
                    <a:pt x="686" y="0"/>
                  </a:moveTo>
                  <a:cubicBezTo>
                    <a:pt x="479" y="445"/>
                    <a:pt x="345" y="900"/>
                    <a:pt x="247" y="1363"/>
                  </a:cubicBezTo>
                  <a:cubicBezTo>
                    <a:pt x="144" y="1823"/>
                    <a:pt x="78" y="2286"/>
                    <a:pt x="39" y="2750"/>
                  </a:cubicBezTo>
                  <a:cubicBezTo>
                    <a:pt x="5" y="3219"/>
                    <a:pt x="0" y="3689"/>
                    <a:pt x="35" y="4158"/>
                  </a:cubicBezTo>
                  <a:cubicBezTo>
                    <a:pt x="64" y="4632"/>
                    <a:pt x="128" y="5100"/>
                    <a:pt x="267" y="5569"/>
                  </a:cubicBezTo>
                  <a:cubicBezTo>
                    <a:pt x="429" y="5106"/>
                    <a:pt x="523" y="4646"/>
                    <a:pt x="597" y="4187"/>
                  </a:cubicBezTo>
                  <a:cubicBezTo>
                    <a:pt x="677" y="3728"/>
                    <a:pt x="725" y="3269"/>
                    <a:pt x="766" y="2809"/>
                  </a:cubicBezTo>
                  <a:cubicBezTo>
                    <a:pt x="795" y="2345"/>
                    <a:pt x="814" y="1887"/>
                    <a:pt x="805" y="1417"/>
                  </a:cubicBezTo>
                  <a:cubicBezTo>
                    <a:pt x="800" y="953"/>
                    <a:pt x="775" y="485"/>
                    <a:pt x="68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981;p58">
              <a:extLst>
                <a:ext uri="{FF2B5EF4-FFF2-40B4-BE49-F238E27FC236}">
                  <a16:creationId xmlns:a16="http://schemas.microsoft.com/office/drawing/2014/main" id="{A9F11728-193D-0BE9-41C9-2A94754D77D4}"/>
                </a:ext>
              </a:extLst>
            </p:cNvPr>
            <p:cNvSpPr/>
            <p:nvPr/>
          </p:nvSpPr>
          <p:spPr>
            <a:xfrm>
              <a:off x="4545600" y="4303325"/>
              <a:ext cx="279925" cy="300025"/>
            </a:xfrm>
            <a:custGeom>
              <a:avLst/>
              <a:gdLst/>
              <a:ahLst/>
              <a:cxnLst/>
              <a:rect l="l" t="t" r="r" b="b"/>
              <a:pathLst>
                <a:path w="11197" h="12001" extrusionOk="0">
                  <a:moveTo>
                    <a:pt x="0" y="0"/>
                  </a:moveTo>
                  <a:cubicBezTo>
                    <a:pt x="593" y="356"/>
                    <a:pt x="1155" y="745"/>
                    <a:pt x="1674" y="1190"/>
                  </a:cubicBezTo>
                  <a:cubicBezTo>
                    <a:pt x="2203" y="1625"/>
                    <a:pt x="2696" y="2098"/>
                    <a:pt x="3165" y="2592"/>
                  </a:cubicBezTo>
                  <a:cubicBezTo>
                    <a:pt x="4098" y="3589"/>
                    <a:pt x="4957" y="4655"/>
                    <a:pt x="5816" y="5727"/>
                  </a:cubicBezTo>
                  <a:cubicBezTo>
                    <a:pt x="6685" y="6798"/>
                    <a:pt x="7558" y="7865"/>
                    <a:pt x="8457" y="8906"/>
                  </a:cubicBezTo>
                  <a:cubicBezTo>
                    <a:pt x="9350" y="9952"/>
                    <a:pt x="10253" y="10994"/>
                    <a:pt x="11196" y="12001"/>
                  </a:cubicBezTo>
                  <a:cubicBezTo>
                    <a:pt x="10412" y="10870"/>
                    <a:pt x="9583" y="9770"/>
                    <a:pt x="8743" y="8674"/>
                  </a:cubicBezTo>
                  <a:cubicBezTo>
                    <a:pt x="7913" y="7573"/>
                    <a:pt x="7050" y="6502"/>
                    <a:pt x="6191" y="5425"/>
                  </a:cubicBezTo>
                  <a:cubicBezTo>
                    <a:pt x="5322" y="4359"/>
                    <a:pt x="4438" y="3283"/>
                    <a:pt x="3427" y="2331"/>
                  </a:cubicBezTo>
                  <a:cubicBezTo>
                    <a:pt x="2918" y="1857"/>
                    <a:pt x="2385" y="1408"/>
                    <a:pt x="1818" y="1003"/>
                  </a:cubicBezTo>
                  <a:cubicBezTo>
                    <a:pt x="1240" y="613"/>
                    <a:pt x="642" y="257"/>
                    <a:pt x="0"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982;p58">
              <a:extLst>
                <a:ext uri="{FF2B5EF4-FFF2-40B4-BE49-F238E27FC236}">
                  <a16:creationId xmlns:a16="http://schemas.microsoft.com/office/drawing/2014/main" id="{5D58029A-2600-23F0-D68E-1746AA49E549}"/>
                </a:ext>
              </a:extLst>
            </p:cNvPr>
            <p:cNvSpPr/>
            <p:nvPr/>
          </p:nvSpPr>
          <p:spPr>
            <a:xfrm>
              <a:off x="4542625" y="4850925"/>
              <a:ext cx="169250" cy="160200"/>
            </a:xfrm>
            <a:custGeom>
              <a:avLst/>
              <a:gdLst/>
              <a:ahLst/>
              <a:cxnLst/>
              <a:rect l="l" t="t" r="r" b="b"/>
              <a:pathLst>
                <a:path w="6770" h="6408" extrusionOk="0">
                  <a:moveTo>
                    <a:pt x="6769" y="0"/>
                  </a:moveTo>
                  <a:lnTo>
                    <a:pt x="6769" y="0"/>
                  </a:lnTo>
                  <a:cubicBezTo>
                    <a:pt x="6596" y="474"/>
                    <a:pt x="6462" y="957"/>
                    <a:pt x="6339" y="1441"/>
                  </a:cubicBezTo>
                  <a:cubicBezTo>
                    <a:pt x="6207" y="1930"/>
                    <a:pt x="6122" y="2424"/>
                    <a:pt x="6034" y="2922"/>
                  </a:cubicBezTo>
                  <a:cubicBezTo>
                    <a:pt x="5892" y="3757"/>
                    <a:pt x="5807" y="4602"/>
                    <a:pt x="5778" y="5452"/>
                  </a:cubicBezTo>
                  <a:lnTo>
                    <a:pt x="5778" y="5452"/>
                  </a:lnTo>
                  <a:cubicBezTo>
                    <a:pt x="4820" y="4683"/>
                    <a:pt x="3883" y="3887"/>
                    <a:pt x="2978" y="3056"/>
                  </a:cubicBezTo>
                  <a:cubicBezTo>
                    <a:pt x="1946" y="2128"/>
                    <a:pt x="973" y="1140"/>
                    <a:pt x="1" y="133"/>
                  </a:cubicBezTo>
                  <a:lnTo>
                    <a:pt x="1" y="133"/>
                  </a:lnTo>
                  <a:cubicBezTo>
                    <a:pt x="796" y="1288"/>
                    <a:pt x="1719" y="2350"/>
                    <a:pt x="2696" y="3352"/>
                  </a:cubicBezTo>
                  <a:cubicBezTo>
                    <a:pt x="3684" y="4344"/>
                    <a:pt x="4745" y="5268"/>
                    <a:pt x="5861" y="6116"/>
                  </a:cubicBezTo>
                  <a:lnTo>
                    <a:pt x="6241" y="6407"/>
                  </a:lnTo>
                  <a:lnTo>
                    <a:pt x="6241" y="6407"/>
                  </a:lnTo>
                  <a:lnTo>
                    <a:pt x="6236" y="5933"/>
                  </a:lnTo>
                  <a:cubicBezTo>
                    <a:pt x="6231" y="4942"/>
                    <a:pt x="6271" y="3954"/>
                    <a:pt x="6359" y="2962"/>
                  </a:cubicBezTo>
                  <a:cubicBezTo>
                    <a:pt x="6399" y="2468"/>
                    <a:pt x="6473" y="1974"/>
                    <a:pt x="6532" y="1481"/>
                  </a:cubicBezTo>
                  <a:cubicBezTo>
                    <a:pt x="6596" y="987"/>
                    <a:pt x="6685" y="493"/>
                    <a:pt x="6769"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983;p58">
              <a:extLst>
                <a:ext uri="{FF2B5EF4-FFF2-40B4-BE49-F238E27FC236}">
                  <a16:creationId xmlns:a16="http://schemas.microsoft.com/office/drawing/2014/main" id="{A40E0F87-3740-761F-E696-9672ED810661}"/>
                </a:ext>
              </a:extLst>
            </p:cNvPr>
            <p:cNvSpPr/>
            <p:nvPr/>
          </p:nvSpPr>
          <p:spPr>
            <a:xfrm>
              <a:off x="5387525" y="4308775"/>
              <a:ext cx="38900" cy="528950"/>
            </a:xfrm>
            <a:custGeom>
              <a:avLst/>
              <a:gdLst/>
              <a:ahLst/>
              <a:cxnLst/>
              <a:rect l="l" t="t" r="r" b="b"/>
              <a:pathLst>
                <a:path w="1556" h="21158" extrusionOk="0">
                  <a:moveTo>
                    <a:pt x="1556" y="0"/>
                  </a:moveTo>
                  <a:lnTo>
                    <a:pt x="1556" y="0"/>
                  </a:lnTo>
                  <a:cubicBezTo>
                    <a:pt x="1367" y="1327"/>
                    <a:pt x="1200" y="2655"/>
                    <a:pt x="1057" y="3988"/>
                  </a:cubicBezTo>
                  <a:cubicBezTo>
                    <a:pt x="899" y="5321"/>
                    <a:pt x="761" y="6654"/>
                    <a:pt x="638" y="7987"/>
                  </a:cubicBezTo>
                  <a:cubicBezTo>
                    <a:pt x="514" y="9320"/>
                    <a:pt x="390" y="10652"/>
                    <a:pt x="287" y="11985"/>
                  </a:cubicBezTo>
                  <a:cubicBezTo>
                    <a:pt x="183" y="13323"/>
                    <a:pt x="80" y="14656"/>
                    <a:pt x="0" y="15995"/>
                  </a:cubicBezTo>
                  <a:lnTo>
                    <a:pt x="0" y="16029"/>
                  </a:lnTo>
                  <a:lnTo>
                    <a:pt x="5" y="16054"/>
                  </a:lnTo>
                  <a:cubicBezTo>
                    <a:pt x="257" y="16907"/>
                    <a:pt x="499" y="17761"/>
                    <a:pt x="756" y="18611"/>
                  </a:cubicBezTo>
                  <a:cubicBezTo>
                    <a:pt x="1018" y="19460"/>
                    <a:pt x="1269" y="20308"/>
                    <a:pt x="1545" y="21158"/>
                  </a:cubicBezTo>
                  <a:cubicBezTo>
                    <a:pt x="1363" y="20283"/>
                    <a:pt x="1160" y="19420"/>
                    <a:pt x="968" y="18556"/>
                  </a:cubicBezTo>
                  <a:cubicBezTo>
                    <a:pt x="768" y="17698"/>
                    <a:pt x="559" y="16850"/>
                    <a:pt x="354" y="15997"/>
                  </a:cubicBezTo>
                  <a:lnTo>
                    <a:pt x="354" y="15997"/>
                  </a:lnTo>
                  <a:cubicBezTo>
                    <a:pt x="505" y="14673"/>
                    <a:pt x="634" y="13350"/>
                    <a:pt x="756" y="12026"/>
                  </a:cubicBezTo>
                  <a:cubicBezTo>
                    <a:pt x="879" y="10693"/>
                    <a:pt x="988" y="9360"/>
                    <a:pt x="1096" y="8027"/>
                  </a:cubicBezTo>
                  <a:cubicBezTo>
                    <a:pt x="1200" y="6688"/>
                    <a:pt x="1289" y="5351"/>
                    <a:pt x="1363" y="4018"/>
                  </a:cubicBezTo>
                  <a:cubicBezTo>
                    <a:pt x="1452" y="2680"/>
                    <a:pt x="1511" y="1343"/>
                    <a:pt x="1556"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984;p58">
              <a:extLst>
                <a:ext uri="{FF2B5EF4-FFF2-40B4-BE49-F238E27FC236}">
                  <a16:creationId xmlns:a16="http://schemas.microsoft.com/office/drawing/2014/main" id="{BA9CD0EA-18A7-2A7D-5E2F-440529CADAEB}"/>
                </a:ext>
              </a:extLst>
            </p:cNvPr>
            <p:cNvSpPr/>
            <p:nvPr/>
          </p:nvSpPr>
          <p:spPr>
            <a:xfrm>
              <a:off x="4684075" y="3081300"/>
              <a:ext cx="682100" cy="175400"/>
            </a:xfrm>
            <a:custGeom>
              <a:avLst/>
              <a:gdLst/>
              <a:ahLst/>
              <a:cxnLst/>
              <a:rect l="l" t="t" r="r" b="b"/>
              <a:pathLst>
                <a:path w="27284" h="7016" extrusionOk="0">
                  <a:moveTo>
                    <a:pt x="19534" y="0"/>
                  </a:moveTo>
                  <a:lnTo>
                    <a:pt x="19188" y="469"/>
                  </a:lnTo>
                  <a:cubicBezTo>
                    <a:pt x="18167" y="1866"/>
                    <a:pt x="16809" y="2996"/>
                    <a:pt x="15304" y="3855"/>
                  </a:cubicBezTo>
                  <a:cubicBezTo>
                    <a:pt x="13803" y="4724"/>
                    <a:pt x="12149" y="5316"/>
                    <a:pt x="10441" y="5667"/>
                  </a:cubicBezTo>
                  <a:cubicBezTo>
                    <a:pt x="8733" y="6018"/>
                    <a:pt x="6985" y="6191"/>
                    <a:pt x="5228" y="6200"/>
                  </a:cubicBezTo>
                  <a:cubicBezTo>
                    <a:pt x="3476" y="6195"/>
                    <a:pt x="1704" y="6205"/>
                    <a:pt x="0" y="5726"/>
                  </a:cubicBezTo>
                  <a:lnTo>
                    <a:pt x="0" y="5726"/>
                  </a:lnTo>
                  <a:cubicBezTo>
                    <a:pt x="829" y="6033"/>
                    <a:pt x="1704" y="6195"/>
                    <a:pt x="2582" y="6300"/>
                  </a:cubicBezTo>
                  <a:cubicBezTo>
                    <a:pt x="3461" y="6403"/>
                    <a:pt x="4345" y="6457"/>
                    <a:pt x="5228" y="6477"/>
                  </a:cubicBezTo>
                  <a:cubicBezTo>
                    <a:pt x="5484" y="6482"/>
                    <a:pt x="5741" y="6487"/>
                    <a:pt x="5998" y="6487"/>
                  </a:cubicBezTo>
                  <a:cubicBezTo>
                    <a:pt x="7509" y="6487"/>
                    <a:pt x="9034" y="6388"/>
                    <a:pt x="10525" y="6082"/>
                  </a:cubicBezTo>
                  <a:cubicBezTo>
                    <a:pt x="12273" y="5742"/>
                    <a:pt x="13985" y="5154"/>
                    <a:pt x="15545" y="4270"/>
                  </a:cubicBezTo>
                  <a:cubicBezTo>
                    <a:pt x="16947" y="3470"/>
                    <a:pt x="18216" y="2414"/>
                    <a:pt x="19218" y="1140"/>
                  </a:cubicBezTo>
                  <a:cubicBezTo>
                    <a:pt x="19361" y="1921"/>
                    <a:pt x="19658" y="2671"/>
                    <a:pt x="20072" y="3338"/>
                  </a:cubicBezTo>
                  <a:cubicBezTo>
                    <a:pt x="20576" y="4152"/>
                    <a:pt x="21227" y="4867"/>
                    <a:pt x="21968" y="5464"/>
                  </a:cubicBezTo>
                  <a:cubicBezTo>
                    <a:pt x="23217" y="6477"/>
                    <a:pt x="24811" y="7015"/>
                    <a:pt x="26391" y="7015"/>
                  </a:cubicBezTo>
                  <a:cubicBezTo>
                    <a:pt x="26692" y="7015"/>
                    <a:pt x="26988" y="6995"/>
                    <a:pt x="27284" y="6956"/>
                  </a:cubicBezTo>
                  <a:lnTo>
                    <a:pt x="27284" y="6956"/>
                  </a:lnTo>
                  <a:cubicBezTo>
                    <a:pt x="27142" y="6965"/>
                    <a:pt x="26994" y="6970"/>
                    <a:pt x="26846" y="6970"/>
                  </a:cubicBezTo>
                  <a:cubicBezTo>
                    <a:pt x="25122" y="6970"/>
                    <a:pt x="23433" y="6339"/>
                    <a:pt x="22150" y="5238"/>
                  </a:cubicBezTo>
                  <a:cubicBezTo>
                    <a:pt x="21455" y="4641"/>
                    <a:pt x="20852" y="3930"/>
                    <a:pt x="20398" y="3140"/>
                  </a:cubicBezTo>
                  <a:cubicBezTo>
                    <a:pt x="19954" y="2350"/>
                    <a:pt x="19642" y="1481"/>
                    <a:pt x="19578" y="577"/>
                  </a:cubicBezTo>
                  <a:lnTo>
                    <a:pt x="19534" y="0"/>
                  </a:ln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985;p58">
              <a:extLst>
                <a:ext uri="{FF2B5EF4-FFF2-40B4-BE49-F238E27FC236}">
                  <a16:creationId xmlns:a16="http://schemas.microsoft.com/office/drawing/2014/main" id="{AE244193-2FB6-5FD6-839F-32EBB94DDF73}"/>
                </a:ext>
              </a:extLst>
            </p:cNvPr>
            <p:cNvSpPr/>
            <p:nvPr/>
          </p:nvSpPr>
          <p:spPr>
            <a:xfrm>
              <a:off x="5225475" y="3053400"/>
              <a:ext cx="400" cy="750"/>
            </a:xfrm>
            <a:custGeom>
              <a:avLst/>
              <a:gdLst/>
              <a:ahLst/>
              <a:cxnLst/>
              <a:rect l="l" t="t" r="r" b="b"/>
              <a:pathLst>
                <a:path w="16" h="30" extrusionOk="0">
                  <a:moveTo>
                    <a:pt x="0" y="0"/>
                  </a:moveTo>
                  <a:lnTo>
                    <a:pt x="0" y="0"/>
                  </a:lnTo>
                  <a:cubicBezTo>
                    <a:pt x="6" y="11"/>
                    <a:pt x="6" y="16"/>
                    <a:pt x="6" y="25"/>
                  </a:cubicBezTo>
                  <a:cubicBezTo>
                    <a:pt x="11" y="25"/>
                    <a:pt x="11" y="25"/>
                    <a:pt x="16" y="30"/>
                  </a:cubicBezTo>
                  <a:cubicBezTo>
                    <a:pt x="11" y="20"/>
                    <a:pt x="6" y="11"/>
                    <a:pt x="0" y="0"/>
                  </a:cubicBez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986;p58">
              <a:extLst>
                <a:ext uri="{FF2B5EF4-FFF2-40B4-BE49-F238E27FC236}">
                  <a16:creationId xmlns:a16="http://schemas.microsoft.com/office/drawing/2014/main" id="{FC277B38-D088-AF05-AEFC-48CBCD650E6A}"/>
                </a:ext>
              </a:extLst>
            </p:cNvPr>
            <p:cNvSpPr/>
            <p:nvPr/>
          </p:nvSpPr>
          <p:spPr>
            <a:xfrm>
              <a:off x="5225625" y="3054025"/>
              <a:ext cx="139225" cy="145375"/>
            </a:xfrm>
            <a:custGeom>
              <a:avLst/>
              <a:gdLst/>
              <a:ahLst/>
              <a:cxnLst/>
              <a:rect l="l" t="t" r="r" b="b"/>
              <a:pathLst>
                <a:path w="5569" h="5815" extrusionOk="0">
                  <a:moveTo>
                    <a:pt x="0" y="0"/>
                  </a:moveTo>
                  <a:cubicBezTo>
                    <a:pt x="158" y="1426"/>
                    <a:pt x="716" y="2848"/>
                    <a:pt x="1683" y="3974"/>
                  </a:cubicBezTo>
                  <a:cubicBezTo>
                    <a:pt x="2177" y="4532"/>
                    <a:pt x="2764" y="5006"/>
                    <a:pt x="3436" y="5336"/>
                  </a:cubicBezTo>
                  <a:cubicBezTo>
                    <a:pt x="4043" y="5643"/>
                    <a:pt x="4719" y="5815"/>
                    <a:pt x="5391" y="5815"/>
                  </a:cubicBezTo>
                  <a:lnTo>
                    <a:pt x="5569" y="5815"/>
                  </a:lnTo>
                  <a:cubicBezTo>
                    <a:pt x="4152" y="5500"/>
                    <a:pt x="2952" y="4700"/>
                    <a:pt x="2049" y="3659"/>
                  </a:cubicBezTo>
                  <a:cubicBezTo>
                    <a:pt x="1135" y="2616"/>
                    <a:pt x="533" y="1338"/>
                    <a:pt x="10" y="5"/>
                  </a:cubicBezTo>
                  <a:cubicBezTo>
                    <a:pt x="5" y="0"/>
                    <a:pt x="5" y="0"/>
                    <a:pt x="0"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987;p58">
              <a:extLst>
                <a:ext uri="{FF2B5EF4-FFF2-40B4-BE49-F238E27FC236}">
                  <a16:creationId xmlns:a16="http://schemas.microsoft.com/office/drawing/2014/main" id="{33A4BD3D-F7F8-6A69-30E8-00CA0E9978F0}"/>
                </a:ext>
              </a:extLst>
            </p:cNvPr>
            <p:cNvSpPr/>
            <p:nvPr/>
          </p:nvSpPr>
          <p:spPr>
            <a:xfrm>
              <a:off x="4731575" y="3030200"/>
              <a:ext cx="382600" cy="108125"/>
            </a:xfrm>
            <a:custGeom>
              <a:avLst/>
              <a:gdLst/>
              <a:ahLst/>
              <a:cxnLst/>
              <a:rect l="l" t="t" r="r" b="b"/>
              <a:pathLst>
                <a:path w="15304" h="4325" extrusionOk="0">
                  <a:moveTo>
                    <a:pt x="15304" y="0"/>
                  </a:moveTo>
                  <a:lnTo>
                    <a:pt x="15304" y="0"/>
                  </a:lnTo>
                  <a:cubicBezTo>
                    <a:pt x="14855" y="529"/>
                    <a:pt x="14342" y="987"/>
                    <a:pt x="13764" y="1358"/>
                  </a:cubicBezTo>
                  <a:cubicBezTo>
                    <a:pt x="13201" y="1739"/>
                    <a:pt x="12594" y="2049"/>
                    <a:pt x="11962" y="2315"/>
                  </a:cubicBezTo>
                  <a:cubicBezTo>
                    <a:pt x="10704" y="2839"/>
                    <a:pt x="9390" y="3254"/>
                    <a:pt x="8057" y="3535"/>
                  </a:cubicBezTo>
                  <a:cubicBezTo>
                    <a:pt x="6912" y="3776"/>
                    <a:pt x="5742" y="3905"/>
                    <a:pt x="4572" y="3905"/>
                  </a:cubicBezTo>
                  <a:cubicBezTo>
                    <a:pt x="4379" y="3905"/>
                    <a:pt x="4187" y="3905"/>
                    <a:pt x="3999" y="3895"/>
                  </a:cubicBezTo>
                  <a:cubicBezTo>
                    <a:pt x="2636" y="3836"/>
                    <a:pt x="1285" y="3550"/>
                    <a:pt x="0" y="3026"/>
                  </a:cubicBezTo>
                  <a:lnTo>
                    <a:pt x="0" y="3026"/>
                  </a:lnTo>
                  <a:cubicBezTo>
                    <a:pt x="603" y="3377"/>
                    <a:pt x="1250" y="3644"/>
                    <a:pt x="1911" y="3865"/>
                  </a:cubicBezTo>
                  <a:cubicBezTo>
                    <a:pt x="2583" y="4058"/>
                    <a:pt x="3274" y="4186"/>
                    <a:pt x="3969" y="4266"/>
                  </a:cubicBezTo>
                  <a:cubicBezTo>
                    <a:pt x="4365" y="4305"/>
                    <a:pt x="4760" y="4325"/>
                    <a:pt x="5154" y="4325"/>
                  </a:cubicBezTo>
                  <a:cubicBezTo>
                    <a:pt x="5461" y="4325"/>
                    <a:pt x="5767" y="4315"/>
                    <a:pt x="6072" y="4295"/>
                  </a:cubicBezTo>
                  <a:cubicBezTo>
                    <a:pt x="6774" y="4241"/>
                    <a:pt x="7470" y="4147"/>
                    <a:pt x="8156" y="4004"/>
                  </a:cubicBezTo>
                  <a:cubicBezTo>
                    <a:pt x="9524" y="3703"/>
                    <a:pt x="10861" y="3268"/>
                    <a:pt x="12121" y="2651"/>
                  </a:cubicBezTo>
                  <a:cubicBezTo>
                    <a:pt x="12747" y="2340"/>
                    <a:pt x="13354" y="1980"/>
                    <a:pt x="13902" y="1545"/>
                  </a:cubicBezTo>
                  <a:cubicBezTo>
                    <a:pt x="14445" y="1101"/>
                    <a:pt x="14939" y="593"/>
                    <a:pt x="15304"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988;p58">
              <a:extLst>
                <a:ext uri="{FF2B5EF4-FFF2-40B4-BE49-F238E27FC236}">
                  <a16:creationId xmlns:a16="http://schemas.microsoft.com/office/drawing/2014/main" id="{40117BFD-F8B4-CE31-D78D-2813680CD54B}"/>
                </a:ext>
              </a:extLst>
            </p:cNvPr>
            <p:cNvSpPr/>
            <p:nvPr/>
          </p:nvSpPr>
          <p:spPr>
            <a:xfrm>
              <a:off x="4599300" y="3358350"/>
              <a:ext cx="162800" cy="247000"/>
            </a:xfrm>
            <a:custGeom>
              <a:avLst/>
              <a:gdLst/>
              <a:ahLst/>
              <a:cxnLst/>
              <a:rect l="l" t="t" r="r" b="b"/>
              <a:pathLst>
                <a:path w="6512" h="9880" extrusionOk="0">
                  <a:moveTo>
                    <a:pt x="6343" y="0"/>
                  </a:moveTo>
                  <a:lnTo>
                    <a:pt x="6343" y="0"/>
                  </a:lnTo>
                  <a:cubicBezTo>
                    <a:pt x="6368" y="1062"/>
                    <a:pt x="6259" y="2113"/>
                    <a:pt x="5993" y="3120"/>
                  </a:cubicBezTo>
                  <a:cubicBezTo>
                    <a:pt x="5717" y="4122"/>
                    <a:pt x="5312" y="5085"/>
                    <a:pt x="4749" y="5949"/>
                  </a:cubicBezTo>
                  <a:cubicBezTo>
                    <a:pt x="4195" y="6822"/>
                    <a:pt x="3485" y="7592"/>
                    <a:pt x="2691" y="8259"/>
                  </a:cubicBezTo>
                  <a:cubicBezTo>
                    <a:pt x="2290" y="8595"/>
                    <a:pt x="1861" y="8896"/>
                    <a:pt x="1407" y="9158"/>
                  </a:cubicBezTo>
                  <a:cubicBezTo>
                    <a:pt x="962" y="9439"/>
                    <a:pt x="484" y="9666"/>
                    <a:pt x="0" y="9879"/>
                  </a:cubicBezTo>
                  <a:cubicBezTo>
                    <a:pt x="518" y="9770"/>
                    <a:pt x="1026" y="9583"/>
                    <a:pt x="1520" y="9370"/>
                  </a:cubicBezTo>
                  <a:cubicBezTo>
                    <a:pt x="2004" y="9139"/>
                    <a:pt x="2473" y="8866"/>
                    <a:pt x="2912" y="8556"/>
                  </a:cubicBezTo>
                  <a:cubicBezTo>
                    <a:pt x="3801" y="7934"/>
                    <a:pt x="4562" y="7124"/>
                    <a:pt x="5154" y="6211"/>
                  </a:cubicBezTo>
                  <a:cubicBezTo>
                    <a:pt x="5736" y="5293"/>
                    <a:pt x="6156" y="4266"/>
                    <a:pt x="6353" y="3204"/>
                  </a:cubicBezTo>
                  <a:cubicBezTo>
                    <a:pt x="6452" y="2671"/>
                    <a:pt x="6506" y="2133"/>
                    <a:pt x="6512" y="1595"/>
                  </a:cubicBezTo>
                  <a:cubicBezTo>
                    <a:pt x="6501" y="1057"/>
                    <a:pt x="6457" y="519"/>
                    <a:pt x="6343"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989;p58">
              <a:extLst>
                <a:ext uri="{FF2B5EF4-FFF2-40B4-BE49-F238E27FC236}">
                  <a16:creationId xmlns:a16="http://schemas.microsoft.com/office/drawing/2014/main" id="{B09D27CA-C808-FF08-EA4F-DBAF923922AC}"/>
                </a:ext>
              </a:extLst>
            </p:cNvPr>
            <p:cNvSpPr/>
            <p:nvPr/>
          </p:nvSpPr>
          <p:spPr>
            <a:xfrm>
              <a:off x="4569050" y="3452400"/>
              <a:ext cx="650" cy="400"/>
            </a:xfrm>
            <a:custGeom>
              <a:avLst/>
              <a:gdLst/>
              <a:ahLst/>
              <a:cxnLst/>
              <a:rect l="l" t="t" r="r" b="b"/>
              <a:pathLst>
                <a:path w="26" h="16" extrusionOk="0">
                  <a:moveTo>
                    <a:pt x="25" y="0"/>
                  </a:moveTo>
                  <a:cubicBezTo>
                    <a:pt x="15" y="5"/>
                    <a:pt x="10" y="10"/>
                    <a:pt x="1" y="16"/>
                  </a:cubicBezTo>
                  <a:cubicBezTo>
                    <a:pt x="10" y="16"/>
                    <a:pt x="15" y="10"/>
                    <a:pt x="25" y="10"/>
                  </a:cubicBezTo>
                  <a:lnTo>
                    <a:pt x="25" y="0"/>
                  </a:ln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990;p58">
              <a:extLst>
                <a:ext uri="{FF2B5EF4-FFF2-40B4-BE49-F238E27FC236}">
                  <a16:creationId xmlns:a16="http://schemas.microsoft.com/office/drawing/2014/main" id="{2A21F1A2-D2F2-1D60-751C-8A4A80644D46}"/>
                </a:ext>
              </a:extLst>
            </p:cNvPr>
            <p:cNvSpPr/>
            <p:nvPr/>
          </p:nvSpPr>
          <p:spPr>
            <a:xfrm>
              <a:off x="4569675" y="3321950"/>
              <a:ext cx="100225" cy="130700"/>
            </a:xfrm>
            <a:custGeom>
              <a:avLst/>
              <a:gdLst/>
              <a:ahLst/>
              <a:cxnLst/>
              <a:rect l="l" t="t" r="r" b="b"/>
              <a:pathLst>
                <a:path w="4009" h="5228" extrusionOk="0">
                  <a:moveTo>
                    <a:pt x="4009" y="0"/>
                  </a:moveTo>
                  <a:lnTo>
                    <a:pt x="4009" y="0"/>
                  </a:lnTo>
                  <a:cubicBezTo>
                    <a:pt x="3535" y="1042"/>
                    <a:pt x="3001" y="2005"/>
                    <a:pt x="2325" y="2873"/>
                  </a:cubicBezTo>
                  <a:cubicBezTo>
                    <a:pt x="1664" y="3742"/>
                    <a:pt x="878" y="4503"/>
                    <a:pt x="0" y="5218"/>
                  </a:cubicBezTo>
                  <a:lnTo>
                    <a:pt x="0" y="5228"/>
                  </a:lnTo>
                  <a:cubicBezTo>
                    <a:pt x="1071" y="4833"/>
                    <a:pt x="2004" y="4078"/>
                    <a:pt x="2705" y="3170"/>
                  </a:cubicBezTo>
                  <a:cubicBezTo>
                    <a:pt x="3411" y="2247"/>
                    <a:pt x="3905" y="1146"/>
                    <a:pt x="4009"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9AE7E0C5-B200-E7C4-8836-74E249EA8323}"/>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783545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ppt_x"/>
                                          </p:val>
                                        </p:tav>
                                        <p:tav tm="100000">
                                          <p:val>
                                            <p:strVal val="#ppt_x"/>
                                          </p:val>
                                        </p:tav>
                                      </p:tavLst>
                                    </p:anim>
                                    <p:anim calcmode="lin" valueType="num">
                                      <p:cBhvr additive="base">
                                        <p:cTn id="8" dur="500" fill="hold"/>
                                        <p:tgtEl>
                                          <p:spTgt spid="3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ppt_x"/>
                                          </p:val>
                                        </p:tav>
                                        <p:tav tm="100000">
                                          <p:val>
                                            <p:strVal val="#ppt_x"/>
                                          </p:val>
                                        </p:tav>
                                      </p:tavLst>
                                    </p:anim>
                                    <p:anim calcmode="lin" valueType="num">
                                      <p:cBhvr additive="base">
                                        <p:cTn id="12"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3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grpSp>
        <p:nvGrpSpPr>
          <p:cNvPr id="1213" name="Google Shape;1213;p53"/>
          <p:cNvGrpSpPr/>
          <p:nvPr/>
        </p:nvGrpSpPr>
        <p:grpSpPr>
          <a:xfrm>
            <a:off x="5892714" y="780020"/>
            <a:ext cx="946503" cy="524168"/>
            <a:chOff x="5902164" y="3157083"/>
            <a:chExt cx="946503" cy="524168"/>
          </a:xfrm>
        </p:grpSpPr>
        <p:sp>
          <p:nvSpPr>
            <p:cNvPr id="1214" name="Google Shape;1214;p53"/>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3"/>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3"/>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3"/>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53"/>
          <p:cNvGrpSpPr/>
          <p:nvPr/>
        </p:nvGrpSpPr>
        <p:grpSpPr>
          <a:xfrm>
            <a:off x="217256" y="4551270"/>
            <a:ext cx="550788" cy="335302"/>
            <a:chOff x="8291456" y="3737976"/>
            <a:chExt cx="550788" cy="335302"/>
          </a:xfrm>
        </p:grpSpPr>
        <p:sp>
          <p:nvSpPr>
            <p:cNvPr id="1219" name="Google Shape;1219;p53"/>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20" name="Google Shape;1220;p53"/>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221" name="Google Shape;1221;p53"/>
          <p:cNvSpPr/>
          <p:nvPr/>
        </p:nvSpPr>
        <p:spPr>
          <a:xfrm>
            <a:off x="3143537" y="1205350"/>
            <a:ext cx="2840863" cy="35727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22" name="Google Shape;1222;p53"/>
          <p:cNvSpPr/>
          <p:nvPr/>
        </p:nvSpPr>
        <p:spPr>
          <a:xfrm>
            <a:off x="6143350" y="1205350"/>
            <a:ext cx="2840862" cy="35727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23" name="Google Shape;1223;p53"/>
          <p:cNvSpPr/>
          <p:nvPr/>
        </p:nvSpPr>
        <p:spPr>
          <a:xfrm>
            <a:off x="217256" y="1205350"/>
            <a:ext cx="2792769" cy="35727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27" name="Google Shape;1227;p53"/>
          <p:cNvSpPr txBox="1">
            <a:spLocks noGrp="1"/>
          </p:cNvSpPr>
          <p:nvPr>
            <p:ph type="title"/>
          </p:nvPr>
        </p:nvSpPr>
        <p:spPr>
          <a:xfrm>
            <a:off x="715100" y="296171"/>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1240" name="Google Shape;1240;p53"/>
          <p:cNvSpPr/>
          <p:nvPr/>
        </p:nvSpPr>
        <p:spPr>
          <a:xfrm>
            <a:off x="8756600" y="1436592"/>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1" name="Google Shape;1241;p53"/>
          <p:cNvSpPr/>
          <p:nvPr/>
        </p:nvSpPr>
        <p:spPr>
          <a:xfrm>
            <a:off x="474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3"/>
          <p:cNvSpPr/>
          <p:nvPr/>
        </p:nvSpPr>
        <p:spPr>
          <a:xfrm>
            <a:off x="8188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Box 20">
            <a:extLst>
              <a:ext uri="{FF2B5EF4-FFF2-40B4-BE49-F238E27FC236}">
                <a16:creationId xmlns:a16="http://schemas.microsoft.com/office/drawing/2014/main" id="{37987DDB-0BA9-E6DF-ADF0-1E39D312B366}"/>
              </a:ext>
            </a:extLst>
          </p:cNvPr>
          <p:cNvSpPr txBox="1"/>
          <p:nvPr/>
        </p:nvSpPr>
        <p:spPr>
          <a:xfrm>
            <a:off x="326590" y="1303427"/>
            <a:ext cx="2634536" cy="3477875"/>
          </a:xfrm>
          <a:prstGeom prst="rect">
            <a:avLst/>
          </a:prstGeom>
          <a:noFill/>
        </p:spPr>
        <p:txBody>
          <a:bodyPr wrap="square">
            <a:spAutoFit/>
          </a:bodyPr>
          <a:lstStyle/>
          <a:p>
            <a:r>
              <a:rPr lang="en-US" sz="2000" b="1" i="1" dirty="0">
                <a:latin typeface="Nunito" pitchFamily="2" charset="0"/>
              </a:rPr>
              <a:t>Hoang: </a:t>
            </a:r>
            <a:r>
              <a:rPr lang="en-US" sz="2000" dirty="0">
                <a:latin typeface="Nunito" pitchFamily="2" charset="0"/>
              </a:rPr>
              <a:t>I live in the suburbs of Ha Noi. I use my bike to get around. It's convenient because I can ride it to places where the bus line doesn't reach. Going by bike might be a bit slow, but I can avoid traffic jams.</a:t>
            </a:r>
          </a:p>
        </p:txBody>
      </p:sp>
      <p:sp>
        <p:nvSpPr>
          <p:cNvPr id="23" name="TextBox 22">
            <a:extLst>
              <a:ext uri="{FF2B5EF4-FFF2-40B4-BE49-F238E27FC236}">
                <a16:creationId xmlns:a16="http://schemas.microsoft.com/office/drawing/2014/main" id="{D72BF1E7-A905-8047-3F95-898CEEC2D712}"/>
              </a:ext>
            </a:extLst>
          </p:cNvPr>
          <p:cNvSpPr txBox="1"/>
          <p:nvPr/>
        </p:nvSpPr>
        <p:spPr>
          <a:xfrm>
            <a:off x="3227731" y="1303427"/>
            <a:ext cx="2688537" cy="3170099"/>
          </a:xfrm>
          <a:prstGeom prst="rect">
            <a:avLst/>
          </a:prstGeom>
          <a:noFill/>
        </p:spPr>
        <p:txBody>
          <a:bodyPr wrap="square">
            <a:spAutoFit/>
          </a:bodyPr>
          <a:lstStyle/>
          <a:p>
            <a:r>
              <a:rPr lang="en-US" sz="2000" b="1" i="1" dirty="0" err="1">
                <a:latin typeface="Nunito" pitchFamily="2" charset="0"/>
                <a:cs typeface="Calibri" panose="020F0502020204030204" pitchFamily="34" charset="0"/>
              </a:rPr>
              <a:t>Cholada</a:t>
            </a:r>
            <a:r>
              <a:rPr lang="en-US" sz="2000" b="1" i="1" dirty="0">
                <a:latin typeface="Nunito" pitchFamily="2" charset="0"/>
                <a:cs typeface="Calibri" panose="020F0502020204030204" pitchFamily="34" charset="0"/>
              </a:rPr>
              <a:t>: </a:t>
            </a:r>
            <a:r>
              <a:rPr lang="en-US" sz="2000" dirty="0">
                <a:latin typeface="Nunito" pitchFamily="2" charset="0"/>
                <a:cs typeface="Calibri" panose="020F0502020204030204" pitchFamily="34" charset="0"/>
              </a:rPr>
              <a:t>My </a:t>
            </a:r>
            <a:r>
              <a:rPr lang="en-US" sz="2000" dirty="0" err="1">
                <a:latin typeface="Nunito" pitchFamily="2" charset="0"/>
                <a:cs typeface="Calibri" panose="020F0502020204030204" pitchFamily="34" charset="0"/>
              </a:rPr>
              <a:t>favourite</a:t>
            </a:r>
            <a:r>
              <a:rPr lang="en-US" sz="2000" dirty="0">
                <a:latin typeface="Nunito" pitchFamily="2" charset="0"/>
                <a:cs typeface="Calibri" panose="020F0502020204030204" pitchFamily="34" charset="0"/>
              </a:rPr>
              <a:t> means of transport in Bangkok is the sky train. It's crowded at rush hour, but it's always on time. It doesn't get stuck in traffic jams, so I can save time travelling.</a:t>
            </a:r>
          </a:p>
        </p:txBody>
      </p:sp>
      <p:sp>
        <p:nvSpPr>
          <p:cNvPr id="25" name="TextBox 24">
            <a:extLst>
              <a:ext uri="{FF2B5EF4-FFF2-40B4-BE49-F238E27FC236}">
                <a16:creationId xmlns:a16="http://schemas.microsoft.com/office/drawing/2014/main" id="{9BA12C0F-DDA3-7A09-5E49-14A1AA836E06}"/>
              </a:ext>
            </a:extLst>
          </p:cNvPr>
          <p:cNvSpPr txBox="1"/>
          <p:nvPr/>
        </p:nvSpPr>
        <p:spPr>
          <a:xfrm>
            <a:off x="6167963" y="1300644"/>
            <a:ext cx="2816249" cy="3477875"/>
          </a:xfrm>
          <a:prstGeom prst="rect">
            <a:avLst/>
          </a:prstGeom>
          <a:noFill/>
        </p:spPr>
        <p:txBody>
          <a:bodyPr wrap="square">
            <a:spAutoFit/>
          </a:bodyPr>
          <a:lstStyle/>
          <a:p>
            <a:r>
              <a:rPr lang="en-US" sz="2000" b="1" i="1" dirty="0">
                <a:latin typeface="Nunito" pitchFamily="2" charset="0"/>
              </a:rPr>
              <a:t>Kathy: </a:t>
            </a:r>
            <a:r>
              <a:rPr lang="en-US" sz="2000" dirty="0">
                <a:latin typeface="Nunito" pitchFamily="2" charset="0"/>
              </a:rPr>
              <a:t>I love the tram in Melbourne. It offers a discount for students. Sometimes the tram is late, but it always updates its arrival on a smartphone app, so I know in advance and arrange my time easily.</a:t>
            </a:r>
          </a:p>
        </p:txBody>
      </p:sp>
      <p:pic>
        <p:nvPicPr>
          <p:cNvPr id="2" name="Picture 1">
            <a:extLst>
              <a:ext uri="{FF2B5EF4-FFF2-40B4-BE49-F238E27FC236}">
                <a16:creationId xmlns:a16="http://schemas.microsoft.com/office/drawing/2014/main" id="{440AB00E-850C-FDAC-9F4A-3C38ABC184C8}"/>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p:nvPr/>
        </p:nvSpPr>
        <p:spPr>
          <a:xfrm>
            <a:off x="31375" y="1071914"/>
            <a:ext cx="8982600" cy="3744885"/>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8299725" y="1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8014500" y="6281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4A5210B4-E21A-4C62-F09E-F36C86A68CF2}"/>
              </a:ext>
            </a:extLst>
          </p:cNvPr>
          <p:cNvGraphicFramePr>
            <a:graphicFrameLocks noGrp="1"/>
          </p:cNvGraphicFramePr>
          <p:nvPr>
            <p:extLst>
              <p:ext uri="{D42A27DB-BD31-4B8C-83A1-F6EECF244321}">
                <p14:modId xmlns:p14="http://schemas.microsoft.com/office/powerpoint/2010/main" val="1501608802"/>
              </p:ext>
            </p:extLst>
          </p:nvPr>
        </p:nvGraphicFramePr>
        <p:xfrm>
          <a:off x="31375" y="1071284"/>
          <a:ext cx="8982600" cy="3764733"/>
        </p:xfrm>
        <a:graphic>
          <a:graphicData uri="http://schemas.openxmlformats.org/drawingml/2006/table">
            <a:tbl>
              <a:tblPr firstRow="1" bandRow="1">
                <a:tableStyleId>{EB804C10-0CD7-48FB-9E38-FB386BFE1A27}</a:tableStyleId>
              </a:tblPr>
              <a:tblGrid>
                <a:gridCol w="1796520">
                  <a:extLst>
                    <a:ext uri="{9D8B030D-6E8A-4147-A177-3AD203B41FA5}">
                      <a16:colId xmlns:a16="http://schemas.microsoft.com/office/drawing/2014/main" val="4268819090"/>
                    </a:ext>
                  </a:extLst>
                </a:gridCol>
                <a:gridCol w="1796520">
                  <a:extLst>
                    <a:ext uri="{9D8B030D-6E8A-4147-A177-3AD203B41FA5}">
                      <a16:colId xmlns:a16="http://schemas.microsoft.com/office/drawing/2014/main" val="718084975"/>
                    </a:ext>
                  </a:extLst>
                </a:gridCol>
                <a:gridCol w="1796520">
                  <a:extLst>
                    <a:ext uri="{9D8B030D-6E8A-4147-A177-3AD203B41FA5}">
                      <a16:colId xmlns:a16="http://schemas.microsoft.com/office/drawing/2014/main" val="1381287633"/>
                    </a:ext>
                  </a:extLst>
                </a:gridCol>
                <a:gridCol w="1796520">
                  <a:extLst>
                    <a:ext uri="{9D8B030D-6E8A-4147-A177-3AD203B41FA5}">
                      <a16:colId xmlns:a16="http://schemas.microsoft.com/office/drawing/2014/main" val="3778757938"/>
                    </a:ext>
                  </a:extLst>
                </a:gridCol>
                <a:gridCol w="1796520">
                  <a:extLst>
                    <a:ext uri="{9D8B030D-6E8A-4147-A177-3AD203B41FA5}">
                      <a16:colId xmlns:a16="http://schemas.microsoft.com/office/drawing/2014/main" val="3683399059"/>
                    </a:ext>
                  </a:extLst>
                </a:gridCol>
              </a:tblGrid>
              <a:tr h="1214430">
                <a:tc>
                  <a:txBody>
                    <a:bodyPr/>
                    <a:lstStyle/>
                    <a:p>
                      <a:pPr algn="ctr"/>
                      <a:r>
                        <a:rPr lang="en-US" sz="2200" b="1" dirty="0">
                          <a:latin typeface="Nunito" pitchFamily="2" charset="0"/>
                        </a:rPr>
                        <a:t>Name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Nunito" pitchFamily="2" charset="0"/>
                        </a:rPr>
                        <a:t>Favourite</a:t>
                      </a:r>
                      <a:r>
                        <a:rPr lang="en-US" sz="2200" b="1" dirty="0">
                          <a:latin typeface="Nunito" pitchFamily="2" charset="0"/>
                        </a:rPr>
                        <a:t> means of transport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latin typeface="Nunito" pitchFamily="2" charset="0"/>
                        </a:rPr>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latin typeface="Nunito" pitchFamily="2" charset="0"/>
                        </a:rPr>
                        <a:t>Drawback(s)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latin typeface="Nunito" pitchFamily="2" charset="0"/>
                        </a:rPr>
                        <a:t>Why using it </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730875"/>
                  </a:ext>
                </a:extLst>
              </a:tr>
              <a:tr h="850101">
                <a:tc>
                  <a:txBody>
                    <a:bodyPr/>
                    <a:lstStyle/>
                    <a:p>
                      <a:pPr algn="ctr"/>
                      <a:r>
                        <a:rPr lang="en-US" sz="2200" dirty="0">
                          <a:latin typeface="Nunito" pitchFamily="2" charset="0"/>
                        </a:rPr>
                        <a:t>Hoang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bike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convenient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avoid (1) _______</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498133"/>
                  </a:ext>
                </a:extLst>
              </a:tr>
              <a:tr h="850101">
                <a:tc>
                  <a:txBody>
                    <a:bodyPr/>
                    <a:lstStyle/>
                    <a:p>
                      <a:pPr algn="ctr"/>
                      <a:r>
                        <a:rPr lang="en-US" sz="2200" dirty="0" err="1">
                          <a:latin typeface="Nunito" pitchFamily="2" charset="0"/>
                        </a:rPr>
                        <a:t>Cholada</a:t>
                      </a:r>
                      <a:endParaRPr lang="en-US" sz="2200" dirty="0">
                        <a:latin typeface="Nunito" pitchFamily="2" charset="0"/>
                      </a:endParaRP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(2)_________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(3)________</a:t>
                      </a:r>
                    </a:p>
                    <a:p>
                      <a:pPr algn="l"/>
                      <a:r>
                        <a:rPr lang="en-US" sz="2200" dirty="0">
                          <a:latin typeface="Nunito" pitchFamily="2" charset="0"/>
                        </a:rPr>
                        <a:t>at rush hour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save time travelling</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916361"/>
                  </a:ext>
                </a:extLst>
              </a:tr>
              <a:tr h="850101">
                <a:tc>
                  <a:txBody>
                    <a:bodyPr/>
                    <a:lstStyle/>
                    <a:p>
                      <a:pPr algn="ctr"/>
                      <a:r>
                        <a:rPr lang="en-US" sz="2200" dirty="0">
                          <a:latin typeface="Nunito" pitchFamily="2" charset="0"/>
                        </a:rPr>
                        <a:t>Kathy</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2200" dirty="0">
                          <a:latin typeface="Nunito" pitchFamily="2" charset="0"/>
                        </a:rPr>
                        <a:t>(4)_________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2200" dirty="0">
                          <a:latin typeface="Nunito" pitchFamily="2" charset="0"/>
                        </a:rPr>
                        <a:t>(5)________</a:t>
                      </a:r>
                    </a:p>
                    <a:p>
                      <a:pPr algn="l"/>
                      <a:r>
                        <a:rPr lang="en-US" sz="2200" dirty="0">
                          <a:latin typeface="Nunito" pitchFamily="2" charset="0"/>
                        </a:rPr>
                        <a:t>for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2200" dirty="0">
                          <a:latin typeface="Nunito" pitchFamily="2" charset="0"/>
                        </a:rPr>
                        <a:t>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2200" dirty="0">
                          <a:latin typeface="Nunito" pitchFamily="2" charset="0"/>
                        </a:rPr>
                        <a:t>arrange time easily</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85121265"/>
                  </a:ext>
                </a:extLst>
              </a:tr>
            </a:tbl>
          </a:graphicData>
        </a:graphic>
      </p:graphicFrame>
      <p:sp>
        <p:nvSpPr>
          <p:cNvPr id="7" name="Google Shape;1227;p53">
            <a:extLst>
              <a:ext uri="{FF2B5EF4-FFF2-40B4-BE49-F238E27FC236}">
                <a16:creationId xmlns:a16="http://schemas.microsoft.com/office/drawing/2014/main" id="{CFE829C0-AE56-077B-DD8A-BFF8823B653E}"/>
              </a:ext>
            </a:extLst>
          </p:cNvPr>
          <p:cNvSpPr txBox="1">
            <a:spLocks noGrp="1"/>
          </p:cNvSpPr>
          <p:nvPr>
            <p:ph type="title"/>
          </p:nvPr>
        </p:nvSpPr>
        <p:spPr>
          <a:xfrm>
            <a:off x="720003" y="208422"/>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3" name="TextBox 2">
            <a:extLst>
              <a:ext uri="{FF2B5EF4-FFF2-40B4-BE49-F238E27FC236}">
                <a16:creationId xmlns:a16="http://schemas.microsoft.com/office/drawing/2014/main" id="{B51C65B0-71E2-663D-757B-8423EB444646}"/>
              </a:ext>
            </a:extLst>
          </p:cNvPr>
          <p:cNvSpPr txBox="1"/>
          <p:nvPr/>
        </p:nvSpPr>
        <p:spPr>
          <a:xfrm>
            <a:off x="7298725" y="2608916"/>
            <a:ext cx="1135178" cy="430887"/>
          </a:xfrm>
          <a:prstGeom prst="rect">
            <a:avLst/>
          </a:prstGeom>
          <a:noFill/>
        </p:spPr>
        <p:txBody>
          <a:bodyPr wrap="square">
            <a:spAutoFit/>
          </a:bodyPr>
          <a:lstStyle/>
          <a:p>
            <a:r>
              <a:rPr lang="en-US" sz="2200" b="1" dirty="0">
                <a:solidFill>
                  <a:srgbClr val="FF0000"/>
                </a:solidFill>
                <a:latin typeface="Nunito" pitchFamily="2" charset="0"/>
              </a:rPr>
              <a:t>noun</a:t>
            </a:r>
            <a:endParaRPr lang="en-US" sz="2200" dirty="0"/>
          </a:p>
        </p:txBody>
      </p:sp>
      <p:sp>
        <p:nvSpPr>
          <p:cNvPr id="4" name="TextBox 3">
            <a:extLst>
              <a:ext uri="{FF2B5EF4-FFF2-40B4-BE49-F238E27FC236}">
                <a16:creationId xmlns:a16="http://schemas.microsoft.com/office/drawing/2014/main" id="{0D21C63E-598A-4A10-CFB0-18E64B23E0F5}"/>
              </a:ext>
            </a:extLst>
          </p:cNvPr>
          <p:cNvSpPr txBox="1"/>
          <p:nvPr/>
        </p:nvSpPr>
        <p:spPr>
          <a:xfrm>
            <a:off x="2438071" y="3305703"/>
            <a:ext cx="1135178" cy="430887"/>
          </a:xfrm>
          <a:prstGeom prst="rect">
            <a:avLst/>
          </a:prstGeom>
          <a:noFill/>
        </p:spPr>
        <p:txBody>
          <a:bodyPr wrap="square">
            <a:spAutoFit/>
          </a:bodyPr>
          <a:lstStyle/>
          <a:p>
            <a:r>
              <a:rPr lang="en-US" sz="2200" b="1" dirty="0">
                <a:solidFill>
                  <a:srgbClr val="FF0000"/>
                </a:solidFill>
                <a:latin typeface="Nunito" pitchFamily="2" charset="0"/>
              </a:rPr>
              <a:t>noun</a:t>
            </a:r>
            <a:endParaRPr lang="en-US" sz="2200" dirty="0"/>
          </a:p>
        </p:txBody>
      </p:sp>
      <p:sp>
        <p:nvSpPr>
          <p:cNvPr id="5" name="TextBox 4">
            <a:extLst>
              <a:ext uri="{FF2B5EF4-FFF2-40B4-BE49-F238E27FC236}">
                <a16:creationId xmlns:a16="http://schemas.microsoft.com/office/drawing/2014/main" id="{CC883ABF-9DC4-998F-C4F9-BB4F7A1C689B}"/>
              </a:ext>
            </a:extLst>
          </p:cNvPr>
          <p:cNvSpPr txBox="1"/>
          <p:nvPr/>
        </p:nvSpPr>
        <p:spPr>
          <a:xfrm>
            <a:off x="5964705" y="3144194"/>
            <a:ext cx="1135178" cy="430887"/>
          </a:xfrm>
          <a:prstGeom prst="rect">
            <a:avLst/>
          </a:prstGeom>
          <a:noFill/>
        </p:spPr>
        <p:txBody>
          <a:bodyPr wrap="square">
            <a:spAutoFit/>
          </a:bodyPr>
          <a:lstStyle/>
          <a:p>
            <a:r>
              <a:rPr lang="en-US" sz="2200" b="1" dirty="0">
                <a:solidFill>
                  <a:srgbClr val="FF0000"/>
                </a:solidFill>
                <a:latin typeface="Nunito" pitchFamily="2" charset="0"/>
              </a:rPr>
              <a:t>verb </a:t>
            </a:r>
            <a:endParaRPr lang="en-US" sz="2200" dirty="0"/>
          </a:p>
        </p:txBody>
      </p:sp>
      <p:sp>
        <p:nvSpPr>
          <p:cNvPr id="6" name="TextBox 5">
            <a:extLst>
              <a:ext uri="{FF2B5EF4-FFF2-40B4-BE49-F238E27FC236}">
                <a16:creationId xmlns:a16="http://schemas.microsoft.com/office/drawing/2014/main" id="{ACDD38E5-224B-B01E-E85D-72034AB87B0C}"/>
              </a:ext>
            </a:extLst>
          </p:cNvPr>
          <p:cNvSpPr txBox="1"/>
          <p:nvPr/>
        </p:nvSpPr>
        <p:spPr>
          <a:xfrm>
            <a:off x="2437742" y="4167693"/>
            <a:ext cx="1135178" cy="430887"/>
          </a:xfrm>
          <a:prstGeom prst="rect">
            <a:avLst/>
          </a:prstGeom>
          <a:noFill/>
        </p:spPr>
        <p:txBody>
          <a:bodyPr wrap="square">
            <a:spAutoFit/>
          </a:bodyPr>
          <a:lstStyle/>
          <a:p>
            <a:r>
              <a:rPr lang="en-US" sz="2200" b="1" dirty="0">
                <a:solidFill>
                  <a:srgbClr val="FF0000"/>
                </a:solidFill>
                <a:latin typeface="Nunito" pitchFamily="2" charset="0"/>
              </a:rPr>
              <a:t>noun</a:t>
            </a:r>
            <a:endParaRPr lang="en-US" sz="2200" dirty="0"/>
          </a:p>
        </p:txBody>
      </p:sp>
      <p:sp>
        <p:nvSpPr>
          <p:cNvPr id="8" name="TextBox 7">
            <a:extLst>
              <a:ext uri="{FF2B5EF4-FFF2-40B4-BE49-F238E27FC236}">
                <a16:creationId xmlns:a16="http://schemas.microsoft.com/office/drawing/2014/main" id="{9FF345BC-4CBC-1D2E-7984-1C656F9245CE}"/>
              </a:ext>
            </a:extLst>
          </p:cNvPr>
          <p:cNvSpPr txBox="1"/>
          <p:nvPr/>
        </p:nvSpPr>
        <p:spPr>
          <a:xfrm>
            <a:off x="4204750" y="4010179"/>
            <a:ext cx="1135178" cy="430887"/>
          </a:xfrm>
          <a:prstGeom prst="rect">
            <a:avLst/>
          </a:prstGeom>
          <a:noFill/>
        </p:spPr>
        <p:txBody>
          <a:bodyPr wrap="square">
            <a:spAutoFit/>
          </a:bodyPr>
          <a:lstStyle/>
          <a:p>
            <a:r>
              <a:rPr lang="en-US" sz="2200" b="1" dirty="0">
                <a:solidFill>
                  <a:srgbClr val="FF0000"/>
                </a:solidFill>
                <a:latin typeface="Nunito" pitchFamily="2" charset="0"/>
              </a:rPr>
              <a:t>verb </a:t>
            </a:r>
            <a:endParaRPr lang="en-US" sz="2200" dirty="0"/>
          </a:p>
        </p:txBody>
      </p:sp>
      <p:pic>
        <p:nvPicPr>
          <p:cNvPr id="9" name="Picture 8">
            <a:extLst>
              <a:ext uri="{FF2B5EF4-FFF2-40B4-BE49-F238E27FC236}">
                <a16:creationId xmlns:a16="http://schemas.microsoft.com/office/drawing/2014/main" id="{DDD119CA-05E6-8DC4-DCF4-CFD3E6F7B1AC}"/>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34410744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p:nvPr/>
        </p:nvSpPr>
        <p:spPr>
          <a:xfrm>
            <a:off x="59729" y="946182"/>
            <a:ext cx="6773461" cy="4141714"/>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8299725" y="1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8014500" y="6281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4A5210B4-E21A-4C62-F09E-F36C86A68CF2}"/>
              </a:ext>
            </a:extLst>
          </p:cNvPr>
          <p:cNvGraphicFramePr>
            <a:graphicFrameLocks noGrp="1"/>
          </p:cNvGraphicFramePr>
          <p:nvPr>
            <p:extLst>
              <p:ext uri="{D42A27DB-BD31-4B8C-83A1-F6EECF244321}">
                <p14:modId xmlns:p14="http://schemas.microsoft.com/office/powerpoint/2010/main" val="69326559"/>
              </p:ext>
            </p:extLst>
          </p:nvPr>
        </p:nvGraphicFramePr>
        <p:xfrm>
          <a:off x="59729" y="976033"/>
          <a:ext cx="6773461" cy="4111863"/>
        </p:xfrm>
        <a:graphic>
          <a:graphicData uri="http://schemas.openxmlformats.org/drawingml/2006/table">
            <a:tbl>
              <a:tblPr firstRow="1" bandRow="1">
                <a:tableStyleId>{EB804C10-0CD7-48FB-9E38-FB386BFE1A27}</a:tableStyleId>
              </a:tblPr>
              <a:tblGrid>
                <a:gridCol w="1107124">
                  <a:extLst>
                    <a:ext uri="{9D8B030D-6E8A-4147-A177-3AD203B41FA5}">
                      <a16:colId xmlns:a16="http://schemas.microsoft.com/office/drawing/2014/main" val="4268819090"/>
                    </a:ext>
                  </a:extLst>
                </a:gridCol>
                <a:gridCol w="1254380">
                  <a:extLst>
                    <a:ext uri="{9D8B030D-6E8A-4147-A177-3AD203B41FA5}">
                      <a16:colId xmlns:a16="http://schemas.microsoft.com/office/drawing/2014/main" val="718084975"/>
                    </a:ext>
                  </a:extLst>
                </a:gridCol>
                <a:gridCol w="1640404">
                  <a:extLst>
                    <a:ext uri="{9D8B030D-6E8A-4147-A177-3AD203B41FA5}">
                      <a16:colId xmlns:a16="http://schemas.microsoft.com/office/drawing/2014/main" val="1381287633"/>
                    </a:ext>
                  </a:extLst>
                </a:gridCol>
                <a:gridCol w="1538177">
                  <a:extLst>
                    <a:ext uri="{9D8B030D-6E8A-4147-A177-3AD203B41FA5}">
                      <a16:colId xmlns:a16="http://schemas.microsoft.com/office/drawing/2014/main" val="3778757938"/>
                    </a:ext>
                  </a:extLst>
                </a:gridCol>
                <a:gridCol w="1233376">
                  <a:extLst>
                    <a:ext uri="{9D8B030D-6E8A-4147-A177-3AD203B41FA5}">
                      <a16:colId xmlns:a16="http://schemas.microsoft.com/office/drawing/2014/main" val="3683399059"/>
                    </a:ext>
                  </a:extLst>
                </a:gridCol>
              </a:tblGrid>
              <a:tr h="999124">
                <a:tc>
                  <a:txBody>
                    <a:bodyPr/>
                    <a:lstStyle/>
                    <a:p>
                      <a:pPr algn="ctr"/>
                      <a:r>
                        <a:rPr lang="en-US" sz="1800" b="1" dirty="0">
                          <a:latin typeface="Nunito" pitchFamily="2" charset="0"/>
                        </a:rPr>
                        <a:t>Name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a:latin typeface="Nunito" pitchFamily="2" charset="0"/>
                        </a:rPr>
                        <a:t>Favourite</a:t>
                      </a:r>
                      <a:r>
                        <a:rPr lang="en-US" sz="1800" b="1" dirty="0">
                          <a:latin typeface="Nunito" pitchFamily="2" charset="0"/>
                        </a:rPr>
                        <a:t> means of transport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Drawback(s)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Why using it </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730875"/>
                  </a:ext>
                </a:extLst>
              </a:tr>
              <a:tr h="973783">
                <a:tc>
                  <a:txBody>
                    <a:bodyPr/>
                    <a:lstStyle/>
                    <a:p>
                      <a:pPr algn="ctr"/>
                      <a:r>
                        <a:rPr lang="en-US" sz="1800" b="1" i="1" dirty="0">
                          <a:latin typeface="Nunito" pitchFamily="2" charset="0"/>
                        </a:rPr>
                        <a:t>Hoang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bike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convenient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avoid (1) _________</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498133"/>
                  </a:ext>
                </a:extLst>
              </a:tr>
              <a:tr h="1119365">
                <a:tc>
                  <a:txBody>
                    <a:bodyPr/>
                    <a:lstStyle/>
                    <a:p>
                      <a:pPr algn="ctr"/>
                      <a:r>
                        <a:rPr lang="en-US" sz="1800" b="1" i="1" dirty="0" err="1">
                          <a:latin typeface="Nunito" pitchFamily="2" charset="0"/>
                        </a:rPr>
                        <a:t>Cholada</a:t>
                      </a:r>
                      <a:endParaRPr lang="en-US" sz="1800" b="1" i="1" dirty="0">
                        <a:latin typeface="Nunito" pitchFamily="2" charset="0"/>
                      </a:endParaRP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(2)______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(3)______</a:t>
                      </a:r>
                    </a:p>
                    <a:p>
                      <a:pPr algn="l"/>
                      <a:r>
                        <a:rPr lang="en-US" sz="1800" dirty="0">
                          <a:latin typeface="Nunito" pitchFamily="2" charset="0"/>
                        </a:rPr>
                        <a:t>at rush hour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save time travelling</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916361"/>
                  </a:ext>
                </a:extLst>
              </a:tr>
              <a:tr h="1019591">
                <a:tc>
                  <a:txBody>
                    <a:bodyPr/>
                    <a:lstStyle/>
                    <a:p>
                      <a:pPr algn="ctr"/>
                      <a:r>
                        <a:rPr lang="en-US" sz="1800" b="1" i="1" dirty="0">
                          <a:latin typeface="Nunito" pitchFamily="2" charset="0"/>
                        </a:rPr>
                        <a:t>Kathy</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(4)______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(5)_______</a:t>
                      </a:r>
                    </a:p>
                    <a:p>
                      <a:pPr algn="l"/>
                      <a:r>
                        <a:rPr lang="en-US" sz="1800" dirty="0">
                          <a:latin typeface="Nunito" pitchFamily="2" charset="0"/>
                        </a:rPr>
                        <a:t>for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arrange time easily</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85121265"/>
                  </a:ext>
                </a:extLst>
              </a:tr>
            </a:tbl>
          </a:graphicData>
        </a:graphic>
      </p:graphicFrame>
      <p:sp>
        <p:nvSpPr>
          <p:cNvPr id="7" name="Google Shape;1227;p53">
            <a:extLst>
              <a:ext uri="{FF2B5EF4-FFF2-40B4-BE49-F238E27FC236}">
                <a16:creationId xmlns:a16="http://schemas.microsoft.com/office/drawing/2014/main" id="{CFE829C0-AE56-077B-DD8A-BFF8823B653E}"/>
              </a:ext>
            </a:extLst>
          </p:cNvPr>
          <p:cNvSpPr txBox="1">
            <a:spLocks noGrp="1"/>
          </p:cNvSpPr>
          <p:nvPr>
            <p:ph type="title"/>
          </p:nvPr>
        </p:nvSpPr>
        <p:spPr>
          <a:xfrm>
            <a:off x="715050" y="1867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4" name="TextBox 3">
            <a:extLst>
              <a:ext uri="{FF2B5EF4-FFF2-40B4-BE49-F238E27FC236}">
                <a16:creationId xmlns:a16="http://schemas.microsoft.com/office/drawing/2014/main" id="{A8B9B0AF-E777-1351-9820-39FA54353695}"/>
              </a:ext>
            </a:extLst>
          </p:cNvPr>
          <p:cNvSpPr txBox="1"/>
          <p:nvPr/>
        </p:nvSpPr>
        <p:spPr>
          <a:xfrm>
            <a:off x="6972547" y="1802606"/>
            <a:ext cx="2083905" cy="17175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1800" dirty="0">
                <a:latin typeface="Nunito" pitchFamily="2" charset="0"/>
              </a:rPr>
              <a:t>1. Going by bike might be a bit slow, but I can avoid </a:t>
            </a:r>
            <a:r>
              <a:rPr lang="en-US" sz="1800" b="1" dirty="0">
                <a:solidFill>
                  <a:srgbClr val="FF0000"/>
                </a:solidFill>
                <a:latin typeface="Nunito" pitchFamily="2" charset="0"/>
              </a:rPr>
              <a:t>traffic jams</a:t>
            </a:r>
            <a:r>
              <a:rPr lang="en-US" sz="1800" dirty="0">
                <a:latin typeface="Nunito" pitchFamily="2" charset="0"/>
              </a:rPr>
              <a:t>.</a:t>
            </a:r>
            <a:endParaRPr lang="en-US" sz="1800" dirty="0"/>
          </a:p>
        </p:txBody>
      </p:sp>
      <p:sp>
        <p:nvSpPr>
          <p:cNvPr id="6" name="TextBox 5">
            <a:extLst>
              <a:ext uri="{FF2B5EF4-FFF2-40B4-BE49-F238E27FC236}">
                <a16:creationId xmlns:a16="http://schemas.microsoft.com/office/drawing/2014/main" id="{99365F6D-5E0C-6C54-4403-0FEF938CD92C}"/>
              </a:ext>
            </a:extLst>
          </p:cNvPr>
          <p:cNvSpPr txBox="1"/>
          <p:nvPr/>
        </p:nvSpPr>
        <p:spPr>
          <a:xfrm>
            <a:off x="5608523" y="2385633"/>
            <a:ext cx="1135178" cy="646331"/>
          </a:xfrm>
          <a:prstGeom prst="rect">
            <a:avLst/>
          </a:prstGeom>
          <a:noFill/>
        </p:spPr>
        <p:txBody>
          <a:bodyPr wrap="square">
            <a:spAutoFit/>
          </a:bodyPr>
          <a:lstStyle/>
          <a:p>
            <a:r>
              <a:rPr lang="en-US" sz="1800" b="1" dirty="0">
                <a:solidFill>
                  <a:srgbClr val="FF0000"/>
                </a:solidFill>
                <a:latin typeface="Nunito" pitchFamily="2" charset="0"/>
              </a:rPr>
              <a:t>traffic jams</a:t>
            </a:r>
            <a:endParaRPr lang="en-US" sz="1800" dirty="0"/>
          </a:p>
        </p:txBody>
      </p:sp>
      <p:pic>
        <p:nvPicPr>
          <p:cNvPr id="3" name="Picture 2">
            <a:extLst>
              <a:ext uri="{FF2B5EF4-FFF2-40B4-BE49-F238E27FC236}">
                <a16:creationId xmlns:a16="http://schemas.microsoft.com/office/drawing/2014/main" id="{744D2975-3ACE-3A24-5DCF-849F05D94BC0}"/>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86300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p:nvPr/>
        </p:nvSpPr>
        <p:spPr>
          <a:xfrm>
            <a:off x="59729" y="923322"/>
            <a:ext cx="6773461" cy="4156954"/>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8299725" y="1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8014500" y="6281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4A5210B4-E21A-4C62-F09E-F36C86A68CF2}"/>
              </a:ext>
            </a:extLst>
          </p:cNvPr>
          <p:cNvGraphicFramePr>
            <a:graphicFrameLocks noGrp="1"/>
          </p:cNvGraphicFramePr>
          <p:nvPr>
            <p:extLst>
              <p:ext uri="{D42A27DB-BD31-4B8C-83A1-F6EECF244321}">
                <p14:modId xmlns:p14="http://schemas.microsoft.com/office/powerpoint/2010/main" val="2777309021"/>
              </p:ext>
            </p:extLst>
          </p:nvPr>
        </p:nvGraphicFramePr>
        <p:xfrm>
          <a:off x="59729" y="953173"/>
          <a:ext cx="6773461" cy="4127103"/>
        </p:xfrm>
        <a:graphic>
          <a:graphicData uri="http://schemas.openxmlformats.org/drawingml/2006/table">
            <a:tbl>
              <a:tblPr firstRow="1" bandRow="1">
                <a:tableStyleId>{EB804C10-0CD7-48FB-9E38-FB386BFE1A27}</a:tableStyleId>
              </a:tblPr>
              <a:tblGrid>
                <a:gridCol w="1107124">
                  <a:extLst>
                    <a:ext uri="{9D8B030D-6E8A-4147-A177-3AD203B41FA5}">
                      <a16:colId xmlns:a16="http://schemas.microsoft.com/office/drawing/2014/main" val="4268819090"/>
                    </a:ext>
                  </a:extLst>
                </a:gridCol>
                <a:gridCol w="1254380">
                  <a:extLst>
                    <a:ext uri="{9D8B030D-6E8A-4147-A177-3AD203B41FA5}">
                      <a16:colId xmlns:a16="http://schemas.microsoft.com/office/drawing/2014/main" val="718084975"/>
                    </a:ext>
                  </a:extLst>
                </a:gridCol>
                <a:gridCol w="1640404">
                  <a:extLst>
                    <a:ext uri="{9D8B030D-6E8A-4147-A177-3AD203B41FA5}">
                      <a16:colId xmlns:a16="http://schemas.microsoft.com/office/drawing/2014/main" val="1381287633"/>
                    </a:ext>
                  </a:extLst>
                </a:gridCol>
                <a:gridCol w="1538177">
                  <a:extLst>
                    <a:ext uri="{9D8B030D-6E8A-4147-A177-3AD203B41FA5}">
                      <a16:colId xmlns:a16="http://schemas.microsoft.com/office/drawing/2014/main" val="3778757938"/>
                    </a:ext>
                  </a:extLst>
                </a:gridCol>
                <a:gridCol w="1233376">
                  <a:extLst>
                    <a:ext uri="{9D8B030D-6E8A-4147-A177-3AD203B41FA5}">
                      <a16:colId xmlns:a16="http://schemas.microsoft.com/office/drawing/2014/main" val="3683399059"/>
                    </a:ext>
                  </a:extLst>
                </a:gridCol>
              </a:tblGrid>
              <a:tr h="999124">
                <a:tc>
                  <a:txBody>
                    <a:bodyPr/>
                    <a:lstStyle/>
                    <a:p>
                      <a:pPr algn="ctr"/>
                      <a:r>
                        <a:rPr lang="en-US" sz="1800" b="1" dirty="0">
                          <a:latin typeface="Nunito" pitchFamily="2" charset="0"/>
                        </a:rPr>
                        <a:t>Name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a:latin typeface="Nunito" pitchFamily="2" charset="0"/>
                        </a:rPr>
                        <a:t>Favourite</a:t>
                      </a:r>
                      <a:r>
                        <a:rPr lang="en-US" sz="1800" b="1" dirty="0">
                          <a:latin typeface="Nunito" pitchFamily="2" charset="0"/>
                        </a:rPr>
                        <a:t> means of transport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Drawback(s)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Why using it </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730875"/>
                  </a:ext>
                </a:extLst>
              </a:tr>
              <a:tr h="989023">
                <a:tc>
                  <a:txBody>
                    <a:bodyPr/>
                    <a:lstStyle/>
                    <a:p>
                      <a:pPr algn="ctr"/>
                      <a:r>
                        <a:rPr lang="en-US" sz="1800" b="1" i="1" dirty="0">
                          <a:latin typeface="Nunito" pitchFamily="2" charset="0"/>
                        </a:rPr>
                        <a:t>Hoang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bike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convenient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avoid (1) _________</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498133"/>
                  </a:ext>
                </a:extLst>
              </a:tr>
              <a:tr h="1119365">
                <a:tc>
                  <a:txBody>
                    <a:bodyPr/>
                    <a:lstStyle/>
                    <a:p>
                      <a:pPr algn="ctr"/>
                      <a:r>
                        <a:rPr lang="en-US" sz="1800" b="1" i="1" dirty="0" err="1">
                          <a:latin typeface="Nunito" pitchFamily="2" charset="0"/>
                        </a:rPr>
                        <a:t>Cholada</a:t>
                      </a:r>
                      <a:endParaRPr lang="en-US" sz="1800" b="1" i="1" dirty="0">
                        <a:latin typeface="Nunito" pitchFamily="2" charset="0"/>
                      </a:endParaRP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(2)______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(3)______</a:t>
                      </a:r>
                    </a:p>
                    <a:p>
                      <a:pPr algn="l"/>
                      <a:r>
                        <a:rPr lang="en-US" sz="1800" dirty="0">
                          <a:latin typeface="Nunito" pitchFamily="2" charset="0"/>
                        </a:rPr>
                        <a:t>at rush hour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save time travelling</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916361"/>
                  </a:ext>
                </a:extLst>
              </a:tr>
              <a:tr h="1019591">
                <a:tc>
                  <a:txBody>
                    <a:bodyPr/>
                    <a:lstStyle/>
                    <a:p>
                      <a:pPr algn="ctr"/>
                      <a:r>
                        <a:rPr lang="en-US" sz="1800" b="1" i="1" dirty="0">
                          <a:latin typeface="Nunito" pitchFamily="2" charset="0"/>
                        </a:rPr>
                        <a:t>Kathy</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(4)______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(5)_______</a:t>
                      </a:r>
                    </a:p>
                    <a:p>
                      <a:pPr algn="l"/>
                      <a:r>
                        <a:rPr lang="en-US" sz="1800" dirty="0">
                          <a:latin typeface="Nunito" pitchFamily="2" charset="0"/>
                        </a:rPr>
                        <a:t>for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arrange time easily</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85121265"/>
                  </a:ext>
                </a:extLst>
              </a:tr>
            </a:tbl>
          </a:graphicData>
        </a:graphic>
      </p:graphicFrame>
      <p:sp>
        <p:nvSpPr>
          <p:cNvPr id="7" name="Google Shape;1227;p53">
            <a:extLst>
              <a:ext uri="{FF2B5EF4-FFF2-40B4-BE49-F238E27FC236}">
                <a16:creationId xmlns:a16="http://schemas.microsoft.com/office/drawing/2014/main" id="{CFE829C0-AE56-077B-DD8A-BFF8823B653E}"/>
              </a:ext>
            </a:extLst>
          </p:cNvPr>
          <p:cNvSpPr txBox="1">
            <a:spLocks noGrp="1"/>
          </p:cNvSpPr>
          <p:nvPr>
            <p:ph type="title"/>
          </p:nvPr>
        </p:nvSpPr>
        <p:spPr>
          <a:xfrm>
            <a:off x="715050" y="1867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4" name="TextBox 3">
            <a:extLst>
              <a:ext uri="{FF2B5EF4-FFF2-40B4-BE49-F238E27FC236}">
                <a16:creationId xmlns:a16="http://schemas.microsoft.com/office/drawing/2014/main" id="{A8B9B0AF-E777-1351-9820-39FA54353695}"/>
              </a:ext>
            </a:extLst>
          </p:cNvPr>
          <p:cNvSpPr txBox="1"/>
          <p:nvPr/>
        </p:nvSpPr>
        <p:spPr>
          <a:xfrm>
            <a:off x="6972547" y="1802606"/>
            <a:ext cx="2083905" cy="21330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1800" dirty="0">
                <a:latin typeface="Nunito" pitchFamily="2" charset="0"/>
              </a:rPr>
              <a:t>2. My </a:t>
            </a:r>
            <a:r>
              <a:rPr lang="en-US" sz="1800" dirty="0" err="1">
                <a:latin typeface="Nunito" pitchFamily="2" charset="0"/>
              </a:rPr>
              <a:t>favourite</a:t>
            </a:r>
            <a:r>
              <a:rPr lang="en-US" sz="1800" dirty="0">
                <a:latin typeface="Nunito" pitchFamily="2" charset="0"/>
              </a:rPr>
              <a:t> means of transport in Bangkok is </a:t>
            </a:r>
            <a:r>
              <a:rPr lang="en-US" sz="1800" dirty="0">
                <a:solidFill>
                  <a:schemeClr val="tx1"/>
                </a:solidFill>
                <a:latin typeface="Nunito" pitchFamily="2" charset="0"/>
              </a:rPr>
              <a:t>the</a:t>
            </a:r>
            <a:r>
              <a:rPr lang="en-US" sz="1800" b="1" dirty="0">
                <a:solidFill>
                  <a:srgbClr val="FF0000"/>
                </a:solidFill>
                <a:latin typeface="Nunito" pitchFamily="2" charset="0"/>
              </a:rPr>
              <a:t> sky train.</a:t>
            </a:r>
            <a:endParaRPr lang="en-US" sz="1800" b="1" dirty="0">
              <a:solidFill>
                <a:srgbClr val="FF0000"/>
              </a:solidFill>
            </a:endParaRPr>
          </a:p>
        </p:txBody>
      </p:sp>
      <p:sp>
        <p:nvSpPr>
          <p:cNvPr id="6" name="TextBox 5">
            <a:extLst>
              <a:ext uri="{FF2B5EF4-FFF2-40B4-BE49-F238E27FC236}">
                <a16:creationId xmlns:a16="http://schemas.microsoft.com/office/drawing/2014/main" id="{99365F6D-5E0C-6C54-4403-0FEF938CD92C}"/>
              </a:ext>
            </a:extLst>
          </p:cNvPr>
          <p:cNvSpPr txBox="1"/>
          <p:nvPr/>
        </p:nvSpPr>
        <p:spPr>
          <a:xfrm>
            <a:off x="5646869" y="2370393"/>
            <a:ext cx="1300868" cy="646331"/>
          </a:xfrm>
          <a:prstGeom prst="rect">
            <a:avLst/>
          </a:prstGeom>
          <a:noFill/>
        </p:spPr>
        <p:txBody>
          <a:bodyPr wrap="square">
            <a:spAutoFit/>
          </a:bodyPr>
          <a:lstStyle/>
          <a:p>
            <a:r>
              <a:rPr lang="en-US" sz="1800" b="1" dirty="0">
                <a:solidFill>
                  <a:srgbClr val="FF0000"/>
                </a:solidFill>
                <a:latin typeface="Nunito" pitchFamily="2" charset="0"/>
              </a:rPr>
              <a:t>traffic jams</a:t>
            </a:r>
            <a:endParaRPr lang="en-US" sz="1800" dirty="0"/>
          </a:p>
        </p:txBody>
      </p:sp>
      <p:sp>
        <p:nvSpPr>
          <p:cNvPr id="3" name="TextBox 2">
            <a:extLst>
              <a:ext uri="{FF2B5EF4-FFF2-40B4-BE49-F238E27FC236}">
                <a16:creationId xmlns:a16="http://schemas.microsoft.com/office/drawing/2014/main" id="{8C58FD0B-C50C-3C75-E7CE-1C8FE0D7C142}"/>
              </a:ext>
            </a:extLst>
          </p:cNvPr>
          <p:cNvSpPr txBox="1"/>
          <p:nvPr/>
        </p:nvSpPr>
        <p:spPr>
          <a:xfrm>
            <a:off x="1501343" y="3274055"/>
            <a:ext cx="982778" cy="646331"/>
          </a:xfrm>
          <a:prstGeom prst="rect">
            <a:avLst/>
          </a:prstGeom>
          <a:noFill/>
        </p:spPr>
        <p:txBody>
          <a:bodyPr wrap="square">
            <a:spAutoFit/>
          </a:bodyPr>
          <a:lstStyle/>
          <a:p>
            <a:r>
              <a:rPr lang="en-US" sz="1800" b="1" dirty="0">
                <a:solidFill>
                  <a:srgbClr val="FF0000"/>
                </a:solidFill>
                <a:latin typeface="Nunito" pitchFamily="2" charset="0"/>
              </a:rPr>
              <a:t>sky train</a:t>
            </a:r>
            <a:endParaRPr lang="en-US" sz="1800" dirty="0"/>
          </a:p>
        </p:txBody>
      </p:sp>
      <p:pic>
        <p:nvPicPr>
          <p:cNvPr id="5" name="Picture 4">
            <a:extLst>
              <a:ext uri="{FF2B5EF4-FFF2-40B4-BE49-F238E27FC236}">
                <a16:creationId xmlns:a16="http://schemas.microsoft.com/office/drawing/2014/main" id="{9D62E9EA-DA6F-2A9E-DB80-FCFEC9107B2E}"/>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83354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p:nvPr/>
        </p:nvSpPr>
        <p:spPr>
          <a:xfrm>
            <a:off x="59729" y="923322"/>
            <a:ext cx="6773461" cy="4156954"/>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8299725" y="1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8014500" y="6281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4A5210B4-E21A-4C62-F09E-F36C86A68CF2}"/>
              </a:ext>
            </a:extLst>
          </p:cNvPr>
          <p:cNvGraphicFramePr>
            <a:graphicFrameLocks noGrp="1"/>
          </p:cNvGraphicFramePr>
          <p:nvPr/>
        </p:nvGraphicFramePr>
        <p:xfrm>
          <a:off x="59729" y="953173"/>
          <a:ext cx="6773461" cy="4127103"/>
        </p:xfrm>
        <a:graphic>
          <a:graphicData uri="http://schemas.openxmlformats.org/drawingml/2006/table">
            <a:tbl>
              <a:tblPr firstRow="1" bandRow="1">
                <a:tableStyleId>{EB804C10-0CD7-48FB-9E38-FB386BFE1A27}</a:tableStyleId>
              </a:tblPr>
              <a:tblGrid>
                <a:gridCol w="1107124">
                  <a:extLst>
                    <a:ext uri="{9D8B030D-6E8A-4147-A177-3AD203B41FA5}">
                      <a16:colId xmlns:a16="http://schemas.microsoft.com/office/drawing/2014/main" val="4268819090"/>
                    </a:ext>
                  </a:extLst>
                </a:gridCol>
                <a:gridCol w="1254380">
                  <a:extLst>
                    <a:ext uri="{9D8B030D-6E8A-4147-A177-3AD203B41FA5}">
                      <a16:colId xmlns:a16="http://schemas.microsoft.com/office/drawing/2014/main" val="718084975"/>
                    </a:ext>
                  </a:extLst>
                </a:gridCol>
                <a:gridCol w="1640404">
                  <a:extLst>
                    <a:ext uri="{9D8B030D-6E8A-4147-A177-3AD203B41FA5}">
                      <a16:colId xmlns:a16="http://schemas.microsoft.com/office/drawing/2014/main" val="1381287633"/>
                    </a:ext>
                  </a:extLst>
                </a:gridCol>
                <a:gridCol w="1538177">
                  <a:extLst>
                    <a:ext uri="{9D8B030D-6E8A-4147-A177-3AD203B41FA5}">
                      <a16:colId xmlns:a16="http://schemas.microsoft.com/office/drawing/2014/main" val="3778757938"/>
                    </a:ext>
                  </a:extLst>
                </a:gridCol>
                <a:gridCol w="1233376">
                  <a:extLst>
                    <a:ext uri="{9D8B030D-6E8A-4147-A177-3AD203B41FA5}">
                      <a16:colId xmlns:a16="http://schemas.microsoft.com/office/drawing/2014/main" val="3683399059"/>
                    </a:ext>
                  </a:extLst>
                </a:gridCol>
              </a:tblGrid>
              <a:tr h="999124">
                <a:tc>
                  <a:txBody>
                    <a:bodyPr/>
                    <a:lstStyle/>
                    <a:p>
                      <a:pPr algn="ctr"/>
                      <a:r>
                        <a:rPr lang="en-US" sz="1800" b="1" dirty="0">
                          <a:latin typeface="Nunito" pitchFamily="2" charset="0"/>
                        </a:rPr>
                        <a:t>Name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a:latin typeface="Nunito" pitchFamily="2" charset="0"/>
                        </a:rPr>
                        <a:t>Favourite</a:t>
                      </a:r>
                      <a:r>
                        <a:rPr lang="en-US" sz="1800" b="1" dirty="0">
                          <a:latin typeface="Nunito" pitchFamily="2" charset="0"/>
                        </a:rPr>
                        <a:t> means of transport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Drawback(s)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Why using it </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730875"/>
                  </a:ext>
                </a:extLst>
              </a:tr>
              <a:tr h="989023">
                <a:tc>
                  <a:txBody>
                    <a:bodyPr/>
                    <a:lstStyle/>
                    <a:p>
                      <a:pPr algn="ctr"/>
                      <a:r>
                        <a:rPr lang="en-US" sz="1800" b="1" i="1" dirty="0">
                          <a:latin typeface="Nunito" pitchFamily="2" charset="0"/>
                        </a:rPr>
                        <a:t>Hoang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bike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convenient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avoid (1) _________</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498133"/>
                  </a:ext>
                </a:extLst>
              </a:tr>
              <a:tr h="1119365">
                <a:tc>
                  <a:txBody>
                    <a:bodyPr/>
                    <a:lstStyle/>
                    <a:p>
                      <a:pPr algn="ctr"/>
                      <a:r>
                        <a:rPr lang="en-US" sz="1800" b="1" i="1" dirty="0" err="1">
                          <a:latin typeface="Nunito" pitchFamily="2" charset="0"/>
                        </a:rPr>
                        <a:t>Cholada</a:t>
                      </a:r>
                      <a:endParaRPr lang="en-US" sz="1800" b="1" i="1" dirty="0">
                        <a:latin typeface="Nunito" pitchFamily="2" charset="0"/>
                      </a:endParaRP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(2)______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(3)______</a:t>
                      </a:r>
                    </a:p>
                    <a:p>
                      <a:pPr algn="l"/>
                      <a:r>
                        <a:rPr lang="en-US" sz="1800" dirty="0">
                          <a:latin typeface="Nunito" pitchFamily="2" charset="0"/>
                        </a:rPr>
                        <a:t>at rush hour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save time travelling</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916361"/>
                  </a:ext>
                </a:extLst>
              </a:tr>
              <a:tr h="1019591">
                <a:tc>
                  <a:txBody>
                    <a:bodyPr/>
                    <a:lstStyle/>
                    <a:p>
                      <a:pPr algn="ctr"/>
                      <a:r>
                        <a:rPr lang="en-US" sz="1800" b="1" i="1" dirty="0">
                          <a:latin typeface="Nunito" pitchFamily="2" charset="0"/>
                        </a:rPr>
                        <a:t>Kathy</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(4)______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(5)_______</a:t>
                      </a:r>
                    </a:p>
                    <a:p>
                      <a:pPr algn="l"/>
                      <a:r>
                        <a:rPr lang="en-US" sz="1800" dirty="0">
                          <a:latin typeface="Nunito" pitchFamily="2" charset="0"/>
                        </a:rPr>
                        <a:t>for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arrange time easily</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85121265"/>
                  </a:ext>
                </a:extLst>
              </a:tr>
            </a:tbl>
          </a:graphicData>
        </a:graphic>
      </p:graphicFrame>
      <p:sp>
        <p:nvSpPr>
          <p:cNvPr id="7" name="Google Shape;1227;p53">
            <a:extLst>
              <a:ext uri="{FF2B5EF4-FFF2-40B4-BE49-F238E27FC236}">
                <a16:creationId xmlns:a16="http://schemas.microsoft.com/office/drawing/2014/main" id="{CFE829C0-AE56-077B-DD8A-BFF8823B653E}"/>
              </a:ext>
            </a:extLst>
          </p:cNvPr>
          <p:cNvSpPr txBox="1">
            <a:spLocks noGrp="1"/>
          </p:cNvSpPr>
          <p:nvPr>
            <p:ph type="title"/>
          </p:nvPr>
        </p:nvSpPr>
        <p:spPr>
          <a:xfrm>
            <a:off x="715050" y="1867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4" name="TextBox 3">
            <a:extLst>
              <a:ext uri="{FF2B5EF4-FFF2-40B4-BE49-F238E27FC236}">
                <a16:creationId xmlns:a16="http://schemas.microsoft.com/office/drawing/2014/main" id="{A8B9B0AF-E777-1351-9820-39FA54353695}"/>
              </a:ext>
            </a:extLst>
          </p:cNvPr>
          <p:cNvSpPr txBox="1"/>
          <p:nvPr/>
        </p:nvSpPr>
        <p:spPr>
          <a:xfrm>
            <a:off x="6972547" y="1802606"/>
            <a:ext cx="2083905" cy="13020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1800" dirty="0">
                <a:latin typeface="Nunito" pitchFamily="2" charset="0"/>
              </a:rPr>
              <a:t>3. It's </a:t>
            </a:r>
            <a:r>
              <a:rPr lang="en-US" sz="1800" b="1" dirty="0">
                <a:solidFill>
                  <a:srgbClr val="FF0000"/>
                </a:solidFill>
                <a:latin typeface="Nunito" pitchFamily="2" charset="0"/>
              </a:rPr>
              <a:t>crowded</a:t>
            </a:r>
            <a:r>
              <a:rPr lang="en-US" sz="1800" dirty="0">
                <a:latin typeface="Nunito" pitchFamily="2" charset="0"/>
              </a:rPr>
              <a:t> at rush hour, but it's always on time.</a:t>
            </a:r>
            <a:endParaRPr lang="en-US" sz="1800" b="1" dirty="0">
              <a:solidFill>
                <a:srgbClr val="FF0000"/>
              </a:solidFill>
            </a:endParaRPr>
          </a:p>
        </p:txBody>
      </p:sp>
      <p:sp>
        <p:nvSpPr>
          <p:cNvPr id="6" name="TextBox 5">
            <a:extLst>
              <a:ext uri="{FF2B5EF4-FFF2-40B4-BE49-F238E27FC236}">
                <a16:creationId xmlns:a16="http://schemas.microsoft.com/office/drawing/2014/main" id="{99365F6D-5E0C-6C54-4403-0FEF938CD92C}"/>
              </a:ext>
            </a:extLst>
          </p:cNvPr>
          <p:cNvSpPr txBox="1"/>
          <p:nvPr/>
        </p:nvSpPr>
        <p:spPr>
          <a:xfrm>
            <a:off x="5646869" y="2370393"/>
            <a:ext cx="1300868" cy="646331"/>
          </a:xfrm>
          <a:prstGeom prst="rect">
            <a:avLst/>
          </a:prstGeom>
          <a:noFill/>
        </p:spPr>
        <p:txBody>
          <a:bodyPr wrap="square">
            <a:spAutoFit/>
          </a:bodyPr>
          <a:lstStyle/>
          <a:p>
            <a:r>
              <a:rPr lang="en-US" sz="1800" b="1" dirty="0">
                <a:solidFill>
                  <a:srgbClr val="FF0000"/>
                </a:solidFill>
                <a:latin typeface="Nunito" pitchFamily="2" charset="0"/>
              </a:rPr>
              <a:t>traffic jams</a:t>
            </a:r>
            <a:endParaRPr lang="en-US" sz="1800" dirty="0"/>
          </a:p>
        </p:txBody>
      </p:sp>
      <p:sp>
        <p:nvSpPr>
          <p:cNvPr id="3" name="TextBox 2">
            <a:extLst>
              <a:ext uri="{FF2B5EF4-FFF2-40B4-BE49-F238E27FC236}">
                <a16:creationId xmlns:a16="http://schemas.microsoft.com/office/drawing/2014/main" id="{8C58FD0B-C50C-3C75-E7CE-1C8FE0D7C142}"/>
              </a:ext>
            </a:extLst>
          </p:cNvPr>
          <p:cNvSpPr txBox="1"/>
          <p:nvPr/>
        </p:nvSpPr>
        <p:spPr>
          <a:xfrm>
            <a:off x="1501343" y="3274055"/>
            <a:ext cx="982778" cy="646331"/>
          </a:xfrm>
          <a:prstGeom prst="rect">
            <a:avLst/>
          </a:prstGeom>
          <a:noFill/>
        </p:spPr>
        <p:txBody>
          <a:bodyPr wrap="square">
            <a:spAutoFit/>
          </a:bodyPr>
          <a:lstStyle/>
          <a:p>
            <a:r>
              <a:rPr lang="en-US" sz="1800" b="1" dirty="0">
                <a:solidFill>
                  <a:srgbClr val="FF0000"/>
                </a:solidFill>
                <a:latin typeface="Nunito" pitchFamily="2" charset="0"/>
              </a:rPr>
              <a:t>sky train</a:t>
            </a:r>
            <a:endParaRPr lang="en-US" sz="1800" dirty="0"/>
          </a:p>
        </p:txBody>
      </p:sp>
      <p:sp>
        <p:nvSpPr>
          <p:cNvPr id="5" name="TextBox 4">
            <a:extLst>
              <a:ext uri="{FF2B5EF4-FFF2-40B4-BE49-F238E27FC236}">
                <a16:creationId xmlns:a16="http://schemas.microsoft.com/office/drawing/2014/main" id="{F337AD86-CB12-B29E-A861-873B419B6E39}"/>
              </a:ext>
            </a:extLst>
          </p:cNvPr>
          <p:cNvSpPr txBox="1"/>
          <p:nvPr/>
        </p:nvSpPr>
        <p:spPr>
          <a:xfrm>
            <a:off x="4381702" y="3152135"/>
            <a:ext cx="1112317" cy="369332"/>
          </a:xfrm>
          <a:prstGeom prst="rect">
            <a:avLst/>
          </a:prstGeom>
          <a:noFill/>
        </p:spPr>
        <p:txBody>
          <a:bodyPr wrap="square">
            <a:spAutoFit/>
          </a:bodyPr>
          <a:lstStyle/>
          <a:p>
            <a:r>
              <a:rPr lang="en-US" sz="1800" b="1" dirty="0">
                <a:solidFill>
                  <a:srgbClr val="FF0000"/>
                </a:solidFill>
                <a:latin typeface="Nunito" pitchFamily="2" charset="0"/>
              </a:rPr>
              <a:t>crowded</a:t>
            </a:r>
            <a:endParaRPr lang="en-US" sz="1800" dirty="0"/>
          </a:p>
        </p:txBody>
      </p:sp>
      <p:pic>
        <p:nvPicPr>
          <p:cNvPr id="8" name="Picture 7">
            <a:extLst>
              <a:ext uri="{FF2B5EF4-FFF2-40B4-BE49-F238E27FC236}">
                <a16:creationId xmlns:a16="http://schemas.microsoft.com/office/drawing/2014/main" id="{6A63D490-B0A4-E722-7C60-1090103C0519}"/>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127006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p:nvPr/>
        </p:nvSpPr>
        <p:spPr>
          <a:xfrm>
            <a:off x="59729" y="923322"/>
            <a:ext cx="6773461" cy="4156954"/>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92" name="Google Shape;292;p31"/>
          <p:cNvSpPr/>
          <p:nvPr/>
        </p:nvSpPr>
        <p:spPr>
          <a:xfrm>
            <a:off x="8299725" y="1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8014500" y="6281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4A5210B4-E21A-4C62-F09E-F36C86A68CF2}"/>
              </a:ext>
            </a:extLst>
          </p:cNvPr>
          <p:cNvGraphicFramePr>
            <a:graphicFrameLocks noGrp="1"/>
          </p:cNvGraphicFramePr>
          <p:nvPr>
            <p:extLst>
              <p:ext uri="{D42A27DB-BD31-4B8C-83A1-F6EECF244321}">
                <p14:modId xmlns:p14="http://schemas.microsoft.com/office/powerpoint/2010/main" val="1159412775"/>
              </p:ext>
            </p:extLst>
          </p:nvPr>
        </p:nvGraphicFramePr>
        <p:xfrm>
          <a:off x="59729" y="953173"/>
          <a:ext cx="6773461" cy="4127103"/>
        </p:xfrm>
        <a:graphic>
          <a:graphicData uri="http://schemas.openxmlformats.org/drawingml/2006/table">
            <a:tbl>
              <a:tblPr firstRow="1" bandRow="1">
                <a:tableStyleId>{EB804C10-0CD7-48FB-9E38-FB386BFE1A27}</a:tableStyleId>
              </a:tblPr>
              <a:tblGrid>
                <a:gridCol w="1107124">
                  <a:extLst>
                    <a:ext uri="{9D8B030D-6E8A-4147-A177-3AD203B41FA5}">
                      <a16:colId xmlns:a16="http://schemas.microsoft.com/office/drawing/2014/main" val="4268819090"/>
                    </a:ext>
                  </a:extLst>
                </a:gridCol>
                <a:gridCol w="1254380">
                  <a:extLst>
                    <a:ext uri="{9D8B030D-6E8A-4147-A177-3AD203B41FA5}">
                      <a16:colId xmlns:a16="http://schemas.microsoft.com/office/drawing/2014/main" val="718084975"/>
                    </a:ext>
                  </a:extLst>
                </a:gridCol>
                <a:gridCol w="1640404">
                  <a:extLst>
                    <a:ext uri="{9D8B030D-6E8A-4147-A177-3AD203B41FA5}">
                      <a16:colId xmlns:a16="http://schemas.microsoft.com/office/drawing/2014/main" val="1381287633"/>
                    </a:ext>
                  </a:extLst>
                </a:gridCol>
                <a:gridCol w="1538177">
                  <a:extLst>
                    <a:ext uri="{9D8B030D-6E8A-4147-A177-3AD203B41FA5}">
                      <a16:colId xmlns:a16="http://schemas.microsoft.com/office/drawing/2014/main" val="3778757938"/>
                    </a:ext>
                  </a:extLst>
                </a:gridCol>
                <a:gridCol w="1233376">
                  <a:extLst>
                    <a:ext uri="{9D8B030D-6E8A-4147-A177-3AD203B41FA5}">
                      <a16:colId xmlns:a16="http://schemas.microsoft.com/office/drawing/2014/main" val="3683399059"/>
                    </a:ext>
                  </a:extLst>
                </a:gridCol>
              </a:tblGrid>
              <a:tr h="999124">
                <a:tc>
                  <a:txBody>
                    <a:bodyPr/>
                    <a:lstStyle/>
                    <a:p>
                      <a:pPr algn="ctr"/>
                      <a:r>
                        <a:rPr lang="en-US" sz="1800" b="1" dirty="0">
                          <a:latin typeface="Nunito" pitchFamily="2" charset="0"/>
                        </a:rPr>
                        <a:t>Name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a:latin typeface="Nunito" pitchFamily="2" charset="0"/>
                        </a:rPr>
                        <a:t>Favourite</a:t>
                      </a:r>
                      <a:r>
                        <a:rPr lang="en-US" sz="1800" b="1" dirty="0">
                          <a:latin typeface="Nunito" pitchFamily="2" charset="0"/>
                        </a:rPr>
                        <a:t> means of transport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Drawback(s)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Why using it </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730875"/>
                  </a:ext>
                </a:extLst>
              </a:tr>
              <a:tr h="989023">
                <a:tc>
                  <a:txBody>
                    <a:bodyPr/>
                    <a:lstStyle/>
                    <a:p>
                      <a:pPr algn="ctr"/>
                      <a:r>
                        <a:rPr lang="en-US" sz="1800" b="1" i="1" dirty="0">
                          <a:latin typeface="Nunito" pitchFamily="2" charset="0"/>
                        </a:rPr>
                        <a:t>Hoang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bike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convenient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avoid (1) _________</a:t>
                      </a:r>
                    </a:p>
                    <a:p>
                      <a:pPr algn="l"/>
                      <a:endParaRPr lang="en-US" sz="1800" dirty="0">
                        <a:latin typeface="Nunito" pitchFamily="2" charset="0"/>
                      </a:endParaRP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498133"/>
                  </a:ext>
                </a:extLst>
              </a:tr>
              <a:tr h="1119365">
                <a:tc>
                  <a:txBody>
                    <a:bodyPr/>
                    <a:lstStyle/>
                    <a:p>
                      <a:pPr algn="ctr"/>
                      <a:r>
                        <a:rPr lang="en-US" sz="1800" b="1" i="1" dirty="0" err="1">
                          <a:latin typeface="Nunito" pitchFamily="2" charset="0"/>
                        </a:rPr>
                        <a:t>Cholada</a:t>
                      </a:r>
                      <a:endParaRPr lang="en-US" sz="1800" b="1" i="1" dirty="0">
                        <a:latin typeface="Nunito" pitchFamily="2" charset="0"/>
                      </a:endParaRP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(2)______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(3)_________</a:t>
                      </a:r>
                    </a:p>
                    <a:p>
                      <a:pPr algn="l"/>
                      <a:r>
                        <a:rPr lang="en-US" sz="1800" dirty="0">
                          <a:latin typeface="Nunito" pitchFamily="2" charset="0"/>
                        </a:rPr>
                        <a:t>at rush hour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save time travelling</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916361"/>
                  </a:ext>
                </a:extLst>
              </a:tr>
              <a:tr h="1019591">
                <a:tc>
                  <a:txBody>
                    <a:bodyPr/>
                    <a:lstStyle/>
                    <a:p>
                      <a:pPr algn="ctr"/>
                      <a:r>
                        <a:rPr lang="en-US" sz="1800" b="1" i="1" dirty="0">
                          <a:latin typeface="Nunito" pitchFamily="2" charset="0"/>
                        </a:rPr>
                        <a:t>Kathy</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(4)______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(5)_______</a:t>
                      </a:r>
                    </a:p>
                    <a:p>
                      <a:pPr algn="l"/>
                      <a:r>
                        <a:rPr lang="en-US" sz="1800" dirty="0">
                          <a:latin typeface="Nunito" pitchFamily="2" charset="0"/>
                        </a:rPr>
                        <a:t>for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arrange time easily</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85121265"/>
                  </a:ext>
                </a:extLst>
              </a:tr>
            </a:tbl>
          </a:graphicData>
        </a:graphic>
      </p:graphicFrame>
      <p:sp>
        <p:nvSpPr>
          <p:cNvPr id="7" name="Google Shape;1227;p53">
            <a:extLst>
              <a:ext uri="{FF2B5EF4-FFF2-40B4-BE49-F238E27FC236}">
                <a16:creationId xmlns:a16="http://schemas.microsoft.com/office/drawing/2014/main" id="{CFE829C0-AE56-077B-DD8A-BFF8823B653E}"/>
              </a:ext>
            </a:extLst>
          </p:cNvPr>
          <p:cNvSpPr txBox="1">
            <a:spLocks noGrp="1"/>
          </p:cNvSpPr>
          <p:nvPr>
            <p:ph type="title"/>
          </p:nvPr>
        </p:nvSpPr>
        <p:spPr>
          <a:xfrm>
            <a:off x="715050" y="1867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4" name="TextBox 3">
            <a:extLst>
              <a:ext uri="{FF2B5EF4-FFF2-40B4-BE49-F238E27FC236}">
                <a16:creationId xmlns:a16="http://schemas.microsoft.com/office/drawing/2014/main" id="{A8B9B0AF-E777-1351-9820-39FA54353695}"/>
              </a:ext>
            </a:extLst>
          </p:cNvPr>
          <p:cNvSpPr txBox="1"/>
          <p:nvPr/>
        </p:nvSpPr>
        <p:spPr>
          <a:xfrm>
            <a:off x="7000366" y="2482430"/>
            <a:ext cx="2083905" cy="8865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1800" dirty="0">
                <a:latin typeface="Nunito" pitchFamily="2" charset="0"/>
              </a:rPr>
              <a:t>4. I love the </a:t>
            </a:r>
            <a:r>
              <a:rPr lang="en-US" sz="1800" b="1" dirty="0">
                <a:solidFill>
                  <a:srgbClr val="FF0000"/>
                </a:solidFill>
                <a:latin typeface="Nunito" pitchFamily="2" charset="0"/>
              </a:rPr>
              <a:t>tram</a:t>
            </a:r>
            <a:r>
              <a:rPr lang="en-US" sz="1800" dirty="0">
                <a:latin typeface="Nunito" pitchFamily="2" charset="0"/>
              </a:rPr>
              <a:t> in Melbourne.</a:t>
            </a:r>
            <a:endParaRPr lang="en-US" sz="1800" b="1" dirty="0">
              <a:solidFill>
                <a:srgbClr val="FF0000"/>
              </a:solidFill>
            </a:endParaRPr>
          </a:p>
        </p:txBody>
      </p:sp>
      <p:sp>
        <p:nvSpPr>
          <p:cNvPr id="6" name="TextBox 5">
            <a:extLst>
              <a:ext uri="{FF2B5EF4-FFF2-40B4-BE49-F238E27FC236}">
                <a16:creationId xmlns:a16="http://schemas.microsoft.com/office/drawing/2014/main" id="{99365F6D-5E0C-6C54-4403-0FEF938CD92C}"/>
              </a:ext>
            </a:extLst>
          </p:cNvPr>
          <p:cNvSpPr txBox="1"/>
          <p:nvPr/>
        </p:nvSpPr>
        <p:spPr>
          <a:xfrm>
            <a:off x="5646869" y="2217807"/>
            <a:ext cx="1020631" cy="646331"/>
          </a:xfrm>
          <a:prstGeom prst="rect">
            <a:avLst/>
          </a:prstGeom>
          <a:noFill/>
        </p:spPr>
        <p:txBody>
          <a:bodyPr wrap="square">
            <a:spAutoFit/>
          </a:bodyPr>
          <a:lstStyle/>
          <a:p>
            <a:r>
              <a:rPr lang="en-US" sz="1800" b="1" dirty="0">
                <a:solidFill>
                  <a:srgbClr val="FF0000"/>
                </a:solidFill>
                <a:latin typeface="Nunito" pitchFamily="2" charset="0"/>
              </a:rPr>
              <a:t>traffic jams</a:t>
            </a:r>
            <a:endParaRPr lang="en-US" sz="1800" dirty="0"/>
          </a:p>
        </p:txBody>
      </p:sp>
      <p:sp>
        <p:nvSpPr>
          <p:cNvPr id="3" name="TextBox 2">
            <a:extLst>
              <a:ext uri="{FF2B5EF4-FFF2-40B4-BE49-F238E27FC236}">
                <a16:creationId xmlns:a16="http://schemas.microsoft.com/office/drawing/2014/main" id="{8C58FD0B-C50C-3C75-E7CE-1C8FE0D7C142}"/>
              </a:ext>
            </a:extLst>
          </p:cNvPr>
          <p:cNvSpPr txBox="1"/>
          <p:nvPr/>
        </p:nvSpPr>
        <p:spPr>
          <a:xfrm>
            <a:off x="1501343" y="3274055"/>
            <a:ext cx="982778" cy="646331"/>
          </a:xfrm>
          <a:prstGeom prst="rect">
            <a:avLst/>
          </a:prstGeom>
          <a:noFill/>
        </p:spPr>
        <p:txBody>
          <a:bodyPr wrap="square">
            <a:spAutoFit/>
          </a:bodyPr>
          <a:lstStyle/>
          <a:p>
            <a:r>
              <a:rPr lang="en-US" sz="1800" b="1" dirty="0">
                <a:solidFill>
                  <a:srgbClr val="FF0000"/>
                </a:solidFill>
                <a:latin typeface="Nunito" pitchFamily="2" charset="0"/>
              </a:rPr>
              <a:t>sky train</a:t>
            </a:r>
            <a:endParaRPr lang="en-US" sz="1800" dirty="0"/>
          </a:p>
        </p:txBody>
      </p:sp>
      <p:sp>
        <p:nvSpPr>
          <p:cNvPr id="5" name="TextBox 4">
            <a:extLst>
              <a:ext uri="{FF2B5EF4-FFF2-40B4-BE49-F238E27FC236}">
                <a16:creationId xmlns:a16="http://schemas.microsoft.com/office/drawing/2014/main" id="{F337AD86-CB12-B29E-A861-873B419B6E39}"/>
              </a:ext>
            </a:extLst>
          </p:cNvPr>
          <p:cNvSpPr txBox="1"/>
          <p:nvPr/>
        </p:nvSpPr>
        <p:spPr>
          <a:xfrm>
            <a:off x="4381702" y="3132400"/>
            <a:ext cx="1265167" cy="369332"/>
          </a:xfrm>
          <a:prstGeom prst="rect">
            <a:avLst/>
          </a:prstGeom>
          <a:noFill/>
        </p:spPr>
        <p:txBody>
          <a:bodyPr wrap="square">
            <a:spAutoFit/>
          </a:bodyPr>
          <a:lstStyle/>
          <a:p>
            <a:r>
              <a:rPr lang="en-US" sz="1800" b="1" dirty="0">
                <a:solidFill>
                  <a:srgbClr val="FF0000"/>
                </a:solidFill>
                <a:latin typeface="Nunito" pitchFamily="2" charset="0"/>
              </a:rPr>
              <a:t>crowded</a:t>
            </a:r>
            <a:endParaRPr lang="en-US" sz="1800" dirty="0"/>
          </a:p>
        </p:txBody>
      </p:sp>
      <p:sp>
        <p:nvSpPr>
          <p:cNvPr id="8" name="TextBox 7">
            <a:extLst>
              <a:ext uri="{FF2B5EF4-FFF2-40B4-BE49-F238E27FC236}">
                <a16:creationId xmlns:a16="http://schemas.microsoft.com/office/drawing/2014/main" id="{22B0ED37-82B6-0D27-AD6D-AF773676AC54}"/>
              </a:ext>
            </a:extLst>
          </p:cNvPr>
          <p:cNvSpPr txBox="1"/>
          <p:nvPr/>
        </p:nvSpPr>
        <p:spPr>
          <a:xfrm>
            <a:off x="1528013" y="4348890"/>
            <a:ext cx="1112317" cy="369332"/>
          </a:xfrm>
          <a:prstGeom prst="rect">
            <a:avLst/>
          </a:prstGeom>
          <a:noFill/>
        </p:spPr>
        <p:txBody>
          <a:bodyPr wrap="square">
            <a:spAutoFit/>
          </a:bodyPr>
          <a:lstStyle/>
          <a:p>
            <a:r>
              <a:rPr lang="en-US" sz="1800" b="1" dirty="0">
                <a:solidFill>
                  <a:srgbClr val="FF0000"/>
                </a:solidFill>
                <a:latin typeface="Nunito" pitchFamily="2" charset="0"/>
              </a:rPr>
              <a:t>tram</a:t>
            </a:r>
            <a:endParaRPr lang="en-US" sz="1800" dirty="0"/>
          </a:p>
        </p:txBody>
      </p:sp>
      <p:pic>
        <p:nvPicPr>
          <p:cNvPr id="9" name="Picture 8">
            <a:extLst>
              <a:ext uri="{FF2B5EF4-FFF2-40B4-BE49-F238E27FC236}">
                <a16:creationId xmlns:a16="http://schemas.microsoft.com/office/drawing/2014/main" id="{DF5107D9-E1FA-B8F2-A898-497DFD07406F}"/>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141847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343" name="Google Shape;343;p33"/>
          <p:cNvGrpSpPr/>
          <p:nvPr/>
        </p:nvGrpSpPr>
        <p:grpSpPr>
          <a:xfrm>
            <a:off x="-60345" y="3533123"/>
            <a:ext cx="853529" cy="472376"/>
            <a:chOff x="841855" y="1120679"/>
            <a:chExt cx="853529" cy="472376"/>
          </a:xfrm>
        </p:grpSpPr>
        <p:sp>
          <p:nvSpPr>
            <p:cNvPr id="344" name="Google Shape;344;p33"/>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33"/>
          <p:cNvGrpSpPr/>
          <p:nvPr/>
        </p:nvGrpSpPr>
        <p:grpSpPr>
          <a:xfrm>
            <a:off x="371087" y="2562758"/>
            <a:ext cx="688022" cy="314213"/>
            <a:chOff x="222921" y="2366932"/>
            <a:chExt cx="688022" cy="314213"/>
          </a:xfrm>
        </p:grpSpPr>
        <p:sp>
          <p:nvSpPr>
            <p:cNvPr id="349" name="Google Shape;349;p33"/>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33"/>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33"/>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52" name="Google Shape;352;p33"/>
          <p:cNvSpPr/>
          <p:nvPr/>
        </p:nvSpPr>
        <p:spPr>
          <a:xfrm>
            <a:off x="700946" y="1467804"/>
            <a:ext cx="7891200" cy="40620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33"/>
          <p:cNvSpPr txBox="1">
            <a:spLocks noGrp="1"/>
          </p:cNvSpPr>
          <p:nvPr>
            <p:ph type="title"/>
          </p:nvPr>
        </p:nvSpPr>
        <p:spPr>
          <a:xfrm>
            <a:off x="1059108" y="334453"/>
            <a:ext cx="771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OBJECTIVES</a:t>
            </a:r>
            <a:r>
              <a:rPr lang="en" dirty="0">
                <a:solidFill>
                  <a:schemeClr val="accent3"/>
                </a:solidFill>
              </a:rPr>
              <a:t> </a:t>
            </a:r>
            <a:br>
              <a:rPr lang="en" dirty="0">
                <a:solidFill>
                  <a:schemeClr val="accent3"/>
                </a:solidFill>
              </a:rPr>
            </a:br>
            <a:r>
              <a:rPr lang="en-US" sz="2400" dirty="0"/>
              <a:t>After this lesson, Ss will be able to:</a:t>
            </a:r>
            <a:endParaRPr dirty="0"/>
          </a:p>
        </p:txBody>
      </p:sp>
      <p:grpSp>
        <p:nvGrpSpPr>
          <p:cNvPr id="360" name="Google Shape;360;p33"/>
          <p:cNvGrpSpPr/>
          <p:nvPr/>
        </p:nvGrpSpPr>
        <p:grpSpPr>
          <a:xfrm>
            <a:off x="6700681" y="-1441891"/>
            <a:ext cx="3666424" cy="3255857"/>
            <a:chOff x="2742675" y="2336300"/>
            <a:chExt cx="3027100" cy="2688125"/>
          </a:xfrm>
        </p:grpSpPr>
        <p:sp>
          <p:nvSpPr>
            <p:cNvPr id="361" name="Google Shape;361;p33"/>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3"/>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10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7953450" y="758298"/>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1493294" y="2188045"/>
            <a:ext cx="687900" cy="6879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188;p83">
            <a:extLst>
              <a:ext uri="{FF2B5EF4-FFF2-40B4-BE49-F238E27FC236}">
                <a16:creationId xmlns:a16="http://schemas.microsoft.com/office/drawing/2014/main" id="{EEC2BB95-745D-F1F6-1AAC-FD66E7EEBEE4}"/>
              </a:ext>
            </a:extLst>
          </p:cNvPr>
          <p:cNvGrpSpPr/>
          <p:nvPr/>
        </p:nvGrpSpPr>
        <p:grpSpPr>
          <a:xfrm>
            <a:off x="1618250" y="2333016"/>
            <a:ext cx="435613" cy="434322"/>
            <a:chOff x="836325" y="4149725"/>
            <a:chExt cx="364280" cy="363684"/>
          </a:xfrm>
        </p:grpSpPr>
        <p:sp>
          <p:nvSpPr>
            <p:cNvPr id="3" name="Google Shape;10189;p83">
              <a:extLst>
                <a:ext uri="{FF2B5EF4-FFF2-40B4-BE49-F238E27FC236}">
                  <a16:creationId xmlns:a16="http://schemas.microsoft.com/office/drawing/2014/main" id="{8B78B01C-688A-C519-D85F-F45D244538EB}"/>
                </a:ext>
              </a:extLst>
            </p:cNvPr>
            <p:cNvSpPr/>
            <p:nvPr/>
          </p:nvSpPr>
          <p:spPr>
            <a:xfrm>
              <a:off x="836325" y="4428035"/>
              <a:ext cx="86394" cy="85374"/>
            </a:xfrm>
            <a:custGeom>
              <a:avLst/>
              <a:gdLst/>
              <a:ahLst/>
              <a:cxnLst/>
              <a:rect l="l" t="t" r="r" b="b"/>
              <a:pathLst>
                <a:path w="10325" h="10203" extrusionOk="0">
                  <a:moveTo>
                    <a:pt x="9626" y="1"/>
                  </a:moveTo>
                  <a:cubicBezTo>
                    <a:pt x="9463" y="1"/>
                    <a:pt x="9300" y="63"/>
                    <a:pt x="9176" y="187"/>
                  </a:cubicBezTo>
                  <a:lnTo>
                    <a:pt x="248" y="9115"/>
                  </a:lnTo>
                  <a:cubicBezTo>
                    <a:pt x="0" y="9364"/>
                    <a:pt x="0" y="9767"/>
                    <a:pt x="248" y="10015"/>
                  </a:cubicBezTo>
                  <a:cubicBezTo>
                    <a:pt x="374" y="10140"/>
                    <a:pt x="537" y="10202"/>
                    <a:pt x="699" y="10202"/>
                  </a:cubicBezTo>
                  <a:cubicBezTo>
                    <a:pt x="862" y="10202"/>
                    <a:pt x="1025" y="10140"/>
                    <a:pt x="1149" y="10015"/>
                  </a:cubicBezTo>
                  <a:lnTo>
                    <a:pt x="10077" y="1088"/>
                  </a:lnTo>
                  <a:cubicBezTo>
                    <a:pt x="10325" y="839"/>
                    <a:pt x="10325" y="436"/>
                    <a:pt x="10077" y="187"/>
                  </a:cubicBezTo>
                  <a:cubicBezTo>
                    <a:pt x="9952" y="63"/>
                    <a:pt x="9789" y="1"/>
                    <a:pt x="962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190;p83">
              <a:extLst>
                <a:ext uri="{FF2B5EF4-FFF2-40B4-BE49-F238E27FC236}">
                  <a16:creationId xmlns:a16="http://schemas.microsoft.com/office/drawing/2014/main" id="{A7416624-1EF1-6C3F-0DB4-4E34B0035980}"/>
                </a:ext>
              </a:extLst>
            </p:cNvPr>
            <p:cNvSpPr/>
            <p:nvPr/>
          </p:nvSpPr>
          <p:spPr>
            <a:xfrm>
              <a:off x="836325" y="4373908"/>
              <a:ext cx="60045" cy="58999"/>
            </a:xfrm>
            <a:custGeom>
              <a:avLst/>
              <a:gdLst/>
              <a:ahLst/>
              <a:cxnLst/>
              <a:rect l="l" t="t" r="r" b="b"/>
              <a:pathLst>
                <a:path w="7176" h="7051" extrusionOk="0">
                  <a:moveTo>
                    <a:pt x="6476" y="0"/>
                  </a:moveTo>
                  <a:cubicBezTo>
                    <a:pt x="6313" y="0"/>
                    <a:pt x="6150" y="62"/>
                    <a:pt x="6025" y="187"/>
                  </a:cubicBezTo>
                  <a:lnTo>
                    <a:pt x="248" y="5964"/>
                  </a:lnTo>
                  <a:cubicBezTo>
                    <a:pt x="0" y="6213"/>
                    <a:pt x="0" y="6616"/>
                    <a:pt x="248" y="6864"/>
                  </a:cubicBezTo>
                  <a:cubicBezTo>
                    <a:pt x="374" y="6988"/>
                    <a:pt x="535" y="7051"/>
                    <a:pt x="699" y="7051"/>
                  </a:cubicBezTo>
                  <a:cubicBezTo>
                    <a:pt x="862" y="7051"/>
                    <a:pt x="1025" y="6989"/>
                    <a:pt x="1149" y="6864"/>
                  </a:cubicBezTo>
                  <a:lnTo>
                    <a:pt x="6926" y="1087"/>
                  </a:lnTo>
                  <a:cubicBezTo>
                    <a:pt x="7175" y="839"/>
                    <a:pt x="7175" y="436"/>
                    <a:pt x="6926" y="187"/>
                  </a:cubicBezTo>
                  <a:cubicBezTo>
                    <a:pt x="6802" y="62"/>
                    <a:pt x="6639" y="0"/>
                    <a:pt x="647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191;p83">
              <a:extLst>
                <a:ext uri="{FF2B5EF4-FFF2-40B4-BE49-F238E27FC236}">
                  <a16:creationId xmlns:a16="http://schemas.microsoft.com/office/drawing/2014/main" id="{5512CFC8-501F-8BCD-5819-C5D429E5815E}"/>
                </a:ext>
              </a:extLst>
            </p:cNvPr>
            <p:cNvSpPr/>
            <p:nvPr/>
          </p:nvSpPr>
          <p:spPr>
            <a:xfrm>
              <a:off x="916801" y="4454384"/>
              <a:ext cx="60045" cy="58999"/>
            </a:xfrm>
            <a:custGeom>
              <a:avLst/>
              <a:gdLst/>
              <a:ahLst/>
              <a:cxnLst/>
              <a:rect l="l" t="t" r="r" b="b"/>
              <a:pathLst>
                <a:path w="7176" h="7051" extrusionOk="0">
                  <a:moveTo>
                    <a:pt x="6476" y="1"/>
                  </a:moveTo>
                  <a:cubicBezTo>
                    <a:pt x="6313" y="1"/>
                    <a:pt x="6150" y="63"/>
                    <a:pt x="6025" y="188"/>
                  </a:cubicBezTo>
                  <a:lnTo>
                    <a:pt x="248" y="5965"/>
                  </a:lnTo>
                  <a:cubicBezTo>
                    <a:pt x="0" y="6213"/>
                    <a:pt x="0" y="6616"/>
                    <a:pt x="248" y="6865"/>
                  </a:cubicBezTo>
                  <a:cubicBezTo>
                    <a:pt x="374" y="6989"/>
                    <a:pt x="535" y="7051"/>
                    <a:pt x="699" y="7051"/>
                  </a:cubicBezTo>
                  <a:cubicBezTo>
                    <a:pt x="862" y="7051"/>
                    <a:pt x="1025" y="6989"/>
                    <a:pt x="1149" y="6865"/>
                  </a:cubicBezTo>
                  <a:lnTo>
                    <a:pt x="6926" y="1087"/>
                  </a:lnTo>
                  <a:cubicBezTo>
                    <a:pt x="7175" y="839"/>
                    <a:pt x="7175" y="436"/>
                    <a:pt x="6926" y="188"/>
                  </a:cubicBezTo>
                  <a:cubicBezTo>
                    <a:pt x="6802" y="63"/>
                    <a:pt x="6639" y="1"/>
                    <a:pt x="647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192;p83">
              <a:extLst>
                <a:ext uri="{FF2B5EF4-FFF2-40B4-BE49-F238E27FC236}">
                  <a16:creationId xmlns:a16="http://schemas.microsoft.com/office/drawing/2014/main" id="{74D8998A-ED62-A7ED-BBB1-EF3A16DB1269}"/>
                </a:ext>
              </a:extLst>
            </p:cNvPr>
            <p:cNvSpPr/>
            <p:nvPr/>
          </p:nvSpPr>
          <p:spPr>
            <a:xfrm>
              <a:off x="901229" y="4149725"/>
              <a:ext cx="298594" cy="157234"/>
            </a:xfrm>
            <a:custGeom>
              <a:avLst/>
              <a:gdLst/>
              <a:ahLst/>
              <a:cxnLst/>
              <a:rect l="l" t="t" r="r" b="b"/>
              <a:pathLst>
                <a:path w="35685" h="18791" extrusionOk="0">
                  <a:moveTo>
                    <a:pt x="35556" y="0"/>
                  </a:moveTo>
                  <a:cubicBezTo>
                    <a:pt x="35528" y="0"/>
                    <a:pt x="23137" y="2917"/>
                    <a:pt x="266" y="8297"/>
                  </a:cubicBezTo>
                  <a:cubicBezTo>
                    <a:pt x="69" y="8344"/>
                    <a:pt x="1" y="8589"/>
                    <a:pt x="146" y="8728"/>
                  </a:cubicBezTo>
                  <a:lnTo>
                    <a:pt x="9027" y="17310"/>
                  </a:lnTo>
                  <a:lnTo>
                    <a:pt x="10198" y="18442"/>
                  </a:lnTo>
                  <a:cubicBezTo>
                    <a:pt x="10207" y="18435"/>
                    <a:pt x="9715" y="18790"/>
                    <a:pt x="35685" y="44"/>
                  </a:cubicBezTo>
                  <a:cubicBezTo>
                    <a:pt x="35669" y="28"/>
                    <a:pt x="35616" y="0"/>
                    <a:pt x="35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0193;p83">
              <a:extLst>
                <a:ext uri="{FF2B5EF4-FFF2-40B4-BE49-F238E27FC236}">
                  <a16:creationId xmlns:a16="http://schemas.microsoft.com/office/drawing/2014/main" id="{46E7C097-2C16-232D-684A-79B1586AC20B}"/>
                </a:ext>
              </a:extLst>
            </p:cNvPr>
            <p:cNvSpPr/>
            <p:nvPr/>
          </p:nvSpPr>
          <p:spPr>
            <a:xfrm>
              <a:off x="951985" y="4150026"/>
              <a:ext cx="248255" cy="248163"/>
            </a:xfrm>
            <a:custGeom>
              <a:avLst/>
              <a:gdLst/>
              <a:ahLst/>
              <a:cxnLst/>
              <a:rect l="l" t="t" r="r" b="b"/>
              <a:pathLst>
                <a:path w="29669" h="29658" extrusionOk="0">
                  <a:moveTo>
                    <a:pt x="29609" y="1"/>
                  </a:moveTo>
                  <a:cubicBezTo>
                    <a:pt x="4482" y="16289"/>
                    <a:pt x="3453" y="16956"/>
                    <a:pt x="2961" y="17274"/>
                  </a:cubicBezTo>
                  <a:lnTo>
                    <a:pt x="14" y="29465"/>
                  </a:lnTo>
                  <a:cubicBezTo>
                    <a:pt x="0" y="29521"/>
                    <a:pt x="19" y="29576"/>
                    <a:pt x="57" y="29611"/>
                  </a:cubicBezTo>
                  <a:cubicBezTo>
                    <a:pt x="84" y="29640"/>
                    <a:pt x="122" y="29658"/>
                    <a:pt x="164" y="29658"/>
                  </a:cubicBezTo>
                  <a:cubicBezTo>
                    <a:pt x="177" y="29658"/>
                    <a:pt x="190" y="29656"/>
                    <a:pt x="203" y="29652"/>
                  </a:cubicBezTo>
                  <a:lnTo>
                    <a:pt x="12393" y="26706"/>
                  </a:lnTo>
                  <a:cubicBezTo>
                    <a:pt x="12971" y="25815"/>
                    <a:pt x="28730" y="1506"/>
                    <a:pt x="29668" y="60"/>
                  </a:cubicBezTo>
                  <a:lnTo>
                    <a:pt x="29668" y="59"/>
                  </a:lnTo>
                  <a:cubicBezTo>
                    <a:pt x="29660" y="50"/>
                    <a:pt x="29648" y="26"/>
                    <a:pt x="29609"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194;p83">
              <a:extLst>
                <a:ext uri="{FF2B5EF4-FFF2-40B4-BE49-F238E27FC236}">
                  <a16:creationId xmlns:a16="http://schemas.microsoft.com/office/drawing/2014/main" id="{3D05E535-6D01-F176-D3FE-1557FD76AF1C}"/>
                </a:ext>
              </a:extLst>
            </p:cNvPr>
            <p:cNvSpPr/>
            <p:nvPr/>
          </p:nvSpPr>
          <p:spPr>
            <a:xfrm>
              <a:off x="1046141" y="4150445"/>
              <a:ext cx="154464" cy="298017"/>
            </a:xfrm>
            <a:custGeom>
              <a:avLst/>
              <a:gdLst/>
              <a:ahLst/>
              <a:cxnLst/>
              <a:rect l="l" t="t" r="r" b="b"/>
              <a:pathLst>
                <a:path w="18460" h="35616" extrusionOk="0">
                  <a:moveTo>
                    <a:pt x="18409" y="0"/>
                  </a:moveTo>
                  <a:cubicBezTo>
                    <a:pt x="17361" y="1452"/>
                    <a:pt x="307" y="25055"/>
                    <a:pt x="1" y="25478"/>
                  </a:cubicBezTo>
                  <a:lnTo>
                    <a:pt x="1140" y="26656"/>
                  </a:lnTo>
                  <a:lnTo>
                    <a:pt x="9722" y="35538"/>
                  </a:lnTo>
                  <a:cubicBezTo>
                    <a:pt x="9773" y="35591"/>
                    <a:pt x="9839" y="35615"/>
                    <a:pt x="9904" y="35615"/>
                  </a:cubicBezTo>
                  <a:cubicBezTo>
                    <a:pt x="10015" y="35615"/>
                    <a:pt x="10124" y="35543"/>
                    <a:pt x="10153" y="35418"/>
                  </a:cubicBezTo>
                  <a:lnTo>
                    <a:pt x="18446" y="169"/>
                  </a:lnTo>
                  <a:cubicBezTo>
                    <a:pt x="18459" y="97"/>
                    <a:pt x="18435" y="26"/>
                    <a:pt x="18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95;p83">
              <a:extLst>
                <a:ext uri="{FF2B5EF4-FFF2-40B4-BE49-F238E27FC236}">
                  <a16:creationId xmlns:a16="http://schemas.microsoft.com/office/drawing/2014/main" id="{69243D90-CBD5-3E8D-04EB-B4196E86204B}"/>
                </a:ext>
              </a:extLst>
            </p:cNvPr>
            <p:cNvSpPr/>
            <p:nvPr/>
          </p:nvSpPr>
          <p:spPr>
            <a:xfrm>
              <a:off x="952454" y="4150244"/>
              <a:ext cx="247787" cy="247946"/>
            </a:xfrm>
            <a:custGeom>
              <a:avLst/>
              <a:gdLst/>
              <a:ahLst/>
              <a:cxnLst/>
              <a:rect l="l" t="t" r="r" b="b"/>
              <a:pathLst>
                <a:path w="29613" h="29632" extrusionOk="0">
                  <a:moveTo>
                    <a:pt x="29586" y="1"/>
                  </a:moveTo>
                  <a:lnTo>
                    <a:pt x="1" y="29585"/>
                  </a:lnTo>
                  <a:cubicBezTo>
                    <a:pt x="28" y="29614"/>
                    <a:pt x="66" y="29632"/>
                    <a:pt x="108" y="29632"/>
                  </a:cubicBezTo>
                  <a:cubicBezTo>
                    <a:pt x="121" y="29632"/>
                    <a:pt x="134" y="29630"/>
                    <a:pt x="147" y="29626"/>
                  </a:cubicBezTo>
                  <a:lnTo>
                    <a:pt x="12337" y="26680"/>
                  </a:lnTo>
                  <a:cubicBezTo>
                    <a:pt x="12915" y="25789"/>
                    <a:pt x="28674" y="1480"/>
                    <a:pt x="29612" y="34"/>
                  </a:cubicBezTo>
                  <a:lnTo>
                    <a:pt x="29612" y="33"/>
                  </a:lnTo>
                  <a:cubicBezTo>
                    <a:pt x="29608" y="28"/>
                    <a:pt x="29608" y="26"/>
                    <a:pt x="29586" y="1"/>
                  </a:cubicBezTo>
                  <a:close/>
                </a:path>
              </a:pathLst>
            </a:custGeom>
            <a:solidFill>
              <a:srgbClr val="395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366;p33">
            <a:extLst>
              <a:ext uri="{FF2B5EF4-FFF2-40B4-BE49-F238E27FC236}">
                <a16:creationId xmlns:a16="http://schemas.microsoft.com/office/drawing/2014/main" id="{217C87E4-0AB8-D919-A351-F39837832A55}"/>
              </a:ext>
            </a:extLst>
          </p:cNvPr>
          <p:cNvSpPr/>
          <p:nvPr/>
        </p:nvSpPr>
        <p:spPr>
          <a:xfrm>
            <a:off x="1493294" y="3566992"/>
            <a:ext cx="687900" cy="6879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 name="Google Shape;10188;p83">
            <a:extLst>
              <a:ext uri="{FF2B5EF4-FFF2-40B4-BE49-F238E27FC236}">
                <a16:creationId xmlns:a16="http://schemas.microsoft.com/office/drawing/2014/main" id="{A7064AE6-B546-4F5F-C67A-AE60CEAE0439}"/>
              </a:ext>
            </a:extLst>
          </p:cNvPr>
          <p:cNvGrpSpPr/>
          <p:nvPr/>
        </p:nvGrpSpPr>
        <p:grpSpPr>
          <a:xfrm>
            <a:off x="1618250" y="3711963"/>
            <a:ext cx="435613" cy="434322"/>
            <a:chOff x="836325" y="4149725"/>
            <a:chExt cx="364280" cy="363684"/>
          </a:xfrm>
        </p:grpSpPr>
        <p:sp>
          <p:nvSpPr>
            <p:cNvPr id="24" name="Google Shape;10189;p83">
              <a:extLst>
                <a:ext uri="{FF2B5EF4-FFF2-40B4-BE49-F238E27FC236}">
                  <a16:creationId xmlns:a16="http://schemas.microsoft.com/office/drawing/2014/main" id="{920217C8-D05A-65CA-6560-01CDD7F10180}"/>
                </a:ext>
              </a:extLst>
            </p:cNvPr>
            <p:cNvSpPr/>
            <p:nvPr/>
          </p:nvSpPr>
          <p:spPr>
            <a:xfrm>
              <a:off x="836325" y="4428035"/>
              <a:ext cx="86394" cy="85374"/>
            </a:xfrm>
            <a:custGeom>
              <a:avLst/>
              <a:gdLst/>
              <a:ahLst/>
              <a:cxnLst/>
              <a:rect l="l" t="t" r="r" b="b"/>
              <a:pathLst>
                <a:path w="10325" h="10203" extrusionOk="0">
                  <a:moveTo>
                    <a:pt x="9626" y="1"/>
                  </a:moveTo>
                  <a:cubicBezTo>
                    <a:pt x="9463" y="1"/>
                    <a:pt x="9300" y="63"/>
                    <a:pt x="9176" y="187"/>
                  </a:cubicBezTo>
                  <a:lnTo>
                    <a:pt x="248" y="9115"/>
                  </a:lnTo>
                  <a:cubicBezTo>
                    <a:pt x="0" y="9364"/>
                    <a:pt x="0" y="9767"/>
                    <a:pt x="248" y="10015"/>
                  </a:cubicBezTo>
                  <a:cubicBezTo>
                    <a:pt x="374" y="10140"/>
                    <a:pt x="537" y="10202"/>
                    <a:pt x="699" y="10202"/>
                  </a:cubicBezTo>
                  <a:cubicBezTo>
                    <a:pt x="862" y="10202"/>
                    <a:pt x="1025" y="10140"/>
                    <a:pt x="1149" y="10015"/>
                  </a:cubicBezTo>
                  <a:lnTo>
                    <a:pt x="10077" y="1088"/>
                  </a:lnTo>
                  <a:cubicBezTo>
                    <a:pt x="10325" y="839"/>
                    <a:pt x="10325" y="436"/>
                    <a:pt x="10077" y="187"/>
                  </a:cubicBezTo>
                  <a:cubicBezTo>
                    <a:pt x="9952" y="63"/>
                    <a:pt x="9789" y="1"/>
                    <a:pt x="962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10190;p83">
              <a:extLst>
                <a:ext uri="{FF2B5EF4-FFF2-40B4-BE49-F238E27FC236}">
                  <a16:creationId xmlns:a16="http://schemas.microsoft.com/office/drawing/2014/main" id="{DB528888-1537-8582-9781-DCF064FA8273}"/>
                </a:ext>
              </a:extLst>
            </p:cNvPr>
            <p:cNvSpPr/>
            <p:nvPr/>
          </p:nvSpPr>
          <p:spPr>
            <a:xfrm>
              <a:off x="836325" y="4373908"/>
              <a:ext cx="60045" cy="58999"/>
            </a:xfrm>
            <a:custGeom>
              <a:avLst/>
              <a:gdLst/>
              <a:ahLst/>
              <a:cxnLst/>
              <a:rect l="l" t="t" r="r" b="b"/>
              <a:pathLst>
                <a:path w="7176" h="7051" extrusionOk="0">
                  <a:moveTo>
                    <a:pt x="6476" y="0"/>
                  </a:moveTo>
                  <a:cubicBezTo>
                    <a:pt x="6313" y="0"/>
                    <a:pt x="6150" y="62"/>
                    <a:pt x="6025" y="187"/>
                  </a:cubicBezTo>
                  <a:lnTo>
                    <a:pt x="248" y="5964"/>
                  </a:lnTo>
                  <a:cubicBezTo>
                    <a:pt x="0" y="6213"/>
                    <a:pt x="0" y="6616"/>
                    <a:pt x="248" y="6864"/>
                  </a:cubicBezTo>
                  <a:cubicBezTo>
                    <a:pt x="374" y="6988"/>
                    <a:pt x="535" y="7051"/>
                    <a:pt x="699" y="7051"/>
                  </a:cubicBezTo>
                  <a:cubicBezTo>
                    <a:pt x="862" y="7051"/>
                    <a:pt x="1025" y="6989"/>
                    <a:pt x="1149" y="6864"/>
                  </a:cubicBezTo>
                  <a:lnTo>
                    <a:pt x="6926" y="1087"/>
                  </a:lnTo>
                  <a:cubicBezTo>
                    <a:pt x="7175" y="839"/>
                    <a:pt x="7175" y="436"/>
                    <a:pt x="6926" y="187"/>
                  </a:cubicBezTo>
                  <a:cubicBezTo>
                    <a:pt x="6802" y="62"/>
                    <a:pt x="6639" y="0"/>
                    <a:pt x="647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10191;p83">
              <a:extLst>
                <a:ext uri="{FF2B5EF4-FFF2-40B4-BE49-F238E27FC236}">
                  <a16:creationId xmlns:a16="http://schemas.microsoft.com/office/drawing/2014/main" id="{F555BA20-945C-D4E5-CF77-D842F1BA0512}"/>
                </a:ext>
              </a:extLst>
            </p:cNvPr>
            <p:cNvSpPr/>
            <p:nvPr/>
          </p:nvSpPr>
          <p:spPr>
            <a:xfrm>
              <a:off x="916801" y="4454384"/>
              <a:ext cx="60045" cy="58999"/>
            </a:xfrm>
            <a:custGeom>
              <a:avLst/>
              <a:gdLst/>
              <a:ahLst/>
              <a:cxnLst/>
              <a:rect l="l" t="t" r="r" b="b"/>
              <a:pathLst>
                <a:path w="7176" h="7051" extrusionOk="0">
                  <a:moveTo>
                    <a:pt x="6476" y="1"/>
                  </a:moveTo>
                  <a:cubicBezTo>
                    <a:pt x="6313" y="1"/>
                    <a:pt x="6150" y="63"/>
                    <a:pt x="6025" y="188"/>
                  </a:cubicBezTo>
                  <a:lnTo>
                    <a:pt x="248" y="5965"/>
                  </a:lnTo>
                  <a:cubicBezTo>
                    <a:pt x="0" y="6213"/>
                    <a:pt x="0" y="6616"/>
                    <a:pt x="248" y="6865"/>
                  </a:cubicBezTo>
                  <a:cubicBezTo>
                    <a:pt x="374" y="6989"/>
                    <a:pt x="535" y="7051"/>
                    <a:pt x="699" y="7051"/>
                  </a:cubicBezTo>
                  <a:cubicBezTo>
                    <a:pt x="862" y="7051"/>
                    <a:pt x="1025" y="6989"/>
                    <a:pt x="1149" y="6865"/>
                  </a:cubicBezTo>
                  <a:lnTo>
                    <a:pt x="6926" y="1087"/>
                  </a:lnTo>
                  <a:cubicBezTo>
                    <a:pt x="7175" y="839"/>
                    <a:pt x="7175" y="436"/>
                    <a:pt x="6926" y="188"/>
                  </a:cubicBezTo>
                  <a:cubicBezTo>
                    <a:pt x="6802" y="63"/>
                    <a:pt x="6639" y="1"/>
                    <a:pt x="647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10192;p83">
              <a:extLst>
                <a:ext uri="{FF2B5EF4-FFF2-40B4-BE49-F238E27FC236}">
                  <a16:creationId xmlns:a16="http://schemas.microsoft.com/office/drawing/2014/main" id="{B617076A-91C2-CEC3-954C-9280D079B111}"/>
                </a:ext>
              </a:extLst>
            </p:cNvPr>
            <p:cNvSpPr/>
            <p:nvPr/>
          </p:nvSpPr>
          <p:spPr>
            <a:xfrm>
              <a:off x="901229" y="4149725"/>
              <a:ext cx="298594" cy="157234"/>
            </a:xfrm>
            <a:custGeom>
              <a:avLst/>
              <a:gdLst/>
              <a:ahLst/>
              <a:cxnLst/>
              <a:rect l="l" t="t" r="r" b="b"/>
              <a:pathLst>
                <a:path w="35685" h="18791" extrusionOk="0">
                  <a:moveTo>
                    <a:pt x="35556" y="0"/>
                  </a:moveTo>
                  <a:cubicBezTo>
                    <a:pt x="35528" y="0"/>
                    <a:pt x="23137" y="2917"/>
                    <a:pt x="266" y="8297"/>
                  </a:cubicBezTo>
                  <a:cubicBezTo>
                    <a:pt x="69" y="8344"/>
                    <a:pt x="1" y="8589"/>
                    <a:pt x="146" y="8728"/>
                  </a:cubicBezTo>
                  <a:lnTo>
                    <a:pt x="9027" y="17310"/>
                  </a:lnTo>
                  <a:lnTo>
                    <a:pt x="10198" y="18442"/>
                  </a:lnTo>
                  <a:cubicBezTo>
                    <a:pt x="10207" y="18435"/>
                    <a:pt x="9715" y="18790"/>
                    <a:pt x="35685" y="44"/>
                  </a:cubicBezTo>
                  <a:cubicBezTo>
                    <a:pt x="35669" y="28"/>
                    <a:pt x="35616" y="0"/>
                    <a:pt x="35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 name="Google Shape;10193;p83">
              <a:extLst>
                <a:ext uri="{FF2B5EF4-FFF2-40B4-BE49-F238E27FC236}">
                  <a16:creationId xmlns:a16="http://schemas.microsoft.com/office/drawing/2014/main" id="{812CE68F-4ACD-59C7-3C10-A68CC1A28414}"/>
                </a:ext>
              </a:extLst>
            </p:cNvPr>
            <p:cNvSpPr/>
            <p:nvPr/>
          </p:nvSpPr>
          <p:spPr>
            <a:xfrm>
              <a:off x="951985" y="4150026"/>
              <a:ext cx="248255" cy="248163"/>
            </a:xfrm>
            <a:custGeom>
              <a:avLst/>
              <a:gdLst/>
              <a:ahLst/>
              <a:cxnLst/>
              <a:rect l="l" t="t" r="r" b="b"/>
              <a:pathLst>
                <a:path w="29669" h="29658" extrusionOk="0">
                  <a:moveTo>
                    <a:pt x="29609" y="1"/>
                  </a:moveTo>
                  <a:cubicBezTo>
                    <a:pt x="4482" y="16289"/>
                    <a:pt x="3453" y="16956"/>
                    <a:pt x="2961" y="17274"/>
                  </a:cubicBezTo>
                  <a:lnTo>
                    <a:pt x="14" y="29465"/>
                  </a:lnTo>
                  <a:cubicBezTo>
                    <a:pt x="0" y="29521"/>
                    <a:pt x="19" y="29576"/>
                    <a:pt x="57" y="29611"/>
                  </a:cubicBezTo>
                  <a:cubicBezTo>
                    <a:pt x="84" y="29640"/>
                    <a:pt x="122" y="29658"/>
                    <a:pt x="164" y="29658"/>
                  </a:cubicBezTo>
                  <a:cubicBezTo>
                    <a:pt x="177" y="29658"/>
                    <a:pt x="190" y="29656"/>
                    <a:pt x="203" y="29652"/>
                  </a:cubicBezTo>
                  <a:lnTo>
                    <a:pt x="12393" y="26706"/>
                  </a:lnTo>
                  <a:cubicBezTo>
                    <a:pt x="12971" y="25815"/>
                    <a:pt x="28730" y="1506"/>
                    <a:pt x="29668" y="60"/>
                  </a:cubicBezTo>
                  <a:lnTo>
                    <a:pt x="29668" y="59"/>
                  </a:lnTo>
                  <a:cubicBezTo>
                    <a:pt x="29660" y="50"/>
                    <a:pt x="29648" y="26"/>
                    <a:pt x="29609"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10194;p83">
              <a:extLst>
                <a:ext uri="{FF2B5EF4-FFF2-40B4-BE49-F238E27FC236}">
                  <a16:creationId xmlns:a16="http://schemas.microsoft.com/office/drawing/2014/main" id="{FB8FAE6F-5FC1-746E-3341-8FE37286F9B9}"/>
                </a:ext>
              </a:extLst>
            </p:cNvPr>
            <p:cNvSpPr/>
            <p:nvPr/>
          </p:nvSpPr>
          <p:spPr>
            <a:xfrm>
              <a:off x="1046141" y="4150445"/>
              <a:ext cx="154464" cy="298017"/>
            </a:xfrm>
            <a:custGeom>
              <a:avLst/>
              <a:gdLst/>
              <a:ahLst/>
              <a:cxnLst/>
              <a:rect l="l" t="t" r="r" b="b"/>
              <a:pathLst>
                <a:path w="18460" h="35616" extrusionOk="0">
                  <a:moveTo>
                    <a:pt x="18409" y="0"/>
                  </a:moveTo>
                  <a:cubicBezTo>
                    <a:pt x="17361" y="1452"/>
                    <a:pt x="307" y="25055"/>
                    <a:pt x="1" y="25478"/>
                  </a:cubicBezTo>
                  <a:lnTo>
                    <a:pt x="1140" y="26656"/>
                  </a:lnTo>
                  <a:lnTo>
                    <a:pt x="9722" y="35538"/>
                  </a:lnTo>
                  <a:cubicBezTo>
                    <a:pt x="9773" y="35591"/>
                    <a:pt x="9839" y="35615"/>
                    <a:pt x="9904" y="35615"/>
                  </a:cubicBezTo>
                  <a:cubicBezTo>
                    <a:pt x="10015" y="35615"/>
                    <a:pt x="10124" y="35543"/>
                    <a:pt x="10153" y="35418"/>
                  </a:cubicBezTo>
                  <a:lnTo>
                    <a:pt x="18446" y="169"/>
                  </a:lnTo>
                  <a:cubicBezTo>
                    <a:pt x="18459" y="97"/>
                    <a:pt x="18435" y="26"/>
                    <a:pt x="18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10195;p83">
              <a:extLst>
                <a:ext uri="{FF2B5EF4-FFF2-40B4-BE49-F238E27FC236}">
                  <a16:creationId xmlns:a16="http://schemas.microsoft.com/office/drawing/2014/main" id="{448AE5B3-EAC6-DE63-03DB-DCB9D794FDB8}"/>
                </a:ext>
              </a:extLst>
            </p:cNvPr>
            <p:cNvSpPr/>
            <p:nvPr/>
          </p:nvSpPr>
          <p:spPr>
            <a:xfrm>
              <a:off x="952454" y="4150244"/>
              <a:ext cx="247787" cy="247946"/>
            </a:xfrm>
            <a:custGeom>
              <a:avLst/>
              <a:gdLst/>
              <a:ahLst/>
              <a:cxnLst/>
              <a:rect l="l" t="t" r="r" b="b"/>
              <a:pathLst>
                <a:path w="29613" h="29632" extrusionOk="0">
                  <a:moveTo>
                    <a:pt x="29586" y="1"/>
                  </a:moveTo>
                  <a:lnTo>
                    <a:pt x="1" y="29585"/>
                  </a:lnTo>
                  <a:cubicBezTo>
                    <a:pt x="28" y="29614"/>
                    <a:pt x="66" y="29632"/>
                    <a:pt x="108" y="29632"/>
                  </a:cubicBezTo>
                  <a:cubicBezTo>
                    <a:pt x="121" y="29632"/>
                    <a:pt x="134" y="29630"/>
                    <a:pt x="147" y="29626"/>
                  </a:cubicBezTo>
                  <a:lnTo>
                    <a:pt x="12337" y="26680"/>
                  </a:lnTo>
                  <a:cubicBezTo>
                    <a:pt x="12915" y="25789"/>
                    <a:pt x="28674" y="1480"/>
                    <a:pt x="29612" y="34"/>
                  </a:cubicBezTo>
                  <a:lnTo>
                    <a:pt x="29612" y="33"/>
                  </a:lnTo>
                  <a:cubicBezTo>
                    <a:pt x="29608" y="28"/>
                    <a:pt x="29608" y="26"/>
                    <a:pt x="29586" y="1"/>
                  </a:cubicBezTo>
                  <a:close/>
                </a:path>
              </a:pathLst>
            </a:custGeom>
            <a:solidFill>
              <a:srgbClr val="395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20" name="TextBox 319">
            <a:extLst>
              <a:ext uri="{FF2B5EF4-FFF2-40B4-BE49-F238E27FC236}">
                <a16:creationId xmlns:a16="http://schemas.microsoft.com/office/drawing/2014/main" id="{22E0A432-5BF4-673E-1F1E-48AFF0F9841A}"/>
              </a:ext>
            </a:extLst>
          </p:cNvPr>
          <p:cNvSpPr txBox="1"/>
          <p:nvPr/>
        </p:nvSpPr>
        <p:spPr>
          <a:xfrm>
            <a:off x="2536823" y="1880651"/>
            <a:ext cx="5217040" cy="584775"/>
          </a:xfrm>
          <a:prstGeom prst="rect">
            <a:avLst/>
          </a:prstGeom>
          <a:noFill/>
        </p:spPr>
        <p:txBody>
          <a:bodyPr wrap="square">
            <a:spAutoFit/>
          </a:bodyPr>
          <a:lstStyle/>
          <a:p>
            <a:r>
              <a:rPr lang="en-US" sz="3200" b="1" i="0" u="none" strike="noStrike" dirty="0">
                <a:solidFill>
                  <a:srgbClr val="404040"/>
                </a:solidFill>
                <a:effectLst/>
                <a:latin typeface="Bahnschrift" panose="020B0502040204020203" pitchFamily="34" charset="0"/>
              </a:rPr>
              <a:t>Everyday English</a:t>
            </a:r>
            <a:endParaRPr lang="en-US" sz="3200" dirty="0">
              <a:latin typeface="Bahnschrift" panose="020B0502040204020203" pitchFamily="34" charset="0"/>
            </a:endParaRPr>
          </a:p>
        </p:txBody>
      </p:sp>
      <p:sp>
        <p:nvSpPr>
          <p:cNvPr id="321" name="TextBox 320">
            <a:extLst>
              <a:ext uri="{FF2B5EF4-FFF2-40B4-BE49-F238E27FC236}">
                <a16:creationId xmlns:a16="http://schemas.microsoft.com/office/drawing/2014/main" id="{B8F5303B-9749-6356-5C1D-1B68A08E0722}"/>
              </a:ext>
            </a:extLst>
          </p:cNvPr>
          <p:cNvSpPr txBox="1"/>
          <p:nvPr/>
        </p:nvSpPr>
        <p:spPr>
          <a:xfrm>
            <a:off x="2536823" y="3454618"/>
            <a:ext cx="5217040" cy="584775"/>
          </a:xfrm>
          <a:prstGeom prst="rect">
            <a:avLst/>
          </a:prstGeom>
          <a:noFill/>
        </p:spPr>
        <p:txBody>
          <a:bodyPr wrap="square">
            <a:spAutoFit/>
          </a:bodyPr>
          <a:lstStyle/>
          <a:p>
            <a:r>
              <a:rPr lang="en-US" sz="3200" b="1" i="0" u="none" strike="noStrike" dirty="0">
                <a:solidFill>
                  <a:srgbClr val="404040"/>
                </a:solidFill>
                <a:effectLst/>
                <a:latin typeface="Bahnschrift" panose="020B0502040204020203" pitchFamily="34" charset="0"/>
              </a:rPr>
              <a:t>Transport in the city</a:t>
            </a:r>
            <a:endParaRPr lang="en-US" sz="3200" dirty="0">
              <a:latin typeface="Bahnschrift" panose="020B0502040204020203" pitchFamily="34" charset="0"/>
            </a:endParaRPr>
          </a:p>
        </p:txBody>
      </p:sp>
      <p:sp>
        <p:nvSpPr>
          <p:cNvPr id="322" name="TextBox 321">
            <a:extLst>
              <a:ext uri="{FF2B5EF4-FFF2-40B4-BE49-F238E27FC236}">
                <a16:creationId xmlns:a16="http://schemas.microsoft.com/office/drawing/2014/main" id="{F8A7B23E-87D8-E49D-1D92-ED9417EA871B}"/>
              </a:ext>
            </a:extLst>
          </p:cNvPr>
          <p:cNvSpPr txBox="1"/>
          <p:nvPr/>
        </p:nvSpPr>
        <p:spPr>
          <a:xfrm>
            <a:off x="2552012" y="2577683"/>
            <a:ext cx="3350597" cy="461665"/>
          </a:xfrm>
          <a:prstGeom prst="rect">
            <a:avLst/>
          </a:prstGeom>
          <a:noFill/>
        </p:spPr>
        <p:txBody>
          <a:bodyPr wrap="none" rtlCol="0">
            <a:spAutoFit/>
          </a:bodyPr>
          <a:lstStyle/>
          <a:p>
            <a:r>
              <a:rPr lang="en-US" sz="2400" dirty="0">
                <a:latin typeface="Bahnschrift Light" panose="020B0502040204020203" pitchFamily="34" charset="0"/>
              </a:rPr>
              <a:t>Offer help and respond</a:t>
            </a:r>
          </a:p>
        </p:txBody>
      </p:sp>
      <p:sp>
        <p:nvSpPr>
          <p:cNvPr id="323" name="TextBox 322">
            <a:extLst>
              <a:ext uri="{FF2B5EF4-FFF2-40B4-BE49-F238E27FC236}">
                <a16:creationId xmlns:a16="http://schemas.microsoft.com/office/drawing/2014/main" id="{54EA460B-A7E5-F656-F72A-C7E9DCF5A343}"/>
              </a:ext>
            </a:extLst>
          </p:cNvPr>
          <p:cNvSpPr txBox="1"/>
          <p:nvPr/>
        </p:nvSpPr>
        <p:spPr>
          <a:xfrm>
            <a:off x="2536823" y="4150653"/>
            <a:ext cx="5767926" cy="461665"/>
          </a:xfrm>
          <a:prstGeom prst="rect">
            <a:avLst/>
          </a:prstGeom>
          <a:noFill/>
        </p:spPr>
        <p:txBody>
          <a:bodyPr wrap="none" rtlCol="0">
            <a:spAutoFit/>
          </a:bodyPr>
          <a:lstStyle/>
          <a:p>
            <a:r>
              <a:rPr lang="en-US" sz="2400" dirty="0">
                <a:latin typeface="Bahnschrift Light" panose="020B0502040204020203" pitchFamily="34" charset="0"/>
              </a:rPr>
              <a:t>About their </a:t>
            </a:r>
            <a:r>
              <a:rPr lang="en-US" sz="2400" dirty="0" err="1">
                <a:latin typeface="Bahnschrift Light" panose="020B0502040204020203" pitchFamily="34" charset="0"/>
              </a:rPr>
              <a:t>favourite</a:t>
            </a:r>
            <a:r>
              <a:rPr lang="en-US" sz="2400" dirty="0">
                <a:latin typeface="Bahnschrift Light" panose="020B0502040204020203" pitchFamily="34" charset="0"/>
              </a:rPr>
              <a:t> means of transport</a:t>
            </a:r>
          </a:p>
        </p:txBody>
      </p:sp>
      <p:pic>
        <p:nvPicPr>
          <p:cNvPr id="10" name="Picture 9">
            <a:extLst>
              <a:ext uri="{FF2B5EF4-FFF2-40B4-BE49-F238E27FC236}">
                <a16:creationId xmlns:a16="http://schemas.microsoft.com/office/drawing/2014/main" id="{95A409E0-912A-49EC-8A34-98F9E57FB751}"/>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310838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6"/>
                                        </p:tgtEl>
                                        <p:attrNameLst>
                                          <p:attrName>style.visibility</p:attrName>
                                        </p:attrNameLst>
                                      </p:cBhvr>
                                      <p:to>
                                        <p:strVal val="visible"/>
                                      </p:to>
                                    </p:set>
                                    <p:anim calcmode="lin" valueType="num">
                                      <p:cBhvr additive="base">
                                        <p:cTn id="7" dur="500" fill="hold"/>
                                        <p:tgtEl>
                                          <p:spTgt spid="366"/>
                                        </p:tgtEl>
                                        <p:attrNameLst>
                                          <p:attrName>ppt_x</p:attrName>
                                        </p:attrNameLst>
                                      </p:cBhvr>
                                      <p:tavLst>
                                        <p:tav tm="0">
                                          <p:val>
                                            <p:strVal val="#ppt_x"/>
                                          </p:val>
                                        </p:tav>
                                        <p:tav tm="100000">
                                          <p:val>
                                            <p:strVal val="#ppt_x"/>
                                          </p:val>
                                        </p:tav>
                                      </p:tavLst>
                                    </p:anim>
                                    <p:anim calcmode="lin" valueType="num">
                                      <p:cBhvr additive="base">
                                        <p:cTn id="8" dur="500" fill="hold"/>
                                        <p:tgtEl>
                                          <p:spTgt spid="3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0"/>
                                        </p:tgtEl>
                                        <p:attrNameLst>
                                          <p:attrName>style.visibility</p:attrName>
                                        </p:attrNameLst>
                                      </p:cBhvr>
                                      <p:to>
                                        <p:strVal val="visible"/>
                                      </p:to>
                                    </p:set>
                                    <p:anim calcmode="lin" valueType="num">
                                      <p:cBhvr additive="base">
                                        <p:cTn id="15" dur="500" fill="hold"/>
                                        <p:tgtEl>
                                          <p:spTgt spid="320"/>
                                        </p:tgtEl>
                                        <p:attrNameLst>
                                          <p:attrName>ppt_x</p:attrName>
                                        </p:attrNameLst>
                                      </p:cBhvr>
                                      <p:tavLst>
                                        <p:tav tm="0">
                                          <p:val>
                                            <p:strVal val="#ppt_x"/>
                                          </p:val>
                                        </p:tav>
                                        <p:tav tm="100000">
                                          <p:val>
                                            <p:strVal val="#ppt_x"/>
                                          </p:val>
                                        </p:tav>
                                      </p:tavLst>
                                    </p:anim>
                                    <p:anim calcmode="lin" valueType="num">
                                      <p:cBhvr additive="base">
                                        <p:cTn id="16" dur="500" fill="hold"/>
                                        <p:tgtEl>
                                          <p:spTgt spid="3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2"/>
                                        </p:tgtEl>
                                        <p:attrNameLst>
                                          <p:attrName>style.visibility</p:attrName>
                                        </p:attrNameLst>
                                      </p:cBhvr>
                                      <p:to>
                                        <p:strVal val="visible"/>
                                      </p:to>
                                    </p:set>
                                    <p:anim calcmode="lin" valueType="num">
                                      <p:cBhvr additive="base">
                                        <p:cTn id="19" dur="500" fill="hold"/>
                                        <p:tgtEl>
                                          <p:spTgt spid="322"/>
                                        </p:tgtEl>
                                        <p:attrNameLst>
                                          <p:attrName>ppt_x</p:attrName>
                                        </p:attrNameLst>
                                      </p:cBhvr>
                                      <p:tavLst>
                                        <p:tav tm="0">
                                          <p:val>
                                            <p:strVal val="#ppt_x"/>
                                          </p:val>
                                        </p:tav>
                                        <p:tav tm="100000">
                                          <p:val>
                                            <p:strVal val="#ppt_x"/>
                                          </p:val>
                                        </p:tav>
                                      </p:tavLst>
                                    </p:anim>
                                    <p:anim calcmode="lin" valueType="num">
                                      <p:cBhvr additive="base">
                                        <p:cTn id="20"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1"/>
                                        </p:tgtEl>
                                        <p:attrNameLst>
                                          <p:attrName>style.visibility</p:attrName>
                                        </p:attrNameLst>
                                      </p:cBhvr>
                                      <p:to>
                                        <p:strVal val="visible"/>
                                      </p:to>
                                    </p:set>
                                    <p:anim calcmode="lin" valueType="num">
                                      <p:cBhvr additive="base">
                                        <p:cTn id="33" dur="500" fill="hold"/>
                                        <p:tgtEl>
                                          <p:spTgt spid="321"/>
                                        </p:tgtEl>
                                        <p:attrNameLst>
                                          <p:attrName>ppt_x</p:attrName>
                                        </p:attrNameLst>
                                      </p:cBhvr>
                                      <p:tavLst>
                                        <p:tav tm="0">
                                          <p:val>
                                            <p:strVal val="#ppt_x"/>
                                          </p:val>
                                        </p:tav>
                                        <p:tav tm="100000">
                                          <p:val>
                                            <p:strVal val="#ppt_x"/>
                                          </p:val>
                                        </p:tav>
                                      </p:tavLst>
                                    </p:anim>
                                    <p:anim calcmode="lin" valueType="num">
                                      <p:cBhvr additive="base">
                                        <p:cTn id="34" dur="500" fill="hold"/>
                                        <p:tgtEl>
                                          <p:spTgt spid="3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3"/>
                                        </p:tgtEl>
                                        <p:attrNameLst>
                                          <p:attrName>style.visibility</p:attrName>
                                        </p:attrNameLst>
                                      </p:cBhvr>
                                      <p:to>
                                        <p:strVal val="visible"/>
                                      </p:to>
                                    </p:set>
                                    <p:anim calcmode="lin" valueType="num">
                                      <p:cBhvr additive="base">
                                        <p:cTn id="37" dur="500" fill="hold"/>
                                        <p:tgtEl>
                                          <p:spTgt spid="323"/>
                                        </p:tgtEl>
                                        <p:attrNameLst>
                                          <p:attrName>ppt_x</p:attrName>
                                        </p:attrNameLst>
                                      </p:cBhvr>
                                      <p:tavLst>
                                        <p:tav tm="0">
                                          <p:val>
                                            <p:strVal val="#ppt_x"/>
                                          </p:val>
                                        </p:tav>
                                        <p:tav tm="100000">
                                          <p:val>
                                            <p:strVal val="#ppt_x"/>
                                          </p:val>
                                        </p:tav>
                                      </p:tavLst>
                                    </p:anim>
                                    <p:anim calcmode="lin" valueType="num">
                                      <p:cBhvr additive="base">
                                        <p:cTn id="38"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animBg="1"/>
      <p:bldP spid="22" grpId="0" animBg="1"/>
      <p:bldP spid="320" grpId="0"/>
      <p:bldP spid="321" grpId="0"/>
      <p:bldP spid="322" grpId="0"/>
      <p:bldP spid="3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p:nvPr/>
        </p:nvSpPr>
        <p:spPr>
          <a:xfrm>
            <a:off x="59729" y="923322"/>
            <a:ext cx="6773461" cy="4156954"/>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92" name="Google Shape;292;p31"/>
          <p:cNvSpPr/>
          <p:nvPr/>
        </p:nvSpPr>
        <p:spPr>
          <a:xfrm>
            <a:off x="8299725" y="1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8014500" y="6281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4A5210B4-E21A-4C62-F09E-F36C86A68CF2}"/>
              </a:ext>
            </a:extLst>
          </p:cNvPr>
          <p:cNvGraphicFramePr>
            <a:graphicFrameLocks noGrp="1"/>
          </p:cNvGraphicFramePr>
          <p:nvPr>
            <p:extLst>
              <p:ext uri="{D42A27DB-BD31-4B8C-83A1-F6EECF244321}">
                <p14:modId xmlns:p14="http://schemas.microsoft.com/office/powerpoint/2010/main" val="3729844300"/>
              </p:ext>
            </p:extLst>
          </p:nvPr>
        </p:nvGraphicFramePr>
        <p:xfrm>
          <a:off x="59729" y="953173"/>
          <a:ext cx="6773461" cy="4127103"/>
        </p:xfrm>
        <a:graphic>
          <a:graphicData uri="http://schemas.openxmlformats.org/drawingml/2006/table">
            <a:tbl>
              <a:tblPr firstRow="1" bandRow="1">
                <a:tableStyleId>{EB804C10-0CD7-48FB-9E38-FB386BFE1A27}</a:tableStyleId>
              </a:tblPr>
              <a:tblGrid>
                <a:gridCol w="1107124">
                  <a:extLst>
                    <a:ext uri="{9D8B030D-6E8A-4147-A177-3AD203B41FA5}">
                      <a16:colId xmlns:a16="http://schemas.microsoft.com/office/drawing/2014/main" val="4268819090"/>
                    </a:ext>
                  </a:extLst>
                </a:gridCol>
                <a:gridCol w="1254380">
                  <a:extLst>
                    <a:ext uri="{9D8B030D-6E8A-4147-A177-3AD203B41FA5}">
                      <a16:colId xmlns:a16="http://schemas.microsoft.com/office/drawing/2014/main" val="718084975"/>
                    </a:ext>
                  </a:extLst>
                </a:gridCol>
                <a:gridCol w="1640404">
                  <a:extLst>
                    <a:ext uri="{9D8B030D-6E8A-4147-A177-3AD203B41FA5}">
                      <a16:colId xmlns:a16="http://schemas.microsoft.com/office/drawing/2014/main" val="1381287633"/>
                    </a:ext>
                  </a:extLst>
                </a:gridCol>
                <a:gridCol w="1538177">
                  <a:extLst>
                    <a:ext uri="{9D8B030D-6E8A-4147-A177-3AD203B41FA5}">
                      <a16:colId xmlns:a16="http://schemas.microsoft.com/office/drawing/2014/main" val="3778757938"/>
                    </a:ext>
                  </a:extLst>
                </a:gridCol>
                <a:gridCol w="1233376">
                  <a:extLst>
                    <a:ext uri="{9D8B030D-6E8A-4147-A177-3AD203B41FA5}">
                      <a16:colId xmlns:a16="http://schemas.microsoft.com/office/drawing/2014/main" val="3683399059"/>
                    </a:ext>
                  </a:extLst>
                </a:gridCol>
              </a:tblGrid>
              <a:tr h="999124">
                <a:tc>
                  <a:txBody>
                    <a:bodyPr/>
                    <a:lstStyle/>
                    <a:p>
                      <a:pPr algn="ctr"/>
                      <a:r>
                        <a:rPr lang="en-US" sz="1800" b="1" dirty="0">
                          <a:latin typeface="Nunito" pitchFamily="2" charset="0"/>
                        </a:rPr>
                        <a:t>Name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a:latin typeface="Nunito" pitchFamily="2" charset="0"/>
                        </a:rPr>
                        <a:t>Favourite</a:t>
                      </a:r>
                      <a:r>
                        <a:rPr lang="en-US" sz="1800" b="1" dirty="0">
                          <a:latin typeface="Nunito" pitchFamily="2" charset="0"/>
                        </a:rPr>
                        <a:t> means of transport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Drawback(s)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Why using it </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730875"/>
                  </a:ext>
                </a:extLst>
              </a:tr>
              <a:tr h="989023">
                <a:tc>
                  <a:txBody>
                    <a:bodyPr/>
                    <a:lstStyle/>
                    <a:p>
                      <a:pPr algn="ctr"/>
                      <a:r>
                        <a:rPr lang="en-US" sz="1800" b="1" i="1" dirty="0">
                          <a:latin typeface="Nunito" pitchFamily="2" charset="0"/>
                        </a:rPr>
                        <a:t>Hoang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bike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convenient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avoid (1) _________</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498133"/>
                  </a:ext>
                </a:extLst>
              </a:tr>
              <a:tr h="1119365">
                <a:tc>
                  <a:txBody>
                    <a:bodyPr/>
                    <a:lstStyle/>
                    <a:p>
                      <a:pPr algn="ctr"/>
                      <a:r>
                        <a:rPr lang="en-US" sz="1800" b="1" i="1" dirty="0" err="1">
                          <a:latin typeface="Nunito" pitchFamily="2" charset="0"/>
                        </a:rPr>
                        <a:t>Cholada</a:t>
                      </a:r>
                      <a:endParaRPr lang="en-US" sz="1800" b="1" i="1" dirty="0">
                        <a:latin typeface="Nunito" pitchFamily="2" charset="0"/>
                      </a:endParaRP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(2)______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(3)_________</a:t>
                      </a:r>
                    </a:p>
                    <a:p>
                      <a:pPr algn="l"/>
                      <a:r>
                        <a:rPr lang="en-US" sz="1800" dirty="0">
                          <a:latin typeface="Nunito" pitchFamily="2" charset="0"/>
                        </a:rPr>
                        <a:t>at rush hour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save time travelling</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916361"/>
                  </a:ext>
                </a:extLst>
              </a:tr>
              <a:tr h="1019591">
                <a:tc>
                  <a:txBody>
                    <a:bodyPr/>
                    <a:lstStyle/>
                    <a:p>
                      <a:pPr algn="ctr"/>
                      <a:r>
                        <a:rPr lang="en-US" sz="1800" b="1" i="1" dirty="0">
                          <a:latin typeface="Nunito" pitchFamily="2" charset="0"/>
                        </a:rPr>
                        <a:t>Kathy</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(4)______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(5)_______</a:t>
                      </a:r>
                    </a:p>
                    <a:p>
                      <a:pPr algn="l"/>
                      <a:r>
                        <a:rPr lang="en-US" sz="1800" dirty="0">
                          <a:latin typeface="Nunito" pitchFamily="2" charset="0"/>
                        </a:rPr>
                        <a:t>for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arrange time easily</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85121265"/>
                  </a:ext>
                </a:extLst>
              </a:tr>
            </a:tbl>
          </a:graphicData>
        </a:graphic>
      </p:graphicFrame>
      <p:sp>
        <p:nvSpPr>
          <p:cNvPr id="7" name="Google Shape;1227;p53">
            <a:extLst>
              <a:ext uri="{FF2B5EF4-FFF2-40B4-BE49-F238E27FC236}">
                <a16:creationId xmlns:a16="http://schemas.microsoft.com/office/drawing/2014/main" id="{CFE829C0-AE56-077B-DD8A-BFF8823B653E}"/>
              </a:ext>
            </a:extLst>
          </p:cNvPr>
          <p:cNvSpPr txBox="1">
            <a:spLocks noGrp="1"/>
          </p:cNvSpPr>
          <p:nvPr>
            <p:ph type="title"/>
          </p:nvPr>
        </p:nvSpPr>
        <p:spPr>
          <a:xfrm>
            <a:off x="715050" y="1867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4" name="TextBox 3">
            <a:extLst>
              <a:ext uri="{FF2B5EF4-FFF2-40B4-BE49-F238E27FC236}">
                <a16:creationId xmlns:a16="http://schemas.microsoft.com/office/drawing/2014/main" id="{A8B9B0AF-E777-1351-9820-39FA54353695}"/>
              </a:ext>
            </a:extLst>
          </p:cNvPr>
          <p:cNvSpPr txBox="1"/>
          <p:nvPr/>
        </p:nvSpPr>
        <p:spPr>
          <a:xfrm>
            <a:off x="6972547" y="1802606"/>
            <a:ext cx="2083905" cy="13020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1800" dirty="0">
                <a:latin typeface="Nunito" pitchFamily="2" charset="0"/>
              </a:rPr>
              <a:t>5. It offers a </a:t>
            </a:r>
            <a:r>
              <a:rPr lang="en-US" sz="1800" b="1" dirty="0">
                <a:solidFill>
                  <a:srgbClr val="FF0000"/>
                </a:solidFill>
                <a:latin typeface="Nunito" pitchFamily="2" charset="0"/>
              </a:rPr>
              <a:t>discount</a:t>
            </a:r>
            <a:r>
              <a:rPr lang="en-US" sz="1800" dirty="0">
                <a:latin typeface="Nunito" pitchFamily="2" charset="0"/>
              </a:rPr>
              <a:t> for students.</a:t>
            </a:r>
            <a:endParaRPr lang="en-US" sz="1800" b="1" dirty="0">
              <a:solidFill>
                <a:srgbClr val="FF0000"/>
              </a:solidFill>
            </a:endParaRPr>
          </a:p>
        </p:txBody>
      </p:sp>
      <p:sp>
        <p:nvSpPr>
          <p:cNvPr id="6" name="TextBox 5">
            <a:extLst>
              <a:ext uri="{FF2B5EF4-FFF2-40B4-BE49-F238E27FC236}">
                <a16:creationId xmlns:a16="http://schemas.microsoft.com/office/drawing/2014/main" id="{99365F6D-5E0C-6C54-4403-0FEF938CD92C}"/>
              </a:ext>
            </a:extLst>
          </p:cNvPr>
          <p:cNvSpPr txBox="1"/>
          <p:nvPr/>
        </p:nvSpPr>
        <p:spPr>
          <a:xfrm>
            <a:off x="5646869" y="2370393"/>
            <a:ext cx="1300868" cy="646331"/>
          </a:xfrm>
          <a:prstGeom prst="rect">
            <a:avLst/>
          </a:prstGeom>
          <a:noFill/>
        </p:spPr>
        <p:txBody>
          <a:bodyPr wrap="square">
            <a:spAutoFit/>
          </a:bodyPr>
          <a:lstStyle/>
          <a:p>
            <a:r>
              <a:rPr lang="en-US" sz="1800" b="1" dirty="0">
                <a:solidFill>
                  <a:srgbClr val="FF0000"/>
                </a:solidFill>
                <a:latin typeface="Nunito" pitchFamily="2" charset="0"/>
              </a:rPr>
              <a:t>traffic jams</a:t>
            </a:r>
            <a:endParaRPr lang="en-US" sz="1800" dirty="0"/>
          </a:p>
        </p:txBody>
      </p:sp>
      <p:sp>
        <p:nvSpPr>
          <p:cNvPr id="3" name="TextBox 2">
            <a:extLst>
              <a:ext uri="{FF2B5EF4-FFF2-40B4-BE49-F238E27FC236}">
                <a16:creationId xmlns:a16="http://schemas.microsoft.com/office/drawing/2014/main" id="{8C58FD0B-C50C-3C75-E7CE-1C8FE0D7C142}"/>
              </a:ext>
            </a:extLst>
          </p:cNvPr>
          <p:cNvSpPr txBox="1"/>
          <p:nvPr/>
        </p:nvSpPr>
        <p:spPr>
          <a:xfrm>
            <a:off x="1501343" y="3274055"/>
            <a:ext cx="982778" cy="646331"/>
          </a:xfrm>
          <a:prstGeom prst="rect">
            <a:avLst/>
          </a:prstGeom>
          <a:noFill/>
        </p:spPr>
        <p:txBody>
          <a:bodyPr wrap="square">
            <a:spAutoFit/>
          </a:bodyPr>
          <a:lstStyle/>
          <a:p>
            <a:r>
              <a:rPr lang="en-US" sz="1800" b="1" dirty="0">
                <a:solidFill>
                  <a:srgbClr val="FF0000"/>
                </a:solidFill>
                <a:latin typeface="Nunito" pitchFamily="2" charset="0"/>
              </a:rPr>
              <a:t>sky train</a:t>
            </a:r>
            <a:endParaRPr lang="en-US" sz="1800" dirty="0"/>
          </a:p>
        </p:txBody>
      </p:sp>
      <p:sp>
        <p:nvSpPr>
          <p:cNvPr id="5" name="TextBox 4">
            <a:extLst>
              <a:ext uri="{FF2B5EF4-FFF2-40B4-BE49-F238E27FC236}">
                <a16:creationId xmlns:a16="http://schemas.microsoft.com/office/drawing/2014/main" id="{F337AD86-CB12-B29E-A861-873B419B6E39}"/>
              </a:ext>
            </a:extLst>
          </p:cNvPr>
          <p:cNvSpPr txBox="1"/>
          <p:nvPr/>
        </p:nvSpPr>
        <p:spPr>
          <a:xfrm>
            <a:off x="4381702" y="3132400"/>
            <a:ext cx="1265167" cy="369332"/>
          </a:xfrm>
          <a:prstGeom prst="rect">
            <a:avLst/>
          </a:prstGeom>
          <a:noFill/>
        </p:spPr>
        <p:txBody>
          <a:bodyPr wrap="square">
            <a:spAutoFit/>
          </a:bodyPr>
          <a:lstStyle/>
          <a:p>
            <a:r>
              <a:rPr lang="en-US" sz="1800" b="1" dirty="0">
                <a:solidFill>
                  <a:srgbClr val="FF0000"/>
                </a:solidFill>
                <a:latin typeface="Nunito" pitchFamily="2" charset="0"/>
              </a:rPr>
              <a:t>crowded</a:t>
            </a:r>
            <a:endParaRPr lang="en-US" sz="1800" dirty="0"/>
          </a:p>
        </p:txBody>
      </p:sp>
      <p:sp>
        <p:nvSpPr>
          <p:cNvPr id="8" name="TextBox 7">
            <a:extLst>
              <a:ext uri="{FF2B5EF4-FFF2-40B4-BE49-F238E27FC236}">
                <a16:creationId xmlns:a16="http://schemas.microsoft.com/office/drawing/2014/main" id="{22B0ED37-82B6-0D27-AD6D-AF773676AC54}"/>
              </a:ext>
            </a:extLst>
          </p:cNvPr>
          <p:cNvSpPr txBox="1"/>
          <p:nvPr/>
        </p:nvSpPr>
        <p:spPr>
          <a:xfrm>
            <a:off x="1558493" y="4364130"/>
            <a:ext cx="1112317" cy="369332"/>
          </a:xfrm>
          <a:prstGeom prst="rect">
            <a:avLst/>
          </a:prstGeom>
          <a:noFill/>
        </p:spPr>
        <p:txBody>
          <a:bodyPr wrap="square">
            <a:spAutoFit/>
          </a:bodyPr>
          <a:lstStyle/>
          <a:p>
            <a:r>
              <a:rPr lang="en-US" sz="1800" b="1" dirty="0">
                <a:solidFill>
                  <a:srgbClr val="FF0000"/>
                </a:solidFill>
                <a:latin typeface="Nunito" pitchFamily="2" charset="0"/>
              </a:rPr>
              <a:t>tram</a:t>
            </a:r>
            <a:endParaRPr lang="en-US" sz="1800" dirty="0"/>
          </a:p>
        </p:txBody>
      </p:sp>
      <p:sp>
        <p:nvSpPr>
          <p:cNvPr id="9" name="TextBox 8">
            <a:extLst>
              <a:ext uri="{FF2B5EF4-FFF2-40B4-BE49-F238E27FC236}">
                <a16:creationId xmlns:a16="http://schemas.microsoft.com/office/drawing/2014/main" id="{AC906151-218C-CD0E-8FB0-55BEACD309F1}"/>
              </a:ext>
            </a:extLst>
          </p:cNvPr>
          <p:cNvSpPr txBox="1"/>
          <p:nvPr/>
        </p:nvSpPr>
        <p:spPr>
          <a:xfrm>
            <a:off x="2791240" y="4220178"/>
            <a:ext cx="1112317" cy="369332"/>
          </a:xfrm>
          <a:prstGeom prst="rect">
            <a:avLst/>
          </a:prstGeom>
          <a:noFill/>
        </p:spPr>
        <p:txBody>
          <a:bodyPr wrap="square">
            <a:spAutoFit/>
          </a:bodyPr>
          <a:lstStyle/>
          <a:p>
            <a:r>
              <a:rPr lang="en-US" sz="1800" b="1" dirty="0">
                <a:solidFill>
                  <a:srgbClr val="FF0000"/>
                </a:solidFill>
                <a:latin typeface="Nunito" pitchFamily="2" charset="0"/>
              </a:rPr>
              <a:t>discount</a:t>
            </a:r>
            <a:endParaRPr lang="en-US" sz="1800" dirty="0"/>
          </a:p>
        </p:txBody>
      </p:sp>
      <p:pic>
        <p:nvPicPr>
          <p:cNvPr id="10" name="Picture 9">
            <a:extLst>
              <a:ext uri="{FF2B5EF4-FFF2-40B4-BE49-F238E27FC236}">
                <a16:creationId xmlns:a16="http://schemas.microsoft.com/office/drawing/2014/main" id="{8D2DD672-C5CF-6A01-D20D-6B71168A5E65}"/>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33975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542" name="Google Shape;542;p36"/>
          <p:cNvGrpSpPr/>
          <p:nvPr/>
        </p:nvGrpSpPr>
        <p:grpSpPr>
          <a:xfrm>
            <a:off x="100417" y="1297952"/>
            <a:ext cx="688022" cy="314213"/>
            <a:chOff x="222921" y="2366932"/>
            <a:chExt cx="688022" cy="314213"/>
          </a:xfrm>
        </p:grpSpPr>
        <p:sp>
          <p:nvSpPr>
            <p:cNvPr id="543" name="Google Shape;543;p36"/>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44" name="Google Shape;544;p36"/>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45" name="Google Shape;545;p36"/>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grpSp>
      <p:grpSp>
        <p:nvGrpSpPr>
          <p:cNvPr id="546" name="Google Shape;546;p36"/>
          <p:cNvGrpSpPr/>
          <p:nvPr/>
        </p:nvGrpSpPr>
        <p:grpSpPr>
          <a:xfrm>
            <a:off x="7725288" y="1687424"/>
            <a:ext cx="853496" cy="472543"/>
            <a:chOff x="2975612" y="3769337"/>
            <a:chExt cx="853496" cy="472543"/>
          </a:xfrm>
        </p:grpSpPr>
        <p:sp>
          <p:nvSpPr>
            <p:cNvPr id="547" name="Google Shape;547;p36"/>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48" name="Google Shape;548;p36"/>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49" name="Google Shape;549;p36"/>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50" name="Google Shape;550;p36"/>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grpSp>
      <p:sp>
        <p:nvSpPr>
          <p:cNvPr id="551" name="Google Shape;551;p36"/>
          <p:cNvSpPr/>
          <p:nvPr/>
        </p:nvSpPr>
        <p:spPr>
          <a:xfrm>
            <a:off x="500773" y="1097018"/>
            <a:ext cx="8171030" cy="3906709"/>
          </a:xfrm>
          <a:prstGeom prst="round2DiagRect">
            <a:avLst>
              <a:gd name="adj1" fmla="val 13828"/>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52" name="Google Shape;552;p36"/>
          <p:cNvSpPr txBox="1">
            <a:spLocks noGrp="1"/>
          </p:cNvSpPr>
          <p:nvPr>
            <p:ph type="body" idx="1"/>
          </p:nvPr>
        </p:nvSpPr>
        <p:spPr>
          <a:xfrm>
            <a:off x="671932" y="1130515"/>
            <a:ext cx="7571406" cy="3229200"/>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Tx/>
              <a:buChar char="-"/>
            </a:pPr>
            <a:r>
              <a:rPr lang="vi-VN" sz="2400" dirty="0">
                <a:latin typeface="Nunito" pitchFamily="2" charset="0"/>
              </a:rPr>
              <a:t>Name of the means of transport</a:t>
            </a:r>
            <a:endParaRPr lang="en-US" sz="2400" dirty="0">
              <a:latin typeface="Nunito" pitchFamily="2" charset="0"/>
            </a:endParaRPr>
          </a:p>
          <a:p>
            <a:pPr marL="0" lvl="0" indent="0" algn="l" rtl="0">
              <a:lnSpc>
                <a:spcPct val="150000"/>
              </a:lnSpc>
              <a:spcBef>
                <a:spcPts val="0"/>
              </a:spcBef>
              <a:spcAft>
                <a:spcPts val="0"/>
              </a:spcAft>
              <a:buNone/>
            </a:pPr>
            <a:endParaRPr lang="en-US" sz="2400" dirty="0">
              <a:latin typeface="Nunito" pitchFamily="2" charset="0"/>
            </a:endParaRPr>
          </a:p>
          <a:p>
            <a:pPr marL="285750" lvl="0" indent="-285750" algn="l" rtl="0">
              <a:lnSpc>
                <a:spcPct val="150000"/>
              </a:lnSpc>
              <a:spcBef>
                <a:spcPts val="0"/>
              </a:spcBef>
              <a:spcAft>
                <a:spcPts val="0"/>
              </a:spcAft>
              <a:buFontTx/>
              <a:buChar char="-"/>
            </a:pPr>
            <a:r>
              <a:rPr lang="vi-VN" sz="2400" dirty="0">
                <a:latin typeface="Nunito" pitchFamily="2" charset="0"/>
              </a:rPr>
              <a:t>Its advantage(s) and drawback(s</a:t>
            </a:r>
            <a:r>
              <a:rPr lang="en-US" sz="2400" dirty="0">
                <a:latin typeface="Nunito" pitchFamily="2" charset="0"/>
              </a:rPr>
              <a:t>)</a:t>
            </a:r>
          </a:p>
          <a:p>
            <a:pPr marL="0" lvl="0" indent="0" algn="l" rtl="0">
              <a:lnSpc>
                <a:spcPct val="150000"/>
              </a:lnSpc>
              <a:spcBef>
                <a:spcPts val="0"/>
              </a:spcBef>
              <a:spcAft>
                <a:spcPts val="0"/>
              </a:spcAft>
              <a:buNone/>
            </a:pPr>
            <a:endParaRPr lang="en-US" sz="2400" dirty="0">
              <a:latin typeface="Nunito" pitchFamily="2" charset="0"/>
            </a:endParaRPr>
          </a:p>
          <a:p>
            <a:pPr marL="285750" lvl="0" indent="-285750" algn="l" rtl="0">
              <a:lnSpc>
                <a:spcPct val="150000"/>
              </a:lnSpc>
              <a:spcBef>
                <a:spcPts val="0"/>
              </a:spcBef>
              <a:spcAft>
                <a:spcPts val="0"/>
              </a:spcAft>
              <a:buFontTx/>
              <a:buChar char="-"/>
            </a:pPr>
            <a:r>
              <a:rPr lang="vi-VN" sz="2400" dirty="0">
                <a:latin typeface="Nunito" pitchFamily="2" charset="0"/>
              </a:rPr>
              <a:t>Why you choose to use it</a:t>
            </a:r>
            <a:endParaRPr sz="2400" dirty="0">
              <a:latin typeface="Nunito" pitchFamily="2" charset="0"/>
            </a:endParaRPr>
          </a:p>
        </p:txBody>
      </p:sp>
      <p:sp>
        <p:nvSpPr>
          <p:cNvPr id="553" name="Google Shape;553;p36"/>
          <p:cNvSpPr txBox="1">
            <a:spLocks noGrp="1"/>
          </p:cNvSpPr>
          <p:nvPr>
            <p:ph type="title"/>
          </p:nvPr>
        </p:nvSpPr>
        <p:spPr>
          <a:xfrm>
            <a:off x="718676" y="139773"/>
            <a:ext cx="750437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Ex4: Make notes about a means of transport you are using.</a:t>
            </a:r>
            <a:endParaRPr sz="2400" dirty="0"/>
          </a:p>
        </p:txBody>
      </p:sp>
      <p:sp>
        <p:nvSpPr>
          <p:cNvPr id="556" name="Google Shape;556;p36"/>
          <p:cNvSpPr/>
          <p:nvPr/>
        </p:nvSpPr>
        <p:spPr>
          <a:xfrm>
            <a:off x="8574038" y="1074292"/>
            <a:ext cx="409500" cy="409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57" name="Google Shape;557;p36"/>
          <p:cNvSpPr/>
          <p:nvPr/>
        </p:nvSpPr>
        <p:spPr>
          <a:xfrm>
            <a:off x="91276" y="275424"/>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8243338" y="664792"/>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25;p35">
            <a:extLst>
              <a:ext uri="{FF2B5EF4-FFF2-40B4-BE49-F238E27FC236}">
                <a16:creationId xmlns:a16="http://schemas.microsoft.com/office/drawing/2014/main" id="{E8D674A7-9012-3995-2351-AE188CFE773C}"/>
              </a:ext>
            </a:extLst>
          </p:cNvPr>
          <p:cNvGrpSpPr/>
          <p:nvPr/>
        </p:nvGrpSpPr>
        <p:grpSpPr>
          <a:xfrm>
            <a:off x="6830230" y="1193502"/>
            <a:ext cx="853496" cy="472543"/>
            <a:chOff x="2975612" y="3769337"/>
            <a:chExt cx="853496" cy="472543"/>
          </a:xfrm>
        </p:grpSpPr>
        <p:sp>
          <p:nvSpPr>
            <p:cNvPr id="583" name="Google Shape;526;p35">
              <a:extLst>
                <a:ext uri="{FF2B5EF4-FFF2-40B4-BE49-F238E27FC236}">
                  <a16:creationId xmlns:a16="http://schemas.microsoft.com/office/drawing/2014/main" id="{551424DD-C918-42D5-48A0-83C7854B760F}"/>
                </a:ext>
              </a:extLst>
            </p:cNvPr>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84" name="Google Shape;527;p35">
              <a:extLst>
                <a:ext uri="{FF2B5EF4-FFF2-40B4-BE49-F238E27FC236}">
                  <a16:creationId xmlns:a16="http://schemas.microsoft.com/office/drawing/2014/main" id="{07C03F00-692D-9E6B-8E5B-2D101B84DBDC}"/>
                </a:ext>
              </a:extLst>
            </p:cNvPr>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85" name="Google Shape;528;p35">
              <a:extLst>
                <a:ext uri="{FF2B5EF4-FFF2-40B4-BE49-F238E27FC236}">
                  <a16:creationId xmlns:a16="http://schemas.microsoft.com/office/drawing/2014/main" id="{F854EE23-2F96-6A38-9E26-B42B4E45F0DD}"/>
                </a:ext>
              </a:extLst>
            </p:cNvPr>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86" name="Google Shape;529;p35">
              <a:extLst>
                <a:ext uri="{FF2B5EF4-FFF2-40B4-BE49-F238E27FC236}">
                  <a16:creationId xmlns:a16="http://schemas.microsoft.com/office/drawing/2014/main" id="{6CFD05DB-1520-A6F8-9F6C-EAB200184BE9}"/>
                </a:ext>
              </a:extLst>
            </p:cNvPr>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grpSp>
      <p:sp>
        <p:nvSpPr>
          <p:cNvPr id="587" name="TextBox 586">
            <a:extLst>
              <a:ext uri="{FF2B5EF4-FFF2-40B4-BE49-F238E27FC236}">
                <a16:creationId xmlns:a16="http://schemas.microsoft.com/office/drawing/2014/main" id="{F478CB64-4AF8-3BCF-742A-B1FE0082082F}"/>
              </a:ext>
            </a:extLst>
          </p:cNvPr>
          <p:cNvSpPr txBox="1"/>
          <p:nvPr/>
        </p:nvSpPr>
        <p:spPr>
          <a:xfrm>
            <a:off x="900662" y="1864601"/>
            <a:ext cx="697627" cy="461665"/>
          </a:xfrm>
          <a:prstGeom prst="rect">
            <a:avLst/>
          </a:prstGeom>
          <a:noFill/>
        </p:spPr>
        <p:txBody>
          <a:bodyPr wrap="none" rtlCol="0">
            <a:spAutoFit/>
          </a:bodyPr>
          <a:lstStyle/>
          <a:p>
            <a:r>
              <a:rPr lang="en-US" sz="2400" b="1" dirty="0">
                <a:solidFill>
                  <a:srgbClr val="FF0000"/>
                </a:solidFill>
                <a:latin typeface="Nunito" pitchFamily="2" charset="0"/>
              </a:rPr>
              <a:t>bus</a:t>
            </a:r>
          </a:p>
        </p:txBody>
      </p:sp>
      <p:sp>
        <p:nvSpPr>
          <p:cNvPr id="588" name="TextBox 587">
            <a:extLst>
              <a:ext uri="{FF2B5EF4-FFF2-40B4-BE49-F238E27FC236}">
                <a16:creationId xmlns:a16="http://schemas.microsoft.com/office/drawing/2014/main" id="{C1ACCB87-43B6-4C3F-BBDE-76E49AA9032C}"/>
              </a:ext>
            </a:extLst>
          </p:cNvPr>
          <p:cNvSpPr txBox="1"/>
          <p:nvPr/>
        </p:nvSpPr>
        <p:spPr>
          <a:xfrm>
            <a:off x="914927" y="2949946"/>
            <a:ext cx="7912744" cy="461665"/>
          </a:xfrm>
          <a:prstGeom prst="rect">
            <a:avLst/>
          </a:prstGeom>
          <a:noFill/>
        </p:spPr>
        <p:txBody>
          <a:bodyPr wrap="none" rtlCol="0">
            <a:spAutoFit/>
          </a:bodyPr>
          <a:lstStyle/>
          <a:p>
            <a:r>
              <a:rPr lang="en-US" sz="2400" b="1" dirty="0">
                <a:solidFill>
                  <a:srgbClr val="FF0000"/>
                </a:solidFill>
                <a:latin typeface="Nunito" pitchFamily="2" charset="0"/>
              </a:rPr>
              <a:t>near house and school, clean, on time, air conditioning</a:t>
            </a:r>
          </a:p>
        </p:txBody>
      </p:sp>
      <p:sp>
        <p:nvSpPr>
          <p:cNvPr id="589" name="TextBox 588">
            <a:extLst>
              <a:ext uri="{FF2B5EF4-FFF2-40B4-BE49-F238E27FC236}">
                <a16:creationId xmlns:a16="http://schemas.microsoft.com/office/drawing/2014/main" id="{842B610E-846F-6AF6-8979-A231DA0137E0}"/>
              </a:ext>
            </a:extLst>
          </p:cNvPr>
          <p:cNvSpPr txBox="1"/>
          <p:nvPr/>
        </p:nvSpPr>
        <p:spPr>
          <a:xfrm>
            <a:off x="914927" y="4128882"/>
            <a:ext cx="3248005" cy="461665"/>
          </a:xfrm>
          <a:prstGeom prst="rect">
            <a:avLst/>
          </a:prstGeom>
          <a:noFill/>
        </p:spPr>
        <p:txBody>
          <a:bodyPr wrap="none" rtlCol="0">
            <a:spAutoFit/>
          </a:bodyPr>
          <a:lstStyle/>
          <a:p>
            <a:r>
              <a:rPr lang="en-US" sz="2400" b="1" dirty="0">
                <a:solidFill>
                  <a:srgbClr val="FF0000"/>
                </a:solidFill>
                <a:latin typeface="Nunito" pitchFamily="2" charset="0"/>
              </a:rPr>
              <a:t>crowded at rush hour</a:t>
            </a:r>
          </a:p>
        </p:txBody>
      </p:sp>
      <p:pic>
        <p:nvPicPr>
          <p:cNvPr id="2" name="Picture 1">
            <a:extLst>
              <a:ext uri="{FF2B5EF4-FFF2-40B4-BE49-F238E27FC236}">
                <a16:creationId xmlns:a16="http://schemas.microsoft.com/office/drawing/2014/main" id="{CC64C828-F89F-1E0E-C166-9C4613B5526D}"/>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7"/>
                                        </p:tgtEl>
                                        <p:attrNameLst>
                                          <p:attrName>style.visibility</p:attrName>
                                        </p:attrNameLst>
                                      </p:cBhvr>
                                      <p:to>
                                        <p:strVal val="visible"/>
                                      </p:to>
                                    </p:set>
                                    <p:animEffect transition="in" filter="fade">
                                      <p:cBhvr>
                                        <p:cTn id="7" dur="500"/>
                                        <p:tgtEl>
                                          <p:spTgt spid="5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8"/>
                                        </p:tgtEl>
                                        <p:attrNameLst>
                                          <p:attrName>style.visibility</p:attrName>
                                        </p:attrNameLst>
                                      </p:cBhvr>
                                      <p:to>
                                        <p:strVal val="visible"/>
                                      </p:to>
                                    </p:set>
                                    <p:animEffect transition="in" filter="fade">
                                      <p:cBhvr>
                                        <p:cTn id="12" dur="500"/>
                                        <p:tgtEl>
                                          <p:spTgt spid="5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9"/>
                                        </p:tgtEl>
                                        <p:attrNameLst>
                                          <p:attrName>style.visibility</p:attrName>
                                        </p:attrNameLst>
                                      </p:cBhvr>
                                      <p:to>
                                        <p:strVal val="visible"/>
                                      </p:to>
                                    </p:set>
                                    <p:animEffect transition="in" filter="fade">
                                      <p:cBhvr>
                                        <p:cTn id="17" dur="500"/>
                                        <p:tgtEl>
                                          <p:spTgt spid="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 grpId="0"/>
      <p:bldP spid="588" grpId="0"/>
      <p:bldP spid="5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40"/>
          <p:cNvSpPr/>
          <p:nvPr/>
        </p:nvSpPr>
        <p:spPr>
          <a:xfrm>
            <a:off x="165562" y="151851"/>
            <a:ext cx="8588319" cy="1040291"/>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txBox="1">
            <a:spLocks noGrp="1"/>
          </p:cNvSpPr>
          <p:nvPr>
            <p:ph type="subTitle" idx="1"/>
          </p:nvPr>
        </p:nvSpPr>
        <p:spPr>
          <a:xfrm>
            <a:off x="297811" y="-169598"/>
            <a:ext cx="8323819" cy="162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t>Ex5: </a:t>
            </a:r>
            <a:r>
              <a:rPr lang="en-US" sz="2400" dirty="0"/>
              <a:t>Work in groups. Talk to your friends about the means of transport that you use. Use your notes in 4.</a:t>
            </a:r>
            <a:endParaRPr sz="2400" dirty="0"/>
          </a:p>
        </p:txBody>
      </p:sp>
      <p:grpSp>
        <p:nvGrpSpPr>
          <p:cNvPr id="742" name="Google Shape;742;p40"/>
          <p:cNvGrpSpPr/>
          <p:nvPr/>
        </p:nvGrpSpPr>
        <p:grpSpPr>
          <a:xfrm>
            <a:off x="644976" y="2564116"/>
            <a:ext cx="2203000" cy="2662850"/>
            <a:chOff x="644976" y="2564116"/>
            <a:chExt cx="2203000" cy="2662850"/>
          </a:xfrm>
        </p:grpSpPr>
        <p:sp>
          <p:nvSpPr>
            <p:cNvPr id="743" name="Google Shape;743;p40"/>
            <p:cNvSpPr/>
            <p:nvPr/>
          </p:nvSpPr>
          <p:spPr>
            <a:xfrm>
              <a:off x="644976" y="2564116"/>
              <a:ext cx="2203000" cy="2662850"/>
            </a:xfrm>
            <a:custGeom>
              <a:avLst/>
              <a:gdLst/>
              <a:ahLst/>
              <a:cxnLst/>
              <a:rect l="l" t="t" r="r" b="b"/>
              <a:pathLst>
                <a:path w="88120" h="106514" extrusionOk="0">
                  <a:moveTo>
                    <a:pt x="18401" y="13843"/>
                  </a:moveTo>
                  <a:cubicBezTo>
                    <a:pt x="16052" y="19177"/>
                    <a:pt x="10686" y="32956"/>
                    <a:pt x="7733" y="40322"/>
                  </a:cubicBezTo>
                  <a:cubicBezTo>
                    <a:pt x="4780" y="47688"/>
                    <a:pt x="1542" y="53308"/>
                    <a:pt x="685" y="58039"/>
                  </a:cubicBezTo>
                  <a:cubicBezTo>
                    <a:pt x="-172" y="62770"/>
                    <a:pt x="2114" y="65945"/>
                    <a:pt x="2590" y="68707"/>
                  </a:cubicBezTo>
                  <a:cubicBezTo>
                    <a:pt x="3066" y="71469"/>
                    <a:pt x="3796" y="70707"/>
                    <a:pt x="3542" y="74612"/>
                  </a:cubicBezTo>
                  <a:cubicBezTo>
                    <a:pt x="3288" y="78517"/>
                    <a:pt x="1542" y="87312"/>
                    <a:pt x="1066" y="92138"/>
                  </a:cubicBezTo>
                  <a:cubicBezTo>
                    <a:pt x="590" y="96964"/>
                    <a:pt x="399" y="101314"/>
                    <a:pt x="685" y="103568"/>
                  </a:cubicBezTo>
                  <a:cubicBezTo>
                    <a:pt x="971" y="105822"/>
                    <a:pt x="-1982" y="105188"/>
                    <a:pt x="2780" y="105664"/>
                  </a:cubicBezTo>
                  <a:cubicBezTo>
                    <a:pt x="7543" y="106140"/>
                    <a:pt x="18497" y="106426"/>
                    <a:pt x="29260" y="106426"/>
                  </a:cubicBezTo>
                  <a:cubicBezTo>
                    <a:pt x="40023" y="106426"/>
                    <a:pt x="60375" y="106775"/>
                    <a:pt x="67360" y="105664"/>
                  </a:cubicBezTo>
                  <a:cubicBezTo>
                    <a:pt x="74345" y="104553"/>
                    <a:pt x="68789" y="105600"/>
                    <a:pt x="71170" y="99758"/>
                  </a:cubicBezTo>
                  <a:cubicBezTo>
                    <a:pt x="73551" y="93916"/>
                    <a:pt x="80060" y="76232"/>
                    <a:pt x="81647" y="70612"/>
                  </a:cubicBezTo>
                  <a:cubicBezTo>
                    <a:pt x="83235" y="64992"/>
                    <a:pt x="81171" y="66897"/>
                    <a:pt x="80695" y="66040"/>
                  </a:cubicBezTo>
                  <a:cubicBezTo>
                    <a:pt x="80219" y="65183"/>
                    <a:pt x="78790" y="68580"/>
                    <a:pt x="78790" y="65468"/>
                  </a:cubicBezTo>
                  <a:cubicBezTo>
                    <a:pt x="78790" y="62357"/>
                    <a:pt x="79901" y="51054"/>
                    <a:pt x="80695" y="47371"/>
                  </a:cubicBezTo>
                  <a:cubicBezTo>
                    <a:pt x="81489" y="43688"/>
                    <a:pt x="82377" y="44735"/>
                    <a:pt x="83552" y="43370"/>
                  </a:cubicBezTo>
                  <a:cubicBezTo>
                    <a:pt x="84727" y="42005"/>
                    <a:pt x="87140" y="41243"/>
                    <a:pt x="87743" y="39179"/>
                  </a:cubicBezTo>
                  <a:cubicBezTo>
                    <a:pt x="88346" y="37115"/>
                    <a:pt x="88220" y="32830"/>
                    <a:pt x="87172" y="30988"/>
                  </a:cubicBezTo>
                  <a:cubicBezTo>
                    <a:pt x="86124" y="29147"/>
                    <a:pt x="82568" y="30099"/>
                    <a:pt x="81457" y="28130"/>
                  </a:cubicBezTo>
                  <a:cubicBezTo>
                    <a:pt x="80346" y="26162"/>
                    <a:pt x="80980" y="20892"/>
                    <a:pt x="80504" y="19177"/>
                  </a:cubicBezTo>
                  <a:cubicBezTo>
                    <a:pt x="80028" y="17463"/>
                    <a:pt x="79520" y="17430"/>
                    <a:pt x="78599" y="17843"/>
                  </a:cubicBezTo>
                  <a:cubicBezTo>
                    <a:pt x="77678" y="18256"/>
                    <a:pt x="75837" y="19526"/>
                    <a:pt x="74980" y="21653"/>
                  </a:cubicBezTo>
                  <a:cubicBezTo>
                    <a:pt x="74123" y="23780"/>
                    <a:pt x="74155" y="28194"/>
                    <a:pt x="73456" y="30607"/>
                  </a:cubicBezTo>
                  <a:cubicBezTo>
                    <a:pt x="72758" y="33020"/>
                    <a:pt x="71297" y="33972"/>
                    <a:pt x="70789" y="36131"/>
                  </a:cubicBezTo>
                  <a:cubicBezTo>
                    <a:pt x="70281" y="38290"/>
                    <a:pt x="70916" y="39846"/>
                    <a:pt x="70408" y="43561"/>
                  </a:cubicBezTo>
                  <a:cubicBezTo>
                    <a:pt x="69900" y="47276"/>
                    <a:pt x="68440" y="55340"/>
                    <a:pt x="67741" y="58420"/>
                  </a:cubicBezTo>
                  <a:cubicBezTo>
                    <a:pt x="67043" y="61500"/>
                    <a:pt x="66757" y="62103"/>
                    <a:pt x="66217" y="62039"/>
                  </a:cubicBezTo>
                  <a:cubicBezTo>
                    <a:pt x="65677" y="61976"/>
                    <a:pt x="65137" y="59309"/>
                    <a:pt x="64502" y="58039"/>
                  </a:cubicBezTo>
                  <a:cubicBezTo>
                    <a:pt x="63867" y="56769"/>
                    <a:pt x="63391" y="55499"/>
                    <a:pt x="62407" y="54419"/>
                  </a:cubicBezTo>
                  <a:cubicBezTo>
                    <a:pt x="61423" y="53340"/>
                    <a:pt x="60915" y="53086"/>
                    <a:pt x="58597" y="51562"/>
                  </a:cubicBezTo>
                  <a:cubicBezTo>
                    <a:pt x="56279" y="50038"/>
                    <a:pt x="50596" y="46609"/>
                    <a:pt x="48500" y="45275"/>
                  </a:cubicBezTo>
                  <a:cubicBezTo>
                    <a:pt x="46405" y="43942"/>
                    <a:pt x="46056" y="44037"/>
                    <a:pt x="46024" y="43561"/>
                  </a:cubicBezTo>
                  <a:cubicBezTo>
                    <a:pt x="45992" y="43085"/>
                    <a:pt x="47294" y="42799"/>
                    <a:pt x="48310" y="42418"/>
                  </a:cubicBezTo>
                  <a:cubicBezTo>
                    <a:pt x="49326" y="42037"/>
                    <a:pt x="51072" y="41624"/>
                    <a:pt x="52120" y="41275"/>
                  </a:cubicBezTo>
                  <a:cubicBezTo>
                    <a:pt x="53168" y="40926"/>
                    <a:pt x="53802" y="40862"/>
                    <a:pt x="54596" y="40322"/>
                  </a:cubicBezTo>
                  <a:cubicBezTo>
                    <a:pt x="55390" y="39782"/>
                    <a:pt x="56438" y="39433"/>
                    <a:pt x="56882" y="38036"/>
                  </a:cubicBezTo>
                  <a:cubicBezTo>
                    <a:pt x="57327" y="36639"/>
                    <a:pt x="56723" y="33655"/>
                    <a:pt x="57263" y="31940"/>
                  </a:cubicBezTo>
                  <a:cubicBezTo>
                    <a:pt x="57803" y="30226"/>
                    <a:pt x="59804" y="28892"/>
                    <a:pt x="60121" y="27749"/>
                  </a:cubicBezTo>
                  <a:cubicBezTo>
                    <a:pt x="60439" y="26606"/>
                    <a:pt x="59676" y="25844"/>
                    <a:pt x="59168" y="25082"/>
                  </a:cubicBezTo>
                  <a:cubicBezTo>
                    <a:pt x="58660" y="24320"/>
                    <a:pt x="57581" y="24384"/>
                    <a:pt x="57073" y="23177"/>
                  </a:cubicBezTo>
                  <a:cubicBezTo>
                    <a:pt x="56565" y="21971"/>
                    <a:pt x="55993" y="19526"/>
                    <a:pt x="56120" y="17843"/>
                  </a:cubicBezTo>
                  <a:cubicBezTo>
                    <a:pt x="56247" y="16160"/>
                    <a:pt x="57486" y="14764"/>
                    <a:pt x="57835" y="13081"/>
                  </a:cubicBezTo>
                  <a:cubicBezTo>
                    <a:pt x="58184" y="11398"/>
                    <a:pt x="58470" y="9335"/>
                    <a:pt x="58216" y="7747"/>
                  </a:cubicBezTo>
                  <a:cubicBezTo>
                    <a:pt x="57962" y="6160"/>
                    <a:pt x="57708" y="4794"/>
                    <a:pt x="56311" y="3556"/>
                  </a:cubicBezTo>
                  <a:cubicBezTo>
                    <a:pt x="54914" y="2318"/>
                    <a:pt x="53136" y="825"/>
                    <a:pt x="49834" y="317"/>
                  </a:cubicBezTo>
                  <a:cubicBezTo>
                    <a:pt x="46532" y="-191"/>
                    <a:pt x="39928" y="64"/>
                    <a:pt x="36499" y="508"/>
                  </a:cubicBezTo>
                  <a:cubicBezTo>
                    <a:pt x="33070" y="953"/>
                    <a:pt x="31705" y="1682"/>
                    <a:pt x="29260" y="2984"/>
                  </a:cubicBezTo>
                  <a:cubicBezTo>
                    <a:pt x="26815" y="4286"/>
                    <a:pt x="23640" y="6508"/>
                    <a:pt x="21830" y="8318"/>
                  </a:cubicBezTo>
                  <a:cubicBezTo>
                    <a:pt x="20020" y="10128"/>
                    <a:pt x="20751" y="8509"/>
                    <a:pt x="18401" y="13843"/>
                  </a:cubicBezTo>
                  <a:close/>
                </a:path>
              </a:pathLst>
            </a:custGeom>
            <a:solidFill>
              <a:schemeClr val="lt1"/>
            </a:solidFill>
            <a:ln>
              <a:noFill/>
            </a:ln>
            <a:effectLst>
              <a:outerShdw blurRad="71438" dist="57150" dir="2640000" algn="bl" rotWithShape="0">
                <a:srgbClr val="000000">
                  <a:alpha val="15000"/>
                </a:srgbClr>
              </a:outerShdw>
            </a:effectLst>
          </p:spPr>
        </p:sp>
        <p:grpSp>
          <p:nvGrpSpPr>
            <p:cNvPr id="744" name="Google Shape;744;p40"/>
            <p:cNvGrpSpPr/>
            <p:nvPr/>
          </p:nvGrpSpPr>
          <p:grpSpPr>
            <a:xfrm>
              <a:off x="715109" y="2623175"/>
              <a:ext cx="2096600" cy="2520201"/>
              <a:chOff x="884300" y="2623250"/>
              <a:chExt cx="1430150" cy="1719100"/>
            </a:xfrm>
          </p:grpSpPr>
          <p:sp>
            <p:nvSpPr>
              <p:cNvPr id="745" name="Google Shape;745;p40"/>
              <p:cNvSpPr/>
              <p:nvPr/>
            </p:nvSpPr>
            <p:spPr>
              <a:xfrm>
                <a:off x="1770400" y="3306925"/>
                <a:ext cx="411250" cy="856850"/>
              </a:xfrm>
              <a:custGeom>
                <a:avLst/>
                <a:gdLst/>
                <a:ahLst/>
                <a:cxnLst/>
                <a:rect l="l" t="t" r="r" b="b"/>
                <a:pathLst>
                  <a:path w="16450" h="34274" extrusionOk="0">
                    <a:moveTo>
                      <a:pt x="12542" y="0"/>
                    </a:moveTo>
                    <a:cubicBezTo>
                      <a:pt x="10780" y="7147"/>
                      <a:pt x="9290" y="14174"/>
                      <a:pt x="8024" y="21422"/>
                    </a:cubicBezTo>
                    <a:cubicBezTo>
                      <a:pt x="7226" y="18706"/>
                      <a:pt x="6427" y="15990"/>
                      <a:pt x="5629" y="13276"/>
                    </a:cubicBezTo>
                    <a:cubicBezTo>
                      <a:pt x="5289" y="12115"/>
                      <a:pt x="4941" y="10941"/>
                      <a:pt x="4321" y="9904"/>
                    </a:cubicBezTo>
                    <a:cubicBezTo>
                      <a:pt x="3428" y="8404"/>
                      <a:pt x="2024" y="7285"/>
                      <a:pt x="593" y="6290"/>
                    </a:cubicBezTo>
                    <a:cubicBezTo>
                      <a:pt x="395" y="6152"/>
                      <a:pt x="198" y="6019"/>
                      <a:pt x="1" y="5886"/>
                    </a:cubicBezTo>
                    <a:lnTo>
                      <a:pt x="1" y="5886"/>
                    </a:lnTo>
                    <a:cubicBezTo>
                      <a:pt x="1193" y="8307"/>
                      <a:pt x="2629" y="11813"/>
                      <a:pt x="2973" y="15175"/>
                    </a:cubicBezTo>
                    <a:cubicBezTo>
                      <a:pt x="3578" y="21165"/>
                      <a:pt x="367" y="26334"/>
                      <a:pt x="367" y="26334"/>
                    </a:cubicBezTo>
                    <a:cubicBezTo>
                      <a:pt x="367" y="26334"/>
                      <a:pt x="5584" y="34274"/>
                      <a:pt x="8833" y="34274"/>
                    </a:cubicBezTo>
                    <a:cubicBezTo>
                      <a:pt x="9418" y="34274"/>
                      <a:pt x="9938" y="34017"/>
                      <a:pt x="10353" y="33412"/>
                    </a:cubicBezTo>
                    <a:cubicBezTo>
                      <a:pt x="13078" y="29435"/>
                      <a:pt x="16450" y="698"/>
                      <a:pt x="16450" y="698"/>
                    </a:cubicBezTo>
                    <a:cubicBezTo>
                      <a:pt x="15152" y="358"/>
                      <a:pt x="13858" y="239"/>
                      <a:pt x="1254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2080250" y="2919850"/>
                <a:ext cx="234200" cy="434125"/>
              </a:xfrm>
              <a:custGeom>
                <a:avLst/>
                <a:gdLst/>
                <a:ahLst/>
                <a:cxnLst/>
                <a:rect l="l" t="t" r="r" b="b"/>
                <a:pathLst>
                  <a:path w="9368" h="17365" extrusionOk="0">
                    <a:moveTo>
                      <a:pt x="3837" y="1"/>
                    </a:moveTo>
                    <a:cubicBezTo>
                      <a:pt x="3829" y="1"/>
                      <a:pt x="3821" y="1"/>
                      <a:pt x="3813" y="3"/>
                    </a:cubicBezTo>
                    <a:cubicBezTo>
                      <a:pt x="2959" y="136"/>
                      <a:pt x="1872" y="8727"/>
                      <a:pt x="1872" y="8727"/>
                    </a:cubicBezTo>
                    <a:cubicBezTo>
                      <a:pt x="1872" y="8727"/>
                      <a:pt x="739" y="9961"/>
                      <a:pt x="372" y="10580"/>
                    </a:cubicBezTo>
                    <a:cubicBezTo>
                      <a:pt x="0" y="11204"/>
                      <a:pt x="148" y="15483"/>
                      <a:pt x="148" y="15483"/>
                    </a:cubicBezTo>
                    <a:lnTo>
                      <a:pt x="3914" y="17365"/>
                    </a:lnTo>
                    <a:lnTo>
                      <a:pt x="5813" y="14658"/>
                    </a:lnTo>
                    <a:cubicBezTo>
                      <a:pt x="5813" y="14658"/>
                      <a:pt x="9368" y="12727"/>
                      <a:pt x="8684" y="9149"/>
                    </a:cubicBezTo>
                    <a:cubicBezTo>
                      <a:pt x="8303" y="7158"/>
                      <a:pt x="3821" y="6943"/>
                      <a:pt x="3821" y="6943"/>
                    </a:cubicBezTo>
                    <a:cubicBezTo>
                      <a:pt x="3821" y="6943"/>
                      <a:pt x="4650" y="1"/>
                      <a:pt x="3837"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1226725" y="2727250"/>
                <a:ext cx="595075" cy="898250"/>
              </a:xfrm>
              <a:custGeom>
                <a:avLst/>
                <a:gdLst/>
                <a:ahLst/>
                <a:cxnLst/>
                <a:rect l="l" t="t" r="r" b="b"/>
                <a:pathLst>
                  <a:path w="23803" h="35930" extrusionOk="0">
                    <a:moveTo>
                      <a:pt x="19230" y="1"/>
                    </a:moveTo>
                    <a:lnTo>
                      <a:pt x="9174" y="1629"/>
                    </a:lnTo>
                    <a:lnTo>
                      <a:pt x="1" y="19509"/>
                    </a:lnTo>
                    <a:cubicBezTo>
                      <a:pt x="2799" y="23132"/>
                      <a:pt x="12735" y="35930"/>
                      <a:pt x="12735" y="35930"/>
                    </a:cubicBezTo>
                    <a:lnTo>
                      <a:pt x="14826" y="25174"/>
                    </a:lnTo>
                    <a:cubicBezTo>
                      <a:pt x="14611" y="25027"/>
                      <a:pt x="14418" y="24848"/>
                      <a:pt x="14270" y="24628"/>
                    </a:cubicBezTo>
                    <a:cubicBezTo>
                      <a:pt x="13844" y="23963"/>
                      <a:pt x="13904" y="22734"/>
                      <a:pt x="14046" y="21954"/>
                    </a:cubicBezTo>
                    <a:lnTo>
                      <a:pt x="14046" y="21954"/>
                    </a:lnTo>
                    <a:cubicBezTo>
                      <a:pt x="14826" y="21966"/>
                      <a:pt x="15612" y="22043"/>
                      <a:pt x="16393" y="22043"/>
                    </a:cubicBezTo>
                    <a:cubicBezTo>
                      <a:pt x="16784" y="22043"/>
                      <a:pt x="17173" y="22024"/>
                      <a:pt x="17560" y="21967"/>
                    </a:cubicBezTo>
                    <a:cubicBezTo>
                      <a:pt x="18449" y="21844"/>
                      <a:pt x="19389" y="21633"/>
                      <a:pt x="20028" y="21000"/>
                    </a:cubicBezTo>
                    <a:cubicBezTo>
                      <a:pt x="20348" y="20683"/>
                      <a:pt x="20568" y="20275"/>
                      <a:pt x="20744" y="19863"/>
                    </a:cubicBezTo>
                    <a:cubicBezTo>
                      <a:pt x="20986" y="19285"/>
                      <a:pt x="21142" y="18669"/>
                      <a:pt x="21248" y="18046"/>
                    </a:cubicBezTo>
                    <a:cubicBezTo>
                      <a:pt x="20312" y="17528"/>
                      <a:pt x="19527" y="16730"/>
                      <a:pt x="19018" y="15784"/>
                    </a:cubicBezTo>
                    <a:lnTo>
                      <a:pt x="19018" y="15784"/>
                    </a:lnTo>
                    <a:cubicBezTo>
                      <a:pt x="19720" y="16334"/>
                      <a:pt x="20523" y="16743"/>
                      <a:pt x="21377" y="17000"/>
                    </a:cubicBezTo>
                    <a:cubicBezTo>
                      <a:pt x="21436" y="16234"/>
                      <a:pt x="21445" y="15464"/>
                      <a:pt x="21440" y="14716"/>
                    </a:cubicBezTo>
                    <a:cubicBezTo>
                      <a:pt x="22321" y="14358"/>
                      <a:pt x="23215" y="13698"/>
                      <a:pt x="23803" y="12955"/>
                    </a:cubicBezTo>
                    <a:cubicBezTo>
                      <a:pt x="22698" y="12441"/>
                      <a:pt x="21963" y="11340"/>
                      <a:pt x="21578" y="10184"/>
                    </a:cubicBezTo>
                    <a:cubicBezTo>
                      <a:pt x="21197" y="9023"/>
                      <a:pt x="21115" y="7794"/>
                      <a:pt x="20977" y="6583"/>
                    </a:cubicBezTo>
                    <a:cubicBezTo>
                      <a:pt x="20812" y="5166"/>
                      <a:pt x="20564" y="3757"/>
                      <a:pt x="20234" y="2372"/>
                    </a:cubicBezTo>
                    <a:cubicBezTo>
                      <a:pt x="20037" y="1528"/>
                      <a:pt x="19789" y="661"/>
                      <a:pt x="19230"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1032800" y="3214975"/>
                <a:ext cx="827075" cy="1127375"/>
              </a:xfrm>
              <a:custGeom>
                <a:avLst/>
                <a:gdLst/>
                <a:ahLst/>
                <a:cxnLst/>
                <a:rect l="l" t="t" r="r" b="b"/>
                <a:pathLst>
                  <a:path w="33083" h="45095" extrusionOk="0">
                    <a:moveTo>
                      <a:pt x="7758" y="0"/>
                    </a:moveTo>
                    <a:lnTo>
                      <a:pt x="1" y="15119"/>
                    </a:lnTo>
                    <a:lnTo>
                      <a:pt x="8249" y="45094"/>
                    </a:lnTo>
                    <a:lnTo>
                      <a:pt x="29871" y="45094"/>
                    </a:lnTo>
                    <a:lnTo>
                      <a:pt x="29871" y="30012"/>
                    </a:lnTo>
                    <a:cubicBezTo>
                      <a:pt x="29871" y="30012"/>
                      <a:pt x="33082" y="24843"/>
                      <a:pt x="32477" y="18853"/>
                    </a:cubicBezTo>
                    <a:cubicBezTo>
                      <a:pt x="32133" y="15491"/>
                      <a:pt x="30697" y="11985"/>
                      <a:pt x="29505" y="9564"/>
                    </a:cubicBezTo>
                    <a:cubicBezTo>
                      <a:pt x="27597" y="8280"/>
                      <a:pt x="25588" y="7142"/>
                      <a:pt x="23505" y="6165"/>
                    </a:cubicBezTo>
                    <a:cubicBezTo>
                      <a:pt x="23189" y="6018"/>
                      <a:pt x="22867" y="5862"/>
                      <a:pt x="22583" y="5665"/>
                    </a:cubicBezTo>
                    <a:lnTo>
                      <a:pt x="20492" y="16421"/>
                    </a:lnTo>
                    <a:cubicBezTo>
                      <a:pt x="20492" y="16421"/>
                      <a:pt x="10556" y="3623"/>
                      <a:pt x="7758" y="0"/>
                    </a:cubicBezTo>
                    <a:close/>
                  </a:path>
                </a:pathLst>
              </a:custGeom>
              <a:solidFill>
                <a:srgbClr val="2C5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891650" y="3592925"/>
                <a:ext cx="458050" cy="749425"/>
              </a:xfrm>
              <a:custGeom>
                <a:avLst/>
                <a:gdLst/>
                <a:ahLst/>
                <a:cxnLst/>
                <a:rect l="l" t="t" r="r" b="b"/>
                <a:pathLst>
                  <a:path w="18322" h="29977" extrusionOk="0">
                    <a:moveTo>
                      <a:pt x="5647" y="1"/>
                    </a:moveTo>
                    <a:cubicBezTo>
                      <a:pt x="5647" y="1"/>
                      <a:pt x="3473" y="1478"/>
                      <a:pt x="1826" y="11115"/>
                    </a:cubicBezTo>
                    <a:cubicBezTo>
                      <a:pt x="174" y="20752"/>
                      <a:pt x="1" y="29976"/>
                      <a:pt x="1" y="29976"/>
                    </a:cubicBezTo>
                    <a:lnTo>
                      <a:pt x="17183" y="29976"/>
                    </a:lnTo>
                    <a:lnTo>
                      <a:pt x="18321" y="24747"/>
                    </a:lnTo>
                    <a:lnTo>
                      <a:pt x="6862" y="23619"/>
                    </a:lnTo>
                    <a:cubicBezTo>
                      <a:pt x="6862" y="23619"/>
                      <a:pt x="10766" y="15546"/>
                      <a:pt x="10510" y="9377"/>
                    </a:cubicBezTo>
                    <a:cubicBezTo>
                      <a:pt x="10248" y="3212"/>
                      <a:pt x="5647" y="1"/>
                      <a:pt x="5647"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884300" y="2623250"/>
                <a:ext cx="919050" cy="1146525"/>
              </a:xfrm>
              <a:custGeom>
                <a:avLst/>
                <a:gdLst/>
                <a:ahLst/>
                <a:cxnLst/>
                <a:rect l="l" t="t" r="r" b="b"/>
                <a:pathLst>
                  <a:path w="36762" h="45861" extrusionOk="0">
                    <a:moveTo>
                      <a:pt x="25143" y="0"/>
                    </a:moveTo>
                    <a:cubicBezTo>
                      <a:pt x="25080" y="0"/>
                      <a:pt x="25015" y="0"/>
                      <a:pt x="24950" y="0"/>
                    </a:cubicBezTo>
                    <a:cubicBezTo>
                      <a:pt x="21794" y="14"/>
                      <a:pt x="17221" y="1390"/>
                      <a:pt x="14477" y="4624"/>
                    </a:cubicBezTo>
                    <a:cubicBezTo>
                      <a:pt x="12472" y="6991"/>
                      <a:pt x="11496" y="10032"/>
                      <a:pt x="10463" y="12959"/>
                    </a:cubicBezTo>
                    <a:cubicBezTo>
                      <a:pt x="8060" y="19806"/>
                      <a:pt x="5152" y="26458"/>
                      <a:pt x="2272" y="33118"/>
                    </a:cubicBezTo>
                    <a:cubicBezTo>
                      <a:pt x="1519" y="34856"/>
                      <a:pt x="762" y="36609"/>
                      <a:pt x="381" y="38466"/>
                    </a:cubicBezTo>
                    <a:cubicBezTo>
                      <a:pt x="1" y="40320"/>
                      <a:pt x="19" y="42306"/>
                      <a:pt x="776" y="44044"/>
                    </a:cubicBezTo>
                    <a:cubicBezTo>
                      <a:pt x="523" y="41834"/>
                      <a:pt x="1308" y="39531"/>
                      <a:pt x="2854" y="37934"/>
                    </a:cubicBezTo>
                    <a:lnTo>
                      <a:pt x="2854" y="37934"/>
                    </a:lnTo>
                    <a:cubicBezTo>
                      <a:pt x="1533" y="40007"/>
                      <a:pt x="1992" y="43595"/>
                      <a:pt x="2941" y="45861"/>
                    </a:cubicBezTo>
                    <a:cubicBezTo>
                      <a:pt x="4014" y="42402"/>
                      <a:pt x="6500" y="38114"/>
                      <a:pt x="9248" y="35747"/>
                    </a:cubicBezTo>
                    <a:cubicBezTo>
                      <a:pt x="11996" y="33384"/>
                      <a:pt x="15014" y="31316"/>
                      <a:pt x="17477" y="28655"/>
                    </a:cubicBezTo>
                    <a:cubicBezTo>
                      <a:pt x="19225" y="26765"/>
                      <a:pt x="20665" y="24609"/>
                      <a:pt x="22005" y="22412"/>
                    </a:cubicBezTo>
                    <a:cubicBezTo>
                      <a:pt x="24317" y="18633"/>
                      <a:pt x="26504" y="14674"/>
                      <a:pt x="26656" y="10247"/>
                    </a:cubicBezTo>
                    <a:cubicBezTo>
                      <a:pt x="26882" y="10265"/>
                      <a:pt x="27108" y="10274"/>
                      <a:pt x="27334" y="10274"/>
                    </a:cubicBezTo>
                    <a:cubicBezTo>
                      <a:pt x="29894" y="10274"/>
                      <a:pt x="32446" y="9141"/>
                      <a:pt x="34073" y="7161"/>
                    </a:cubicBezTo>
                    <a:cubicBezTo>
                      <a:pt x="34179" y="7624"/>
                      <a:pt x="34316" y="7936"/>
                      <a:pt x="34422" y="8399"/>
                    </a:cubicBezTo>
                    <a:cubicBezTo>
                      <a:pt x="34788" y="8082"/>
                      <a:pt x="35004" y="7620"/>
                      <a:pt x="35105" y="7142"/>
                    </a:cubicBezTo>
                    <a:cubicBezTo>
                      <a:pt x="35206" y="6670"/>
                      <a:pt x="35201" y="6179"/>
                      <a:pt x="35192" y="5697"/>
                    </a:cubicBezTo>
                    <a:lnTo>
                      <a:pt x="35192" y="5697"/>
                    </a:lnTo>
                    <a:cubicBezTo>
                      <a:pt x="35555" y="6661"/>
                      <a:pt x="35807" y="7647"/>
                      <a:pt x="35862" y="8674"/>
                    </a:cubicBezTo>
                    <a:cubicBezTo>
                      <a:pt x="36761" y="7239"/>
                      <a:pt x="36490" y="5280"/>
                      <a:pt x="35527" y="3885"/>
                    </a:cubicBezTo>
                    <a:cubicBezTo>
                      <a:pt x="34564" y="2486"/>
                      <a:pt x="33027" y="1587"/>
                      <a:pt x="31441" y="996"/>
                    </a:cubicBezTo>
                    <a:cubicBezTo>
                      <a:pt x="29714" y="352"/>
                      <a:pt x="28352" y="0"/>
                      <a:pt x="25143"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1677725" y="2958775"/>
                <a:ext cx="38700" cy="38325"/>
              </a:xfrm>
              <a:custGeom>
                <a:avLst/>
                <a:gdLst/>
                <a:ahLst/>
                <a:cxnLst/>
                <a:rect l="l" t="t" r="r" b="b"/>
                <a:pathLst>
                  <a:path w="1548" h="1533" extrusionOk="0">
                    <a:moveTo>
                      <a:pt x="767" y="0"/>
                    </a:moveTo>
                    <a:cubicBezTo>
                      <a:pt x="764" y="0"/>
                      <a:pt x="761" y="0"/>
                      <a:pt x="758" y="0"/>
                    </a:cubicBezTo>
                    <a:cubicBezTo>
                      <a:pt x="337" y="10"/>
                      <a:pt x="1" y="358"/>
                      <a:pt x="6" y="781"/>
                    </a:cubicBezTo>
                    <a:cubicBezTo>
                      <a:pt x="15" y="1197"/>
                      <a:pt x="355" y="1533"/>
                      <a:pt x="770" y="1533"/>
                    </a:cubicBezTo>
                    <a:cubicBezTo>
                      <a:pt x="775" y="1533"/>
                      <a:pt x="780" y="1533"/>
                      <a:pt x="786" y="1533"/>
                    </a:cubicBezTo>
                    <a:cubicBezTo>
                      <a:pt x="1207" y="1528"/>
                      <a:pt x="1548" y="1175"/>
                      <a:pt x="1538" y="753"/>
                    </a:cubicBezTo>
                    <a:cubicBezTo>
                      <a:pt x="1533" y="333"/>
                      <a:pt x="1189" y="0"/>
                      <a:pt x="76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1635075" y="2906725"/>
                <a:ext cx="100850" cy="58850"/>
              </a:xfrm>
              <a:custGeom>
                <a:avLst/>
                <a:gdLst/>
                <a:ahLst/>
                <a:cxnLst/>
                <a:rect l="l" t="t" r="r" b="b"/>
                <a:pathLst>
                  <a:path w="4034" h="2354" extrusionOk="0">
                    <a:moveTo>
                      <a:pt x="3102" y="1"/>
                    </a:moveTo>
                    <a:cubicBezTo>
                      <a:pt x="2995" y="1"/>
                      <a:pt x="2887" y="7"/>
                      <a:pt x="2780" y="18"/>
                    </a:cubicBezTo>
                    <a:cubicBezTo>
                      <a:pt x="2354" y="64"/>
                      <a:pt x="1950" y="244"/>
                      <a:pt x="1588" y="458"/>
                    </a:cubicBezTo>
                    <a:cubicBezTo>
                      <a:pt x="1221" y="674"/>
                      <a:pt x="896" y="949"/>
                      <a:pt x="625" y="1271"/>
                    </a:cubicBezTo>
                    <a:cubicBezTo>
                      <a:pt x="358" y="1592"/>
                      <a:pt x="138" y="1955"/>
                      <a:pt x="0" y="2340"/>
                    </a:cubicBezTo>
                    <a:lnTo>
                      <a:pt x="28" y="2353"/>
                    </a:lnTo>
                    <a:cubicBezTo>
                      <a:pt x="221" y="1991"/>
                      <a:pt x="460" y="1661"/>
                      <a:pt x="749" y="1385"/>
                    </a:cubicBezTo>
                    <a:cubicBezTo>
                      <a:pt x="1033" y="1101"/>
                      <a:pt x="1363" y="867"/>
                      <a:pt x="1717" y="697"/>
                    </a:cubicBezTo>
                    <a:cubicBezTo>
                      <a:pt x="2075" y="523"/>
                      <a:pt x="2460" y="441"/>
                      <a:pt x="2835" y="358"/>
                    </a:cubicBezTo>
                    <a:cubicBezTo>
                      <a:pt x="3221" y="271"/>
                      <a:pt x="3611" y="234"/>
                      <a:pt x="4029" y="211"/>
                    </a:cubicBezTo>
                    <a:lnTo>
                      <a:pt x="4033" y="174"/>
                    </a:lnTo>
                    <a:cubicBezTo>
                      <a:pt x="3741" y="54"/>
                      <a:pt x="3423" y="1"/>
                      <a:pt x="310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1407000" y="2941325"/>
                <a:ext cx="125575" cy="161275"/>
              </a:xfrm>
              <a:custGeom>
                <a:avLst/>
                <a:gdLst/>
                <a:ahLst/>
                <a:cxnLst/>
                <a:rect l="l" t="t" r="r" b="b"/>
                <a:pathLst>
                  <a:path w="5023" h="6451" extrusionOk="0">
                    <a:moveTo>
                      <a:pt x="2322" y="1"/>
                    </a:moveTo>
                    <a:cubicBezTo>
                      <a:pt x="2164" y="1"/>
                      <a:pt x="2007" y="24"/>
                      <a:pt x="1853" y="75"/>
                    </a:cubicBezTo>
                    <a:cubicBezTo>
                      <a:pt x="1307" y="263"/>
                      <a:pt x="949" y="744"/>
                      <a:pt x="716" y="1235"/>
                    </a:cubicBezTo>
                    <a:cubicBezTo>
                      <a:pt x="0" y="2758"/>
                      <a:pt x="303" y="4694"/>
                      <a:pt x="1601" y="5845"/>
                    </a:cubicBezTo>
                    <a:cubicBezTo>
                      <a:pt x="1950" y="6153"/>
                      <a:pt x="2381" y="6410"/>
                      <a:pt x="2858" y="6446"/>
                    </a:cubicBezTo>
                    <a:cubicBezTo>
                      <a:pt x="2900" y="6449"/>
                      <a:pt x="2941" y="6451"/>
                      <a:pt x="2982" y="6451"/>
                    </a:cubicBezTo>
                    <a:cubicBezTo>
                      <a:pt x="3788" y="6451"/>
                      <a:pt x="4491" y="5814"/>
                      <a:pt x="4747" y="5097"/>
                    </a:cubicBezTo>
                    <a:cubicBezTo>
                      <a:pt x="5001" y="4414"/>
                      <a:pt x="5023" y="3538"/>
                      <a:pt x="4762" y="2859"/>
                    </a:cubicBezTo>
                    <a:cubicBezTo>
                      <a:pt x="4505" y="2180"/>
                      <a:pt x="4372" y="1424"/>
                      <a:pt x="3913" y="827"/>
                    </a:cubicBezTo>
                    <a:cubicBezTo>
                      <a:pt x="3548" y="353"/>
                      <a:pt x="2934" y="1"/>
                      <a:pt x="2322"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1434525" y="2972425"/>
                <a:ext cx="70775" cy="112525"/>
              </a:xfrm>
              <a:custGeom>
                <a:avLst/>
                <a:gdLst/>
                <a:ahLst/>
                <a:cxnLst/>
                <a:rect l="l" t="t" r="r" b="b"/>
                <a:pathLst>
                  <a:path w="2831" h="4501" extrusionOk="0">
                    <a:moveTo>
                      <a:pt x="1385" y="0"/>
                    </a:moveTo>
                    <a:cubicBezTo>
                      <a:pt x="1345" y="0"/>
                      <a:pt x="1303" y="0"/>
                      <a:pt x="1266" y="10"/>
                    </a:cubicBezTo>
                    <a:cubicBezTo>
                      <a:pt x="845" y="70"/>
                      <a:pt x="464" y="478"/>
                      <a:pt x="358" y="973"/>
                    </a:cubicBezTo>
                    <a:cubicBezTo>
                      <a:pt x="358" y="973"/>
                      <a:pt x="0" y="1945"/>
                      <a:pt x="491" y="3115"/>
                    </a:cubicBezTo>
                    <a:cubicBezTo>
                      <a:pt x="982" y="4280"/>
                      <a:pt x="2363" y="4501"/>
                      <a:pt x="2363" y="4501"/>
                    </a:cubicBezTo>
                    <a:cubicBezTo>
                      <a:pt x="2088" y="4289"/>
                      <a:pt x="1817" y="4005"/>
                      <a:pt x="1762" y="3606"/>
                    </a:cubicBezTo>
                    <a:cubicBezTo>
                      <a:pt x="1753" y="3542"/>
                      <a:pt x="1747" y="3472"/>
                      <a:pt x="1775" y="3413"/>
                    </a:cubicBezTo>
                    <a:cubicBezTo>
                      <a:pt x="1798" y="3358"/>
                      <a:pt x="1840" y="3322"/>
                      <a:pt x="1885" y="3290"/>
                    </a:cubicBezTo>
                    <a:cubicBezTo>
                      <a:pt x="2170" y="3065"/>
                      <a:pt x="2496" y="2913"/>
                      <a:pt x="2831" y="2849"/>
                    </a:cubicBezTo>
                    <a:cubicBezTo>
                      <a:pt x="2799" y="2202"/>
                      <a:pt x="2761" y="1533"/>
                      <a:pt x="2524" y="959"/>
                    </a:cubicBezTo>
                    <a:cubicBezTo>
                      <a:pt x="2308" y="432"/>
                      <a:pt x="1872" y="0"/>
                      <a:pt x="1385" y="0"/>
                    </a:cubicBezTo>
                    <a:close/>
                  </a:path>
                </a:pathLst>
              </a:custGeom>
              <a:solidFill>
                <a:srgbClr val="F0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1443475" y="2970825"/>
                <a:ext cx="64000" cy="114125"/>
              </a:xfrm>
              <a:custGeom>
                <a:avLst/>
                <a:gdLst/>
                <a:ahLst/>
                <a:cxnLst/>
                <a:rect l="l" t="t" r="r" b="b"/>
                <a:pathLst>
                  <a:path w="2560" h="4565" extrusionOk="0">
                    <a:moveTo>
                      <a:pt x="1044" y="0"/>
                    </a:moveTo>
                    <a:cubicBezTo>
                      <a:pt x="941" y="0"/>
                      <a:pt x="839" y="18"/>
                      <a:pt x="743" y="55"/>
                    </a:cubicBezTo>
                    <a:cubicBezTo>
                      <a:pt x="536" y="134"/>
                      <a:pt x="367" y="284"/>
                      <a:pt x="239" y="454"/>
                    </a:cubicBezTo>
                    <a:cubicBezTo>
                      <a:pt x="115" y="629"/>
                      <a:pt x="32" y="830"/>
                      <a:pt x="0" y="1037"/>
                    </a:cubicBezTo>
                    <a:cubicBezTo>
                      <a:pt x="60" y="839"/>
                      <a:pt x="156" y="647"/>
                      <a:pt x="289" y="496"/>
                    </a:cubicBezTo>
                    <a:cubicBezTo>
                      <a:pt x="422" y="339"/>
                      <a:pt x="591" y="216"/>
                      <a:pt x="780" y="161"/>
                    </a:cubicBezTo>
                    <a:cubicBezTo>
                      <a:pt x="853" y="138"/>
                      <a:pt x="928" y="127"/>
                      <a:pt x="1003" y="127"/>
                    </a:cubicBezTo>
                    <a:cubicBezTo>
                      <a:pt x="1121" y="127"/>
                      <a:pt x="1239" y="154"/>
                      <a:pt x="1349" y="202"/>
                    </a:cubicBezTo>
                    <a:cubicBezTo>
                      <a:pt x="1523" y="284"/>
                      <a:pt x="1679" y="418"/>
                      <a:pt x="1802" y="574"/>
                    </a:cubicBezTo>
                    <a:cubicBezTo>
                      <a:pt x="2055" y="886"/>
                      <a:pt x="2188" y="1280"/>
                      <a:pt x="2261" y="1684"/>
                    </a:cubicBezTo>
                    <a:cubicBezTo>
                      <a:pt x="2335" y="2062"/>
                      <a:pt x="2360" y="2456"/>
                      <a:pt x="2386" y="2850"/>
                    </a:cubicBezTo>
                    <a:lnTo>
                      <a:pt x="2386" y="2850"/>
                    </a:lnTo>
                    <a:cubicBezTo>
                      <a:pt x="2196" y="2894"/>
                      <a:pt x="2016" y="2966"/>
                      <a:pt x="1849" y="3060"/>
                    </a:cubicBezTo>
                    <a:cubicBezTo>
                      <a:pt x="1753" y="3115"/>
                      <a:pt x="1660" y="3174"/>
                      <a:pt x="1573" y="3239"/>
                    </a:cubicBezTo>
                    <a:cubicBezTo>
                      <a:pt x="1533" y="3271"/>
                      <a:pt x="1491" y="3303"/>
                      <a:pt x="1445" y="3339"/>
                    </a:cubicBezTo>
                    <a:cubicBezTo>
                      <a:pt x="1404" y="3381"/>
                      <a:pt x="1362" y="3441"/>
                      <a:pt x="1349" y="3504"/>
                    </a:cubicBezTo>
                    <a:cubicBezTo>
                      <a:pt x="1334" y="3569"/>
                      <a:pt x="1344" y="3629"/>
                      <a:pt x="1353" y="3680"/>
                    </a:cubicBezTo>
                    <a:cubicBezTo>
                      <a:pt x="1362" y="3735"/>
                      <a:pt x="1376" y="3790"/>
                      <a:pt x="1395" y="3839"/>
                    </a:cubicBezTo>
                    <a:cubicBezTo>
                      <a:pt x="1431" y="3945"/>
                      <a:pt x="1482" y="4042"/>
                      <a:pt x="1546" y="4129"/>
                    </a:cubicBezTo>
                    <a:cubicBezTo>
                      <a:pt x="1670" y="4307"/>
                      <a:pt x="1830" y="4450"/>
                      <a:pt x="2005" y="4565"/>
                    </a:cubicBezTo>
                    <a:cubicBezTo>
                      <a:pt x="1849" y="4427"/>
                      <a:pt x="1702" y="4275"/>
                      <a:pt x="1596" y="4097"/>
                    </a:cubicBezTo>
                    <a:cubicBezTo>
                      <a:pt x="1546" y="4010"/>
                      <a:pt x="1505" y="3913"/>
                      <a:pt x="1482" y="3817"/>
                    </a:cubicBezTo>
                    <a:cubicBezTo>
                      <a:pt x="1459" y="3720"/>
                      <a:pt x="1436" y="3610"/>
                      <a:pt x="1459" y="3528"/>
                    </a:cubicBezTo>
                    <a:cubicBezTo>
                      <a:pt x="1468" y="3491"/>
                      <a:pt x="1491" y="3459"/>
                      <a:pt x="1527" y="3432"/>
                    </a:cubicBezTo>
                    <a:cubicBezTo>
                      <a:pt x="1565" y="3404"/>
                      <a:pt x="1605" y="3371"/>
                      <a:pt x="1651" y="3344"/>
                    </a:cubicBezTo>
                    <a:cubicBezTo>
                      <a:pt x="1734" y="3284"/>
                      <a:pt x="1821" y="3234"/>
                      <a:pt x="1912" y="3189"/>
                    </a:cubicBezTo>
                    <a:cubicBezTo>
                      <a:pt x="2096" y="3096"/>
                      <a:pt x="2289" y="3032"/>
                      <a:pt x="2490" y="2996"/>
                    </a:cubicBezTo>
                    <a:lnTo>
                      <a:pt x="2560" y="2982"/>
                    </a:lnTo>
                    <a:lnTo>
                      <a:pt x="2555" y="2909"/>
                    </a:lnTo>
                    <a:cubicBezTo>
                      <a:pt x="2541" y="2491"/>
                      <a:pt x="2518" y="2069"/>
                      <a:pt x="2441" y="1647"/>
                    </a:cubicBezTo>
                    <a:cubicBezTo>
                      <a:pt x="2403" y="1436"/>
                      <a:pt x="2344" y="1230"/>
                      <a:pt x="2266" y="1028"/>
                    </a:cubicBezTo>
                    <a:cubicBezTo>
                      <a:pt x="2188" y="826"/>
                      <a:pt x="2069" y="638"/>
                      <a:pt x="1931" y="468"/>
                    </a:cubicBezTo>
                    <a:cubicBezTo>
                      <a:pt x="1857" y="386"/>
                      <a:pt x="1780" y="308"/>
                      <a:pt x="1692" y="239"/>
                    </a:cubicBezTo>
                    <a:cubicBezTo>
                      <a:pt x="1605" y="170"/>
                      <a:pt x="1509" y="115"/>
                      <a:pt x="1404" y="74"/>
                    </a:cubicBezTo>
                    <a:cubicBezTo>
                      <a:pt x="1291" y="26"/>
                      <a:pt x="1167" y="0"/>
                      <a:pt x="104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1518575" y="3271825"/>
                <a:ext cx="59300" cy="30650"/>
              </a:xfrm>
              <a:custGeom>
                <a:avLst/>
                <a:gdLst/>
                <a:ahLst/>
                <a:cxnLst/>
                <a:rect l="l" t="t" r="r" b="b"/>
                <a:pathLst>
                  <a:path w="2372" h="1226" extrusionOk="0">
                    <a:moveTo>
                      <a:pt x="0" y="1"/>
                    </a:moveTo>
                    <a:lnTo>
                      <a:pt x="2266" y="1226"/>
                    </a:lnTo>
                    <a:lnTo>
                      <a:pt x="2372" y="171"/>
                    </a:lnTo>
                    <a:lnTo>
                      <a:pt x="0"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1281075" y="3330200"/>
                <a:ext cx="339575" cy="369500"/>
              </a:xfrm>
              <a:custGeom>
                <a:avLst/>
                <a:gdLst/>
                <a:ahLst/>
                <a:cxnLst/>
                <a:rect l="l" t="t" r="r" b="b"/>
                <a:pathLst>
                  <a:path w="13583" h="14780" extrusionOk="0">
                    <a:moveTo>
                      <a:pt x="14" y="1"/>
                    </a:moveTo>
                    <a:lnTo>
                      <a:pt x="1" y="15"/>
                    </a:lnTo>
                    <a:cubicBezTo>
                      <a:pt x="5" y="19"/>
                      <a:pt x="24" y="42"/>
                      <a:pt x="52" y="74"/>
                    </a:cubicBezTo>
                    <a:cubicBezTo>
                      <a:pt x="492" y="610"/>
                      <a:pt x="3340" y="4281"/>
                      <a:pt x="6079" y="7821"/>
                    </a:cubicBezTo>
                    <a:cubicBezTo>
                      <a:pt x="8817" y="11358"/>
                      <a:pt x="11446" y="14762"/>
                      <a:pt x="11446" y="14762"/>
                    </a:cubicBezTo>
                    <a:lnTo>
                      <a:pt x="11455" y="14780"/>
                    </a:lnTo>
                    <a:lnTo>
                      <a:pt x="13583" y="1556"/>
                    </a:lnTo>
                    <a:lnTo>
                      <a:pt x="13565" y="1556"/>
                    </a:lnTo>
                    <a:lnTo>
                      <a:pt x="11444" y="14733"/>
                    </a:lnTo>
                    <a:lnTo>
                      <a:pt x="11444" y="14733"/>
                    </a:lnTo>
                    <a:cubicBezTo>
                      <a:pt x="11224" y="14448"/>
                      <a:pt x="8537" y="10971"/>
                      <a:pt x="5827" y="7469"/>
                    </a:cubicBezTo>
                    <a:cubicBezTo>
                      <a:pt x="4409" y="5638"/>
                      <a:pt x="2987" y="3803"/>
                      <a:pt x="1904" y="2409"/>
                    </a:cubicBezTo>
                    <a:cubicBezTo>
                      <a:pt x="1363" y="1711"/>
                      <a:pt x="905" y="1125"/>
                      <a:pt x="575" y="703"/>
                    </a:cubicBezTo>
                    <a:cubicBezTo>
                      <a:pt x="409" y="496"/>
                      <a:pt x="276" y="326"/>
                      <a:pt x="179" y="208"/>
                    </a:cubicBezTo>
                    <a:cubicBezTo>
                      <a:pt x="134" y="148"/>
                      <a:pt x="97" y="97"/>
                      <a:pt x="65" y="66"/>
                    </a:cubicBezTo>
                    <a:cubicBezTo>
                      <a:pt x="37" y="28"/>
                      <a:pt x="20" y="11"/>
                      <a:pt x="14"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924675" y="4180875"/>
                <a:ext cx="160450" cy="44850"/>
              </a:xfrm>
              <a:custGeom>
                <a:avLst/>
                <a:gdLst/>
                <a:ahLst/>
                <a:cxnLst/>
                <a:rect l="l" t="t" r="r" b="b"/>
                <a:pathLst>
                  <a:path w="6418" h="1794" extrusionOk="0">
                    <a:moveTo>
                      <a:pt x="5143" y="1"/>
                    </a:moveTo>
                    <a:lnTo>
                      <a:pt x="4716" y="5"/>
                    </a:lnTo>
                    <a:cubicBezTo>
                      <a:pt x="4148" y="23"/>
                      <a:pt x="3578" y="115"/>
                      <a:pt x="3024" y="253"/>
                    </a:cubicBezTo>
                    <a:cubicBezTo>
                      <a:pt x="2473" y="399"/>
                      <a:pt x="1932" y="596"/>
                      <a:pt x="1423" y="854"/>
                    </a:cubicBezTo>
                    <a:cubicBezTo>
                      <a:pt x="913" y="1115"/>
                      <a:pt x="432" y="1426"/>
                      <a:pt x="1" y="1794"/>
                    </a:cubicBezTo>
                    <a:cubicBezTo>
                      <a:pt x="460" y="1464"/>
                      <a:pt x="950" y="1174"/>
                      <a:pt x="1459" y="931"/>
                    </a:cubicBezTo>
                    <a:cubicBezTo>
                      <a:pt x="1973" y="693"/>
                      <a:pt x="2505" y="496"/>
                      <a:pt x="3051" y="363"/>
                    </a:cubicBezTo>
                    <a:cubicBezTo>
                      <a:pt x="3597" y="215"/>
                      <a:pt x="4156" y="128"/>
                      <a:pt x="4720" y="92"/>
                    </a:cubicBezTo>
                    <a:lnTo>
                      <a:pt x="5143" y="73"/>
                    </a:lnTo>
                    <a:lnTo>
                      <a:pt x="5569" y="73"/>
                    </a:lnTo>
                    <a:lnTo>
                      <a:pt x="5992" y="92"/>
                    </a:lnTo>
                    <a:lnTo>
                      <a:pt x="6418" y="133"/>
                    </a:lnTo>
                    <a:lnTo>
                      <a:pt x="5996" y="64"/>
                    </a:lnTo>
                    <a:lnTo>
                      <a:pt x="5569" y="18"/>
                    </a:lnTo>
                    <a:lnTo>
                      <a:pt x="5143"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1235800" y="2735625"/>
                <a:ext cx="8050" cy="6325"/>
              </a:xfrm>
              <a:custGeom>
                <a:avLst/>
                <a:gdLst/>
                <a:ahLst/>
                <a:cxnLst/>
                <a:rect l="l" t="t" r="r" b="b"/>
                <a:pathLst>
                  <a:path w="322" h="253" extrusionOk="0">
                    <a:moveTo>
                      <a:pt x="0" y="0"/>
                    </a:moveTo>
                    <a:lnTo>
                      <a:pt x="0" y="0"/>
                    </a:lnTo>
                    <a:cubicBezTo>
                      <a:pt x="106" y="87"/>
                      <a:pt x="211" y="170"/>
                      <a:pt x="317" y="252"/>
                    </a:cubicBezTo>
                    <a:cubicBezTo>
                      <a:pt x="317" y="252"/>
                      <a:pt x="317" y="248"/>
                      <a:pt x="321" y="248"/>
                    </a:cubicBezTo>
                    <a:cubicBezTo>
                      <a:pt x="211" y="166"/>
                      <a:pt x="106" y="87"/>
                      <a:pt x="0" y="0"/>
                    </a:cubicBezTo>
                    <a:close/>
                  </a:path>
                </a:pathLst>
              </a:custGeom>
              <a:solidFill>
                <a:srgbClr val="DAF2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1243700" y="2686450"/>
                <a:ext cx="495650" cy="128900"/>
              </a:xfrm>
              <a:custGeom>
                <a:avLst/>
                <a:gdLst/>
                <a:ahLst/>
                <a:cxnLst/>
                <a:rect l="l" t="t" r="r" b="b"/>
                <a:pathLst>
                  <a:path w="19826" h="5156" extrusionOk="0">
                    <a:moveTo>
                      <a:pt x="19826" y="0"/>
                    </a:moveTo>
                    <a:cubicBezTo>
                      <a:pt x="19459" y="871"/>
                      <a:pt x="18812" y="1591"/>
                      <a:pt x="18073" y="2160"/>
                    </a:cubicBezTo>
                    <a:cubicBezTo>
                      <a:pt x="17334" y="2734"/>
                      <a:pt x="16495" y="3174"/>
                      <a:pt x="15642" y="3555"/>
                    </a:cubicBezTo>
                    <a:cubicBezTo>
                      <a:pt x="14785" y="3926"/>
                      <a:pt x="13900" y="4247"/>
                      <a:pt x="12996" y="4486"/>
                    </a:cubicBezTo>
                    <a:cubicBezTo>
                      <a:pt x="12088" y="4720"/>
                      <a:pt x="11165" y="4899"/>
                      <a:pt x="10234" y="4976"/>
                    </a:cubicBezTo>
                    <a:cubicBezTo>
                      <a:pt x="9738" y="5027"/>
                      <a:pt x="9238" y="5050"/>
                      <a:pt x="8739" y="5050"/>
                    </a:cubicBezTo>
                    <a:cubicBezTo>
                      <a:pt x="7367" y="5050"/>
                      <a:pt x="5991" y="4866"/>
                      <a:pt x="4670" y="4491"/>
                    </a:cubicBezTo>
                    <a:cubicBezTo>
                      <a:pt x="2995" y="4023"/>
                      <a:pt x="1405" y="3256"/>
                      <a:pt x="5" y="2215"/>
                    </a:cubicBezTo>
                    <a:cubicBezTo>
                      <a:pt x="1" y="2215"/>
                      <a:pt x="1" y="2219"/>
                      <a:pt x="1" y="2219"/>
                    </a:cubicBezTo>
                    <a:cubicBezTo>
                      <a:pt x="634" y="2715"/>
                      <a:pt x="1312" y="3155"/>
                      <a:pt x="2028" y="3527"/>
                    </a:cubicBezTo>
                    <a:cubicBezTo>
                      <a:pt x="2863" y="3958"/>
                      <a:pt x="3738" y="4315"/>
                      <a:pt x="4647" y="4573"/>
                    </a:cubicBezTo>
                    <a:cubicBezTo>
                      <a:pt x="5551" y="4838"/>
                      <a:pt x="6482" y="5013"/>
                      <a:pt x="7418" y="5096"/>
                    </a:cubicBezTo>
                    <a:cubicBezTo>
                      <a:pt x="7872" y="5137"/>
                      <a:pt x="8321" y="5155"/>
                      <a:pt x="8775" y="5155"/>
                    </a:cubicBezTo>
                    <a:cubicBezTo>
                      <a:pt x="9266" y="5155"/>
                      <a:pt x="9757" y="5132"/>
                      <a:pt x="10244" y="5092"/>
                    </a:cubicBezTo>
                    <a:cubicBezTo>
                      <a:pt x="12119" y="4912"/>
                      <a:pt x="13963" y="4408"/>
                      <a:pt x="15679" y="3633"/>
                    </a:cubicBezTo>
                    <a:cubicBezTo>
                      <a:pt x="16532" y="3242"/>
                      <a:pt x="17367" y="2793"/>
                      <a:pt x="18105" y="2202"/>
                    </a:cubicBezTo>
                    <a:cubicBezTo>
                      <a:pt x="18839" y="1614"/>
                      <a:pt x="19472" y="875"/>
                      <a:pt x="19826" y="0"/>
                    </a:cubicBez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1313325" y="2656500"/>
                <a:ext cx="359625" cy="61475"/>
              </a:xfrm>
              <a:custGeom>
                <a:avLst/>
                <a:gdLst/>
                <a:ahLst/>
                <a:cxnLst/>
                <a:rect l="l" t="t" r="r" b="b"/>
                <a:pathLst>
                  <a:path w="14385" h="2459" extrusionOk="0">
                    <a:moveTo>
                      <a:pt x="14384" y="0"/>
                    </a:moveTo>
                    <a:lnTo>
                      <a:pt x="14376" y="5"/>
                    </a:lnTo>
                    <a:lnTo>
                      <a:pt x="14376" y="5"/>
                    </a:lnTo>
                    <a:cubicBezTo>
                      <a:pt x="14379" y="4"/>
                      <a:pt x="14382" y="2"/>
                      <a:pt x="14384" y="0"/>
                    </a:cubicBezTo>
                    <a:close/>
                    <a:moveTo>
                      <a:pt x="14376" y="5"/>
                    </a:moveTo>
                    <a:lnTo>
                      <a:pt x="14376" y="5"/>
                    </a:lnTo>
                    <a:cubicBezTo>
                      <a:pt x="13315" y="663"/>
                      <a:pt x="12175" y="1185"/>
                      <a:pt x="10990" y="1569"/>
                    </a:cubicBezTo>
                    <a:cubicBezTo>
                      <a:pt x="9807" y="1950"/>
                      <a:pt x="8577" y="2202"/>
                      <a:pt x="7334" y="2299"/>
                    </a:cubicBezTo>
                    <a:cubicBezTo>
                      <a:pt x="6889" y="2335"/>
                      <a:pt x="6445" y="2354"/>
                      <a:pt x="6000" y="2354"/>
                    </a:cubicBezTo>
                    <a:cubicBezTo>
                      <a:pt x="5197" y="2354"/>
                      <a:pt x="4399" y="2293"/>
                      <a:pt x="3605" y="2175"/>
                    </a:cubicBezTo>
                    <a:cubicBezTo>
                      <a:pt x="2371" y="1991"/>
                      <a:pt x="1160" y="1656"/>
                      <a:pt x="0" y="1184"/>
                    </a:cubicBezTo>
                    <a:lnTo>
                      <a:pt x="0" y="1184"/>
                    </a:lnTo>
                    <a:lnTo>
                      <a:pt x="871" y="1542"/>
                    </a:lnTo>
                    <a:lnTo>
                      <a:pt x="1762" y="1840"/>
                    </a:lnTo>
                    <a:lnTo>
                      <a:pt x="2670" y="2079"/>
                    </a:lnTo>
                    <a:lnTo>
                      <a:pt x="3591" y="2262"/>
                    </a:lnTo>
                    <a:cubicBezTo>
                      <a:pt x="4408" y="2395"/>
                      <a:pt x="5238" y="2459"/>
                      <a:pt x="6068" y="2459"/>
                    </a:cubicBezTo>
                    <a:cubicBezTo>
                      <a:pt x="6495" y="2459"/>
                      <a:pt x="6917" y="2441"/>
                      <a:pt x="7344" y="2409"/>
                    </a:cubicBezTo>
                    <a:cubicBezTo>
                      <a:pt x="8591" y="2303"/>
                      <a:pt x="9830" y="2056"/>
                      <a:pt x="11018" y="1652"/>
                    </a:cubicBezTo>
                    <a:lnTo>
                      <a:pt x="11898" y="1321"/>
                    </a:lnTo>
                    <a:lnTo>
                      <a:pt x="12756" y="936"/>
                    </a:lnTo>
                    <a:lnTo>
                      <a:pt x="13586" y="496"/>
                    </a:lnTo>
                    <a:lnTo>
                      <a:pt x="14376" y="5"/>
                    </a:ln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938450" y="3577000"/>
                <a:ext cx="12175" cy="31775"/>
              </a:xfrm>
              <a:custGeom>
                <a:avLst/>
                <a:gdLst/>
                <a:ahLst/>
                <a:cxnLst/>
                <a:rect l="l" t="t" r="r" b="b"/>
                <a:pathLst>
                  <a:path w="487" h="1271" extrusionOk="0">
                    <a:moveTo>
                      <a:pt x="487" y="0"/>
                    </a:moveTo>
                    <a:lnTo>
                      <a:pt x="487" y="0"/>
                    </a:lnTo>
                    <a:cubicBezTo>
                      <a:pt x="477" y="13"/>
                      <a:pt x="463" y="28"/>
                      <a:pt x="454" y="41"/>
                    </a:cubicBezTo>
                    <a:cubicBezTo>
                      <a:pt x="280" y="445"/>
                      <a:pt x="129" y="853"/>
                      <a:pt x="0" y="1271"/>
                    </a:cubicBezTo>
                    <a:cubicBezTo>
                      <a:pt x="138" y="839"/>
                      <a:pt x="303" y="413"/>
                      <a:pt x="487" y="0"/>
                    </a:cubicBezTo>
                    <a:close/>
                  </a:path>
                </a:pathLst>
              </a:custGeom>
              <a:solidFill>
                <a:srgbClr val="DAF2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949775" y="2879100"/>
                <a:ext cx="490975" cy="698925"/>
              </a:xfrm>
              <a:custGeom>
                <a:avLst/>
                <a:gdLst/>
                <a:ahLst/>
                <a:cxnLst/>
                <a:rect l="l" t="t" r="r" b="b"/>
                <a:pathLst>
                  <a:path w="19639" h="27957" extrusionOk="0">
                    <a:moveTo>
                      <a:pt x="19638" y="0"/>
                    </a:moveTo>
                    <a:cubicBezTo>
                      <a:pt x="19073" y="1376"/>
                      <a:pt x="18463" y="2734"/>
                      <a:pt x="17790" y="4059"/>
                    </a:cubicBezTo>
                    <a:cubicBezTo>
                      <a:pt x="17625" y="4394"/>
                      <a:pt x="17445" y="4720"/>
                      <a:pt x="17276" y="5050"/>
                    </a:cubicBezTo>
                    <a:lnTo>
                      <a:pt x="17015" y="5541"/>
                    </a:lnTo>
                    <a:lnTo>
                      <a:pt x="16739" y="6027"/>
                    </a:lnTo>
                    <a:cubicBezTo>
                      <a:pt x="16556" y="6348"/>
                      <a:pt x="16376" y="6674"/>
                      <a:pt x="16189" y="6995"/>
                    </a:cubicBezTo>
                    <a:lnTo>
                      <a:pt x="15615" y="7954"/>
                    </a:lnTo>
                    <a:cubicBezTo>
                      <a:pt x="15427" y="8274"/>
                      <a:pt x="15216" y="8581"/>
                      <a:pt x="15019" y="8894"/>
                    </a:cubicBezTo>
                    <a:cubicBezTo>
                      <a:pt x="14822" y="9210"/>
                      <a:pt x="14625" y="9523"/>
                      <a:pt x="14413" y="9830"/>
                    </a:cubicBezTo>
                    <a:lnTo>
                      <a:pt x="13789" y="10751"/>
                    </a:lnTo>
                    <a:lnTo>
                      <a:pt x="13143" y="11664"/>
                    </a:lnTo>
                    <a:cubicBezTo>
                      <a:pt x="12275" y="12871"/>
                      <a:pt x="11373" y="14054"/>
                      <a:pt x="10427" y="15201"/>
                    </a:cubicBezTo>
                    <a:cubicBezTo>
                      <a:pt x="8565" y="17517"/>
                      <a:pt x="6533" y="19692"/>
                      <a:pt x="4469" y="21834"/>
                    </a:cubicBezTo>
                    <a:cubicBezTo>
                      <a:pt x="3446" y="22912"/>
                      <a:pt x="2441" y="24017"/>
                      <a:pt x="1569" y="25228"/>
                    </a:cubicBezTo>
                    <a:cubicBezTo>
                      <a:pt x="955" y="26081"/>
                      <a:pt x="413" y="26994"/>
                      <a:pt x="1" y="27957"/>
                    </a:cubicBezTo>
                    <a:cubicBezTo>
                      <a:pt x="10" y="27944"/>
                      <a:pt x="24" y="27929"/>
                      <a:pt x="34" y="27916"/>
                    </a:cubicBezTo>
                    <a:cubicBezTo>
                      <a:pt x="460" y="26976"/>
                      <a:pt x="1001" y="26085"/>
                      <a:pt x="1616" y="25260"/>
                    </a:cubicBezTo>
                    <a:cubicBezTo>
                      <a:pt x="2487" y="24059"/>
                      <a:pt x="3496" y="22962"/>
                      <a:pt x="4524" y="21884"/>
                    </a:cubicBezTo>
                    <a:cubicBezTo>
                      <a:pt x="6597" y="19755"/>
                      <a:pt x="8638" y="17581"/>
                      <a:pt x="10514" y="15269"/>
                    </a:cubicBezTo>
                    <a:cubicBezTo>
                      <a:pt x="11460" y="14119"/>
                      <a:pt x="12354" y="12930"/>
                      <a:pt x="13221" y="11719"/>
                    </a:cubicBezTo>
                    <a:lnTo>
                      <a:pt x="13863" y="10802"/>
                    </a:lnTo>
                    <a:lnTo>
                      <a:pt x="14483" y="9875"/>
                    </a:lnTo>
                    <a:cubicBezTo>
                      <a:pt x="14693" y="9568"/>
                      <a:pt x="14886" y="9252"/>
                      <a:pt x="15088" y="8939"/>
                    </a:cubicBezTo>
                    <a:cubicBezTo>
                      <a:pt x="15285" y="8623"/>
                      <a:pt x="15491" y="8312"/>
                      <a:pt x="15679" y="7990"/>
                    </a:cubicBezTo>
                    <a:lnTo>
                      <a:pt x="16248" y="7031"/>
                    </a:lnTo>
                    <a:cubicBezTo>
                      <a:pt x="16437" y="6710"/>
                      <a:pt x="16615" y="6385"/>
                      <a:pt x="16799" y="6059"/>
                    </a:cubicBezTo>
                    <a:lnTo>
                      <a:pt x="17070" y="5573"/>
                    </a:lnTo>
                    <a:lnTo>
                      <a:pt x="17326" y="5077"/>
                    </a:lnTo>
                    <a:cubicBezTo>
                      <a:pt x="17496" y="4747"/>
                      <a:pt x="17675" y="4421"/>
                      <a:pt x="17840" y="4087"/>
                    </a:cubicBezTo>
                    <a:cubicBezTo>
                      <a:pt x="18501" y="2752"/>
                      <a:pt x="19092" y="1385"/>
                      <a:pt x="19638" y="0"/>
                    </a:cubicBez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982950" y="3318400"/>
                <a:ext cx="15475" cy="31350"/>
              </a:xfrm>
              <a:custGeom>
                <a:avLst/>
                <a:gdLst/>
                <a:ahLst/>
                <a:cxnLst/>
                <a:rect l="l" t="t" r="r" b="b"/>
                <a:pathLst>
                  <a:path w="619" h="1254" extrusionOk="0">
                    <a:moveTo>
                      <a:pt x="619" y="0"/>
                    </a:moveTo>
                    <a:lnTo>
                      <a:pt x="619" y="0"/>
                    </a:lnTo>
                    <a:cubicBezTo>
                      <a:pt x="371" y="394"/>
                      <a:pt x="174" y="822"/>
                      <a:pt x="0" y="1253"/>
                    </a:cubicBezTo>
                    <a:cubicBezTo>
                      <a:pt x="160" y="877"/>
                      <a:pt x="339" y="510"/>
                      <a:pt x="551" y="157"/>
                    </a:cubicBezTo>
                    <a:cubicBezTo>
                      <a:pt x="573" y="106"/>
                      <a:pt x="596" y="51"/>
                      <a:pt x="619" y="0"/>
                    </a:cubicBezTo>
                    <a:close/>
                  </a:path>
                </a:pathLst>
              </a:custGeom>
              <a:solidFill>
                <a:srgbClr val="DAF2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996700" y="2889975"/>
                <a:ext cx="347025" cy="432350"/>
              </a:xfrm>
              <a:custGeom>
                <a:avLst/>
                <a:gdLst/>
                <a:ahLst/>
                <a:cxnLst/>
                <a:rect l="l" t="t" r="r" b="b"/>
                <a:pathLst>
                  <a:path w="13881" h="17294" extrusionOk="0">
                    <a:moveTo>
                      <a:pt x="13880" y="0"/>
                    </a:moveTo>
                    <a:lnTo>
                      <a:pt x="13880" y="0"/>
                    </a:lnTo>
                    <a:cubicBezTo>
                      <a:pt x="13119" y="1816"/>
                      <a:pt x="12197" y="3565"/>
                      <a:pt x="11124" y="5216"/>
                    </a:cubicBezTo>
                    <a:cubicBezTo>
                      <a:pt x="10591" y="6046"/>
                      <a:pt x="10019" y="6844"/>
                      <a:pt x="9413" y="7619"/>
                    </a:cubicBezTo>
                    <a:cubicBezTo>
                      <a:pt x="9110" y="8009"/>
                      <a:pt x="8793" y="8381"/>
                      <a:pt x="8477" y="8762"/>
                    </a:cubicBezTo>
                    <a:cubicBezTo>
                      <a:pt x="8151" y="9128"/>
                      <a:pt x="7826" y="9501"/>
                      <a:pt x="7487" y="9853"/>
                    </a:cubicBezTo>
                    <a:cubicBezTo>
                      <a:pt x="6812" y="10568"/>
                      <a:pt x="6110" y="11256"/>
                      <a:pt x="5367" y="11908"/>
                    </a:cubicBezTo>
                    <a:cubicBezTo>
                      <a:pt x="4633" y="12560"/>
                      <a:pt x="3858" y="13170"/>
                      <a:pt x="3111" y="13816"/>
                    </a:cubicBezTo>
                    <a:cubicBezTo>
                      <a:pt x="2738" y="14137"/>
                      <a:pt x="2367" y="14463"/>
                      <a:pt x="2014" y="14807"/>
                    </a:cubicBezTo>
                    <a:cubicBezTo>
                      <a:pt x="1830" y="14972"/>
                      <a:pt x="1661" y="15151"/>
                      <a:pt x="1487" y="15325"/>
                    </a:cubicBezTo>
                    <a:cubicBezTo>
                      <a:pt x="1322" y="15509"/>
                      <a:pt x="1147" y="15683"/>
                      <a:pt x="991" y="15876"/>
                    </a:cubicBezTo>
                    <a:cubicBezTo>
                      <a:pt x="665" y="16248"/>
                      <a:pt x="376" y="16651"/>
                      <a:pt x="111" y="17069"/>
                    </a:cubicBezTo>
                    <a:cubicBezTo>
                      <a:pt x="96" y="17091"/>
                      <a:pt x="83" y="17114"/>
                      <a:pt x="69" y="17137"/>
                    </a:cubicBezTo>
                    <a:cubicBezTo>
                      <a:pt x="46" y="17188"/>
                      <a:pt x="23" y="17243"/>
                      <a:pt x="1" y="17294"/>
                    </a:cubicBezTo>
                    <a:cubicBezTo>
                      <a:pt x="41" y="17224"/>
                      <a:pt x="88" y="17152"/>
                      <a:pt x="133" y="17082"/>
                    </a:cubicBezTo>
                    <a:cubicBezTo>
                      <a:pt x="403" y="16669"/>
                      <a:pt x="702" y="16275"/>
                      <a:pt x="1032" y="15913"/>
                    </a:cubicBezTo>
                    <a:cubicBezTo>
                      <a:pt x="1188" y="15725"/>
                      <a:pt x="1362" y="15550"/>
                      <a:pt x="1532" y="15372"/>
                    </a:cubicBezTo>
                    <a:cubicBezTo>
                      <a:pt x="1707" y="15198"/>
                      <a:pt x="1876" y="15023"/>
                      <a:pt x="2059" y="14857"/>
                    </a:cubicBezTo>
                    <a:cubicBezTo>
                      <a:pt x="2417" y="14518"/>
                      <a:pt x="2793" y="14201"/>
                      <a:pt x="3170" y="13881"/>
                    </a:cubicBezTo>
                    <a:cubicBezTo>
                      <a:pt x="3922" y="13248"/>
                      <a:pt x="4697" y="12638"/>
                      <a:pt x="5436" y="11982"/>
                    </a:cubicBezTo>
                    <a:cubicBezTo>
                      <a:pt x="6179" y="11335"/>
                      <a:pt x="6890" y="10647"/>
                      <a:pt x="7569" y="9931"/>
                    </a:cubicBezTo>
                    <a:cubicBezTo>
                      <a:pt x="7908" y="9573"/>
                      <a:pt x="8230" y="9198"/>
                      <a:pt x="8560" y="8830"/>
                    </a:cubicBezTo>
                    <a:cubicBezTo>
                      <a:pt x="8871" y="8449"/>
                      <a:pt x="9193" y="8074"/>
                      <a:pt x="9490" y="7679"/>
                    </a:cubicBezTo>
                    <a:cubicBezTo>
                      <a:pt x="10096" y="6899"/>
                      <a:pt x="10674" y="6101"/>
                      <a:pt x="11197" y="5262"/>
                    </a:cubicBezTo>
                    <a:cubicBezTo>
                      <a:pt x="11725" y="4427"/>
                      <a:pt x="12220" y="3573"/>
                      <a:pt x="12669" y="2697"/>
                    </a:cubicBezTo>
                    <a:cubicBezTo>
                      <a:pt x="13110" y="1816"/>
                      <a:pt x="13518" y="918"/>
                      <a:pt x="13880" y="0"/>
                    </a:cubicBez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1073300" y="3097425"/>
                <a:ext cx="16525" cy="21675"/>
              </a:xfrm>
              <a:custGeom>
                <a:avLst/>
                <a:gdLst/>
                <a:ahLst/>
                <a:cxnLst/>
                <a:rect l="l" t="t" r="r" b="b"/>
                <a:pathLst>
                  <a:path w="661" h="867" extrusionOk="0">
                    <a:moveTo>
                      <a:pt x="661" y="0"/>
                    </a:moveTo>
                    <a:lnTo>
                      <a:pt x="468" y="257"/>
                    </a:lnTo>
                    <a:lnTo>
                      <a:pt x="0" y="867"/>
                    </a:lnTo>
                    <a:lnTo>
                      <a:pt x="491" y="276"/>
                    </a:lnTo>
                    <a:lnTo>
                      <a:pt x="615" y="124"/>
                    </a:lnTo>
                    <a:cubicBezTo>
                      <a:pt x="629" y="83"/>
                      <a:pt x="647" y="41"/>
                      <a:pt x="661" y="0"/>
                    </a:cubicBezTo>
                    <a:close/>
                  </a:path>
                </a:pathLst>
              </a:custGeom>
              <a:solidFill>
                <a:srgbClr val="DAF2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1088650" y="2862700"/>
                <a:ext cx="155075" cy="237825"/>
              </a:xfrm>
              <a:custGeom>
                <a:avLst/>
                <a:gdLst/>
                <a:ahLst/>
                <a:cxnLst/>
                <a:rect l="l" t="t" r="r" b="b"/>
                <a:pathLst>
                  <a:path w="6203" h="9513" extrusionOk="0">
                    <a:moveTo>
                      <a:pt x="6203" y="0"/>
                    </a:moveTo>
                    <a:cubicBezTo>
                      <a:pt x="5693" y="894"/>
                      <a:pt x="5179" y="1779"/>
                      <a:pt x="4643" y="2655"/>
                    </a:cubicBezTo>
                    <a:cubicBezTo>
                      <a:pt x="4106" y="3532"/>
                      <a:pt x="3555" y="4404"/>
                      <a:pt x="2987" y="5257"/>
                    </a:cubicBezTo>
                    <a:cubicBezTo>
                      <a:pt x="2418" y="6114"/>
                      <a:pt x="1831" y="6953"/>
                      <a:pt x="1230" y="7789"/>
                    </a:cubicBezTo>
                    <a:lnTo>
                      <a:pt x="776" y="8412"/>
                    </a:lnTo>
                    <a:lnTo>
                      <a:pt x="318" y="9032"/>
                    </a:lnTo>
                    <a:lnTo>
                      <a:pt x="47" y="9389"/>
                    </a:lnTo>
                    <a:cubicBezTo>
                      <a:pt x="33" y="9430"/>
                      <a:pt x="15" y="9472"/>
                      <a:pt x="1" y="9513"/>
                    </a:cubicBezTo>
                    <a:lnTo>
                      <a:pt x="363" y="9064"/>
                    </a:lnTo>
                    <a:lnTo>
                      <a:pt x="836" y="8454"/>
                    </a:lnTo>
                    <a:lnTo>
                      <a:pt x="1299" y="7839"/>
                    </a:lnTo>
                    <a:cubicBezTo>
                      <a:pt x="1918" y="7014"/>
                      <a:pt x="2505" y="6169"/>
                      <a:pt x="3079" y="5316"/>
                    </a:cubicBezTo>
                    <a:cubicBezTo>
                      <a:pt x="3643" y="4459"/>
                      <a:pt x="4194" y="3587"/>
                      <a:pt x="4717" y="2702"/>
                    </a:cubicBezTo>
                    <a:cubicBezTo>
                      <a:pt x="5240" y="1817"/>
                      <a:pt x="5735" y="917"/>
                      <a:pt x="6203" y="0"/>
                    </a:cubicBez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965375" y="4300025"/>
                <a:ext cx="999875" cy="42325"/>
              </a:xfrm>
              <a:custGeom>
                <a:avLst/>
                <a:gdLst/>
                <a:ahLst/>
                <a:cxnLst/>
                <a:rect l="l" t="t" r="r" b="b"/>
                <a:pathLst>
                  <a:path w="39995" h="1693" extrusionOk="0">
                    <a:moveTo>
                      <a:pt x="1" y="0"/>
                    </a:moveTo>
                    <a:lnTo>
                      <a:pt x="1" y="1692"/>
                    </a:lnTo>
                    <a:lnTo>
                      <a:pt x="39995" y="1692"/>
                    </a:lnTo>
                    <a:lnTo>
                      <a:pt x="39995" y="0"/>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1301375" y="3746025"/>
                <a:ext cx="857800" cy="596325"/>
              </a:xfrm>
              <a:custGeom>
                <a:avLst/>
                <a:gdLst/>
                <a:ahLst/>
                <a:cxnLst/>
                <a:rect l="l" t="t" r="r" b="b"/>
                <a:pathLst>
                  <a:path w="34312" h="23853" extrusionOk="0">
                    <a:moveTo>
                      <a:pt x="9478" y="1"/>
                    </a:moveTo>
                    <a:cubicBezTo>
                      <a:pt x="8648" y="1"/>
                      <a:pt x="7895" y="634"/>
                      <a:pt x="7564" y="1606"/>
                    </a:cubicBezTo>
                    <a:lnTo>
                      <a:pt x="0" y="23852"/>
                    </a:lnTo>
                    <a:lnTo>
                      <a:pt x="26555" y="23852"/>
                    </a:lnTo>
                    <a:lnTo>
                      <a:pt x="33995" y="1964"/>
                    </a:lnTo>
                    <a:cubicBezTo>
                      <a:pt x="34311" y="1037"/>
                      <a:pt x="33780" y="1"/>
                      <a:pt x="32990" y="1"/>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1321225" y="3746025"/>
                <a:ext cx="861450" cy="596325"/>
              </a:xfrm>
              <a:custGeom>
                <a:avLst/>
                <a:gdLst/>
                <a:ahLst/>
                <a:cxnLst/>
                <a:rect l="l" t="t" r="r" b="b"/>
                <a:pathLst>
                  <a:path w="34458" h="23853" extrusionOk="0">
                    <a:moveTo>
                      <a:pt x="9188" y="1"/>
                    </a:moveTo>
                    <a:cubicBezTo>
                      <a:pt x="8532" y="1"/>
                      <a:pt x="7941" y="496"/>
                      <a:pt x="7683" y="1261"/>
                    </a:cubicBezTo>
                    <a:lnTo>
                      <a:pt x="0" y="23852"/>
                    </a:lnTo>
                    <a:lnTo>
                      <a:pt x="26559" y="23852"/>
                    </a:lnTo>
                    <a:lnTo>
                      <a:pt x="34269" y="1165"/>
                    </a:lnTo>
                    <a:cubicBezTo>
                      <a:pt x="34458" y="615"/>
                      <a:pt x="34142" y="1"/>
                      <a:pt x="33674"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1722125" y="3962300"/>
                <a:ext cx="178925" cy="163775"/>
              </a:xfrm>
              <a:custGeom>
                <a:avLst/>
                <a:gdLst/>
                <a:ahLst/>
                <a:cxnLst/>
                <a:rect l="l" t="t" r="r" b="b"/>
                <a:pathLst>
                  <a:path w="7157" h="6551" extrusionOk="0">
                    <a:moveTo>
                      <a:pt x="4129" y="0"/>
                    </a:moveTo>
                    <a:cubicBezTo>
                      <a:pt x="2317" y="0"/>
                      <a:pt x="606" y="1468"/>
                      <a:pt x="303" y="3275"/>
                    </a:cubicBezTo>
                    <a:cubicBezTo>
                      <a:pt x="1" y="5083"/>
                      <a:pt x="1220" y="6551"/>
                      <a:pt x="3028" y="6551"/>
                    </a:cubicBezTo>
                    <a:cubicBezTo>
                      <a:pt x="4836" y="6551"/>
                      <a:pt x="6546" y="5083"/>
                      <a:pt x="6854" y="3275"/>
                    </a:cubicBezTo>
                    <a:cubicBezTo>
                      <a:pt x="7156" y="1468"/>
                      <a:pt x="5937" y="0"/>
                      <a:pt x="41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2127025" y="3091125"/>
                <a:ext cx="58175" cy="208600"/>
              </a:xfrm>
              <a:custGeom>
                <a:avLst/>
                <a:gdLst/>
                <a:ahLst/>
                <a:cxnLst/>
                <a:rect l="l" t="t" r="r" b="b"/>
                <a:pathLst>
                  <a:path w="2327" h="8344" extrusionOk="0">
                    <a:moveTo>
                      <a:pt x="1965" y="0"/>
                    </a:moveTo>
                    <a:lnTo>
                      <a:pt x="1914" y="45"/>
                    </a:lnTo>
                    <a:lnTo>
                      <a:pt x="1432" y="500"/>
                    </a:lnTo>
                    <a:cubicBezTo>
                      <a:pt x="1272" y="651"/>
                      <a:pt x="1112" y="803"/>
                      <a:pt x="951" y="954"/>
                    </a:cubicBezTo>
                    <a:cubicBezTo>
                      <a:pt x="634" y="1262"/>
                      <a:pt x="313" y="1565"/>
                      <a:pt x="1" y="1876"/>
                    </a:cubicBezTo>
                    <a:cubicBezTo>
                      <a:pt x="336" y="1592"/>
                      <a:pt x="671" y="1298"/>
                      <a:pt x="1001" y="1009"/>
                    </a:cubicBezTo>
                    <a:cubicBezTo>
                      <a:pt x="1171" y="867"/>
                      <a:pt x="1332" y="720"/>
                      <a:pt x="1497" y="574"/>
                    </a:cubicBezTo>
                    <a:lnTo>
                      <a:pt x="1940" y="184"/>
                    </a:lnTo>
                    <a:lnTo>
                      <a:pt x="1940" y="184"/>
                    </a:lnTo>
                    <a:cubicBezTo>
                      <a:pt x="2013" y="311"/>
                      <a:pt x="2066" y="459"/>
                      <a:pt x="2102" y="606"/>
                    </a:cubicBezTo>
                    <a:cubicBezTo>
                      <a:pt x="2143" y="775"/>
                      <a:pt x="2166" y="949"/>
                      <a:pt x="2171" y="1124"/>
                    </a:cubicBezTo>
                    <a:cubicBezTo>
                      <a:pt x="2175" y="1477"/>
                      <a:pt x="2116" y="1830"/>
                      <a:pt x="2001" y="2165"/>
                    </a:cubicBezTo>
                    <a:cubicBezTo>
                      <a:pt x="1891" y="2505"/>
                      <a:pt x="1740" y="2831"/>
                      <a:pt x="1556" y="3128"/>
                    </a:cubicBezTo>
                    <a:cubicBezTo>
                      <a:pt x="1459" y="3280"/>
                      <a:pt x="1355" y="3422"/>
                      <a:pt x="1239" y="3555"/>
                    </a:cubicBezTo>
                    <a:cubicBezTo>
                      <a:pt x="1125" y="3688"/>
                      <a:pt x="997" y="3816"/>
                      <a:pt x="864" y="3908"/>
                    </a:cubicBezTo>
                    <a:lnTo>
                      <a:pt x="790" y="3959"/>
                    </a:lnTo>
                    <a:lnTo>
                      <a:pt x="841" y="4027"/>
                    </a:lnTo>
                    <a:cubicBezTo>
                      <a:pt x="1074" y="4321"/>
                      <a:pt x="1272" y="4656"/>
                      <a:pt x="1442" y="4999"/>
                    </a:cubicBezTo>
                    <a:cubicBezTo>
                      <a:pt x="1611" y="5340"/>
                      <a:pt x="1753" y="5697"/>
                      <a:pt x="1868" y="6064"/>
                    </a:cubicBezTo>
                    <a:cubicBezTo>
                      <a:pt x="1982" y="6431"/>
                      <a:pt x="2060" y="6807"/>
                      <a:pt x="2120" y="7188"/>
                    </a:cubicBezTo>
                    <a:cubicBezTo>
                      <a:pt x="2171" y="7569"/>
                      <a:pt x="2198" y="7959"/>
                      <a:pt x="2171" y="8344"/>
                    </a:cubicBezTo>
                    <a:cubicBezTo>
                      <a:pt x="2226" y="7959"/>
                      <a:pt x="2217" y="7569"/>
                      <a:pt x="2185" y="7179"/>
                    </a:cubicBezTo>
                    <a:cubicBezTo>
                      <a:pt x="2153" y="6794"/>
                      <a:pt x="2079" y="6409"/>
                      <a:pt x="1974" y="6032"/>
                    </a:cubicBezTo>
                    <a:cubicBezTo>
                      <a:pt x="1868" y="5656"/>
                      <a:pt x="1740" y="5289"/>
                      <a:pt x="1569" y="4936"/>
                    </a:cubicBezTo>
                    <a:cubicBezTo>
                      <a:pt x="1412" y="4607"/>
                      <a:pt x="1234" y="4290"/>
                      <a:pt x="1014" y="3992"/>
                    </a:cubicBezTo>
                    <a:lnTo>
                      <a:pt x="1014" y="3992"/>
                    </a:lnTo>
                    <a:cubicBezTo>
                      <a:pt x="1296" y="3779"/>
                      <a:pt x="1507" y="3509"/>
                      <a:pt x="1698" y="3220"/>
                    </a:cubicBezTo>
                    <a:cubicBezTo>
                      <a:pt x="1891" y="2903"/>
                      <a:pt x="2043" y="2564"/>
                      <a:pt x="2153" y="2215"/>
                    </a:cubicBezTo>
                    <a:cubicBezTo>
                      <a:pt x="2267" y="1867"/>
                      <a:pt x="2327" y="1495"/>
                      <a:pt x="2318" y="1119"/>
                    </a:cubicBezTo>
                    <a:cubicBezTo>
                      <a:pt x="2304" y="748"/>
                      <a:pt x="2217" y="376"/>
                      <a:pt x="2001" y="55"/>
                    </a:cubicBezTo>
                    <a:lnTo>
                      <a:pt x="1965"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2182200" y="3265200"/>
                <a:ext cx="44625" cy="23100"/>
              </a:xfrm>
              <a:custGeom>
                <a:avLst/>
                <a:gdLst/>
                <a:ahLst/>
                <a:cxnLst/>
                <a:rect l="l" t="t" r="r" b="b"/>
                <a:pathLst>
                  <a:path w="1785" h="924" extrusionOk="0">
                    <a:moveTo>
                      <a:pt x="1" y="0"/>
                    </a:moveTo>
                    <a:lnTo>
                      <a:pt x="1" y="0"/>
                    </a:lnTo>
                    <a:cubicBezTo>
                      <a:pt x="88" y="156"/>
                      <a:pt x="194" y="299"/>
                      <a:pt x="313" y="431"/>
                    </a:cubicBezTo>
                    <a:cubicBezTo>
                      <a:pt x="436" y="564"/>
                      <a:pt x="573" y="678"/>
                      <a:pt x="734" y="771"/>
                    </a:cubicBezTo>
                    <a:cubicBezTo>
                      <a:pt x="899" y="858"/>
                      <a:pt x="1079" y="917"/>
                      <a:pt x="1267" y="922"/>
                    </a:cubicBezTo>
                    <a:cubicBezTo>
                      <a:pt x="1284" y="923"/>
                      <a:pt x="1302" y="923"/>
                      <a:pt x="1319" y="923"/>
                    </a:cubicBezTo>
                    <a:cubicBezTo>
                      <a:pt x="1486" y="923"/>
                      <a:pt x="1656" y="879"/>
                      <a:pt x="1784" y="780"/>
                    </a:cubicBezTo>
                    <a:lnTo>
                      <a:pt x="1784" y="780"/>
                    </a:lnTo>
                    <a:cubicBezTo>
                      <a:pt x="1689" y="805"/>
                      <a:pt x="1596" y="816"/>
                      <a:pt x="1504" y="816"/>
                    </a:cubicBezTo>
                    <a:cubicBezTo>
                      <a:pt x="1428" y="816"/>
                      <a:pt x="1353" y="809"/>
                      <a:pt x="1280" y="794"/>
                    </a:cubicBezTo>
                    <a:cubicBezTo>
                      <a:pt x="1119" y="761"/>
                      <a:pt x="959" y="706"/>
                      <a:pt x="817" y="623"/>
                    </a:cubicBezTo>
                    <a:cubicBezTo>
                      <a:pt x="670" y="546"/>
                      <a:pt x="537" y="445"/>
                      <a:pt x="404" y="335"/>
                    </a:cubicBezTo>
                    <a:cubicBezTo>
                      <a:pt x="271" y="229"/>
                      <a:pt x="143" y="110"/>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2191475" y="3101200"/>
                <a:ext cx="24000" cy="173400"/>
              </a:xfrm>
              <a:custGeom>
                <a:avLst/>
                <a:gdLst/>
                <a:ahLst/>
                <a:cxnLst/>
                <a:rect l="l" t="t" r="r" b="b"/>
                <a:pathLst>
                  <a:path w="960" h="6936" extrusionOk="0">
                    <a:moveTo>
                      <a:pt x="708" y="0"/>
                    </a:moveTo>
                    <a:lnTo>
                      <a:pt x="708" y="0"/>
                    </a:lnTo>
                    <a:cubicBezTo>
                      <a:pt x="795" y="1170"/>
                      <a:pt x="795" y="2340"/>
                      <a:pt x="676" y="3501"/>
                    </a:cubicBezTo>
                    <a:cubicBezTo>
                      <a:pt x="560" y="4661"/>
                      <a:pt x="322" y="5807"/>
                      <a:pt x="1" y="6936"/>
                    </a:cubicBezTo>
                    <a:cubicBezTo>
                      <a:pt x="450" y="5849"/>
                      <a:pt x="721" y="4689"/>
                      <a:pt x="845" y="3519"/>
                    </a:cubicBezTo>
                    <a:cubicBezTo>
                      <a:pt x="960" y="2345"/>
                      <a:pt x="928" y="1152"/>
                      <a:pt x="708"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2209050" y="3115300"/>
                <a:ext cx="57825" cy="170775"/>
              </a:xfrm>
              <a:custGeom>
                <a:avLst/>
                <a:gdLst/>
                <a:ahLst/>
                <a:cxnLst/>
                <a:rect l="l" t="t" r="r" b="b"/>
                <a:pathLst>
                  <a:path w="2313" h="6831" extrusionOk="0">
                    <a:moveTo>
                      <a:pt x="2257" y="1"/>
                    </a:moveTo>
                    <a:cubicBezTo>
                      <a:pt x="2252" y="157"/>
                      <a:pt x="2252" y="308"/>
                      <a:pt x="2252" y="460"/>
                    </a:cubicBezTo>
                    <a:lnTo>
                      <a:pt x="2230" y="918"/>
                    </a:lnTo>
                    <a:lnTo>
                      <a:pt x="2188" y="1377"/>
                    </a:lnTo>
                    <a:lnTo>
                      <a:pt x="2128" y="1831"/>
                    </a:lnTo>
                    <a:cubicBezTo>
                      <a:pt x="2037" y="2432"/>
                      <a:pt x="1899" y="3028"/>
                      <a:pt x="1707" y="3606"/>
                    </a:cubicBezTo>
                    <a:cubicBezTo>
                      <a:pt x="1514" y="4184"/>
                      <a:pt x="1275" y="4744"/>
                      <a:pt x="991" y="5285"/>
                    </a:cubicBezTo>
                    <a:lnTo>
                      <a:pt x="765" y="5684"/>
                    </a:lnTo>
                    <a:lnTo>
                      <a:pt x="528" y="6075"/>
                    </a:lnTo>
                    <a:lnTo>
                      <a:pt x="270" y="6460"/>
                    </a:lnTo>
                    <a:cubicBezTo>
                      <a:pt x="179" y="6579"/>
                      <a:pt x="92" y="6702"/>
                      <a:pt x="0" y="6831"/>
                    </a:cubicBezTo>
                    <a:cubicBezTo>
                      <a:pt x="105" y="6716"/>
                      <a:pt x="206" y="6602"/>
                      <a:pt x="307" y="6487"/>
                    </a:cubicBezTo>
                    <a:lnTo>
                      <a:pt x="596" y="6124"/>
                    </a:lnTo>
                    <a:lnTo>
                      <a:pt x="858" y="5744"/>
                    </a:lnTo>
                    <a:lnTo>
                      <a:pt x="1106" y="5349"/>
                    </a:lnTo>
                    <a:cubicBezTo>
                      <a:pt x="1417" y="4817"/>
                      <a:pt x="1669" y="4248"/>
                      <a:pt x="1866" y="3657"/>
                    </a:cubicBezTo>
                    <a:cubicBezTo>
                      <a:pt x="2059" y="3069"/>
                      <a:pt x="2192" y="2464"/>
                      <a:pt x="2262" y="1849"/>
                    </a:cubicBezTo>
                    <a:lnTo>
                      <a:pt x="2298" y="1386"/>
                    </a:lnTo>
                    <a:lnTo>
                      <a:pt x="2312" y="922"/>
                    </a:lnTo>
                    <a:lnTo>
                      <a:pt x="2298" y="460"/>
                    </a:lnTo>
                    <a:cubicBezTo>
                      <a:pt x="2285" y="308"/>
                      <a:pt x="2270" y="152"/>
                      <a:pt x="225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6" name="Google Shape;776;p40"/>
          <p:cNvSpPr/>
          <p:nvPr/>
        </p:nvSpPr>
        <p:spPr>
          <a:xfrm>
            <a:off x="8529406" y="1006892"/>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260200" y="13599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40"/>
          <p:cNvGrpSpPr/>
          <p:nvPr/>
        </p:nvGrpSpPr>
        <p:grpSpPr>
          <a:xfrm>
            <a:off x="8678655" y="613948"/>
            <a:ext cx="550788" cy="335302"/>
            <a:chOff x="8291456" y="3737976"/>
            <a:chExt cx="550788" cy="335302"/>
          </a:xfrm>
        </p:grpSpPr>
        <p:sp>
          <p:nvSpPr>
            <p:cNvPr id="780" name="Google Shape;780;p40"/>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40"/>
          <p:cNvGrpSpPr/>
          <p:nvPr/>
        </p:nvGrpSpPr>
        <p:grpSpPr>
          <a:xfrm>
            <a:off x="7878320" y="4273393"/>
            <a:ext cx="550839" cy="335100"/>
            <a:chOff x="7457545" y="2679518"/>
            <a:chExt cx="550839" cy="335100"/>
          </a:xfrm>
        </p:grpSpPr>
        <p:sp>
          <p:nvSpPr>
            <p:cNvPr id="783" name="Google Shape;783;p40"/>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40"/>
          <p:cNvGrpSpPr/>
          <p:nvPr/>
        </p:nvGrpSpPr>
        <p:grpSpPr>
          <a:xfrm>
            <a:off x="4131814" y="4268641"/>
            <a:ext cx="946503" cy="524168"/>
            <a:chOff x="5902164" y="3157083"/>
            <a:chExt cx="946503" cy="524168"/>
          </a:xfrm>
        </p:grpSpPr>
        <p:sp>
          <p:nvSpPr>
            <p:cNvPr id="786" name="Google Shape;786;p40"/>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0"/>
          <p:cNvGrpSpPr/>
          <p:nvPr/>
        </p:nvGrpSpPr>
        <p:grpSpPr>
          <a:xfrm>
            <a:off x="2940365" y="4180951"/>
            <a:ext cx="550839" cy="335100"/>
            <a:chOff x="7457545" y="2679518"/>
            <a:chExt cx="550839" cy="335100"/>
          </a:xfrm>
        </p:grpSpPr>
        <p:sp>
          <p:nvSpPr>
            <p:cNvPr id="791" name="Google Shape;791;p40"/>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0"/>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9154D19E-1D24-1BFF-047A-2434ED8CF72C}"/>
              </a:ext>
            </a:extLst>
          </p:cNvPr>
          <p:cNvSpPr/>
          <p:nvPr/>
        </p:nvSpPr>
        <p:spPr>
          <a:xfrm>
            <a:off x="4135846" y="1424714"/>
            <a:ext cx="4802806" cy="3481939"/>
          </a:xfrm>
          <a:prstGeom prst="roundRect">
            <a:avLst/>
          </a:prstGeom>
          <a:solidFill>
            <a:schemeClr val="bg2"/>
          </a:solidFill>
        </p:spPr>
        <p:style>
          <a:lnRef idx="2">
            <a:schemeClr val="accent3"/>
          </a:lnRef>
          <a:fillRef idx="1">
            <a:schemeClr val="lt1"/>
          </a:fillRef>
          <a:effectRef idx="0">
            <a:schemeClr val="accent3"/>
          </a:effectRef>
          <a:fontRef idx="minor">
            <a:schemeClr val="dk1"/>
          </a:fontRef>
        </p:style>
        <p:txBody>
          <a:bodyPr rtlCol="0" anchor="ctr"/>
          <a:lstStyle/>
          <a:p>
            <a:pPr>
              <a:lnSpc>
                <a:spcPts val="3400"/>
              </a:lnSpc>
            </a:pPr>
            <a:r>
              <a:rPr lang="en-US" sz="2400" b="1" dirty="0">
                <a:latin typeface="Nunito" pitchFamily="2" charset="0"/>
              </a:rPr>
              <a:t>Note in 4: </a:t>
            </a:r>
          </a:p>
          <a:p>
            <a:pPr marL="285750" indent="-285750">
              <a:lnSpc>
                <a:spcPts val="3400"/>
              </a:lnSpc>
              <a:buFont typeface="Arial" panose="020B0604020202020204" pitchFamily="34" charset="0"/>
              <a:buChar char="•"/>
            </a:pPr>
            <a:r>
              <a:rPr lang="en-US" sz="2400" dirty="0">
                <a:latin typeface="Nunito" pitchFamily="2" charset="0"/>
              </a:rPr>
              <a:t>Transport: bus</a:t>
            </a:r>
          </a:p>
          <a:p>
            <a:pPr marL="285750" indent="-285750">
              <a:lnSpc>
                <a:spcPts val="3400"/>
              </a:lnSpc>
              <a:buFont typeface="Arial" panose="020B0604020202020204" pitchFamily="34" charset="0"/>
              <a:buChar char="•"/>
            </a:pPr>
            <a:r>
              <a:rPr lang="en-US" sz="2400" dirty="0">
                <a:latin typeface="Nunito" pitchFamily="2" charset="0"/>
              </a:rPr>
              <a:t>Advantage(s) and drawback(s):near house and school, clean, on time, air conditioning</a:t>
            </a:r>
          </a:p>
          <a:p>
            <a:pPr marL="285750" indent="-285750">
              <a:lnSpc>
                <a:spcPts val="3400"/>
              </a:lnSpc>
              <a:buFont typeface="Arial" panose="020B0604020202020204" pitchFamily="34" charset="0"/>
              <a:buChar char="•"/>
            </a:pPr>
            <a:r>
              <a:rPr lang="en-US" sz="2400" dirty="0">
                <a:latin typeface="Nunito" pitchFamily="2" charset="0"/>
              </a:rPr>
              <a:t>Why you choose to use it: crowded at rush hour</a:t>
            </a:r>
          </a:p>
        </p:txBody>
      </p:sp>
      <p:pic>
        <p:nvPicPr>
          <p:cNvPr id="3" name="Picture 2">
            <a:extLst>
              <a:ext uri="{FF2B5EF4-FFF2-40B4-BE49-F238E27FC236}">
                <a16:creationId xmlns:a16="http://schemas.microsoft.com/office/drawing/2014/main" id="{81FC1775-E960-E22F-D642-B4C3CF19FC88}"/>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2"/>
          <p:cNvSpPr/>
          <p:nvPr/>
        </p:nvSpPr>
        <p:spPr>
          <a:xfrm>
            <a:off x="419074" y="1175650"/>
            <a:ext cx="7364975" cy="3432900"/>
          </a:xfrm>
          <a:prstGeom prst="round2DiagRect">
            <a:avLst>
              <a:gd name="adj1" fmla="val 13828"/>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32"/>
          <p:cNvGrpSpPr/>
          <p:nvPr/>
        </p:nvGrpSpPr>
        <p:grpSpPr>
          <a:xfrm>
            <a:off x="7878106" y="3475501"/>
            <a:ext cx="550788" cy="335302"/>
            <a:chOff x="8291456" y="3737976"/>
            <a:chExt cx="550788" cy="335302"/>
          </a:xfrm>
        </p:grpSpPr>
        <p:sp>
          <p:nvSpPr>
            <p:cNvPr id="303" name="Google Shape;303;p32"/>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32"/>
          <p:cNvGrpSpPr/>
          <p:nvPr/>
        </p:nvGrpSpPr>
        <p:grpSpPr>
          <a:xfrm>
            <a:off x="4866245" y="534993"/>
            <a:ext cx="550839" cy="335100"/>
            <a:chOff x="7457545" y="2679518"/>
            <a:chExt cx="550839" cy="335100"/>
          </a:xfrm>
        </p:grpSpPr>
        <p:sp>
          <p:nvSpPr>
            <p:cNvPr id="306" name="Google Shape;306;p32"/>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32"/>
          <p:cNvGrpSpPr/>
          <p:nvPr/>
        </p:nvGrpSpPr>
        <p:grpSpPr>
          <a:xfrm>
            <a:off x="7025739" y="1984533"/>
            <a:ext cx="946503" cy="524168"/>
            <a:chOff x="5902164" y="3157083"/>
            <a:chExt cx="946503" cy="524168"/>
          </a:xfrm>
        </p:grpSpPr>
        <p:sp>
          <p:nvSpPr>
            <p:cNvPr id="309" name="Google Shape;309;p32"/>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32"/>
          <p:cNvSpPr txBox="1">
            <a:spLocks noGrp="1"/>
          </p:cNvSpPr>
          <p:nvPr>
            <p:ph type="title"/>
          </p:nvPr>
        </p:nvSpPr>
        <p:spPr>
          <a:xfrm>
            <a:off x="347718" y="256217"/>
            <a:ext cx="688763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Ex5: Work in groups. Talk to your friends about the means of transport that you use. Use your notes in 4.</a:t>
            </a:r>
          </a:p>
        </p:txBody>
      </p:sp>
      <p:sp>
        <p:nvSpPr>
          <p:cNvPr id="327" name="Google Shape;327;p32"/>
          <p:cNvSpPr/>
          <p:nvPr/>
        </p:nvSpPr>
        <p:spPr>
          <a:xfrm>
            <a:off x="8154542" y="260651"/>
            <a:ext cx="548707" cy="54870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7784050" y="6076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82241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TextBox 26">
            <a:extLst>
              <a:ext uri="{FF2B5EF4-FFF2-40B4-BE49-F238E27FC236}">
                <a16:creationId xmlns:a16="http://schemas.microsoft.com/office/drawing/2014/main" id="{474D136A-612E-7DD2-57B4-96AD584EF394}"/>
              </a:ext>
            </a:extLst>
          </p:cNvPr>
          <p:cNvSpPr txBox="1"/>
          <p:nvPr/>
        </p:nvSpPr>
        <p:spPr>
          <a:xfrm>
            <a:off x="529590" y="1216827"/>
            <a:ext cx="7247371" cy="3370153"/>
          </a:xfrm>
          <a:prstGeom prst="rect">
            <a:avLst/>
          </a:prstGeom>
          <a:noFill/>
        </p:spPr>
        <p:txBody>
          <a:bodyPr wrap="square">
            <a:spAutoFit/>
          </a:bodyPr>
          <a:lstStyle/>
          <a:p>
            <a:pPr indent="-635" algn="just" rtl="0">
              <a:lnSpc>
                <a:spcPct val="150000"/>
              </a:lnSpc>
              <a:spcBef>
                <a:spcPts val="0"/>
              </a:spcBef>
              <a:spcAft>
                <a:spcPts val="0"/>
              </a:spcAft>
            </a:pPr>
            <a:r>
              <a:rPr lang="en-US" sz="2400" b="1" i="1" u="none" strike="noStrike" dirty="0">
                <a:solidFill>
                  <a:srgbClr val="000000"/>
                </a:solidFill>
                <a:effectLst/>
                <a:latin typeface="Nunito" pitchFamily="2" charset="0"/>
              </a:rPr>
              <a:t>Suggested answer: </a:t>
            </a:r>
            <a:endParaRPr lang="en-US" sz="2400" b="0" dirty="0">
              <a:effectLst/>
              <a:latin typeface="Nunito" pitchFamily="2" charset="0"/>
            </a:endParaRPr>
          </a:p>
          <a:p>
            <a:pPr indent="-635" algn="just" rtl="0">
              <a:lnSpc>
                <a:spcPct val="150000"/>
              </a:lnSpc>
              <a:spcBef>
                <a:spcPts val="0"/>
              </a:spcBef>
              <a:spcAft>
                <a:spcPts val="0"/>
              </a:spcAft>
            </a:pPr>
            <a:r>
              <a:rPr lang="en-US" sz="2400" b="0" i="0" u="none" strike="noStrike" dirty="0">
                <a:solidFill>
                  <a:srgbClr val="000000"/>
                </a:solidFill>
                <a:effectLst/>
                <a:latin typeface="Nunito" pitchFamily="2" charset="0"/>
              </a:rPr>
              <a:t>I go to school by bus every day. It is convenient because there are bus stops near my house and my school. The bus is clean and on time. It is very crowded at rush hour, but it has air conditioning so it is cool. That’s why I choose to use it.</a:t>
            </a:r>
            <a:endParaRPr lang="en-US" sz="2400" b="0" dirty="0">
              <a:effectLst/>
              <a:latin typeface="Nunito" pitchFamily="2" charset="0"/>
            </a:endParaRPr>
          </a:p>
        </p:txBody>
      </p:sp>
      <p:pic>
        <p:nvPicPr>
          <p:cNvPr id="2" name="Picture 1">
            <a:extLst>
              <a:ext uri="{FF2B5EF4-FFF2-40B4-BE49-F238E27FC236}">
                <a16:creationId xmlns:a16="http://schemas.microsoft.com/office/drawing/2014/main" id="{1E0545C6-FF59-E115-E686-F1C66E624E8B}"/>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2468;p33">
            <a:extLst>
              <a:ext uri="{FF2B5EF4-FFF2-40B4-BE49-F238E27FC236}">
                <a16:creationId xmlns:a16="http://schemas.microsoft.com/office/drawing/2014/main" id="{A53B98B1-C3CD-40AC-D397-4C5D9A34F984}"/>
              </a:ext>
            </a:extLst>
          </p:cNvPr>
          <p:cNvSpPr txBox="1">
            <a:spLocks noGrp="1"/>
          </p:cNvSpPr>
          <p:nvPr>
            <p:ph type="title"/>
          </p:nvPr>
        </p:nvSpPr>
        <p:spPr>
          <a:xfrm>
            <a:off x="720000" y="18986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latin typeface="Ubuntu" panose="020B0504030602030204" pitchFamily="34" charset="0"/>
              </a:rPr>
              <a:t>SWAP AND CHECK </a:t>
            </a:r>
          </a:p>
        </p:txBody>
      </p:sp>
      <p:sp>
        <p:nvSpPr>
          <p:cNvPr id="12" name="TextBox 11">
            <a:extLst>
              <a:ext uri="{FF2B5EF4-FFF2-40B4-BE49-F238E27FC236}">
                <a16:creationId xmlns:a16="http://schemas.microsoft.com/office/drawing/2014/main" id="{E4F473A0-D75E-51E0-B112-4C027DDE9FF3}"/>
              </a:ext>
            </a:extLst>
          </p:cNvPr>
          <p:cNvSpPr txBox="1"/>
          <p:nvPr/>
        </p:nvSpPr>
        <p:spPr>
          <a:xfrm>
            <a:off x="705575" y="992291"/>
            <a:ext cx="7718425" cy="3961341"/>
          </a:xfrm>
          <a:prstGeom prst="rect">
            <a:avLst/>
          </a:prstGeom>
          <a:noFill/>
        </p:spPr>
        <p:txBody>
          <a:bodyPr wrap="square" rtlCol="0">
            <a:spAutoFit/>
          </a:bodyPr>
          <a:lstStyle/>
          <a:p>
            <a:pPr>
              <a:lnSpc>
                <a:spcPts val="3800"/>
              </a:lnSpc>
            </a:pPr>
            <a:r>
              <a:rPr lang="en-US" sz="2000" b="1" dirty="0">
                <a:solidFill>
                  <a:srgbClr val="D37300"/>
                </a:solidFill>
                <a:latin typeface="Nunito" pitchFamily="2" charset="0"/>
              </a:rPr>
              <a:t>Check for spelling</a:t>
            </a:r>
          </a:p>
          <a:p>
            <a:pPr>
              <a:lnSpc>
                <a:spcPts val="3800"/>
              </a:lnSpc>
            </a:pPr>
            <a:r>
              <a:rPr lang="en-US" sz="2000" dirty="0">
                <a:solidFill>
                  <a:schemeClr val="bg1">
                    <a:lumMod val="10000"/>
                  </a:schemeClr>
                </a:solidFill>
                <a:latin typeface="Nunito" pitchFamily="2" charset="0"/>
              </a:rPr>
              <a:t>Do the words spell correctly?</a:t>
            </a:r>
            <a:endParaRPr lang="en-US" sz="2000" b="1" i="0" u="none" strike="noStrike" dirty="0">
              <a:solidFill>
                <a:srgbClr val="D37300"/>
              </a:solidFill>
              <a:effectLst/>
              <a:latin typeface="Nunito" pitchFamily="2" charset="0"/>
            </a:endParaRPr>
          </a:p>
          <a:p>
            <a:pPr rtl="0">
              <a:lnSpc>
                <a:spcPts val="3800"/>
              </a:lnSpc>
              <a:spcBef>
                <a:spcPts val="0"/>
              </a:spcBef>
              <a:spcAft>
                <a:spcPts val="0"/>
              </a:spcAft>
            </a:pPr>
            <a:r>
              <a:rPr lang="en-US" sz="2000" b="1" i="0" u="none" strike="noStrike" dirty="0">
                <a:solidFill>
                  <a:srgbClr val="D37300"/>
                </a:solidFill>
                <a:effectLst/>
                <a:latin typeface="Nunito" pitchFamily="2" charset="0"/>
              </a:rPr>
              <a:t>Check for ideas</a:t>
            </a:r>
            <a:endParaRPr lang="en-US" sz="1600" b="0" dirty="0">
              <a:effectLst/>
              <a:latin typeface="Nunito" pitchFamily="2" charset="0"/>
            </a:endParaRPr>
          </a:p>
          <a:p>
            <a:pPr>
              <a:lnSpc>
                <a:spcPts val="3800"/>
              </a:lnSpc>
            </a:pPr>
            <a:r>
              <a:rPr lang="en-US" sz="2000">
                <a:solidFill>
                  <a:srgbClr val="1F3636"/>
                </a:solidFill>
                <a:latin typeface="Nunito" pitchFamily="2" charset="0"/>
              </a:rPr>
              <a:t>Does </a:t>
            </a:r>
            <a:r>
              <a:rPr lang="en-US" sz="2000" dirty="0">
                <a:solidFill>
                  <a:srgbClr val="1F3636"/>
                </a:solidFill>
                <a:latin typeface="Nunito" pitchFamily="2" charset="0"/>
              </a:rPr>
              <a:t>your friend write about the means of transport that you use?</a:t>
            </a:r>
          </a:p>
          <a:p>
            <a:pPr>
              <a:lnSpc>
                <a:spcPts val="3800"/>
              </a:lnSpc>
            </a:pPr>
            <a:r>
              <a:rPr lang="en-US" sz="2000" b="1" i="0" u="none" strike="noStrike" dirty="0">
                <a:solidFill>
                  <a:srgbClr val="D37300"/>
                </a:solidFill>
                <a:effectLst/>
                <a:latin typeface="Nunito" pitchFamily="2" charset="0"/>
              </a:rPr>
              <a:t>Check for comprehension</a:t>
            </a:r>
            <a:endParaRPr lang="en-US" sz="1600" b="0" dirty="0">
              <a:effectLst/>
              <a:latin typeface="Nunito" pitchFamily="2" charset="0"/>
            </a:endParaRPr>
          </a:p>
          <a:p>
            <a:pPr>
              <a:lnSpc>
                <a:spcPts val="3800"/>
              </a:lnSpc>
            </a:pPr>
            <a:r>
              <a:rPr lang="en-US" sz="2000" dirty="0">
                <a:solidFill>
                  <a:srgbClr val="1F3636"/>
                </a:solidFill>
                <a:latin typeface="Nunito" pitchFamily="2" charset="0"/>
              </a:rPr>
              <a:t>Does the writing make sense?</a:t>
            </a:r>
          </a:p>
          <a:p>
            <a:pPr>
              <a:lnSpc>
                <a:spcPts val="3800"/>
              </a:lnSpc>
            </a:pPr>
            <a:r>
              <a:rPr lang="en-US" sz="2000" b="1" i="0" u="none" strike="noStrike" dirty="0">
                <a:solidFill>
                  <a:srgbClr val="D37300"/>
                </a:solidFill>
                <a:effectLst/>
                <a:latin typeface="Nunito" pitchFamily="2" charset="0"/>
              </a:rPr>
              <a:t>Check for grammar</a:t>
            </a:r>
            <a:endParaRPr lang="en-US" sz="1600" b="0" dirty="0">
              <a:effectLst/>
              <a:latin typeface="Nunito" pitchFamily="2" charset="0"/>
            </a:endParaRPr>
          </a:p>
          <a:p>
            <a:pPr rtl="0">
              <a:lnSpc>
                <a:spcPts val="3800"/>
              </a:lnSpc>
              <a:spcBef>
                <a:spcPts val="0"/>
              </a:spcBef>
              <a:spcAft>
                <a:spcPts val="0"/>
              </a:spcAft>
            </a:pPr>
            <a:r>
              <a:rPr lang="en-US" sz="2000" b="0" i="0" u="none" strike="noStrike" dirty="0">
                <a:solidFill>
                  <a:srgbClr val="1F3636"/>
                </a:solidFill>
                <a:effectLst/>
                <a:latin typeface="Nunito" pitchFamily="2" charset="0"/>
              </a:rPr>
              <a:t>Does the writing use the correct tenses and structures?</a:t>
            </a:r>
            <a:endParaRPr lang="en-US" sz="1600" b="0" dirty="0">
              <a:effectLst/>
              <a:latin typeface="Nunito" pitchFamily="2" charset="0"/>
            </a:endParaRPr>
          </a:p>
        </p:txBody>
      </p:sp>
      <p:pic>
        <p:nvPicPr>
          <p:cNvPr id="2" name="Picture 1">
            <a:extLst>
              <a:ext uri="{FF2B5EF4-FFF2-40B4-BE49-F238E27FC236}">
                <a16:creationId xmlns:a16="http://schemas.microsoft.com/office/drawing/2014/main" id="{D18D6062-BE49-310C-CEFB-C65D412A4F64}"/>
              </a:ext>
            </a:extLst>
          </p:cNvPr>
          <p:cNvPicPr>
            <a:picLocks noChangeAspect="1"/>
          </p:cNvPicPr>
          <p:nvPr/>
        </p:nvPicPr>
        <p:blipFill>
          <a:blip r:embed="rId2"/>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09844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additive="base">
                                        <p:cTn id="1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additive="base">
                                        <p:cTn id="2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 calcmode="lin" valueType="num">
                                      <p:cBhvr additive="base">
                                        <p:cTn id="2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 calcmode="lin" valueType="num">
                                      <p:cBhvr additive="base">
                                        <p:cTn id="3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 calcmode="lin" valueType="num">
                                      <p:cBhvr additive="base">
                                        <p:cTn id="3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xEl>
                                              <p:pRg st="7" end="7"/>
                                            </p:txEl>
                                          </p:spTgt>
                                        </p:tgtEl>
                                        <p:attrNameLst>
                                          <p:attrName>style.visibility</p:attrName>
                                        </p:attrNameLst>
                                      </p:cBhvr>
                                      <p:to>
                                        <p:strVal val="visible"/>
                                      </p:to>
                                    </p:set>
                                    <p:anim calcmode="lin" valueType="num">
                                      <p:cBhvr additive="base">
                                        <p:cTn id="41"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343" name="Google Shape;343;p33"/>
          <p:cNvGrpSpPr/>
          <p:nvPr/>
        </p:nvGrpSpPr>
        <p:grpSpPr>
          <a:xfrm>
            <a:off x="-60345" y="3533123"/>
            <a:ext cx="853529" cy="472376"/>
            <a:chOff x="841855" y="1120679"/>
            <a:chExt cx="853529" cy="472376"/>
          </a:xfrm>
        </p:grpSpPr>
        <p:sp>
          <p:nvSpPr>
            <p:cNvPr id="344" name="Google Shape;344;p33"/>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33"/>
          <p:cNvGrpSpPr/>
          <p:nvPr/>
        </p:nvGrpSpPr>
        <p:grpSpPr>
          <a:xfrm>
            <a:off x="371087" y="2669082"/>
            <a:ext cx="688022" cy="314213"/>
            <a:chOff x="222921" y="2366932"/>
            <a:chExt cx="688022" cy="314213"/>
          </a:xfrm>
        </p:grpSpPr>
        <p:sp>
          <p:nvSpPr>
            <p:cNvPr id="349" name="Google Shape;349;p33"/>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33"/>
          <p:cNvSpPr/>
          <p:nvPr/>
        </p:nvSpPr>
        <p:spPr>
          <a:xfrm>
            <a:off x="626400" y="1696000"/>
            <a:ext cx="7891200" cy="40620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33"/>
          <p:cNvSpPr txBox="1">
            <a:spLocks noGrp="1"/>
          </p:cNvSpPr>
          <p:nvPr>
            <p:ph type="title"/>
          </p:nvPr>
        </p:nvSpPr>
        <p:spPr>
          <a:xfrm>
            <a:off x="1037576" y="43871"/>
            <a:ext cx="7713900" cy="572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dirty="0">
                <a:solidFill>
                  <a:schemeClr val="accent1"/>
                </a:solidFill>
              </a:rPr>
              <a:t>Wrap – up: </a:t>
            </a:r>
            <a:br>
              <a:rPr lang="en-US" dirty="0">
                <a:solidFill>
                  <a:schemeClr val="accent1"/>
                </a:solidFill>
              </a:rPr>
            </a:br>
            <a:r>
              <a:rPr lang="en-US" sz="2800" dirty="0">
                <a:solidFill>
                  <a:schemeClr val="tx1"/>
                </a:solidFill>
              </a:rPr>
              <a:t>What have we learnt in this lesson?</a:t>
            </a:r>
            <a:br>
              <a:rPr lang="en-US" sz="2800" dirty="0">
                <a:solidFill>
                  <a:schemeClr val="tx1"/>
                </a:solidFill>
              </a:rPr>
            </a:br>
            <a:endParaRPr dirty="0">
              <a:solidFill>
                <a:schemeClr val="tx1"/>
              </a:solidFill>
            </a:endParaRPr>
          </a:p>
        </p:txBody>
      </p:sp>
      <p:grpSp>
        <p:nvGrpSpPr>
          <p:cNvPr id="360" name="Google Shape;360;p33"/>
          <p:cNvGrpSpPr/>
          <p:nvPr/>
        </p:nvGrpSpPr>
        <p:grpSpPr>
          <a:xfrm>
            <a:off x="6700681" y="-1441891"/>
            <a:ext cx="3666424" cy="3255857"/>
            <a:chOff x="2742675" y="2336300"/>
            <a:chExt cx="3027100" cy="2688125"/>
          </a:xfrm>
        </p:grpSpPr>
        <p:sp>
          <p:nvSpPr>
            <p:cNvPr id="361" name="Google Shape;361;p33"/>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3"/>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10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7953450" y="89297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TextBox 319">
            <a:extLst>
              <a:ext uri="{FF2B5EF4-FFF2-40B4-BE49-F238E27FC236}">
                <a16:creationId xmlns:a16="http://schemas.microsoft.com/office/drawing/2014/main" id="{22E0A432-5BF4-673E-1F1E-48AFF0F9841A}"/>
              </a:ext>
            </a:extLst>
          </p:cNvPr>
          <p:cNvSpPr txBox="1"/>
          <p:nvPr/>
        </p:nvSpPr>
        <p:spPr>
          <a:xfrm>
            <a:off x="2516724" y="2407034"/>
            <a:ext cx="5217040" cy="461665"/>
          </a:xfrm>
          <a:prstGeom prst="rect">
            <a:avLst/>
          </a:prstGeom>
          <a:noFill/>
        </p:spPr>
        <p:txBody>
          <a:bodyPr wrap="square">
            <a:spAutoFit/>
          </a:bodyPr>
          <a:lstStyle/>
          <a:p>
            <a:r>
              <a:rPr lang="en-US" sz="2400" i="0" u="none" strike="noStrike" dirty="0">
                <a:solidFill>
                  <a:srgbClr val="404040"/>
                </a:solidFill>
                <a:effectLst/>
                <a:latin typeface="Bahnschrift" panose="020B0502040204020203" pitchFamily="34" charset="0"/>
              </a:rPr>
              <a:t>Offer help and respond to an offer;</a:t>
            </a:r>
          </a:p>
        </p:txBody>
      </p:sp>
      <p:sp>
        <p:nvSpPr>
          <p:cNvPr id="321" name="TextBox 320">
            <a:extLst>
              <a:ext uri="{FF2B5EF4-FFF2-40B4-BE49-F238E27FC236}">
                <a16:creationId xmlns:a16="http://schemas.microsoft.com/office/drawing/2014/main" id="{B8F5303B-9749-6356-5C1D-1B68A08E0722}"/>
              </a:ext>
            </a:extLst>
          </p:cNvPr>
          <p:cNvSpPr txBox="1"/>
          <p:nvPr/>
        </p:nvSpPr>
        <p:spPr>
          <a:xfrm>
            <a:off x="2516724" y="3446023"/>
            <a:ext cx="5217040" cy="830997"/>
          </a:xfrm>
          <a:prstGeom prst="rect">
            <a:avLst/>
          </a:prstGeom>
          <a:noFill/>
        </p:spPr>
        <p:txBody>
          <a:bodyPr wrap="square">
            <a:spAutoFit/>
          </a:bodyPr>
          <a:lstStyle/>
          <a:p>
            <a:r>
              <a:rPr lang="en-US" sz="2400" i="0" u="none" strike="noStrike" dirty="0">
                <a:solidFill>
                  <a:srgbClr val="404040"/>
                </a:solidFill>
                <a:effectLst/>
                <a:latin typeface="Bahnschrift" panose="020B0502040204020203" pitchFamily="34" charset="0"/>
              </a:rPr>
              <a:t>Talk about means of transport that they use.</a:t>
            </a:r>
          </a:p>
        </p:txBody>
      </p:sp>
      <p:sp>
        <p:nvSpPr>
          <p:cNvPr id="10" name="TextBox 9">
            <a:extLst>
              <a:ext uri="{FF2B5EF4-FFF2-40B4-BE49-F238E27FC236}">
                <a16:creationId xmlns:a16="http://schemas.microsoft.com/office/drawing/2014/main" id="{703FB582-46EC-0345-3079-8BD056DECBE2}"/>
              </a:ext>
            </a:extLst>
          </p:cNvPr>
          <p:cNvSpPr txBox="1"/>
          <p:nvPr/>
        </p:nvSpPr>
        <p:spPr>
          <a:xfrm>
            <a:off x="1406320" y="2326532"/>
            <a:ext cx="587020" cy="707886"/>
          </a:xfrm>
          <a:prstGeom prst="rect">
            <a:avLst/>
          </a:prstGeom>
          <a:noFill/>
        </p:spPr>
        <p:txBody>
          <a:bodyPr wrap="none" rtlCol="0">
            <a:spAutoFit/>
          </a:bodyPr>
          <a:lstStyle/>
          <a:p>
            <a:r>
              <a:rPr lang="en-US" sz="4000" dirty="0">
                <a:sym typeface="Wingdings" panose="05000000000000000000" pitchFamily="2" charset="2"/>
              </a:rPr>
              <a:t></a:t>
            </a:r>
            <a:endParaRPr lang="en-US" sz="4000" dirty="0"/>
          </a:p>
        </p:txBody>
      </p:sp>
      <p:sp>
        <p:nvSpPr>
          <p:cNvPr id="11" name="TextBox 10">
            <a:extLst>
              <a:ext uri="{FF2B5EF4-FFF2-40B4-BE49-F238E27FC236}">
                <a16:creationId xmlns:a16="http://schemas.microsoft.com/office/drawing/2014/main" id="{1DF61EEA-536D-7B9B-424F-0A11292370A7}"/>
              </a:ext>
            </a:extLst>
          </p:cNvPr>
          <p:cNvSpPr txBox="1"/>
          <p:nvPr/>
        </p:nvSpPr>
        <p:spPr>
          <a:xfrm>
            <a:off x="1386221" y="3446023"/>
            <a:ext cx="587020" cy="707886"/>
          </a:xfrm>
          <a:prstGeom prst="rect">
            <a:avLst/>
          </a:prstGeom>
          <a:noFill/>
        </p:spPr>
        <p:txBody>
          <a:bodyPr wrap="none" rtlCol="0">
            <a:spAutoFit/>
          </a:bodyPr>
          <a:lstStyle/>
          <a:p>
            <a:r>
              <a:rPr lang="en-US" sz="4000" dirty="0">
                <a:sym typeface="Wingdings" panose="05000000000000000000" pitchFamily="2" charset="2"/>
              </a:rPr>
              <a:t></a:t>
            </a:r>
            <a:endParaRPr lang="en-US" sz="4000" dirty="0"/>
          </a:p>
        </p:txBody>
      </p:sp>
      <p:pic>
        <p:nvPicPr>
          <p:cNvPr id="2" name="Picture 1">
            <a:extLst>
              <a:ext uri="{FF2B5EF4-FFF2-40B4-BE49-F238E27FC236}">
                <a16:creationId xmlns:a16="http://schemas.microsoft.com/office/drawing/2014/main" id="{6D9D4624-A4BF-51B8-A036-827F3DBF3D30}"/>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51583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 calcmode="lin" valueType="num">
                                      <p:cBhvr additive="base">
                                        <p:cTn id="7" dur="500" fill="hold"/>
                                        <p:tgtEl>
                                          <p:spTgt spid="348"/>
                                        </p:tgtEl>
                                        <p:attrNameLst>
                                          <p:attrName>ppt_x</p:attrName>
                                        </p:attrNameLst>
                                      </p:cBhvr>
                                      <p:tavLst>
                                        <p:tav tm="0">
                                          <p:val>
                                            <p:strVal val="#ppt_x"/>
                                          </p:val>
                                        </p:tav>
                                        <p:tav tm="100000">
                                          <p:val>
                                            <p:strVal val="#ppt_x"/>
                                          </p:val>
                                        </p:tav>
                                      </p:tavLst>
                                    </p:anim>
                                    <p:anim calcmode="lin" valueType="num">
                                      <p:cBhvr additive="base">
                                        <p:cTn id="8" dur="500" fill="hold"/>
                                        <p:tgtEl>
                                          <p:spTgt spid="3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fill="hold"/>
                                        <p:tgtEl>
                                          <p:spTgt spid="320"/>
                                        </p:tgtEl>
                                        <p:attrNameLst>
                                          <p:attrName>ppt_x</p:attrName>
                                        </p:attrNameLst>
                                      </p:cBhvr>
                                      <p:tavLst>
                                        <p:tav tm="0">
                                          <p:val>
                                            <p:strVal val="#ppt_x"/>
                                          </p:val>
                                        </p:tav>
                                        <p:tav tm="100000">
                                          <p:val>
                                            <p:strVal val="#ppt_x"/>
                                          </p:val>
                                        </p:tav>
                                      </p:tavLst>
                                    </p:anim>
                                    <p:anim calcmode="lin" valueType="num">
                                      <p:cBhvr additive="base">
                                        <p:cTn id="12" dur="500" fill="hold"/>
                                        <p:tgtEl>
                                          <p:spTgt spid="3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43"/>
                                        </p:tgtEl>
                                        <p:attrNameLst>
                                          <p:attrName>style.visibility</p:attrName>
                                        </p:attrNameLst>
                                      </p:cBhvr>
                                      <p:to>
                                        <p:strVal val="visible"/>
                                      </p:to>
                                    </p:set>
                                    <p:anim calcmode="lin" valueType="num">
                                      <p:cBhvr additive="base">
                                        <p:cTn id="21" dur="500" fill="hold"/>
                                        <p:tgtEl>
                                          <p:spTgt spid="343"/>
                                        </p:tgtEl>
                                        <p:attrNameLst>
                                          <p:attrName>ppt_x</p:attrName>
                                        </p:attrNameLst>
                                      </p:cBhvr>
                                      <p:tavLst>
                                        <p:tav tm="0">
                                          <p:val>
                                            <p:strVal val="#ppt_x"/>
                                          </p:val>
                                        </p:tav>
                                        <p:tav tm="100000">
                                          <p:val>
                                            <p:strVal val="#ppt_x"/>
                                          </p:val>
                                        </p:tav>
                                      </p:tavLst>
                                    </p:anim>
                                    <p:anim calcmode="lin" valueType="num">
                                      <p:cBhvr additive="base">
                                        <p:cTn id="22" dur="500" fill="hold"/>
                                        <p:tgtEl>
                                          <p:spTgt spid="34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21"/>
                                        </p:tgtEl>
                                        <p:attrNameLst>
                                          <p:attrName>style.visibility</p:attrName>
                                        </p:attrNameLst>
                                      </p:cBhvr>
                                      <p:to>
                                        <p:strVal val="visible"/>
                                      </p:to>
                                    </p:set>
                                    <p:anim calcmode="lin" valueType="num">
                                      <p:cBhvr additive="base">
                                        <p:cTn id="25" dur="500" fill="hold"/>
                                        <p:tgtEl>
                                          <p:spTgt spid="321"/>
                                        </p:tgtEl>
                                        <p:attrNameLst>
                                          <p:attrName>ppt_x</p:attrName>
                                        </p:attrNameLst>
                                      </p:cBhvr>
                                      <p:tavLst>
                                        <p:tav tm="0">
                                          <p:val>
                                            <p:strVal val="#ppt_x"/>
                                          </p:val>
                                        </p:tav>
                                        <p:tav tm="100000">
                                          <p:val>
                                            <p:strVal val="#ppt_x"/>
                                          </p:val>
                                        </p:tav>
                                      </p:tavLst>
                                    </p:anim>
                                    <p:anim calcmode="lin" valueType="num">
                                      <p:cBhvr additive="base">
                                        <p:cTn id="26" dur="500" fill="hold"/>
                                        <p:tgtEl>
                                          <p:spTgt spid="3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321"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43"/>
          <p:cNvSpPr/>
          <p:nvPr/>
        </p:nvSpPr>
        <p:spPr>
          <a:xfrm>
            <a:off x="703109" y="1096880"/>
            <a:ext cx="7713900" cy="2894100"/>
          </a:xfrm>
          <a:prstGeom prst="round2DiagRect">
            <a:avLst>
              <a:gd name="adj1" fmla="val 13828"/>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txBox="1">
            <a:spLocks noGrp="1"/>
          </p:cNvSpPr>
          <p:nvPr>
            <p:ph type="title"/>
          </p:nvPr>
        </p:nvSpPr>
        <p:spPr>
          <a:xfrm>
            <a:off x="1267192" y="1894020"/>
            <a:ext cx="6576000" cy="151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 you!</a:t>
            </a:r>
            <a:endParaRPr dirty="0"/>
          </a:p>
        </p:txBody>
      </p:sp>
      <p:grpSp>
        <p:nvGrpSpPr>
          <p:cNvPr id="829" name="Google Shape;829;p43"/>
          <p:cNvGrpSpPr/>
          <p:nvPr/>
        </p:nvGrpSpPr>
        <p:grpSpPr>
          <a:xfrm>
            <a:off x="6878031" y="658907"/>
            <a:ext cx="1394853" cy="1221994"/>
            <a:chOff x="1247375" y="1685200"/>
            <a:chExt cx="672575" cy="589225"/>
          </a:xfrm>
        </p:grpSpPr>
        <p:sp>
          <p:nvSpPr>
            <p:cNvPr id="830" name="Google Shape;830;p43"/>
            <p:cNvSpPr/>
            <p:nvPr/>
          </p:nvSpPr>
          <p:spPr>
            <a:xfrm>
              <a:off x="1247375" y="1685200"/>
              <a:ext cx="672575" cy="486600"/>
            </a:xfrm>
            <a:custGeom>
              <a:avLst/>
              <a:gdLst/>
              <a:ahLst/>
              <a:cxnLst/>
              <a:rect l="l" t="t" r="r" b="b"/>
              <a:pathLst>
                <a:path w="26903" h="19464" extrusionOk="0">
                  <a:moveTo>
                    <a:pt x="9734" y="0"/>
                  </a:moveTo>
                  <a:cubicBezTo>
                    <a:pt x="4358" y="0"/>
                    <a:pt x="0" y="4359"/>
                    <a:pt x="0" y="9730"/>
                  </a:cubicBezTo>
                  <a:cubicBezTo>
                    <a:pt x="0" y="15105"/>
                    <a:pt x="4358" y="19464"/>
                    <a:pt x="9734" y="19464"/>
                  </a:cubicBezTo>
                  <a:lnTo>
                    <a:pt x="17174" y="19464"/>
                  </a:lnTo>
                  <a:cubicBezTo>
                    <a:pt x="22545" y="19464"/>
                    <a:pt x="26903" y="15105"/>
                    <a:pt x="26903" y="9730"/>
                  </a:cubicBezTo>
                  <a:cubicBezTo>
                    <a:pt x="26903" y="4359"/>
                    <a:pt x="22545" y="0"/>
                    <a:pt x="1717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1395075" y="1742300"/>
              <a:ext cx="377300" cy="372400"/>
            </a:xfrm>
            <a:custGeom>
              <a:avLst/>
              <a:gdLst/>
              <a:ahLst/>
              <a:cxnLst/>
              <a:rect l="l" t="t" r="r" b="b"/>
              <a:pathLst>
                <a:path w="15092" h="14896" extrusionOk="0">
                  <a:moveTo>
                    <a:pt x="7546" y="3556"/>
                  </a:moveTo>
                  <a:cubicBezTo>
                    <a:pt x="9716" y="3556"/>
                    <a:pt x="11486" y="5304"/>
                    <a:pt x="11486" y="7446"/>
                  </a:cubicBezTo>
                  <a:cubicBezTo>
                    <a:pt x="11486" y="9593"/>
                    <a:pt x="9716" y="11340"/>
                    <a:pt x="7546" y="11340"/>
                  </a:cubicBezTo>
                  <a:cubicBezTo>
                    <a:pt x="5372" y="11340"/>
                    <a:pt x="3601" y="9593"/>
                    <a:pt x="3601" y="7446"/>
                  </a:cubicBezTo>
                  <a:cubicBezTo>
                    <a:pt x="3601" y="5304"/>
                    <a:pt x="5372" y="3556"/>
                    <a:pt x="7546" y="3556"/>
                  </a:cubicBezTo>
                  <a:close/>
                  <a:moveTo>
                    <a:pt x="6486" y="1"/>
                  </a:moveTo>
                  <a:lnTo>
                    <a:pt x="5968" y="1808"/>
                  </a:lnTo>
                  <a:cubicBezTo>
                    <a:pt x="5491" y="1937"/>
                    <a:pt x="5037" y="2120"/>
                    <a:pt x="4619" y="2359"/>
                  </a:cubicBezTo>
                  <a:lnTo>
                    <a:pt x="2950" y="1442"/>
                  </a:lnTo>
                  <a:lnTo>
                    <a:pt x="1464" y="2914"/>
                  </a:lnTo>
                  <a:lnTo>
                    <a:pt x="2390" y="4560"/>
                  </a:lnTo>
                  <a:cubicBezTo>
                    <a:pt x="2148" y="4973"/>
                    <a:pt x="1964" y="5422"/>
                    <a:pt x="1830" y="5890"/>
                  </a:cubicBezTo>
                  <a:lnTo>
                    <a:pt x="1" y="6404"/>
                  </a:lnTo>
                  <a:lnTo>
                    <a:pt x="1" y="8492"/>
                  </a:lnTo>
                  <a:lnTo>
                    <a:pt x="1830" y="9006"/>
                  </a:lnTo>
                  <a:cubicBezTo>
                    <a:pt x="1964" y="9474"/>
                    <a:pt x="2148" y="9923"/>
                    <a:pt x="2390" y="10336"/>
                  </a:cubicBezTo>
                  <a:lnTo>
                    <a:pt x="1464" y="11983"/>
                  </a:lnTo>
                  <a:lnTo>
                    <a:pt x="2950" y="13450"/>
                  </a:lnTo>
                  <a:lnTo>
                    <a:pt x="4619" y="12537"/>
                  </a:lnTo>
                  <a:cubicBezTo>
                    <a:pt x="5037" y="12771"/>
                    <a:pt x="5491" y="12959"/>
                    <a:pt x="5968" y="13088"/>
                  </a:cubicBezTo>
                  <a:lnTo>
                    <a:pt x="6486" y="14895"/>
                  </a:lnTo>
                  <a:lnTo>
                    <a:pt x="8601" y="14895"/>
                  </a:lnTo>
                  <a:lnTo>
                    <a:pt x="9119" y="13088"/>
                  </a:lnTo>
                  <a:cubicBezTo>
                    <a:pt x="9596" y="12959"/>
                    <a:pt x="10051" y="12771"/>
                    <a:pt x="10468" y="12537"/>
                  </a:cubicBezTo>
                  <a:lnTo>
                    <a:pt x="12138" y="13450"/>
                  </a:lnTo>
                  <a:lnTo>
                    <a:pt x="13629" y="11983"/>
                  </a:lnTo>
                  <a:lnTo>
                    <a:pt x="12697" y="10336"/>
                  </a:lnTo>
                  <a:cubicBezTo>
                    <a:pt x="12941" y="9923"/>
                    <a:pt x="13123" y="9474"/>
                    <a:pt x="13257" y="9000"/>
                  </a:cubicBezTo>
                  <a:lnTo>
                    <a:pt x="15092" y="8492"/>
                  </a:lnTo>
                  <a:lnTo>
                    <a:pt x="15092" y="6404"/>
                  </a:lnTo>
                  <a:lnTo>
                    <a:pt x="13257" y="5890"/>
                  </a:lnTo>
                  <a:cubicBezTo>
                    <a:pt x="13123" y="5422"/>
                    <a:pt x="12941" y="4973"/>
                    <a:pt x="12697" y="4560"/>
                  </a:cubicBezTo>
                  <a:lnTo>
                    <a:pt x="13629" y="2914"/>
                  </a:lnTo>
                  <a:lnTo>
                    <a:pt x="12138" y="1442"/>
                  </a:lnTo>
                  <a:lnTo>
                    <a:pt x="10468" y="2359"/>
                  </a:lnTo>
                  <a:cubicBezTo>
                    <a:pt x="10051" y="2120"/>
                    <a:pt x="9596" y="1937"/>
                    <a:pt x="9119" y="1808"/>
                  </a:cubicBezTo>
                  <a:lnTo>
                    <a:pt x="8601" y="1"/>
                  </a:ln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1433725" y="2140350"/>
              <a:ext cx="134075" cy="134075"/>
            </a:xfrm>
            <a:custGeom>
              <a:avLst/>
              <a:gdLst/>
              <a:ahLst/>
              <a:cxnLst/>
              <a:rect l="l" t="t" r="r" b="b"/>
              <a:pathLst>
                <a:path w="5363" h="5363" extrusionOk="0">
                  <a:moveTo>
                    <a:pt x="5363" y="1"/>
                  </a:moveTo>
                  <a:lnTo>
                    <a:pt x="0" y="225"/>
                  </a:lnTo>
                  <a:lnTo>
                    <a:pt x="0" y="5363"/>
                  </a:lnTo>
                  <a:lnTo>
                    <a:pt x="5363"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43"/>
          <p:cNvGrpSpPr/>
          <p:nvPr/>
        </p:nvGrpSpPr>
        <p:grpSpPr>
          <a:xfrm>
            <a:off x="-179300" y="2032455"/>
            <a:ext cx="1799450" cy="3181425"/>
            <a:chOff x="-179300" y="2032455"/>
            <a:chExt cx="1799450" cy="3181425"/>
          </a:xfrm>
        </p:grpSpPr>
        <p:sp>
          <p:nvSpPr>
            <p:cNvPr id="835" name="Google Shape;835;p43"/>
            <p:cNvSpPr/>
            <p:nvPr/>
          </p:nvSpPr>
          <p:spPr>
            <a:xfrm>
              <a:off x="-179300" y="2032455"/>
              <a:ext cx="1799450" cy="3181425"/>
            </a:xfrm>
            <a:custGeom>
              <a:avLst/>
              <a:gdLst/>
              <a:ahLst/>
              <a:cxnLst/>
              <a:rect l="l" t="t" r="r" b="b"/>
              <a:pathLst>
                <a:path w="71978" h="127257" extrusionOk="0">
                  <a:moveTo>
                    <a:pt x="10224" y="42508"/>
                  </a:moveTo>
                  <a:cubicBezTo>
                    <a:pt x="11113" y="44508"/>
                    <a:pt x="11367" y="45556"/>
                    <a:pt x="12510" y="46889"/>
                  </a:cubicBezTo>
                  <a:cubicBezTo>
                    <a:pt x="13653" y="48223"/>
                    <a:pt x="16225" y="49493"/>
                    <a:pt x="17082" y="50509"/>
                  </a:cubicBezTo>
                  <a:cubicBezTo>
                    <a:pt x="17939" y="51525"/>
                    <a:pt x="18923" y="51683"/>
                    <a:pt x="17653" y="52985"/>
                  </a:cubicBezTo>
                  <a:cubicBezTo>
                    <a:pt x="16383" y="54287"/>
                    <a:pt x="12224" y="55811"/>
                    <a:pt x="9462" y="58319"/>
                  </a:cubicBezTo>
                  <a:cubicBezTo>
                    <a:pt x="6700" y="60827"/>
                    <a:pt x="2636" y="65051"/>
                    <a:pt x="1080" y="68035"/>
                  </a:cubicBezTo>
                  <a:cubicBezTo>
                    <a:pt x="-476" y="71020"/>
                    <a:pt x="254" y="71146"/>
                    <a:pt x="127" y="76226"/>
                  </a:cubicBezTo>
                  <a:cubicBezTo>
                    <a:pt x="0" y="81306"/>
                    <a:pt x="255" y="91054"/>
                    <a:pt x="318" y="98515"/>
                  </a:cubicBezTo>
                  <a:cubicBezTo>
                    <a:pt x="382" y="105976"/>
                    <a:pt x="476" y="116549"/>
                    <a:pt x="508" y="120994"/>
                  </a:cubicBezTo>
                  <a:cubicBezTo>
                    <a:pt x="540" y="125439"/>
                    <a:pt x="349" y="124169"/>
                    <a:pt x="508" y="125185"/>
                  </a:cubicBezTo>
                  <a:cubicBezTo>
                    <a:pt x="667" y="126201"/>
                    <a:pt x="477" y="126773"/>
                    <a:pt x="1461" y="127090"/>
                  </a:cubicBezTo>
                  <a:cubicBezTo>
                    <a:pt x="2445" y="127408"/>
                    <a:pt x="318" y="127122"/>
                    <a:pt x="6414" y="127090"/>
                  </a:cubicBezTo>
                  <a:cubicBezTo>
                    <a:pt x="12510" y="127058"/>
                    <a:pt x="28385" y="126899"/>
                    <a:pt x="38037" y="126899"/>
                  </a:cubicBezTo>
                  <a:cubicBezTo>
                    <a:pt x="47689" y="126899"/>
                    <a:pt x="58865" y="127154"/>
                    <a:pt x="64326" y="127090"/>
                  </a:cubicBezTo>
                  <a:cubicBezTo>
                    <a:pt x="69787" y="127027"/>
                    <a:pt x="69533" y="127026"/>
                    <a:pt x="70803" y="126518"/>
                  </a:cubicBezTo>
                  <a:cubicBezTo>
                    <a:pt x="72073" y="126010"/>
                    <a:pt x="71946" y="125185"/>
                    <a:pt x="71946" y="124042"/>
                  </a:cubicBezTo>
                  <a:cubicBezTo>
                    <a:pt x="71946" y="122899"/>
                    <a:pt x="71851" y="123311"/>
                    <a:pt x="70803" y="119660"/>
                  </a:cubicBezTo>
                  <a:cubicBezTo>
                    <a:pt x="69755" y="116009"/>
                    <a:pt x="67501" y="109437"/>
                    <a:pt x="65659" y="102134"/>
                  </a:cubicBezTo>
                  <a:cubicBezTo>
                    <a:pt x="63818" y="94832"/>
                    <a:pt x="61786" y="82259"/>
                    <a:pt x="59754" y="75845"/>
                  </a:cubicBezTo>
                  <a:cubicBezTo>
                    <a:pt x="57722" y="69432"/>
                    <a:pt x="55753" y="67019"/>
                    <a:pt x="53467" y="63653"/>
                  </a:cubicBezTo>
                  <a:cubicBezTo>
                    <a:pt x="51181" y="60288"/>
                    <a:pt x="47816" y="57430"/>
                    <a:pt x="46038" y="55652"/>
                  </a:cubicBezTo>
                  <a:cubicBezTo>
                    <a:pt x="44260" y="53874"/>
                    <a:pt x="43148" y="53906"/>
                    <a:pt x="42799" y="52985"/>
                  </a:cubicBezTo>
                  <a:cubicBezTo>
                    <a:pt x="42450" y="52064"/>
                    <a:pt x="43085" y="50827"/>
                    <a:pt x="43942" y="50128"/>
                  </a:cubicBezTo>
                  <a:cubicBezTo>
                    <a:pt x="44799" y="49430"/>
                    <a:pt x="46737" y="49651"/>
                    <a:pt x="47943" y="48794"/>
                  </a:cubicBezTo>
                  <a:cubicBezTo>
                    <a:pt x="49150" y="47937"/>
                    <a:pt x="50451" y="46572"/>
                    <a:pt x="51181" y="44984"/>
                  </a:cubicBezTo>
                  <a:cubicBezTo>
                    <a:pt x="51911" y="43397"/>
                    <a:pt x="51689" y="40730"/>
                    <a:pt x="52324" y="39269"/>
                  </a:cubicBezTo>
                  <a:cubicBezTo>
                    <a:pt x="52959" y="37809"/>
                    <a:pt x="54197" y="37047"/>
                    <a:pt x="54991" y="36221"/>
                  </a:cubicBezTo>
                  <a:cubicBezTo>
                    <a:pt x="55785" y="35396"/>
                    <a:pt x="57214" y="35491"/>
                    <a:pt x="57087" y="34316"/>
                  </a:cubicBezTo>
                  <a:cubicBezTo>
                    <a:pt x="56960" y="33141"/>
                    <a:pt x="55309" y="31554"/>
                    <a:pt x="54229" y="29173"/>
                  </a:cubicBezTo>
                  <a:cubicBezTo>
                    <a:pt x="53150" y="26792"/>
                    <a:pt x="50959" y="22474"/>
                    <a:pt x="50610" y="20029"/>
                  </a:cubicBezTo>
                  <a:cubicBezTo>
                    <a:pt x="50261" y="17584"/>
                    <a:pt x="51975" y="16250"/>
                    <a:pt x="52134" y="14504"/>
                  </a:cubicBezTo>
                  <a:cubicBezTo>
                    <a:pt x="52293" y="12758"/>
                    <a:pt x="52642" y="11393"/>
                    <a:pt x="51562" y="9551"/>
                  </a:cubicBezTo>
                  <a:cubicBezTo>
                    <a:pt x="50483" y="7710"/>
                    <a:pt x="49150" y="5043"/>
                    <a:pt x="45657" y="3455"/>
                  </a:cubicBezTo>
                  <a:cubicBezTo>
                    <a:pt x="42165" y="1868"/>
                    <a:pt x="35592" y="90"/>
                    <a:pt x="30607" y="26"/>
                  </a:cubicBezTo>
                  <a:cubicBezTo>
                    <a:pt x="25622" y="-37"/>
                    <a:pt x="19685" y="-6"/>
                    <a:pt x="15748" y="3074"/>
                  </a:cubicBezTo>
                  <a:cubicBezTo>
                    <a:pt x="11811" y="6154"/>
                    <a:pt x="8414" y="13203"/>
                    <a:pt x="6985" y="18505"/>
                  </a:cubicBezTo>
                  <a:cubicBezTo>
                    <a:pt x="5556" y="23807"/>
                    <a:pt x="6636" y="30888"/>
                    <a:pt x="7176" y="34888"/>
                  </a:cubicBezTo>
                  <a:cubicBezTo>
                    <a:pt x="7716" y="38889"/>
                    <a:pt x="9335" y="40508"/>
                    <a:pt x="10224" y="42508"/>
                  </a:cubicBezTo>
                  <a:close/>
                </a:path>
              </a:pathLst>
            </a:custGeom>
            <a:solidFill>
              <a:schemeClr val="lt1"/>
            </a:solidFill>
            <a:ln>
              <a:noFill/>
            </a:ln>
            <a:effectLst>
              <a:outerShdw blurRad="71438" dist="57150" dir="2640000" algn="bl" rotWithShape="0">
                <a:srgbClr val="000000">
                  <a:alpha val="15000"/>
                </a:srgbClr>
              </a:outerShdw>
            </a:effectLst>
          </p:spPr>
        </p:sp>
        <p:grpSp>
          <p:nvGrpSpPr>
            <p:cNvPr id="836" name="Google Shape;836;p43"/>
            <p:cNvGrpSpPr/>
            <p:nvPr/>
          </p:nvGrpSpPr>
          <p:grpSpPr>
            <a:xfrm>
              <a:off x="-109974" y="2108375"/>
              <a:ext cx="1650140" cy="3035136"/>
              <a:chOff x="2165000" y="3811350"/>
              <a:chExt cx="600575" cy="1104650"/>
            </a:xfrm>
          </p:grpSpPr>
          <p:sp>
            <p:nvSpPr>
              <p:cNvPr id="837" name="Google Shape;837;p43"/>
              <p:cNvSpPr/>
              <p:nvPr/>
            </p:nvSpPr>
            <p:spPr>
              <a:xfrm>
                <a:off x="2336125" y="3879575"/>
                <a:ext cx="292500" cy="425175"/>
              </a:xfrm>
              <a:custGeom>
                <a:avLst/>
                <a:gdLst/>
                <a:ahLst/>
                <a:cxnLst/>
                <a:rect l="l" t="t" r="r" b="b"/>
                <a:pathLst>
                  <a:path w="11700" h="17007" extrusionOk="0">
                    <a:moveTo>
                      <a:pt x="7700" y="1"/>
                    </a:moveTo>
                    <a:lnTo>
                      <a:pt x="197" y="4079"/>
                    </a:lnTo>
                    <a:lnTo>
                      <a:pt x="0" y="16742"/>
                    </a:lnTo>
                    <a:lnTo>
                      <a:pt x="6485" y="17007"/>
                    </a:lnTo>
                    <a:lnTo>
                      <a:pt x="6376" y="13343"/>
                    </a:lnTo>
                    <a:lnTo>
                      <a:pt x="6376" y="13343"/>
                    </a:lnTo>
                    <a:cubicBezTo>
                      <a:pt x="6376" y="13343"/>
                      <a:pt x="6924" y="13455"/>
                      <a:pt x="7582" y="13455"/>
                    </a:cubicBezTo>
                    <a:cubicBezTo>
                      <a:pt x="8180" y="13455"/>
                      <a:pt x="8868" y="13363"/>
                      <a:pt x="9319" y="13008"/>
                    </a:cubicBezTo>
                    <a:cubicBezTo>
                      <a:pt x="10265" y="12261"/>
                      <a:pt x="10442" y="8988"/>
                      <a:pt x="10442" y="8988"/>
                    </a:cubicBezTo>
                    <a:lnTo>
                      <a:pt x="11699" y="8506"/>
                    </a:lnTo>
                    <a:lnTo>
                      <a:pt x="10006" y="5550"/>
                    </a:lnTo>
                    <a:cubicBezTo>
                      <a:pt x="10006" y="5550"/>
                      <a:pt x="9968" y="4519"/>
                      <a:pt x="9373" y="2809"/>
                    </a:cubicBezTo>
                    <a:cubicBezTo>
                      <a:pt x="8774" y="1099"/>
                      <a:pt x="7700" y="1"/>
                      <a:pt x="7700"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2202200" y="3811350"/>
                <a:ext cx="413625" cy="438450"/>
              </a:xfrm>
              <a:custGeom>
                <a:avLst/>
                <a:gdLst/>
                <a:ahLst/>
                <a:cxnLst/>
                <a:rect l="l" t="t" r="r" b="b"/>
                <a:pathLst>
                  <a:path w="16545" h="17538" extrusionOk="0">
                    <a:moveTo>
                      <a:pt x="8116" y="0"/>
                    </a:moveTo>
                    <a:cubicBezTo>
                      <a:pt x="6359" y="0"/>
                      <a:pt x="4630" y="430"/>
                      <a:pt x="3399" y="1564"/>
                    </a:cubicBezTo>
                    <a:cubicBezTo>
                      <a:pt x="445" y="4280"/>
                      <a:pt x="0" y="11725"/>
                      <a:pt x="2482" y="15095"/>
                    </a:cubicBezTo>
                    <a:cubicBezTo>
                      <a:pt x="3986" y="17135"/>
                      <a:pt x="6395" y="17537"/>
                      <a:pt x="8060" y="17537"/>
                    </a:cubicBezTo>
                    <a:cubicBezTo>
                      <a:pt x="9142" y="17537"/>
                      <a:pt x="9909" y="17367"/>
                      <a:pt x="9909" y="17367"/>
                    </a:cubicBezTo>
                    <a:cubicBezTo>
                      <a:pt x="9909" y="17367"/>
                      <a:pt x="8866" y="15816"/>
                      <a:pt x="8656" y="14404"/>
                    </a:cubicBezTo>
                    <a:cubicBezTo>
                      <a:pt x="8451" y="12995"/>
                      <a:pt x="8623" y="11314"/>
                      <a:pt x="8623" y="11314"/>
                    </a:cubicBezTo>
                    <a:cubicBezTo>
                      <a:pt x="8623" y="11314"/>
                      <a:pt x="6628" y="9113"/>
                      <a:pt x="8350" y="8112"/>
                    </a:cubicBezTo>
                    <a:cubicBezTo>
                      <a:pt x="8543" y="7999"/>
                      <a:pt x="8721" y="7950"/>
                      <a:pt x="8882" y="7950"/>
                    </a:cubicBezTo>
                    <a:cubicBezTo>
                      <a:pt x="9876" y="7950"/>
                      <a:pt x="10283" y="9792"/>
                      <a:pt x="10283" y="9792"/>
                    </a:cubicBezTo>
                    <a:cubicBezTo>
                      <a:pt x="10283" y="9792"/>
                      <a:pt x="12085" y="8652"/>
                      <a:pt x="12852" y="7147"/>
                    </a:cubicBezTo>
                    <a:cubicBezTo>
                      <a:pt x="13619" y="5638"/>
                      <a:pt x="14042" y="4071"/>
                      <a:pt x="14042" y="4071"/>
                    </a:cubicBezTo>
                    <a:lnTo>
                      <a:pt x="14843" y="5874"/>
                    </a:lnTo>
                    <a:cubicBezTo>
                      <a:pt x="14843" y="5874"/>
                      <a:pt x="16545" y="3367"/>
                      <a:pt x="14357" y="1769"/>
                    </a:cubicBezTo>
                    <a:cubicBezTo>
                      <a:pt x="13083" y="841"/>
                      <a:pt x="10573" y="0"/>
                      <a:pt x="811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2165000" y="4262700"/>
                <a:ext cx="600575" cy="653300"/>
              </a:xfrm>
              <a:custGeom>
                <a:avLst/>
                <a:gdLst/>
                <a:ahLst/>
                <a:cxnLst/>
                <a:rect l="l" t="t" r="r" b="b"/>
                <a:pathLst>
                  <a:path w="24023" h="26132" extrusionOk="0">
                    <a:moveTo>
                      <a:pt x="9167" y="1"/>
                    </a:moveTo>
                    <a:cubicBezTo>
                      <a:pt x="3580" y="1"/>
                      <a:pt x="0" y="6250"/>
                      <a:pt x="0" y="6250"/>
                    </a:cubicBezTo>
                    <a:lnTo>
                      <a:pt x="0" y="26132"/>
                    </a:lnTo>
                    <a:lnTo>
                      <a:pt x="24023" y="26132"/>
                    </a:lnTo>
                    <a:lnTo>
                      <a:pt x="21533" y="16360"/>
                    </a:lnTo>
                    <a:cubicBezTo>
                      <a:pt x="21533" y="16360"/>
                      <a:pt x="20254" y="8552"/>
                      <a:pt x="18770" y="6250"/>
                    </a:cubicBezTo>
                    <a:cubicBezTo>
                      <a:pt x="17287" y="3949"/>
                      <a:pt x="14759" y="1"/>
                      <a:pt x="9167" y="1"/>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2480200" y="4700625"/>
                <a:ext cx="106075" cy="215375"/>
              </a:xfrm>
              <a:custGeom>
                <a:avLst/>
                <a:gdLst/>
                <a:ahLst/>
                <a:cxnLst/>
                <a:rect l="l" t="t" r="r" b="b"/>
                <a:pathLst>
                  <a:path w="4243" h="8615" extrusionOk="0">
                    <a:moveTo>
                      <a:pt x="1" y="0"/>
                    </a:moveTo>
                    <a:lnTo>
                      <a:pt x="1" y="0"/>
                    </a:lnTo>
                    <a:cubicBezTo>
                      <a:pt x="407" y="89"/>
                      <a:pt x="793" y="269"/>
                      <a:pt x="1099" y="542"/>
                    </a:cubicBezTo>
                    <a:cubicBezTo>
                      <a:pt x="1409" y="810"/>
                      <a:pt x="1631" y="1166"/>
                      <a:pt x="1745" y="1560"/>
                    </a:cubicBezTo>
                    <a:cubicBezTo>
                      <a:pt x="2005" y="2348"/>
                      <a:pt x="2277" y="3136"/>
                      <a:pt x="2545" y="3924"/>
                    </a:cubicBezTo>
                    <a:cubicBezTo>
                      <a:pt x="2821" y="4708"/>
                      <a:pt x="3094" y="5492"/>
                      <a:pt x="3375" y="6276"/>
                    </a:cubicBezTo>
                    <a:lnTo>
                      <a:pt x="3802" y="7445"/>
                    </a:lnTo>
                    <a:cubicBezTo>
                      <a:pt x="3949" y="7835"/>
                      <a:pt x="4092" y="8225"/>
                      <a:pt x="4243" y="8615"/>
                    </a:cubicBezTo>
                    <a:cubicBezTo>
                      <a:pt x="4121" y="8216"/>
                      <a:pt x="3991" y="7822"/>
                      <a:pt x="3870" y="7425"/>
                    </a:cubicBezTo>
                    <a:lnTo>
                      <a:pt x="3480" y="6238"/>
                    </a:lnTo>
                    <a:cubicBezTo>
                      <a:pt x="3220" y="5450"/>
                      <a:pt x="2947" y="4662"/>
                      <a:pt x="2680" y="3874"/>
                    </a:cubicBezTo>
                    <a:cubicBezTo>
                      <a:pt x="2403" y="3090"/>
                      <a:pt x="2134" y="2306"/>
                      <a:pt x="1850" y="1522"/>
                    </a:cubicBezTo>
                    <a:cubicBezTo>
                      <a:pt x="1720" y="1124"/>
                      <a:pt x="1472" y="751"/>
                      <a:pt x="1141" y="491"/>
                    </a:cubicBezTo>
                    <a:cubicBezTo>
                      <a:pt x="977" y="357"/>
                      <a:pt x="793" y="252"/>
                      <a:pt x="600" y="168"/>
                    </a:cubicBezTo>
                    <a:cubicBezTo>
                      <a:pt x="412" y="85"/>
                      <a:pt x="206" y="25"/>
                      <a:pt x="1" y="0"/>
                    </a:cubicBezTo>
                    <a:close/>
                  </a:path>
                </a:pathLst>
              </a:custGeom>
              <a:solidFill>
                <a:srgbClr val="00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2252700" y="3899175"/>
                <a:ext cx="265250" cy="100625"/>
              </a:xfrm>
              <a:custGeom>
                <a:avLst/>
                <a:gdLst/>
                <a:ahLst/>
                <a:cxnLst/>
                <a:rect l="l" t="t" r="r" b="b"/>
                <a:pathLst>
                  <a:path w="10610" h="4025" extrusionOk="0">
                    <a:moveTo>
                      <a:pt x="10610" y="1"/>
                    </a:moveTo>
                    <a:cubicBezTo>
                      <a:pt x="10329" y="411"/>
                      <a:pt x="9998" y="788"/>
                      <a:pt x="9638" y="1132"/>
                    </a:cubicBezTo>
                    <a:cubicBezTo>
                      <a:pt x="9277" y="1475"/>
                      <a:pt x="8887" y="1786"/>
                      <a:pt x="8472" y="2059"/>
                    </a:cubicBezTo>
                    <a:cubicBezTo>
                      <a:pt x="7638" y="2607"/>
                      <a:pt x="6732" y="3035"/>
                      <a:pt x="5798" y="3375"/>
                    </a:cubicBezTo>
                    <a:cubicBezTo>
                      <a:pt x="4867" y="3714"/>
                      <a:pt x="3886" y="3949"/>
                      <a:pt x="2888" y="3974"/>
                    </a:cubicBezTo>
                    <a:cubicBezTo>
                      <a:pt x="2838" y="3974"/>
                      <a:pt x="2784" y="3978"/>
                      <a:pt x="2729" y="3978"/>
                    </a:cubicBezTo>
                    <a:cubicBezTo>
                      <a:pt x="2285" y="3978"/>
                      <a:pt x="1841" y="3936"/>
                      <a:pt x="1409" y="3845"/>
                    </a:cubicBezTo>
                    <a:cubicBezTo>
                      <a:pt x="923" y="3744"/>
                      <a:pt x="445" y="3584"/>
                      <a:pt x="0" y="3354"/>
                    </a:cubicBezTo>
                    <a:lnTo>
                      <a:pt x="0" y="3354"/>
                    </a:lnTo>
                    <a:cubicBezTo>
                      <a:pt x="441" y="3593"/>
                      <a:pt x="915" y="3764"/>
                      <a:pt x="1401" y="3878"/>
                    </a:cubicBezTo>
                    <a:cubicBezTo>
                      <a:pt x="1857" y="3978"/>
                      <a:pt x="2323" y="4025"/>
                      <a:pt x="2792" y="4025"/>
                    </a:cubicBezTo>
                    <a:cubicBezTo>
                      <a:pt x="2826" y="4025"/>
                      <a:pt x="2859" y="4025"/>
                      <a:pt x="2892" y="4021"/>
                    </a:cubicBezTo>
                    <a:cubicBezTo>
                      <a:pt x="3894" y="4008"/>
                      <a:pt x="4884" y="3777"/>
                      <a:pt x="5823" y="3442"/>
                    </a:cubicBezTo>
                    <a:cubicBezTo>
                      <a:pt x="6758" y="3094"/>
                      <a:pt x="7667" y="2658"/>
                      <a:pt x="8497" y="2100"/>
                    </a:cubicBezTo>
                    <a:cubicBezTo>
                      <a:pt x="8912" y="1820"/>
                      <a:pt x="9302" y="1506"/>
                      <a:pt x="9663" y="1158"/>
                    </a:cubicBezTo>
                    <a:cubicBezTo>
                      <a:pt x="10019" y="805"/>
                      <a:pt x="10337" y="419"/>
                      <a:pt x="10610" y="1"/>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2255325" y="3879450"/>
                <a:ext cx="224075" cy="43550"/>
              </a:xfrm>
              <a:custGeom>
                <a:avLst/>
                <a:gdLst/>
                <a:ahLst/>
                <a:cxnLst/>
                <a:rect l="l" t="t" r="r" b="b"/>
                <a:pathLst>
                  <a:path w="8963" h="1742" extrusionOk="0">
                    <a:moveTo>
                      <a:pt x="8962" y="1"/>
                    </a:moveTo>
                    <a:cubicBezTo>
                      <a:pt x="8291" y="416"/>
                      <a:pt x="7583" y="765"/>
                      <a:pt x="6842" y="1028"/>
                    </a:cubicBezTo>
                    <a:cubicBezTo>
                      <a:pt x="6103" y="1293"/>
                      <a:pt x="5337" y="1485"/>
                      <a:pt x="4557" y="1581"/>
                    </a:cubicBezTo>
                    <a:cubicBezTo>
                      <a:pt x="4167" y="1636"/>
                      <a:pt x="3773" y="1666"/>
                      <a:pt x="3379" y="1674"/>
                    </a:cubicBezTo>
                    <a:lnTo>
                      <a:pt x="3153" y="1674"/>
                    </a:lnTo>
                    <a:cubicBezTo>
                      <a:pt x="2834" y="1674"/>
                      <a:pt x="2520" y="1661"/>
                      <a:pt x="2201" y="1628"/>
                    </a:cubicBezTo>
                    <a:cubicBezTo>
                      <a:pt x="1812" y="1590"/>
                      <a:pt x="1425" y="1519"/>
                      <a:pt x="1048" y="1397"/>
                    </a:cubicBezTo>
                    <a:cubicBezTo>
                      <a:pt x="675" y="1280"/>
                      <a:pt x="319" y="1104"/>
                      <a:pt x="1" y="873"/>
                    </a:cubicBezTo>
                    <a:lnTo>
                      <a:pt x="1" y="873"/>
                    </a:lnTo>
                    <a:cubicBezTo>
                      <a:pt x="311" y="1113"/>
                      <a:pt x="667" y="1301"/>
                      <a:pt x="1040" y="1430"/>
                    </a:cubicBezTo>
                    <a:cubicBezTo>
                      <a:pt x="1413" y="1560"/>
                      <a:pt x="1803" y="1636"/>
                      <a:pt x="2197" y="1686"/>
                    </a:cubicBezTo>
                    <a:cubicBezTo>
                      <a:pt x="2532" y="1724"/>
                      <a:pt x="2868" y="1741"/>
                      <a:pt x="3203" y="1741"/>
                    </a:cubicBezTo>
                    <a:cubicBezTo>
                      <a:pt x="3261" y="1741"/>
                      <a:pt x="3321" y="1741"/>
                      <a:pt x="3383" y="1736"/>
                    </a:cubicBezTo>
                    <a:cubicBezTo>
                      <a:pt x="3777" y="1732"/>
                      <a:pt x="4171" y="1707"/>
                      <a:pt x="4565" y="1653"/>
                    </a:cubicBezTo>
                    <a:cubicBezTo>
                      <a:pt x="4955" y="1603"/>
                      <a:pt x="5345" y="1527"/>
                      <a:pt x="5730" y="1430"/>
                    </a:cubicBezTo>
                    <a:cubicBezTo>
                      <a:pt x="6112" y="1339"/>
                      <a:pt x="6490" y="1221"/>
                      <a:pt x="6862" y="1082"/>
                    </a:cubicBezTo>
                    <a:cubicBezTo>
                      <a:pt x="7231" y="945"/>
                      <a:pt x="7591" y="781"/>
                      <a:pt x="7943" y="601"/>
                    </a:cubicBezTo>
                    <a:cubicBezTo>
                      <a:pt x="8295" y="420"/>
                      <a:pt x="8635" y="215"/>
                      <a:pt x="8962" y="1"/>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2283400" y="3855275"/>
                <a:ext cx="174000" cy="22550"/>
              </a:xfrm>
              <a:custGeom>
                <a:avLst/>
                <a:gdLst/>
                <a:ahLst/>
                <a:cxnLst/>
                <a:rect l="l" t="t" r="r" b="b"/>
                <a:pathLst>
                  <a:path w="6960" h="902" extrusionOk="0">
                    <a:moveTo>
                      <a:pt x="6959" y="0"/>
                    </a:moveTo>
                    <a:lnTo>
                      <a:pt x="6959" y="0"/>
                    </a:lnTo>
                    <a:cubicBezTo>
                      <a:pt x="6423" y="269"/>
                      <a:pt x="5852" y="474"/>
                      <a:pt x="5270" y="612"/>
                    </a:cubicBezTo>
                    <a:cubicBezTo>
                      <a:pt x="4688" y="751"/>
                      <a:pt x="4088" y="826"/>
                      <a:pt x="3488" y="830"/>
                    </a:cubicBezTo>
                    <a:lnTo>
                      <a:pt x="3388" y="830"/>
                    </a:lnTo>
                    <a:cubicBezTo>
                      <a:pt x="2821" y="830"/>
                      <a:pt x="2256" y="767"/>
                      <a:pt x="1703" y="646"/>
                    </a:cubicBezTo>
                    <a:cubicBezTo>
                      <a:pt x="1116" y="515"/>
                      <a:pt x="542" y="319"/>
                      <a:pt x="0" y="59"/>
                    </a:cubicBezTo>
                    <a:lnTo>
                      <a:pt x="0" y="59"/>
                    </a:lnTo>
                    <a:cubicBezTo>
                      <a:pt x="529" y="344"/>
                      <a:pt x="1099" y="557"/>
                      <a:pt x="1690" y="696"/>
                    </a:cubicBezTo>
                    <a:cubicBezTo>
                      <a:pt x="2268" y="834"/>
                      <a:pt x="2864" y="902"/>
                      <a:pt x="3455" y="902"/>
                    </a:cubicBezTo>
                    <a:lnTo>
                      <a:pt x="3488" y="902"/>
                    </a:lnTo>
                    <a:cubicBezTo>
                      <a:pt x="4092" y="892"/>
                      <a:pt x="4696" y="817"/>
                      <a:pt x="5282" y="666"/>
                    </a:cubicBezTo>
                    <a:cubicBezTo>
                      <a:pt x="5870" y="520"/>
                      <a:pt x="6435" y="294"/>
                      <a:pt x="6959" y="0"/>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2426025" y="4248875"/>
                <a:ext cx="2125" cy="225"/>
              </a:xfrm>
              <a:custGeom>
                <a:avLst/>
                <a:gdLst/>
                <a:ahLst/>
                <a:cxnLst/>
                <a:rect l="l" t="t" r="r" b="b"/>
                <a:pathLst>
                  <a:path w="85" h="9" extrusionOk="0">
                    <a:moveTo>
                      <a:pt x="1" y="0"/>
                    </a:moveTo>
                    <a:cubicBezTo>
                      <a:pt x="30" y="0"/>
                      <a:pt x="59" y="4"/>
                      <a:pt x="84" y="8"/>
                    </a:cubicBezTo>
                    <a:cubicBezTo>
                      <a:pt x="59" y="4"/>
                      <a:pt x="34" y="0"/>
                      <a:pt x="9" y="0"/>
                    </a:cubicBezTo>
                    <a:close/>
                  </a:path>
                </a:pathLst>
              </a:custGeom>
              <a:solidFill>
                <a:srgbClr val="CEB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2254800" y="4015175"/>
                <a:ext cx="171450" cy="233725"/>
              </a:xfrm>
              <a:custGeom>
                <a:avLst/>
                <a:gdLst/>
                <a:ahLst/>
                <a:cxnLst/>
                <a:rect l="l" t="t" r="r" b="b"/>
                <a:pathLst>
                  <a:path w="6858" h="9349" extrusionOk="0">
                    <a:moveTo>
                      <a:pt x="72" y="0"/>
                    </a:moveTo>
                    <a:cubicBezTo>
                      <a:pt x="1" y="525"/>
                      <a:pt x="9" y="1057"/>
                      <a:pt x="80" y="1577"/>
                    </a:cubicBezTo>
                    <a:cubicBezTo>
                      <a:pt x="156" y="2101"/>
                      <a:pt x="293" y="2612"/>
                      <a:pt x="465" y="3111"/>
                    </a:cubicBezTo>
                    <a:cubicBezTo>
                      <a:pt x="641" y="3610"/>
                      <a:pt x="852" y="4092"/>
                      <a:pt x="1086" y="4566"/>
                    </a:cubicBezTo>
                    <a:cubicBezTo>
                      <a:pt x="1317" y="5035"/>
                      <a:pt x="1572" y="5500"/>
                      <a:pt x="1862" y="5940"/>
                    </a:cubicBezTo>
                    <a:cubicBezTo>
                      <a:pt x="2444" y="6820"/>
                      <a:pt x="3152" y="7625"/>
                      <a:pt x="4016" y="8238"/>
                    </a:cubicBezTo>
                    <a:cubicBezTo>
                      <a:pt x="4448" y="8543"/>
                      <a:pt x="4913" y="8803"/>
                      <a:pt x="5404" y="8996"/>
                    </a:cubicBezTo>
                    <a:cubicBezTo>
                      <a:pt x="5869" y="9176"/>
                      <a:pt x="6355" y="9298"/>
                      <a:pt x="6850" y="9348"/>
                    </a:cubicBezTo>
                    <a:lnTo>
                      <a:pt x="6858" y="9348"/>
                    </a:lnTo>
                    <a:cubicBezTo>
                      <a:pt x="6364" y="9285"/>
                      <a:pt x="5877" y="9155"/>
                      <a:pt x="5416" y="8963"/>
                    </a:cubicBezTo>
                    <a:cubicBezTo>
                      <a:pt x="4930" y="8766"/>
                      <a:pt x="4468" y="8505"/>
                      <a:pt x="4046" y="8199"/>
                    </a:cubicBezTo>
                    <a:cubicBezTo>
                      <a:pt x="3195" y="7584"/>
                      <a:pt x="2495" y="6779"/>
                      <a:pt x="1920" y="5903"/>
                    </a:cubicBezTo>
                    <a:cubicBezTo>
                      <a:pt x="1631" y="5462"/>
                      <a:pt x="1375" y="5005"/>
                      <a:pt x="1136" y="4537"/>
                    </a:cubicBezTo>
                    <a:cubicBezTo>
                      <a:pt x="902" y="4067"/>
                      <a:pt x="688" y="3589"/>
                      <a:pt x="512" y="3094"/>
                    </a:cubicBezTo>
                    <a:cubicBezTo>
                      <a:pt x="336" y="2600"/>
                      <a:pt x="198" y="2092"/>
                      <a:pt x="117" y="1573"/>
                    </a:cubicBezTo>
                    <a:cubicBezTo>
                      <a:pt x="30" y="1057"/>
                      <a:pt x="13" y="525"/>
                      <a:pt x="72" y="0"/>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2342925" y="4021775"/>
                <a:ext cx="103575" cy="222925"/>
              </a:xfrm>
              <a:custGeom>
                <a:avLst/>
                <a:gdLst/>
                <a:ahLst/>
                <a:cxnLst/>
                <a:rect l="l" t="t" r="r" b="b"/>
                <a:pathLst>
                  <a:path w="4143" h="8917" extrusionOk="0">
                    <a:moveTo>
                      <a:pt x="264" y="1"/>
                    </a:moveTo>
                    <a:cubicBezTo>
                      <a:pt x="152" y="425"/>
                      <a:pt x="76" y="852"/>
                      <a:pt x="38" y="1288"/>
                    </a:cubicBezTo>
                    <a:cubicBezTo>
                      <a:pt x="1" y="1723"/>
                      <a:pt x="1" y="2160"/>
                      <a:pt x="34" y="2595"/>
                    </a:cubicBezTo>
                    <a:cubicBezTo>
                      <a:pt x="101" y="3468"/>
                      <a:pt x="311" y="4327"/>
                      <a:pt x="655" y="5132"/>
                    </a:cubicBezTo>
                    <a:cubicBezTo>
                      <a:pt x="1007" y="5932"/>
                      <a:pt x="1497" y="6674"/>
                      <a:pt x="2088" y="7316"/>
                    </a:cubicBezTo>
                    <a:cubicBezTo>
                      <a:pt x="2382" y="7638"/>
                      <a:pt x="2700" y="7935"/>
                      <a:pt x="3044" y="8208"/>
                    </a:cubicBezTo>
                    <a:cubicBezTo>
                      <a:pt x="3392" y="8473"/>
                      <a:pt x="3756" y="8711"/>
                      <a:pt x="4142" y="8916"/>
                    </a:cubicBezTo>
                    <a:cubicBezTo>
                      <a:pt x="3765" y="8703"/>
                      <a:pt x="3404" y="8456"/>
                      <a:pt x="3069" y="8179"/>
                    </a:cubicBezTo>
                    <a:cubicBezTo>
                      <a:pt x="2729" y="7906"/>
                      <a:pt x="2411" y="7608"/>
                      <a:pt x="2121" y="7286"/>
                    </a:cubicBezTo>
                    <a:cubicBezTo>
                      <a:pt x="1539" y="6641"/>
                      <a:pt x="1061" y="5902"/>
                      <a:pt x="722" y="5102"/>
                    </a:cubicBezTo>
                    <a:cubicBezTo>
                      <a:pt x="374" y="4310"/>
                      <a:pt x="156" y="3459"/>
                      <a:pt x="80" y="2591"/>
                    </a:cubicBezTo>
                    <a:cubicBezTo>
                      <a:pt x="43" y="2160"/>
                      <a:pt x="38" y="1723"/>
                      <a:pt x="72" y="1292"/>
                    </a:cubicBezTo>
                    <a:cubicBezTo>
                      <a:pt x="101" y="856"/>
                      <a:pt x="164" y="425"/>
                      <a:pt x="264" y="1"/>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2460925" y="4206325"/>
                <a:ext cx="35025" cy="22975"/>
              </a:xfrm>
              <a:custGeom>
                <a:avLst/>
                <a:gdLst/>
                <a:ahLst/>
                <a:cxnLst/>
                <a:rect l="l" t="t" r="r" b="b"/>
                <a:pathLst>
                  <a:path w="1401" h="919" extrusionOk="0">
                    <a:moveTo>
                      <a:pt x="1" y="0"/>
                    </a:moveTo>
                    <a:lnTo>
                      <a:pt x="1400" y="919"/>
                    </a:lnTo>
                    <a:lnTo>
                      <a:pt x="1384" y="273"/>
                    </a:lnTo>
                    <a:lnTo>
                      <a:pt x="1"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3"/>
              <p:cNvSpPr/>
              <p:nvPr/>
            </p:nvSpPr>
            <p:spPr>
              <a:xfrm>
                <a:off x="2401925" y="4025450"/>
                <a:ext cx="44575" cy="53975"/>
              </a:xfrm>
              <a:custGeom>
                <a:avLst/>
                <a:gdLst/>
                <a:ahLst/>
                <a:cxnLst/>
                <a:rect l="l" t="t" r="r" b="b"/>
                <a:pathLst>
                  <a:path w="1783" h="2159" extrusionOk="0">
                    <a:moveTo>
                      <a:pt x="755" y="1"/>
                    </a:moveTo>
                    <a:cubicBezTo>
                      <a:pt x="709" y="1"/>
                      <a:pt x="663" y="5"/>
                      <a:pt x="617" y="17"/>
                    </a:cubicBezTo>
                    <a:cubicBezTo>
                      <a:pt x="369" y="76"/>
                      <a:pt x="168" y="298"/>
                      <a:pt x="143" y="554"/>
                    </a:cubicBezTo>
                    <a:cubicBezTo>
                      <a:pt x="143" y="554"/>
                      <a:pt x="1" y="1057"/>
                      <a:pt x="386" y="1601"/>
                    </a:cubicBezTo>
                    <a:cubicBezTo>
                      <a:pt x="771" y="2143"/>
                      <a:pt x="1627" y="2159"/>
                      <a:pt x="1627" y="2159"/>
                    </a:cubicBezTo>
                    <a:cubicBezTo>
                      <a:pt x="1442" y="2075"/>
                      <a:pt x="1254" y="1950"/>
                      <a:pt x="1191" y="1756"/>
                    </a:cubicBezTo>
                    <a:cubicBezTo>
                      <a:pt x="1183" y="1727"/>
                      <a:pt x="1174" y="1694"/>
                      <a:pt x="1187" y="1665"/>
                    </a:cubicBezTo>
                    <a:cubicBezTo>
                      <a:pt x="1195" y="1636"/>
                      <a:pt x="1220" y="1615"/>
                      <a:pt x="1241" y="1593"/>
                    </a:cubicBezTo>
                    <a:cubicBezTo>
                      <a:pt x="1400" y="1464"/>
                      <a:pt x="1585" y="1367"/>
                      <a:pt x="1782" y="1317"/>
                    </a:cubicBezTo>
                    <a:cubicBezTo>
                      <a:pt x="1711" y="998"/>
                      <a:pt x="1640" y="671"/>
                      <a:pt x="1451" y="403"/>
                    </a:cubicBezTo>
                    <a:cubicBezTo>
                      <a:pt x="1292" y="177"/>
                      <a:pt x="1028" y="1"/>
                      <a:pt x="755" y="1"/>
                    </a:cubicBezTo>
                    <a:close/>
                  </a:path>
                </a:pathLst>
              </a:custGeom>
              <a:solidFill>
                <a:srgbClr val="F0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3"/>
              <p:cNvSpPr/>
              <p:nvPr/>
            </p:nvSpPr>
            <p:spPr>
              <a:xfrm>
                <a:off x="2405475" y="4024025"/>
                <a:ext cx="43100" cy="55400"/>
              </a:xfrm>
              <a:custGeom>
                <a:avLst/>
                <a:gdLst/>
                <a:ahLst/>
                <a:cxnLst/>
                <a:rect l="l" t="t" r="r" b="b"/>
                <a:pathLst>
                  <a:path w="1724" h="2216" extrusionOk="0">
                    <a:moveTo>
                      <a:pt x="632" y="1"/>
                    </a:moveTo>
                    <a:cubicBezTo>
                      <a:pt x="545" y="1"/>
                      <a:pt x="458" y="17"/>
                      <a:pt x="378" y="53"/>
                    </a:cubicBezTo>
                    <a:cubicBezTo>
                      <a:pt x="157" y="153"/>
                      <a:pt x="6" y="380"/>
                      <a:pt x="1" y="611"/>
                    </a:cubicBezTo>
                    <a:cubicBezTo>
                      <a:pt x="47" y="389"/>
                      <a:pt x="215" y="209"/>
                      <a:pt x="412" y="141"/>
                    </a:cubicBezTo>
                    <a:cubicBezTo>
                      <a:pt x="470" y="122"/>
                      <a:pt x="529" y="113"/>
                      <a:pt x="588" y="113"/>
                    </a:cubicBezTo>
                    <a:cubicBezTo>
                      <a:pt x="734" y="113"/>
                      <a:pt x="880" y="168"/>
                      <a:pt x="1003" y="254"/>
                    </a:cubicBezTo>
                    <a:cubicBezTo>
                      <a:pt x="1175" y="376"/>
                      <a:pt x="1300" y="552"/>
                      <a:pt x="1380" y="753"/>
                    </a:cubicBezTo>
                    <a:cubicBezTo>
                      <a:pt x="1460" y="932"/>
                      <a:pt x="1506" y="1128"/>
                      <a:pt x="1554" y="1325"/>
                    </a:cubicBezTo>
                    <a:lnTo>
                      <a:pt x="1554" y="1325"/>
                    </a:lnTo>
                    <a:cubicBezTo>
                      <a:pt x="1460" y="1358"/>
                      <a:pt x="1369" y="1398"/>
                      <a:pt x="1283" y="1449"/>
                    </a:cubicBezTo>
                    <a:cubicBezTo>
                      <a:pt x="1233" y="1482"/>
                      <a:pt x="1183" y="1517"/>
                      <a:pt x="1132" y="1554"/>
                    </a:cubicBezTo>
                    <a:cubicBezTo>
                      <a:pt x="1107" y="1575"/>
                      <a:pt x="1087" y="1592"/>
                      <a:pt x="1062" y="1612"/>
                    </a:cubicBezTo>
                    <a:cubicBezTo>
                      <a:pt x="1041" y="1633"/>
                      <a:pt x="1012" y="1662"/>
                      <a:pt x="999" y="1705"/>
                    </a:cubicBezTo>
                    <a:cubicBezTo>
                      <a:pt x="987" y="1751"/>
                      <a:pt x="995" y="1788"/>
                      <a:pt x="1007" y="1822"/>
                    </a:cubicBezTo>
                    <a:cubicBezTo>
                      <a:pt x="1016" y="1852"/>
                      <a:pt x="1032" y="1881"/>
                      <a:pt x="1045" y="1906"/>
                    </a:cubicBezTo>
                    <a:cubicBezTo>
                      <a:pt x="1082" y="1960"/>
                      <a:pt x="1124" y="2007"/>
                      <a:pt x="1171" y="2049"/>
                    </a:cubicBezTo>
                    <a:cubicBezTo>
                      <a:pt x="1263" y="2124"/>
                      <a:pt x="1372" y="2179"/>
                      <a:pt x="1485" y="2216"/>
                    </a:cubicBezTo>
                    <a:cubicBezTo>
                      <a:pt x="1384" y="2157"/>
                      <a:pt x="1283" y="2090"/>
                      <a:pt x="1208" y="2007"/>
                    </a:cubicBezTo>
                    <a:cubicBezTo>
                      <a:pt x="1171" y="1964"/>
                      <a:pt x="1137" y="1919"/>
                      <a:pt x="1116" y="1873"/>
                    </a:cubicBezTo>
                    <a:cubicBezTo>
                      <a:pt x="1095" y="1822"/>
                      <a:pt x="1074" y="1763"/>
                      <a:pt x="1087" y="1738"/>
                    </a:cubicBezTo>
                    <a:cubicBezTo>
                      <a:pt x="1095" y="1713"/>
                      <a:pt x="1154" y="1676"/>
                      <a:pt x="1200" y="1646"/>
                    </a:cubicBezTo>
                    <a:cubicBezTo>
                      <a:pt x="1246" y="1612"/>
                      <a:pt x="1296" y="1583"/>
                      <a:pt x="1347" y="1558"/>
                    </a:cubicBezTo>
                    <a:cubicBezTo>
                      <a:pt x="1447" y="1508"/>
                      <a:pt x="1552" y="1470"/>
                      <a:pt x="1657" y="1441"/>
                    </a:cubicBezTo>
                    <a:lnTo>
                      <a:pt x="1724" y="1424"/>
                    </a:lnTo>
                    <a:lnTo>
                      <a:pt x="1711" y="1357"/>
                    </a:lnTo>
                    <a:cubicBezTo>
                      <a:pt x="1666" y="1134"/>
                      <a:pt x="1615" y="908"/>
                      <a:pt x="1527" y="691"/>
                    </a:cubicBezTo>
                    <a:cubicBezTo>
                      <a:pt x="1434" y="476"/>
                      <a:pt x="1288" y="267"/>
                      <a:pt x="1078" y="137"/>
                    </a:cubicBezTo>
                    <a:cubicBezTo>
                      <a:pt x="948" y="54"/>
                      <a:pt x="789" y="1"/>
                      <a:pt x="63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2546750" y="4016125"/>
                <a:ext cx="22850" cy="22775"/>
              </a:xfrm>
              <a:custGeom>
                <a:avLst/>
                <a:gdLst/>
                <a:ahLst/>
                <a:cxnLst/>
                <a:rect l="l" t="t" r="r" b="b"/>
                <a:pathLst>
                  <a:path w="914" h="911" extrusionOk="0">
                    <a:moveTo>
                      <a:pt x="457" y="1"/>
                    </a:moveTo>
                    <a:cubicBezTo>
                      <a:pt x="454" y="1"/>
                      <a:pt x="452" y="1"/>
                      <a:pt x="449" y="1"/>
                    </a:cubicBezTo>
                    <a:cubicBezTo>
                      <a:pt x="198" y="5"/>
                      <a:pt x="0" y="210"/>
                      <a:pt x="4" y="461"/>
                    </a:cubicBezTo>
                    <a:cubicBezTo>
                      <a:pt x="8" y="710"/>
                      <a:pt x="211" y="910"/>
                      <a:pt x="459" y="910"/>
                    </a:cubicBezTo>
                    <a:cubicBezTo>
                      <a:pt x="461" y="910"/>
                      <a:pt x="464" y="910"/>
                      <a:pt x="466" y="910"/>
                    </a:cubicBezTo>
                    <a:cubicBezTo>
                      <a:pt x="718" y="906"/>
                      <a:pt x="914" y="696"/>
                      <a:pt x="910" y="444"/>
                    </a:cubicBezTo>
                    <a:cubicBezTo>
                      <a:pt x="906" y="200"/>
                      <a:pt x="705" y="1"/>
                      <a:pt x="45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2521300" y="3984025"/>
                <a:ext cx="59950" cy="36200"/>
              </a:xfrm>
              <a:custGeom>
                <a:avLst/>
                <a:gdLst/>
                <a:ahLst/>
                <a:cxnLst/>
                <a:rect l="l" t="t" r="r" b="b"/>
                <a:pathLst>
                  <a:path w="2398" h="1448" extrusionOk="0">
                    <a:moveTo>
                      <a:pt x="1787" y="0"/>
                    </a:moveTo>
                    <a:cubicBezTo>
                      <a:pt x="1740" y="0"/>
                      <a:pt x="1694" y="2"/>
                      <a:pt x="1647" y="6"/>
                    </a:cubicBezTo>
                    <a:cubicBezTo>
                      <a:pt x="1384" y="23"/>
                      <a:pt x="1144" y="149"/>
                      <a:pt x="926" y="279"/>
                    </a:cubicBezTo>
                    <a:cubicBezTo>
                      <a:pt x="705" y="412"/>
                      <a:pt x="511" y="584"/>
                      <a:pt x="352" y="782"/>
                    </a:cubicBezTo>
                    <a:cubicBezTo>
                      <a:pt x="202" y="983"/>
                      <a:pt x="76" y="1200"/>
                      <a:pt x="0" y="1436"/>
                    </a:cubicBezTo>
                    <a:lnTo>
                      <a:pt x="30" y="1448"/>
                    </a:lnTo>
                    <a:cubicBezTo>
                      <a:pt x="146" y="1238"/>
                      <a:pt x="293" y="1045"/>
                      <a:pt x="469" y="890"/>
                    </a:cubicBezTo>
                    <a:cubicBezTo>
                      <a:pt x="641" y="731"/>
                      <a:pt x="838" y="597"/>
                      <a:pt x="1044" y="501"/>
                    </a:cubicBezTo>
                    <a:cubicBezTo>
                      <a:pt x="1253" y="404"/>
                      <a:pt x="1479" y="375"/>
                      <a:pt x="1698" y="316"/>
                    </a:cubicBezTo>
                    <a:cubicBezTo>
                      <a:pt x="1916" y="257"/>
                      <a:pt x="2142" y="224"/>
                      <a:pt x="2394" y="178"/>
                    </a:cubicBezTo>
                    <a:lnTo>
                      <a:pt x="2398" y="149"/>
                    </a:lnTo>
                    <a:cubicBezTo>
                      <a:pt x="2212" y="42"/>
                      <a:pt x="1999" y="0"/>
                      <a:pt x="178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2557550" y="4114525"/>
                <a:ext cx="36175" cy="26750"/>
              </a:xfrm>
              <a:custGeom>
                <a:avLst/>
                <a:gdLst/>
                <a:ahLst/>
                <a:cxnLst/>
                <a:rect l="l" t="t" r="r" b="b"/>
                <a:pathLst>
                  <a:path w="1447" h="1070" extrusionOk="0">
                    <a:moveTo>
                      <a:pt x="0" y="0"/>
                    </a:moveTo>
                    <a:cubicBezTo>
                      <a:pt x="365" y="457"/>
                      <a:pt x="847" y="830"/>
                      <a:pt x="1392" y="1070"/>
                    </a:cubicBezTo>
                    <a:lnTo>
                      <a:pt x="1447" y="923"/>
                    </a:lnTo>
                    <a:cubicBezTo>
                      <a:pt x="905" y="739"/>
                      <a:pt x="406" y="424"/>
                      <a:pt x="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a:off x="2405475" y="4077425"/>
                <a:ext cx="38375" cy="22350"/>
              </a:xfrm>
              <a:custGeom>
                <a:avLst/>
                <a:gdLst/>
                <a:ahLst/>
                <a:cxnLst/>
                <a:rect l="l" t="t" r="r" b="b"/>
                <a:pathLst>
                  <a:path w="1535" h="894" extrusionOk="0">
                    <a:moveTo>
                      <a:pt x="1" y="0"/>
                    </a:moveTo>
                    <a:lnTo>
                      <a:pt x="1" y="0"/>
                    </a:lnTo>
                    <a:cubicBezTo>
                      <a:pt x="31" y="164"/>
                      <a:pt x="97" y="315"/>
                      <a:pt x="190" y="453"/>
                    </a:cubicBezTo>
                    <a:cubicBezTo>
                      <a:pt x="282" y="592"/>
                      <a:pt x="408" y="714"/>
                      <a:pt x="563" y="789"/>
                    </a:cubicBezTo>
                    <a:cubicBezTo>
                      <a:pt x="718" y="859"/>
                      <a:pt x="890" y="894"/>
                      <a:pt x="1053" y="894"/>
                    </a:cubicBezTo>
                    <a:cubicBezTo>
                      <a:pt x="1217" y="894"/>
                      <a:pt x="1380" y="868"/>
                      <a:pt x="1535" y="814"/>
                    </a:cubicBezTo>
                    <a:cubicBezTo>
                      <a:pt x="1372" y="809"/>
                      <a:pt x="1213" y="805"/>
                      <a:pt x="1062" y="784"/>
                    </a:cubicBezTo>
                    <a:cubicBezTo>
                      <a:pt x="906" y="764"/>
                      <a:pt x="755" y="726"/>
                      <a:pt x="621" y="663"/>
                    </a:cubicBezTo>
                    <a:cubicBezTo>
                      <a:pt x="488" y="604"/>
                      <a:pt x="374" y="503"/>
                      <a:pt x="273" y="387"/>
                    </a:cubicBezTo>
                    <a:cubicBezTo>
                      <a:pt x="173" y="273"/>
                      <a:pt x="81" y="143"/>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4" name="Google Shape;854;p43"/>
          <p:cNvGrpSpPr/>
          <p:nvPr/>
        </p:nvGrpSpPr>
        <p:grpSpPr>
          <a:xfrm>
            <a:off x="5022824" y="383864"/>
            <a:ext cx="496556" cy="302273"/>
            <a:chOff x="267324" y="3231764"/>
            <a:chExt cx="496556" cy="302273"/>
          </a:xfrm>
        </p:grpSpPr>
        <p:sp>
          <p:nvSpPr>
            <p:cNvPr id="855" name="Google Shape;855;p43"/>
            <p:cNvSpPr/>
            <p:nvPr/>
          </p:nvSpPr>
          <p:spPr>
            <a:xfrm flipH="1">
              <a:off x="267324" y="3390095"/>
              <a:ext cx="331116" cy="143943"/>
            </a:xfrm>
            <a:custGeom>
              <a:avLst/>
              <a:gdLst/>
              <a:ahLst/>
              <a:cxnLst/>
              <a:rect l="l" t="t" r="r" b="b"/>
              <a:pathLst>
                <a:path w="9873" h="4292" extrusionOk="0">
                  <a:moveTo>
                    <a:pt x="0" y="0"/>
                  </a:moveTo>
                  <a:lnTo>
                    <a:pt x="0" y="4292"/>
                  </a:lnTo>
                  <a:lnTo>
                    <a:pt x="9873" y="4292"/>
                  </a:lnTo>
                  <a:lnTo>
                    <a:pt x="9873"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flipH="1">
              <a:off x="432966" y="3231764"/>
              <a:ext cx="330915" cy="144144"/>
            </a:xfrm>
            <a:custGeom>
              <a:avLst/>
              <a:gdLst/>
              <a:ahLst/>
              <a:cxnLst/>
              <a:rect l="l" t="t" r="r" b="b"/>
              <a:pathLst>
                <a:path w="9867" h="4298" extrusionOk="0">
                  <a:moveTo>
                    <a:pt x="0" y="1"/>
                  </a:moveTo>
                  <a:lnTo>
                    <a:pt x="0" y="4297"/>
                  </a:lnTo>
                  <a:lnTo>
                    <a:pt x="9867" y="4297"/>
                  </a:lnTo>
                  <a:lnTo>
                    <a:pt x="9867"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3"/>
          <p:cNvGrpSpPr/>
          <p:nvPr/>
        </p:nvGrpSpPr>
        <p:grpSpPr>
          <a:xfrm>
            <a:off x="7419387" y="2411962"/>
            <a:ext cx="853496" cy="472543"/>
            <a:chOff x="2975612" y="3769337"/>
            <a:chExt cx="853496" cy="472543"/>
          </a:xfrm>
        </p:grpSpPr>
        <p:sp>
          <p:nvSpPr>
            <p:cNvPr id="858" name="Google Shape;858;p43"/>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3"/>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3"/>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 name="Google Shape;862;p43"/>
          <p:cNvGrpSpPr/>
          <p:nvPr/>
        </p:nvGrpSpPr>
        <p:grpSpPr>
          <a:xfrm>
            <a:off x="968755" y="1459054"/>
            <a:ext cx="853529" cy="472376"/>
            <a:chOff x="841855" y="1120679"/>
            <a:chExt cx="853529" cy="472376"/>
          </a:xfrm>
        </p:grpSpPr>
        <p:sp>
          <p:nvSpPr>
            <p:cNvPr id="863" name="Google Shape;863;p43"/>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43"/>
          <p:cNvGrpSpPr/>
          <p:nvPr/>
        </p:nvGrpSpPr>
        <p:grpSpPr>
          <a:xfrm>
            <a:off x="2118346" y="4451395"/>
            <a:ext cx="688022" cy="314213"/>
            <a:chOff x="222921" y="2366932"/>
            <a:chExt cx="688022" cy="314213"/>
          </a:xfrm>
        </p:grpSpPr>
        <p:sp>
          <p:nvSpPr>
            <p:cNvPr id="868" name="Google Shape;868;p43"/>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1" name="Google Shape;871;p43"/>
          <p:cNvSpPr/>
          <p:nvPr/>
        </p:nvSpPr>
        <p:spPr>
          <a:xfrm>
            <a:off x="8180650" y="43602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p:cNvSpPr/>
          <p:nvPr/>
        </p:nvSpPr>
        <p:spPr>
          <a:xfrm>
            <a:off x="510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p:cNvSpPr/>
          <p:nvPr/>
        </p:nvSpPr>
        <p:spPr>
          <a:xfrm>
            <a:off x="7688225" y="420567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8D3740D4-86FC-710A-08E2-38AF9B39E7EB}"/>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804" name="Google Shape;804;p42"/>
          <p:cNvGrpSpPr/>
          <p:nvPr/>
        </p:nvGrpSpPr>
        <p:grpSpPr>
          <a:xfrm>
            <a:off x="4616955" y="587654"/>
            <a:ext cx="853529" cy="472376"/>
            <a:chOff x="841855" y="1120679"/>
            <a:chExt cx="853529" cy="472376"/>
          </a:xfrm>
        </p:grpSpPr>
        <p:sp>
          <p:nvSpPr>
            <p:cNvPr id="805" name="Google Shape;805;p42"/>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 name="Google Shape;809;p42"/>
          <p:cNvSpPr/>
          <p:nvPr/>
        </p:nvSpPr>
        <p:spPr>
          <a:xfrm>
            <a:off x="328658" y="1494498"/>
            <a:ext cx="4147043" cy="2647311"/>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7" name="Google Shape;817;p42"/>
          <p:cNvSpPr/>
          <p:nvPr/>
        </p:nvSpPr>
        <p:spPr>
          <a:xfrm>
            <a:off x="4668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546337" y="4439737"/>
            <a:ext cx="337529" cy="337529"/>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txBox="1">
            <a:spLocks noGrp="1"/>
          </p:cNvSpPr>
          <p:nvPr>
            <p:ph type="subTitle" idx="1"/>
          </p:nvPr>
        </p:nvSpPr>
        <p:spPr>
          <a:xfrm>
            <a:off x="473356" y="1813051"/>
            <a:ext cx="3929535" cy="81321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3600" dirty="0"/>
              <a:t>convenient(adj)</a:t>
            </a:r>
            <a:endParaRPr sz="3600" dirty="0"/>
          </a:p>
        </p:txBody>
      </p:sp>
      <p:sp>
        <p:nvSpPr>
          <p:cNvPr id="821" name="Google Shape;821;p42"/>
          <p:cNvSpPr txBox="1">
            <a:spLocks noGrp="1"/>
          </p:cNvSpPr>
          <p:nvPr>
            <p:ph type="title"/>
          </p:nvPr>
        </p:nvSpPr>
        <p:spPr>
          <a:xfrm>
            <a:off x="1019900" y="140613"/>
            <a:ext cx="485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1"/>
                </a:solidFill>
              </a:rPr>
              <a:t>N</a:t>
            </a:r>
            <a:r>
              <a:rPr lang="en" dirty="0">
                <a:solidFill>
                  <a:schemeClr val="accent1"/>
                </a:solidFill>
              </a:rPr>
              <a:t>ew words</a:t>
            </a:r>
            <a:endParaRPr dirty="0"/>
          </a:p>
        </p:txBody>
      </p:sp>
      <p:sp>
        <p:nvSpPr>
          <p:cNvPr id="2" name="Google Shape;820;p42">
            <a:extLst>
              <a:ext uri="{FF2B5EF4-FFF2-40B4-BE49-F238E27FC236}">
                <a16:creationId xmlns:a16="http://schemas.microsoft.com/office/drawing/2014/main" id="{BD2B1B4F-AC4A-3748-C18F-5221D1652687}"/>
              </a:ext>
            </a:extLst>
          </p:cNvPr>
          <p:cNvSpPr txBox="1">
            <a:spLocks/>
          </p:cNvSpPr>
          <p:nvPr/>
        </p:nvSpPr>
        <p:spPr>
          <a:xfrm>
            <a:off x="756804" y="3292984"/>
            <a:ext cx="3501744" cy="8132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6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lgn="ctr">
              <a:spcAft>
                <a:spcPts val="1600"/>
              </a:spcAft>
            </a:pPr>
            <a:r>
              <a:rPr lang="en-US" sz="2800" dirty="0" err="1">
                <a:latin typeface="Nunito" pitchFamily="2" charset="0"/>
              </a:rPr>
              <a:t>thuận</a:t>
            </a:r>
            <a:r>
              <a:rPr lang="en-US" sz="2800" dirty="0">
                <a:latin typeface="Nunito" pitchFamily="2" charset="0"/>
              </a:rPr>
              <a:t> </a:t>
            </a:r>
            <a:r>
              <a:rPr lang="en-US" sz="2800" dirty="0" err="1">
                <a:latin typeface="Nunito" pitchFamily="2" charset="0"/>
              </a:rPr>
              <a:t>tiện</a:t>
            </a:r>
            <a:r>
              <a:rPr lang="en-US" sz="2800" dirty="0">
                <a:latin typeface="Nunito" pitchFamily="2" charset="0"/>
              </a:rPr>
              <a:t>, </a:t>
            </a:r>
            <a:r>
              <a:rPr lang="en-US" sz="2800" dirty="0" err="1">
                <a:latin typeface="Nunito" pitchFamily="2" charset="0"/>
              </a:rPr>
              <a:t>tiện</a:t>
            </a:r>
            <a:r>
              <a:rPr lang="en-US" sz="2800" dirty="0">
                <a:latin typeface="Nunito" pitchFamily="2" charset="0"/>
              </a:rPr>
              <a:t> </a:t>
            </a:r>
            <a:r>
              <a:rPr lang="en-US" sz="2800" dirty="0" err="1">
                <a:latin typeface="Nunito" pitchFamily="2" charset="0"/>
              </a:rPr>
              <a:t>nghi</a:t>
            </a:r>
            <a:r>
              <a:rPr lang="en-US" sz="2800" dirty="0">
                <a:latin typeface="Nunito" pitchFamily="2" charset="0"/>
              </a:rPr>
              <a:t> </a:t>
            </a:r>
          </a:p>
        </p:txBody>
      </p:sp>
      <p:sp>
        <p:nvSpPr>
          <p:cNvPr id="4" name="TextBox 3">
            <a:extLst>
              <a:ext uri="{FF2B5EF4-FFF2-40B4-BE49-F238E27FC236}">
                <a16:creationId xmlns:a16="http://schemas.microsoft.com/office/drawing/2014/main" id="{5A3DBABC-654F-0713-15E5-E1B4831D90AF}"/>
              </a:ext>
            </a:extLst>
          </p:cNvPr>
          <p:cNvSpPr txBox="1"/>
          <p:nvPr/>
        </p:nvSpPr>
        <p:spPr>
          <a:xfrm>
            <a:off x="1272235" y="2708900"/>
            <a:ext cx="2492275" cy="523220"/>
          </a:xfrm>
          <a:prstGeom prst="rect">
            <a:avLst/>
          </a:prstGeom>
          <a:noFill/>
        </p:spPr>
        <p:txBody>
          <a:bodyPr wrap="square">
            <a:spAutoFit/>
          </a:bodyPr>
          <a:lstStyle/>
          <a:p>
            <a:r>
              <a:rPr lang="en-US" sz="2800" b="0" i="0" dirty="0">
                <a:solidFill>
                  <a:srgbClr val="1D2A57"/>
                </a:solidFill>
                <a:effectLst/>
                <a:latin typeface="Arial" panose="020B0604020202020204" pitchFamily="34" charset="0"/>
              </a:rPr>
              <a:t>/</a:t>
            </a:r>
            <a:r>
              <a:rPr lang="en-US" sz="2800" b="0" i="0" dirty="0" err="1">
                <a:solidFill>
                  <a:srgbClr val="1D2A57"/>
                </a:solidFill>
                <a:effectLst/>
                <a:latin typeface="Arial" panose="020B0604020202020204" pitchFamily="34" charset="0"/>
              </a:rPr>
              <a:t>kənˈvi</a:t>
            </a:r>
            <a:r>
              <a:rPr lang="en-US" sz="2800" b="0" i="0" dirty="0">
                <a:solidFill>
                  <a:srgbClr val="1D2A57"/>
                </a:solidFill>
                <a:effectLst/>
                <a:latin typeface="Arial" panose="020B0604020202020204" pitchFamily="34" charset="0"/>
              </a:rPr>
              <a:t>ː.</a:t>
            </a:r>
            <a:r>
              <a:rPr lang="en-US" sz="2800" b="0" i="0" dirty="0" err="1">
                <a:solidFill>
                  <a:srgbClr val="1D2A57"/>
                </a:solidFill>
                <a:effectLst/>
                <a:latin typeface="Arial" panose="020B0604020202020204" pitchFamily="34" charset="0"/>
              </a:rPr>
              <a:t>ni.ənt</a:t>
            </a:r>
            <a:r>
              <a:rPr lang="en-US" sz="2800" b="0" i="0" dirty="0">
                <a:solidFill>
                  <a:srgbClr val="1D2A57"/>
                </a:solidFill>
                <a:effectLst/>
                <a:latin typeface="Arial" panose="020B0604020202020204" pitchFamily="34" charset="0"/>
              </a:rPr>
              <a:t>/</a:t>
            </a:r>
            <a:endParaRPr lang="en-US" sz="2800" dirty="0"/>
          </a:p>
        </p:txBody>
      </p:sp>
      <p:pic>
        <p:nvPicPr>
          <p:cNvPr id="5" name="convenient">
            <a:hlinkClick r:id="" action="ppaction://media"/>
            <a:extLst>
              <a:ext uri="{FF2B5EF4-FFF2-40B4-BE49-F238E27FC236}">
                <a16:creationId xmlns:a16="http://schemas.microsoft.com/office/drawing/2014/main" id="{12F84209-DD1F-672A-8396-F9963BD9AC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5139" y="2683202"/>
            <a:ext cx="547866" cy="501058"/>
          </a:xfrm>
          <a:prstGeom prst="rect">
            <a:avLst/>
          </a:prstGeom>
        </p:spPr>
      </p:pic>
      <p:sp>
        <p:nvSpPr>
          <p:cNvPr id="12" name="TextBox 11">
            <a:extLst>
              <a:ext uri="{FF2B5EF4-FFF2-40B4-BE49-F238E27FC236}">
                <a16:creationId xmlns:a16="http://schemas.microsoft.com/office/drawing/2014/main" id="{9E73FB62-69EE-3A82-BF05-C0AB34DDA83B}"/>
              </a:ext>
            </a:extLst>
          </p:cNvPr>
          <p:cNvSpPr txBox="1"/>
          <p:nvPr/>
        </p:nvSpPr>
        <p:spPr>
          <a:xfrm>
            <a:off x="5156916" y="182605"/>
            <a:ext cx="3388210" cy="954107"/>
          </a:xfrm>
          <a:prstGeom prst="rect">
            <a:avLst/>
          </a:prstGeom>
          <a:noFill/>
        </p:spPr>
        <p:txBody>
          <a:bodyPr wrap="square" rtlCol="0">
            <a:spAutoFit/>
          </a:bodyPr>
          <a:lstStyle/>
          <a:p>
            <a:pPr algn="ctr"/>
            <a:r>
              <a:rPr lang="en-US" sz="2800" dirty="0">
                <a:latin typeface="Nunito" pitchFamily="2" charset="0"/>
              </a:rPr>
              <a:t>useful, easy or quick to do</a:t>
            </a:r>
          </a:p>
        </p:txBody>
      </p:sp>
      <p:pic>
        <p:nvPicPr>
          <p:cNvPr id="6" name="Picture 5">
            <a:extLst>
              <a:ext uri="{FF2B5EF4-FFF2-40B4-BE49-F238E27FC236}">
                <a16:creationId xmlns:a16="http://schemas.microsoft.com/office/drawing/2014/main" id="{3B2520E6-AFB6-83B1-354D-943A2166D75B}"/>
              </a:ext>
            </a:extLst>
          </p:cNvPr>
          <p:cNvPicPr>
            <a:picLocks noChangeAspect="1"/>
          </p:cNvPicPr>
          <p:nvPr/>
        </p:nvPicPr>
        <p:blipFill>
          <a:blip r:embed="rId6"/>
          <a:stretch>
            <a:fillRect/>
          </a:stretch>
        </p:blipFill>
        <p:spPr>
          <a:xfrm>
            <a:off x="4862987" y="1186788"/>
            <a:ext cx="3954948" cy="3278722"/>
          </a:xfrm>
          <a:prstGeom prst="rect">
            <a:avLst/>
          </a:prstGeom>
        </p:spPr>
      </p:pic>
      <p:pic>
        <p:nvPicPr>
          <p:cNvPr id="3" name="Picture 2">
            <a:extLst>
              <a:ext uri="{FF2B5EF4-FFF2-40B4-BE49-F238E27FC236}">
                <a16:creationId xmlns:a16="http://schemas.microsoft.com/office/drawing/2014/main" id="{CE7EEE0A-2503-F5FA-5BA9-429837CB71BF}"/>
              </a:ext>
            </a:extLst>
          </p:cNvPr>
          <p:cNvPicPr>
            <a:picLocks noChangeAspect="1"/>
          </p:cNvPicPr>
          <p:nvPr/>
        </p:nvPicPr>
        <p:blipFill>
          <a:blip r:embed="rId7"/>
          <a:stretch>
            <a:fillRect/>
          </a:stretch>
        </p:blipFill>
        <p:spPr>
          <a:xfrm>
            <a:off x="8133909" y="4249347"/>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40"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20">
                                            <p:txEl>
                                              <p:pRg st="0" end="0"/>
                                            </p:txEl>
                                          </p:spTgt>
                                        </p:tgtEl>
                                        <p:attrNameLst>
                                          <p:attrName>style.visibility</p:attrName>
                                        </p:attrNameLst>
                                      </p:cBhvr>
                                      <p:to>
                                        <p:strVal val="visible"/>
                                      </p:to>
                                    </p:set>
                                    <p:animEffect transition="in" filter="fade">
                                      <p:cBhvr>
                                        <p:cTn id="21" dur="500"/>
                                        <p:tgtEl>
                                          <p:spTgt spid="8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5"/>
                </p:tgtEl>
              </p:cMediaNode>
            </p:audio>
          </p:childTnLst>
        </p:cTn>
      </p:par>
    </p:tnLst>
    <p:bldLst>
      <p:bldP spid="820" grpId="0" build="p"/>
      <p:bldP spid="2" grpId="0"/>
      <p:bldP spid="4"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804" name="Google Shape;804;p42"/>
          <p:cNvGrpSpPr/>
          <p:nvPr/>
        </p:nvGrpSpPr>
        <p:grpSpPr>
          <a:xfrm>
            <a:off x="4616955" y="587654"/>
            <a:ext cx="853529" cy="472376"/>
            <a:chOff x="841855" y="1120679"/>
            <a:chExt cx="853529" cy="472376"/>
          </a:xfrm>
        </p:grpSpPr>
        <p:sp>
          <p:nvSpPr>
            <p:cNvPr id="805" name="Google Shape;805;p42"/>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2"/>
          <p:cNvGrpSpPr/>
          <p:nvPr/>
        </p:nvGrpSpPr>
        <p:grpSpPr>
          <a:xfrm>
            <a:off x="2863648" y="1910279"/>
            <a:ext cx="931323" cy="472543"/>
            <a:chOff x="2975612" y="3769337"/>
            <a:chExt cx="853496" cy="472543"/>
          </a:xfrm>
        </p:grpSpPr>
        <p:sp>
          <p:nvSpPr>
            <p:cNvPr id="811" name="Google Shape;811;p42"/>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2" name="Google Shape;812;p42"/>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3" name="Google Shape;813;p42"/>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4" name="Google Shape;814;p42"/>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817" name="Google Shape;817;p42"/>
          <p:cNvSpPr/>
          <p:nvPr/>
        </p:nvSpPr>
        <p:spPr>
          <a:xfrm>
            <a:off x="4668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546337" y="4439737"/>
            <a:ext cx="337529" cy="337529"/>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txBox="1">
            <a:spLocks noGrp="1"/>
          </p:cNvSpPr>
          <p:nvPr>
            <p:ph type="title"/>
          </p:nvPr>
        </p:nvSpPr>
        <p:spPr>
          <a:xfrm>
            <a:off x="1019900" y="140613"/>
            <a:ext cx="485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1"/>
                </a:solidFill>
              </a:rPr>
              <a:t>N</a:t>
            </a:r>
            <a:r>
              <a:rPr lang="en" dirty="0">
                <a:solidFill>
                  <a:schemeClr val="accent1"/>
                </a:solidFill>
              </a:rPr>
              <a:t>ew words</a:t>
            </a:r>
            <a:endParaRPr dirty="0"/>
          </a:p>
        </p:txBody>
      </p:sp>
      <p:sp>
        <p:nvSpPr>
          <p:cNvPr id="6" name="Google Shape;809;p42">
            <a:extLst>
              <a:ext uri="{FF2B5EF4-FFF2-40B4-BE49-F238E27FC236}">
                <a16:creationId xmlns:a16="http://schemas.microsoft.com/office/drawing/2014/main" id="{39791D1F-554B-CFC7-9028-FFAD99C58B4D}"/>
              </a:ext>
            </a:extLst>
          </p:cNvPr>
          <p:cNvSpPr/>
          <p:nvPr/>
        </p:nvSpPr>
        <p:spPr>
          <a:xfrm>
            <a:off x="74235" y="1270034"/>
            <a:ext cx="4348944" cy="2682918"/>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7" name="Google Shape;820;p42">
            <a:extLst>
              <a:ext uri="{FF2B5EF4-FFF2-40B4-BE49-F238E27FC236}">
                <a16:creationId xmlns:a16="http://schemas.microsoft.com/office/drawing/2014/main" id="{07687B4A-BFF7-C7CC-543C-FA5B2B8C24B5}"/>
              </a:ext>
            </a:extLst>
          </p:cNvPr>
          <p:cNvSpPr txBox="1">
            <a:spLocks/>
          </p:cNvSpPr>
          <p:nvPr/>
        </p:nvSpPr>
        <p:spPr>
          <a:xfrm>
            <a:off x="650924" y="1626478"/>
            <a:ext cx="3673498" cy="7909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6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lgn="ctr">
              <a:spcAft>
                <a:spcPts val="1600"/>
              </a:spcAft>
            </a:pPr>
            <a:r>
              <a:rPr lang="en-US" sz="4000" dirty="0"/>
              <a:t>traffic jam (n)</a:t>
            </a:r>
          </a:p>
        </p:txBody>
      </p:sp>
      <p:sp>
        <p:nvSpPr>
          <p:cNvPr id="8" name="Google Shape;820;p42">
            <a:extLst>
              <a:ext uri="{FF2B5EF4-FFF2-40B4-BE49-F238E27FC236}">
                <a16:creationId xmlns:a16="http://schemas.microsoft.com/office/drawing/2014/main" id="{9D0350CD-2722-C973-45D9-C934B68E5B18}"/>
              </a:ext>
            </a:extLst>
          </p:cNvPr>
          <p:cNvSpPr txBox="1">
            <a:spLocks/>
          </p:cNvSpPr>
          <p:nvPr/>
        </p:nvSpPr>
        <p:spPr>
          <a:xfrm>
            <a:off x="832900" y="3151969"/>
            <a:ext cx="3148018" cy="7909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6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lgn="ctr">
              <a:spcAft>
                <a:spcPts val="1600"/>
              </a:spcAft>
            </a:pPr>
            <a:r>
              <a:rPr lang="en-US" sz="2800" dirty="0" err="1">
                <a:latin typeface="Nunito" pitchFamily="2" charset="0"/>
              </a:rPr>
              <a:t>Ùn</a:t>
            </a:r>
            <a:r>
              <a:rPr lang="en-US" sz="2800" dirty="0">
                <a:latin typeface="Nunito" pitchFamily="2" charset="0"/>
              </a:rPr>
              <a:t> </a:t>
            </a:r>
            <a:r>
              <a:rPr lang="en-US" sz="2800" dirty="0" err="1">
                <a:latin typeface="Nunito" pitchFamily="2" charset="0"/>
              </a:rPr>
              <a:t>tắc</a:t>
            </a:r>
            <a:r>
              <a:rPr lang="en-US" sz="2800" dirty="0">
                <a:latin typeface="Nunito" pitchFamily="2" charset="0"/>
              </a:rPr>
              <a:t> </a:t>
            </a:r>
            <a:r>
              <a:rPr lang="en-US" sz="2800" dirty="0" err="1">
                <a:latin typeface="Nunito" pitchFamily="2" charset="0"/>
              </a:rPr>
              <a:t>giao</a:t>
            </a:r>
            <a:r>
              <a:rPr lang="en-US" sz="2800" dirty="0">
                <a:latin typeface="Nunito" pitchFamily="2" charset="0"/>
              </a:rPr>
              <a:t> </a:t>
            </a:r>
            <a:r>
              <a:rPr lang="en-US" sz="2800" dirty="0" err="1">
                <a:latin typeface="Nunito" pitchFamily="2" charset="0"/>
              </a:rPr>
              <a:t>thông</a:t>
            </a:r>
            <a:endParaRPr lang="en-US" sz="2800" dirty="0">
              <a:latin typeface="Nunito" pitchFamily="2" charset="0"/>
            </a:endParaRPr>
          </a:p>
        </p:txBody>
      </p:sp>
      <p:sp>
        <p:nvSpPr>
          <p:cNvPr id="9" name="TextBox 8">
            <a:extLst>
              <a:ext uri="{FF2B5EF4-FFF2-40B4-BE49-F238E27FC236}">
                <a16:creationId xmlns:a16="http://schemas.microsoft.com/office/drawing/2014/main" id="{93B8564D-082B-9272-E859-192A17866958}"/>
              </a:ext>
            </a:extLst>
          </p:cNvPr>
          <p:cNvSpPr txBox="1"/>
          <p:nvPr/>
        </p:nvSpPr>
        <p:spPr>
          <a:xfrm>
            <a:off x="1086392" y="2520042"/>
            <a:ext cx="3148018" cy="523220"/>
          </a:xfrm>
          <a:prstGeom prst="rect">
            <a:avLst/>
          </a:prstGeom>
          <a:noFill/>
        </p:spPr>
        <p:txBody>
          <a:bodyPr wrap="square">
            <a:spAutoFit/>
          </a:bodyPr>
          <a:lstStyle/>
          <a:p>
            <a:r>
              <a:rPr lang="en-US" sz="2800" b="0" i="0" dirty="0">
                <a:solidFill>
                  <a:srgbClr val="1D2A57"/>
                </a:solidFill>
                <a:effectLst/>
                <a:latin typeface="Arial" panose="020B0604020202020204" pitchFamily="34" charset="0"/>
              </a:rPr>
              <a:t>/ˈ</a:t>
            </a:r>
            <a:r>
              <a:rPr lang="en-US" sz="2800" b="0" i="0" dirty="0" err="1">
                <a:solidFill>
                  <a:srgbClr val="1D2A57"/>
                </a:solidFill>
                <a:effectLst/>
                <a:latin typeface="Arial" panose="020B0604020202020204" pitchFamily="34" charset="0"/>
              </a:rPr>
              <a:t>træf.ɪk</a:t>
            </a:r>
            <a:r>
              <a:rPr lang="en-US" sz="2800" b="0" i="0" dirty="0">
                <a:solidFill>
                  <a:srgbClr val="1D2A57"/>
                </a:solidFill>
                <a:effectLst/>
                <a:latin typeface="Arial" panose="020B0604020202020204" pitchFamily="34" charset="0"/>
              </a:rPr>
              <a:t> ˌ</a:t>
            </a:r>
            <a:r>
              <a:rPr lang="en-US" sz="2800" b="0" i="0" dirty="0" err="1">
                <a:solidFill>
                  <a:srgbClr val="1D2A57"/>
                </a:solidFill>
                <a:effectLst/>
                <a:latin typeface="Arial" panose="020B0604020202020204" pitchFamily="34" charset="0"/>
              </a:rPr>
              <a:t>dʒæm</a:t>
            </a:r>
            <a:r>
              <a:rPr lang="en-US" sz="2800" b="0" i="0" dirty="0">
                <a:solidFill>
                  <a:srgbClr val="1D2A57"/>
                </a:solidFill>
                <a:effectLst/>
                <a:latin typeface="Arial" panose="020B0604020202020204" pitchFamily="34" charset="0"/>
              </a:rPr>
              <a:t>/</a:t>
            </a:r>
            <a:endParaRPr lang="en-US" sz="2800" dirty="0"/>
          </a:p>
        </p:txBody>
      </p:sp>
      <p:pic>
        <p:nvPicPr>
          <p:cNvPr id="10" name="TRAFFIC JAM - Định nghĩa trong Từ điển tiếng Anh Cambridge">
            <a:hlinkClick r:id="" action="ppaction://media"/>
            <a:extLst>
              <a:ext uri="{FF2B5EF4-FFF2-40B4-BE49-F238E27FC236}">
                <a16:creationId xmlns:a16="http://schemas.microsoft.com/office/drawing/2014/main" id="{B71351E9-2775-770B-4926-17B7902E1E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0967" y="2444799"/>
            <a:ext cx="531804" cy="487363"/>
          </a:xfrm>
          <a:prstGeom prst="rect">
            <a:avLst/>
          </a:prstGeom>
        </p:spPr>
      </p:pic>
      <p:pic>
        <p:nvPicPr>
          <p:cNvPr id="1026" name="Picture 2" descr="HCMC traffic congestion increases with vehicle numbers, travel demand -  VnExpress International">
            <a:extLst>
              <a:ext uri="{FF2B5EF4-FFF2-40B4-BE49-F238E27FC236}">
                <a16:creationId xmlns:a16="http://schemas.microsoft.com/office/drawing/2014/main" id="{A82F3F5C-8A1F-6DD1-D483-BAB4182835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955" y="1076518"/>
            <a:ext cx="4475670" cy="30487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FBAA484-6E46-B290-1E14-8C858D4A3386}"/>
              </a:ext>
            </a:extLst>
          </p:cNvPr>
          <p:cNvPicPr>
            <a:picLocks noChangeAspect="1"/>
          </p:cNvPicPr>
          <p:nvPr/>
        </p:nvPicPr>
        <p:blipFill>
          <a:blip r:embed="rId7"/>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33720344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60" fill="hold"/>
                                        <p:tgtEl>
                                          <p:spTgt spid="10"/>
                                        </p:tgtEl>
                                      </p:cBhvr>
                                    </p:cmd>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0"/>
                </p:tgtEl>
              </p:cMediaNode>
            </p:audio>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804" name="Google Shape;804;p42"/>
          <p:cNvGrpSpPr/>
          <p:nvPr/>
        </p:nvGrpSpPr>
        <p:grpSpPr>
          <a:xfrm>
            <a:off x="4616955" y="587654"/>
            <a:ext cx="853529" cy="472376"/>
            <a:chOff x="841855" y="1120679"/>
            <a:chExt cx="853529" cy="472376"/>
          </a:xfrm>
        </p:grpSpPr>
        <p:sp>
          <p:nvSpPr>
            <p:cNvPr id="805" name="Google Shape;805;p42"/>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 name="Google Shape;809;p42"/>
          <p:cNvSpPr/>
          <p:nvPr/>
        </p:nvSpPr>
        <p:spPr>
          <a:xfrm>
            <a:off x="367790" y="1253151"/>
            <a:ext cx="3957410" cy="2831169"/>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7" name="Google Shape;817;p42"/>
          <p:cNvSpPr/>
          <p:nvPr/>
        </p:nvSpPr>
        <p:spPr>
          <a:xfrm>
            <a:off x="4668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546337" y="4439737"/>
            <a:ext cx="337529" cy="337529"/>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txBox="1">
            <a:spLocks noGrp="1"/>
          </p:cNvSpPr>
          <p:nvPr>
            <p:ph type="subTitle" idx="1"/>
          </p:nvPr>
        </p:nvSpPr>
        <p:spPr>
          <a:xfrm>
            <a:off x="566298" y="1573321"/>
            <a:ext cx="3457062" cy="790991"/>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4000" dirty="0"/>
              <a:t>rush hour (n)</a:t>
            </a:r>
            <a:endParaRPr sz="4000" dirty="0"/>
          </a:p>
        </p:txBody>
      </p:sp>
      <p:sp>
        <p:nvSpPr>
          <p:cNvPr id="821" name="Google Shape;821;p42"/>
          <p:cNvSpPr txBox="1">
            <a:spLocks noGrp="1"/>
          </p:cNvSpPr>
          <p:nvPr>
            <p:ph type="title"/>
          </p:nvPr>
        </p:nvSpPr>
        <p:spPr>
          <a:xfrm>
            <a:off x="1058014" y="210154"/>
            <a:ext cx="485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1"/>
                </a:solidFill>
              </a:rPr>
              <a:t>N</a:t>
            </a:r>
            <a:r>
              <a:rPr lang="en" dirty="0">
                <a:solidFill>
                  <a:schemeClr val="accent1"/>
                </a:solidFill>
              </a:rPr>
              <a:t>ew words</a:t>
            </a:r>
            <a:endParaRPr dirty="0"/>
          </a:p>
        </p:txBody>
      </p:sp>
      <p:sp>
        <p:nvSpPr>
          <p:cNvPr id="2" name="Google Shape;820;p42">
            <a:extLst>
              <a:ext uri="{FF2B5EF4-FFF2-40B4-BE49-F238E27FC236}">
                <a16:creationId xmlns:a16="http://schemas.microsoft.com/office/drawing/2014/main" id="{BD2B1B4F-AC4A-3748-C18F-5221D1652687}"/>
              </a:ext>
            </a:extLst>
          </p:cNvPr>
          <p:cNvSpPr txBox="1">
            <a:spLocks/>
          </p:cNvSpPr>
          <p:nvPr/>
        </p:nvSpPr>
        <p:spPr>
          <a:xfrm>
            <a:off x="864290" y="3145078"/>
            <a:ext cx="3133406" cy="7909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6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lgn="ctr">
              <a:spcAft>
                <a:spcPts val="1600"/>
              </a:spcAft>
            </a:pPr>
            <a:r>
              <a:rPr lang="en-US" sz="2800" dirty="0" err="1">
                <a:latin typeface="Nunito" pitchFamily="2" charset="0"/>
              </a:rPr>
              <a:t>giờ</a:t>
            </a:r>
            <a:r>
              <a:rPr lang="en-US" sz="2800" dirty="0">
                <a:latin typeface="Nunito" pitchFamily="2" charset="0"/>
              </a:rPr>
              <a:t> </a:t>
            </a:r>
            <a:r>
              <a:rPr lang="en-US" sz="2800" dirty="0" err="1">
                <a:latin typeface="Nunito" pitchFamily="2" charset="0"/>
              </a:rPr>
              <a:t>cao</a:t>
            </a:r>
            <a:r>
              <a:rPr lang="en-US" sz="2800" dirty="0">
                <a:latin typeface="Nunito" pitchFamily="2" charset="0"/>
              </a:rPr>
              <a:t> </a:t>
            </a:r>
            <a:r>
              <a:rPr lang="en-US" sz="2800" dirty="0" err="1">
                <a:latin typeface="Nunito" pitchFamily="2" charset="0"/>
              </a:rPr>
              <a:t>điểm</a:t>
            </a:r>
            <a:endParaRPr lang="en-US" sz="2800" dirty="0">
              <a:latin typeface="Nunito" pitchFamily="2" charset="0"/>
            </a:endParaRPr>
          </a:p>
        </p:txBody>
      </p:sp>
      <p:sp>
        <p:nvSpPr>
          <p:cNvPr id="4" name="TextBox 3">
            <a:extLst>
              <a:ext uri="{FF2B5EF4-FFF2-40B4-BE49-F238E27FC236}">
                <a16:creationId xmlns:a16="http://schemas.microsoft.com/office/drawing/2014/main" id="{5A3DBABC-654F-0713-15E5-E1B4831D90AF}"/>
              </a:ext>
            </a:extLst>
          </p:cNvPr>
          <p:cNvSpPr txBox="1"/>
          <p:nvPr/>
        </p:nvSpPr>
        <p:spPr>
          <a:xfrm>
            <a:off x="1259376" y="2470679"/>
            <a:ext cx="2275179" cy="523220"/>
          </a:xfrm>
          <a:prstGeom prst="rect">
            <a:avLst/>
          </a:prstGeom>
          <a:noFill/>
        </p:spPr>
        <p:txBody>
          <a:bodyPr wrap="square">
            <a:spAutoFit/>
          </a:bodyPr>
          <a:lstStyle/>
          <a:p>
            <a:pPr algn="ctr"/>
            <a:r>
              <a:rPr lang="en-US" sz="2800" b="0" i="0" dirty="0">
                <a:solidFill>
                  <a:srgbClr val="1D2A57"/>
                </a:solidFill>
                <a:effectLst/>
                <a:latin typeface="Arial" panose="020B0604020202020204" pitchFamily="34" charset="0"/>
              </a:rPr>
              <a:t>/ˈ</a:t>
            </a:r>
            <a:r>
              <a:rPr lang="en-US" sz="2800" b="0" i="0" dirty="0" err="1">
                <a:solidFill>
                  <a:srgbClr val="1D2A57"/>
                </a:solidFill>
                <a:effectLst/>
                <a:latin typeface="Arial" panose="020B0604020202020204" pitchFamily="34" charset="0"/>
              </a:rPr>
              <a:t>rʌʃ</a:t>
            </a:r>
            <a:r>
              <a:rPr lang="en-US" sz="2800" b="0" i="0" dirty="0">
                <a:solidFill>
                  <a:srgbClr val="1D2A57"/>
                </a:solidFill>
                <a:effectLst/>
                <a:latin typeface="Arial" panose="020B0604020202020204" pitchFamily="34" charset="0"/>
              </a:rPr>
              <a:t> ˌ</a:t>
            </a:r>
            <a:r>
              <a:rPr lang="en-US" sz="2800" b="0" i="0" dirty="0" err="1">
                <a:solidFill>
                  <a:srgbClr val="1D2A57"/>
                </a:solidFill>
                <a:effectLst/>
                <a:latin typeface="Arial" panose="020B0604020202020204" pitchFamily="34" charset="0"/>
              </a:rPr>
              <a:t>aʊər</a:t>
            </a:r>
            <a:r>
              <a:rPr lang="en-US" sz="2800" b="0" i="0" dirty="0">
                <a:solidFill>
                  <a:srgbClr val="1D2A57"/>
                </a:solidFill>
                <a:effectLst/>
                <a:latin typeface="Arial" panose="020B0604020202020204" pitchFamily="34" charset="0"/>
              </a:rPr>
              <a:t>/</a:t>
            </a:r>
            <a:endParaRPr lang="en-US" sz="2800" dirty="0"/>
          </a:p>
        </p:txBody>
      </p:sp>
      <p:pic>
        <p:nvPicPr>
          <p:cNvPr id="3" name="RUSH HOUR - Định nghĩa trong Từ điển tiếng Anh Cambridge">
            <a:hlinkClick r:id="" action="ppaction://media"/>
            <a:extLst>
              <a:ext uri="{FF2B5EF4-FFF2-40B4-BE49-F238E27FC236}">
                <a16:creationId xmlns:a16="http://schemas.microsoft.com/office/drawing/2014/main" id="{A3CE48E1-2048-9E92-1AE1-29F0FDC8A2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392" y="2457829"/>
            <a:ext cx="529336" cy="487363"/>
          </a:xfrm>
          <a:prstGeom prst="rect">
            <a:avLst/>
          </a:prstGeom>
        </p:spPr>
      </p:pic>
      <p:pic>
        <p:nvPicPr>
          <p:cNvPr id="6" name="Picture 5">
            <a:extLst>
              <a:ext uri="{FF2B5EF4-FFF2-40B4-BE49-F238E27FC236}">
                <a16:creationId xmlns:a16="http://schemas.microsoft.com/office/drawing/2014/main" id="{3ABA69F9-60D3-FC83-A384-649622C25FBD}"/>
              </a:ext>
            </a:extLst>
          </p:cNvPr>
          <p:cNvPicPr>
            <a:picLocks noChangeAspect="1"/>
          </p:cNvPicPr>
          <p:nvPr/>
        </p:nvPicPr>
        <p:blipFill>
          <a:blip r:embed="rId6"/>
          <a:stretch>
            <a:fillRect/>
          </a:stretch>
        </p:blipFill>
        <p:spPr>
          <a:xfrm>
            <a:off x="4616955" y="827660"/>
            <a:ext cx="4245248" cy="3636430"/>
          </a:xfrm>
          <a:prstGeom prst="rect">
            <a:avLst/>
          </a:prstGeom>
        </p:spPr>
      </p:pic>
      <p:pic>
        <p:nvPicPr>
          <p:cNvPr id="5" name="Picture 4">
            <a:extLst>
              <a:ext uri="{FF2B5EF4-FFF2-40B4-BE49-F238E27FC236}">
                <a16:creationId xmlns:a16="http://schemas.microsoft.com/office/drawing/2014/main" id="{98BC76DA-FF14-4C3B-4DE1-586DD5892FE8}"/>
              </a:ext>
            </a:extLst>
          </p:cNvPr>
          <p:cNvPicPr>
            <a:picLocks noChangeAspect="1"/>
          </p:cNvPicPr>
          <p:nvPr/>
        </p:nvPicPr>
        <p:blipFill>
          <a:blip r:embed="rId7"/>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92855982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92" fill="hold"/>
                                        <p:tgtEl>
                                          <p:spTgt spid="3"/>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20">
                                            <p:txEl>
                                              <p:pRg st="0" end="0"/>
                                            </p:txEl>
                                          </p:spTgt>
                                        </p:tgtEl>
                                        <p:attrNameLst>
                                          <p:attrName>style.visibility</p:attrName>
                                        </p:attrNameLst>
                                      </p:cBhvr>
                                      <p:to>
                                        <p:strVal val="visible"/>
                                      </p:to>
                                    </p:set>
                                    <p:animEffect transition="in" filter="fade">
                                      <p:cBhvr>
                                        <p:cTn id="16" dur="500"/>
                                        <p:tgtEl>
                                          <p:spTgt spid="8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820" grpId="0" build="p"/>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804" name="Google Shape;804;p42"/>
          <p:cNvGrpSpPr/>
          <p:nvPr/>
        </p:nvGrpSpPr>
        <p:grpSpPr>
          <a:xfrm>
            <a:off x="4616955" y="587654"/>
            <a:ext cx="853529" cy="472376"/>
            <a:chOff x="841855" y="1120679"/>
            <a:chExt cx="853529" cy="472376"/>
          </a:xfrm>
        </p:grpSpPr>
        <p:sp>
          <p:nvSpPr>
            <p:cNvPr id="805" name="Google Shape;805;p42"/>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2"/>
          <p:cNvGrpSpPr/>
          <p:nvPr/>
        </p:nvGrpSpPr>
        <p:grpSpPr>
          <a:xfrm>
            <a:off x="3054464" y="1969774"/>
            <a:ext cx="853496" cy="472543"/>
            <a:chOff x="2975612" y="3769337"/>
            <a:chExt cx="853496" cy="472543"/>
          </a:xfrm>
        </p:grpSpPr>
        <p:sp>
          <p:nvSpPr>
            <p:cNvPr id="811" name="Google Shape;811;p42"/>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2" name="Google Shape;812;p42"/>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3" name="Google Shape;813;p42"/>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4" name="Google Shape;814;p42"/>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817" name="Google Shape;817;p42"/>
          <p:cNvSpPr/>
          <p:nvPr/>
        </p:nvSpPr>
        <p:spPr>
          <a:xfrm>
            <a:off x="4668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546337" y="4439737"/>
            <a:ext cx="337529" cy="337529"/>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txBox="1">
            <a:spLocks noGrp="1"/>
          </p:cNvSpPr>
          <p:nvPr>
            <p:ph type="title"/>
          </p:nvPr>
        </p:nvSpPr>
        <p:spPr>
          <a:xfrm>
            <a:off x="1058014" y="210154"/>
            <a:ext cx="485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1"/>
                </a:solidFill>
              </a:rPr>
              <a:t>N</a:t>
            </a:r>
            <a:r>
              <a:rPr lang="en" dirty="0">
                <a:solidFill>
                  <a:schemeClr val="accent1"/>
                </a:solidFill>
              </a:rPr>
              <a:t>ew words</a:t>
            </a:r>
            <a:endParaRPr dirty="0"/>
          </a:p>
        </p:txBody>
      </p:sp>
      <p:sp>
        <p:nvSpPr>
          <p:cNvPr id="7" name="Google Shape;809;p42">
            <a:extLst>
              <a:ext uri="{FF2B5EF4-FFF2-40B4-BE49-F238E27FC236}">
                <a16:creationId xmlns:a16="http://schemas.microsoft.com/office/drawing/2014/main" id="{B6B739BB-30A9-7E62-1F6E-4345BDFEE1BF}"/>
              </a:ext>
            </a:extLst>
          </p:cNvPr>
          <p:cNvSpPr/>
          <p:nvPr/>
        </p:nvSpPr>
        <p:spPr>
          <a:xfrm>
            <a:off x="546337" y="1348045"/>
            <a:ext cx="3643615" cy="2794133"/>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8" name="Google Shape;820;p42">
            <a:extLst>
              <a:ext uri="{FF2B5EF4-FFF2-40B4-BE49-F238E27FC236}">
                <a16:creationId xmlns:a16="http://schemas.microsoft.com/office/drawing/2014/main" id="{87AFAA34-2CDF-8129-62B5-1B8308FDC4FA}"/>
              </a:ext>
            </a:extLst>
          </p:cNvPr>
          <p:cNvSpPr txBox="1">
            <a:spLocks/>
          </p:cNvSpPr>
          <p:nvPr/>
        </p:nvSpPr>
        <p:spPr>
          <a:xfrm>
            <a:off x="1005648" y="1720724"/>
            <a:ext cx="2884949" cy="7909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6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lgn="ctr">
              <a:spcAft>
                <a:spcPts val="1600"/>
              </a:spcAft>
            </a:pPr>
            <a:r>
              <a:rPr lang="en-US" sz="4000" dirty="0"/>
              <a:t>tram</a:t>
            </a:r>
          </a:p>
        </p:txBody>
      </p:sp>
      <p:sp>
        <p:nvSpPr>
          <p:cNvPr id="9" name="Google Shape;820;p42">
            <a:extLst>
              <a:ext uri="{FF2B5EF4-FFF2-40B4-BE49-F238E27FC236}">
                <a16:creationId xmlns:a16="http://schemas.microsoft.com/office/drawing/2014/main" id="{B5BF78DC-28C2-0CB5-2A80-C4F078F9E8AC}"/>
              </a:ext>
            </a:extLst>
          </p:cNvPr>
          <p:cNvSpPr txBox="1">
            <a:spLocks/>
          </p:cNvSpPr>
          <p:nvPr/>
        </p:nvSpPr>
        <p:spPr>
          <a:xfrm>
            <a:off x="1023011" y="3290985"/>
            <a:ext cx="2884949" cy="7909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6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lgn="ctr">
              <a:spcAft>
                <a:spcPts val="1600"/>
              </a:spcAft>
            </a:pPr>
            <a:r>
              <a:rPr lang="en-US" sz="2800" dirty="0">
                <a:latin typeface="Nunito" pitchFamily="2" charset="0"/>
              </a:rPr>
              <a:t>Xe </a:t>
            </a:r>
            <a:r>
              <a:rPr lang="en-US" sz="2800" dirty="0" err="1">
                <a:latin typeface="Nunito" pitchFamily="2" charset="0"/>
              </a:rPr>
              <a:t>điện</a:t>
            </a:r>
            <a:endParaRPr lang="en-US" sz="2800" dirty="0">
              <a:latin typeface="Nunito" pitchFamily="2" charset="0"/>
            </a:endParaRPr>
          </a:p>
        </p:txBody>
      </p:sp>
      <p:sp>
        <p:nvSpPr>
          <p:cNvPr id="10" name="TextBox 9">
            <a:extLst>
              <a:ext uri="{FF2B5EF4-FFF2-40B4-BE49-F238E27FC236}">
                <a16:creationId xmlns:a16="http://schemas.microsoft.com/office/drawing/2014/main" id="{3AD1F097-9BCF-C6EF-9311-37D778981A16}"/>
              </a:ext>
            </a:extLst>
          </p:cNvPr>
          <p:cNvSpPr txBox="1"/>
          <p:nvPr/>
        </p:nvSpPr>
        <p:spPr>
          <a:xfrm>
            <a:off x="1400734" y="2616586"/>
            <a:ext cx="2094773" cy="523220"/>
          </a:xfrm>
          <a:prstGeom prst="rect">
            <a:avLst/>
          </a:prstGeom>
          <a:noFill/>
        </p:spPr>
        <p:txBody>
          <a:bodyPr wrap="square">
            <a:spAutoFit/>
          </a:bodyPr>
          <a:lstStyle/>
          <a:p>
            <a:pPr algn="ctr"/>
            <a:r>
              <a:rPr lang="en-US" sz="2800" b="0" i="0" dirty="0">
                <a:solidFill>
                  <a:srgbClr val="1D2A57"/>
                </a:solidFill>
                <a:effectLst/>
                <a:latin typeface="Arial" panose="020B0604020202020204" pitchFamily="34" charset="0"/>
              </a:rPr>
              <a:t>/</a:t>
            </a:r>
            <a:r>
              <a:rPr lang="en-US" sz="2800" b="0" i="0" dirty="0" err="1">
                <a:solidFill>
                  <a:srgbClr val="1D2A57"/>
                </a:solidFill>
                <a:effectLst/>
                <a:latin typeface="Arial" panose="020B0604020202020204" pitchFamily="34" charset="0"/>
              </a:rPr>
              <a:t>træm</a:t>
            </a:r>
            <a:r>
              <a:rPr lang="en-US" sz="2800" b="0" i="0" dirty="0">
                <a:solidFill>
                  <a:srgbClr val="1D2A57"/>
                </a:solidFill>
                <a:effectLst/>
                <a:latin typeface="Arial" panose="020B0604020202020204" pitchFamily="34" charset="0"/>
              </a:rPr>
              <a:t>/</a:t>
            </a:r>
            <a:endParaRPr lang="en-US" sz="2800" dirty="0"/>
          </a:p>
        </p:txBody>
      </p:sp>
      <p:pic>
        <p:nvPicPr>
          <p:cNvPr id="6" name="tram">
            <a:hlinkClick r:id="" action="ppaction://media"/>
            <a:extLst>
              <a:ext uri="{FF2B5EF4-FFF2-40B4-BE49-F238E27FC236}">
                <a16:creationId xmlns:a16="http://schemas.microsoft.com/office/drawing/2014/main" id="{B7150918-2D85-F5E0-E6F7-ABFBBD14A9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6128" y="2549091"/>
            <a:ext cx="487363" cy="487363"/>
          </a:xfrm>
          <a:prstGeom prst="rect">
            <a:avLst/>
          </a:prstGeom>
        </p:spPr>
      </p:pic>
      <p:pic>
        <p:nvPicPr>
          <p:cNvPr id="2050" name="Picture 2">
            <a:extLst>
              <a:ext uri="{FF2B5EF4-FFF2-40B4-BE49-F238E27FC236}">
                <a16:creationId xmlns:a16="http://schemas.microsoft.com/office/drawing/2014/main" id="{50FF672C-5985-2CD8-6A6B-BAB7B62291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2513" y="1394519"/>
            <a:ext cx="4051776" cy="27011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C634837-0EE0-6B4C-8A4A-A6D2018FC6BD}"/>
              </a:ext>
            </a:extLst>
          </p:cNvPr>
          <p:cNvPicPr>
            <a:picLocks noChangeAspect="1"/>
          </p:cNvPicPr>
          <p:nvPr/>
        </p:nvPicPr>
        <p:blipFill>
          <a:blip r:embed="rId7"/>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6182106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20" fill="hold"/>
                                        <p:tgtEl>
                                          <p:spTgt spid="6"/>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804" name="Google Shape;804;p42"/>
          <p:cNvGrpSpPr/>
          <p:nvPr/>
        </p:nvGrpSpPr>
        <p:grpSpPr>
          <a:xfrm>
            <a:off x="4616955" y="587654"/>
            <a:ext cx="853529" cy="472376"/>
            <a:chOff x="841855" y="1120679"/>
            <a:chExt cx="853529" cy="472376"/>
          </a:xfrm>
        </p:grpSpPr>
        <p:sp>
          <p:nvSpPr>
            <p:cNvPr id="805" name="Google Shape;805;p42"/>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7" name="Google Shape;817;p42"/>
          <p:cNvSpPr/>
          <p:nvPr/>
        </p:nvSpPr>
        <p:spPr>
          <a:xfrm>
            <a:off x="4668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txBox="1">
            <a:spLocks noGrp="1"/>
          </p:cNvSpPr>
          <p:nvPr>
            <p:ph type="title"/>
          </p:nvPr>
        </p:nvSpPr>
        <p:spPr>
          <a:xfrm>
            <a:off x="1058014" y="210154"/>
            <a:ext cx="485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1"/>
                </a:solidFill>
              </a:rPr>
              <a:t>N</a:t>
            </a:r>
            <a:r>
              <a:rPr lang="en" dirty="0">
                <a:solidFill>
                  <a:schemeClr val="accent1"/>
                </a:solidFill>
              </a:rPr>
              <a:t>ew words</a:t>
            </a:r>
            <a:endParaRPr dirty="0"/>
          </a:p>
        </p:txBody>
      </p:sp>
      <p:graphicFrame>
        <p:nvGraphicFramePr>
          <p:cNvPr id="2" name="Table 1">
            <a:extLst>
              <a:ext uri="{FF2B5EF4-FFF2-40B4-BE49-F238E27FC236}">
                <a16:creationId xmlns:a16="http://schemas.microsoft.com/office/drawing/2014/main" id="{59C325E2-628E-4003-2970-8E860A65C19B}"/>
              </a:ext>
            </a:extLst>
          </p:cNvPr>
          <p:cNvGraphicFramePr>
            <a:graphicFrameLocks noGrp="1"/>
          </p:cNvGraphicFramePr>
          <p:nvPr>
            <p:extLst>
              <p:ext uri="{D42A27DB-BD31-4B8C-83A1-F6EECF244321}">
                <p14:modId xmlns:p14="http://schemas.microsoft.com/office/powerpoint/2010/main" val="321158789"/>
              </p:ext>
            </p:extLst>
          </p:nvPr>
        </p:nvGraphicFramePr>
        <p:xfrm>
          <a:off x="658099" y="1117247"/>
          <a:ext cx="8152749" cy="3233886"/>
        </p:xfrm>
        <a:graphic>
          <a:graphicData uri="http://schemas.openxmlformats.org/drawingml/2006/table">
            <a:tbl>
              <a:tblPr firstRow="1" bandRow="1">
                <a:tableStyleId>{69C7853C-536D-4A76-A0AE-DD22124D55A5}</a:tableStyleId>
              </a:tblPr>
              <a:tblGrid>
                <a:gridCol w="2490040">
                  <a:extLst>
                    <a:ext uri="{9D8B030D-6E8A-4147-A177-3AD203B41FA5}">
                      <a16:colId xmlns:a16="http://schemas.microsoft.com/office/drawing/2014/main" val="2642857179"/>
                    </a:ext>
                  </a:extLst>
                </a:gridCol>
                <a:gridCol w="2627565">
                  <a:extLst>
                    <a:ext uri="{9D8B030D-6E8A-4147-A177-3AD203B41FA5}">
                      <a16:colId xmlns:a16="http://schemas.microsoft.com/office/drawing/2014/main" val="1681009472"/>
                    </a:ext>
                  </a:extLst>
                </a:gridCol>
                <a:gridCol w="3035144">
                  <a:extLst>
                    <a:ext uri="{9D8B030D-6E8A-4147-A177-3AD203B41FA5}">
                      <a16:colId xmlns:a16="http://schemas.microsoft.com/office/drawing/2014/main" val="4041259911"/>
                    </a:ext>
                  </a:extLst>
                </a:gridCol>
              </a:tblGrid>
              <a:tr h="817934">
                <a:tc>
                  <a:txBody>
                    <a:bodyPr/>
                    <a:lstStyle/>
                    <a:p>
                      <a:pPr algn="ctr"/>
                      <a:r>
                        <a:rPr lang="en-US" sz="2200" dirty="0">
                          <a:solidFill>
                            <a:schemeClr val="tx1"/>
                          </a:solidFill>
                          <a:latin typeface="Segoe Print" panose="02000600000000000000" pitchFamily="2" charset="0"/>
                        </a:rPr>
                        <a:t>Words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latin typeface="Segoe Print" panose="02000600000000000000" pitchFamily="2" charset="0"/>
                        </a:rPr>
                        <a:t>Pronunciation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solidFill>
                            <a:schemeClr val="tx1"/>
                          </a:solidFill>
                          <a:latin typeface="Segoe Print" panose="02000600000000000000" pitchFamily="2" charset="0"/>
                        </a:rPr>
                        <a:t>Meanings </a:t>
                      </a:r>
                      <a:endParaRPr lang="en-US" sz="2200" dirty="0">
                        <a:solidFill>
                          <a:schemeClr val="tx1"/>
                        </a:solidFill>
                        <a:latin typeface="Segoe Print" panose="020006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8947657"/>
                  </a:ext>
                </a:extLst>
              </a:tr>
              <a:tr h="632872">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i="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dirty="0" err="1">
                          <a:latin typeface="Nunito" pitchFamily="2" charset="0"/>
                        </a:rPr>
                        <a:t>Thuận</a:t>
                      </a:r>
                      <a:r>
                        <a:rPr lang="en-US" sz="2400" dirty="0">
                          <a:latin typeface="Nunito" pitchFamily="2" charset="0"/>
                        </a:rPr>
                        <a:t> </a:t>
                      </a:r>
                      <a:r>
                        <a:rPr lang="en-US" sz="2400" dirty="0" err="1">
                          <a:latin typeface="Nunito" pitchFamily="2" charset="0"/>
                        </a:rPr>
                        <a:t>tiện</a:t>
                      </a:r>
                      <a:r>
                        <a:rPr lang="en-US" sz="2400" dirty="0">
                          <a:latin typeface="Nunito" pitchFamily="2" charset="0"/>
                        </a:rPr>
                        <a:t>, </a:t>
                      </a:r>
                      <a:r>
                        <a:rPr lang="en-US" sz="2400" dirty="0" err="1">
                          <a:latin typeface="Nunito" pitchFamily="2" charset="0"/>
                        </a:rPr>
                        <a:t>tiện</a:t>
                      </a:r>
                      <a:r>
                        <a:rPr lang="en-US" sz="2400" dirty="0">
                          <a:latin typeface="Nunito" pitchFamily="2" charset="0"/>
                        </a:rPr>
                        <a:t> </a:t>
                      </a:r>
                      <a:r>
                        <a:rPr lang="en-US" sz="2400" dirty="0" err="1">
                          <a:latin typeface="Nunito" pitchFamily="2" charset="0"/>
                        </a:rPr>
                        <a:t>nghi</a:t>
                      </a:r>
                      <a:endParaRPr lang="en-US" sz="2400"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644440"/>
                  </a:ext>
                </a:extLst>
              </a:tr>
              <a:tr h="550831">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i="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dirty="0" err="1">
                          <a:latin typeface="Nunito" pitchFamily="2" charset="0"/>
                        </a:rPr>
                        <a:t>Ùn</a:t>
                      </a:r>
                      <a:r>
                        <a:rPr lang="en-US" sz="2400" dirty="0">
                          <a:latin typeface="Nunito" pitchFamily="2" charset="0"/>
                        </a:rPr>
                        <a:t> </a:t>
                      </a:r>
                      <a:r>
                        <a:rPr lang="en-US" sz="2400" dirty="0" err="1">
                          <a:latin typeface="Nunito" pitchFamily="2" charset="0"/>
                        </a:rPr>
                        <a:t>tắc</a:t>
                      </a:r>
                      <a:r>
                        <a:rPr lang="en-US" sz="2400" dirty="0">
                          <a:latin typeface="Nunito" pitchFamily="2" charset="0"/>
                        </a:rPr>
                        <a:t> </a:t>
                      </a:r>
                      <a:r>
                        <a:rPr lang="en-US" sz="2400" dirty="0" err="1">
                          <a:latin typeface="Nunito" pitchFamily="2" charset="0"/>
                        </a:rPr>
                        <a:t>giao</a:t>
                      </a:r>
                      <a:r>
                        <a:rPr lang="en-US" sz="2400" dirty="0">
                          <a:latin typeface="Nunito" pitchFamily="2" charset="0"/>
                        </a:rPr>
                        <a:t> </a:t>
                      </a:r>
                      <a:r>
                        <a:rPr lang="en-US" sz="2400" dirty="0" err="1">
                          <a:latin typeface="Nunito" pitchFamily="2" charset="0"/>
                        </a:rPr>
                        <a:t>thông</a:t>
                      </a:r>
                      <a:r>
                        <a:rPr lang="en-US" sz="24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841247"/>
                  </a:ext>
                </a:extLst>
              </a:tr>
              <a:tr h="585543">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i="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dirty="0" err="1">
                          <a:latin typeface="Nunito" pitchFamily="2" charset="0"/>
                        </a:rPr>
                        <a:t>Giờ</a:t>
                      </a:r>
                      <a:r>
                        <a:rPr lang="en-US" sz="2400" dirty="0">
                          <a:latin typeface="Nunito" pitchFamily="2" charset="0"/>
                        </a:rPr>
                        <a:t> </a:t>
                      </a:r>
                      <a:r>
                        <a:rPr lang="en-US" sz="2400" dirty="0" err="1">
                          <a:latin typeface="Nunito" pitchFamily="2" charset="0"/>
                        </a:rPr>
                        <a:t>cao</a:t>
                      </a:r>
                      <a:r>
                        <a:rPr lang="en-US" sz="2400" dirty="0">
                          <a:latin typeface="Nunito" pitchFamily="2" charset="0"/>
                        </a:rPr>
                        <a:t> </a:t>
                      </a:r>
                      <a:r>
                        <a:rPr lang="en-US" sz="2400" dirty="0" err="1">
                          <a:latin typeface="Nunito" pitchFamily="2" charset="0"/>
                        </a:rPr>
                        <a:t>điểm</a:t>
                      </a:r>
                      <a:r>
                        <a:rPr lang="en-US" sz="24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3372404"/>
                  </a:ext>
                </a:extLst>
              </a:tr>
              <a:tr h="588334">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i="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dirty="0">
                          <a:latin typeface="Nunito" pitchFamily="2" charset="0"/>
                        </a:rPr>
                        <a:t>Xe </a:t>
                      </a:r>
                      <a:r>
                        <a:rPr lang="en-US" sz="2400" dirty="0" err="1">
                          <a:latin typeface="Nunito" pitchFamily="2" charset="0"/>
                        </a:rPr>
                        <a:t>điện</a:t>
                      </a:r>
                      <a:r>
                        <a:rPr lang="en-US" sz="24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65885"/>
                  </a:ext>
                </a:extLst>
              </a:tr>
            </a:tbl>
          </a:graphicData>
        </a:graphic>
      </p:graphicFrame>
      <p:graphicFrame>
        <p:nvGraphicFramePr>
          <p:cNvPr id="3" name="Table 2">
            <a:extLst>
              <a:ext uri="{FF2B5EF4-FFF2-40B4-BE49-F238E27FC236}">
                <a16:creationId xmlns:a16="http://schemas.microsoft.com/office/drawing/2014/main" id="{322059F1-4798-DC6E-5454-BCF586B45647}"/>
              </a:ext>
            </a:extLst>
          </p:cNvPr>
          <p:cNvGraphicFramePr>
            <a:graphicFrameLocks noGrp="1"/>
          </p:cNvGraphicFramePr>
          <p:nvPr>
            <p:extLst>
              <p:ext uri="{D42A27DB-BD31-4B8C-83A1-F6EECF244321}">
                <p14:modId xmlns:p14="http://schemas.microsoft.com/office/powerpoint/2010/main" val="1144795171"/>
              </p:ext>
            </p:extLst>
          </p:nvPr>
        </p:nvGraphicFramePr>
        <p:xfrm>
          <a:off x="658099" y="1931790"/>
          <a:ext cx="5111836" cy="632872"/>
        </p:xfrm>
        <a:graphic>
          <a:graphicData uri="http://schemas.openxmlformats.org/drawingml/2006/table">
            <a:tbl>
              <a:tblPr firstRow="1" bandRow="1">
                <a:tableStyleId>{69C7853C-536D-4A76-A0AE-DD22124D55A5}</a:tableStyleId>
              </a:tblPr>
              <a:tblGrid>
                <a:gridCol w="2489138">
                  <a:extLst>
                    <a:ext uri="{9D8B030D-6E8A-4147-A177-3AD203B41FA5}">
                      <a16:colId xmlns:a16="http://schemas.microsoft.com/office/drawing/2014/main" val="1214107803"/>
                    </a:ext>
                  </a:extLst>
                </a:gridCol>
                <a:gridCol w="2622698">
                  <a:extLst>
                    <a:ext uri="{9D8B030D-6E8A-4147-A177-3AD203B41FA5}">
                      <a16:colId xmlns:a16="http://schemas.microsoft.com/office/drawing/2014/main" val="1431815467"/>
                    </a:ext>
                  </a:extLst>
                </a:gridCol>
              </a:tblGrid>
              <a:tr h="632872">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i="1" dirty="0">
                          <a:solidFill>
                            <a:schemeClr val="tx1"/>
                          </a:solidFill>
                          <a:latin typeface="Nunito" pitchFamily="2" charset="0"/>
                        </a:rPr>
                        <a:t>convenient(adj)</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400" b="0" dirty="0">
                          <a:solidFill>
                            <a:schemeClr val="tx1"/>
                          </a:solidFill>
                          <a:effectLst/>
                          <a:latin typeface="Nunito" pitchFamily="2" charset="0"/>
                        </a:rPr>
                        <a:t>/</a:t>
                      </a:r>
                      <a:r>
                        <a:rPr lang="en-US" sz="2400" b="0" dirty="0" err="1">
                          <a:solidFill>
                            <a:schemeClr val="tx1"/>
                          </a:solidFill>
                          <a:effectLst/>
                          <a:latin typeface="Nunito" pitchFamily="2" charset="0"/>
                        </a:rPr>
                        <a:t>kənˈvi</a:t>
                      </a:r>
                      <a:r>
                        <a:rPr lang="en-US" sz="2400" b="0" dirty="0">
                          <a:solidFill>
                            <a:schemeClr val="tx1"/>
                          </a:solidFill>
                          <a:effectLst/>
                          <a:latin typeface="Nunito" pitchFamily="2" charset="0"/>
                        </a:rPr>
                        <a:t>ː.</a:t>
                      </a:r>
                      <a:r>
                        <a:rPr lang="en-US" sz="2400" b="0" dirty="0" err="1">
                          <a:solidFill>
                            <a:schemeClr val="tx1"/>
                          </a:solidFill>
                          <a:effectLst/>
                          <a:latin typeface="Nunito" pitchFamily="2" charset="0"/>
                        </a:rPr>
                        <a:t>ni.ənt</a:t>
                      </a:r>
                      <a:r>
                        <a:rPr lang="en-US" sz="2400" b="0" dirty="0">
                          <a:solidFill>
                            <a:schemeClr val="tx1"/>
                          </a:solidFill>
                          <a:effectLst/>
                          <a:latin typeface="Nunito" pitchFamily="2" charset="0"/>
                        </a:rPr>
                        <a:t>/</a:t>
                      </a:r>
                      <a:endParaRPr lang="en-US" sz="2400" dirty="0">
                        <a:solidFill>
                          <a:schemeClr val="tx1"/>
                        </a:solidFill>
                        <a:latin typeface="Nunito"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658835"/>
                  </a:ext>
                </a:extLst>
              </a:tr>
            </a:tbl>
          </a:graphicData>
        </a:graphic>
      </p:graphicFrame>
      <p:graphicFrame>
        <p:nvGraphicFramePr>
          <p:cNvPr id="4" name="Table 3">
            <a:extLst>
              <a:ext uri="{FF2B5EF4-FFF2-40B4-BE49-F238E27FC236}">
                <a16:creationId xmlns:a16="http://schemas.microsoft.com/office/drawing/2014/main" id="{AC168A2E-AC5F-64BD-4554-7443EAB92C04}"/>
              </a:ext>
            </a:extLst>
          </p:cNvPr>
          <p:cNvGraphicFramePr>
            <a:graphicFrameLocks noGrp="1"/>
          </p:cNvGraphicFramePr>
          <p:nvPr>
            <p:extLst>
              <p:ext uri="{D42A27DB-BD31-4B8C-83A1-F6EECF244321}">
                <p14:modId xmlns:p14="http://schemas.microsoft.com/office/powerpoint/2010/main" val="469590133"/>
              </p:ext>
            </p:extLst>
          </p:nvPr>
        </p:nvGraphicFramePr>
        <p:xfrm>
          <a:off x="658099" y="2571750"/>
          <a:ext cx="5117605" cy="594360"/>
        </p:xfrm>
        <a:graphic>
          <a:graphicData uri="http://schemas.openxmlformats.org/drawingml/2006/table">
            <a:tbl>
              <a:tblPr firstRow="1" bandRow="1">
                <a:tableStyleId>{69C7853C-536D-4A76-A0AE-DD22124D55A5}</a:tableStyleId>
              </a:tblPr>
              <a:tblGrid>
                <a:gridCol w="2490040">
                  <a:extLst>
                    <a:ext uri="{9D8B030D-6E8A-4147-A177-3AD203B41FA5}">
                      <a16:colId xmlns:a16="http://schemas.microsoft.com/office/drawing/2014/main" val="253519679"/>
                    </a:ext>
                  </a:extLst>
                </a:gridCol>
                <a:gridCol w="2627565">
                  <a:extLst>
                    <a:ext uri="{9D8B030D-6E8A-4147-A177-3AD203B41FA5}">
                      <a16:colId xmlns:a16="http://schemas.microsoft.com/office/drawing/2014/main" val="1180115432"/>
                    </a:ext>
                  </a:extLst>
                </a:gridCol>
              </a:tblGrid>
              <a:tr h="550831">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i="1" dirty="0">
                          <a:solidFill>
                            <a:schemeClr val="tx1"/>
                          </a:solidFill>
                          <a:latin typeface="Nunito" pitchFamily="2" charset="0"/>
                        </a:rPr>
                        <a:t>traffic jam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400" b="0" dirty="0">
                          <a:solidFill>
                            <a:schemeClr val="tx1"/>
                          </a:solidFill>
                          <a:effectLst/>
                          <a:latin typeface="Nunito" pitchFamily="2" charset="0"/>
                        </a:rPr>
                        <a:t>/ˈ</a:t>
                      </a:r>
                      <a:r>
                        <a:rPr lang="en-US" sz="2400" b="0" dirty="0" err="1">
                          <a:solidFill>
                            <a:schemeClr val="tx1"/>
                          </a:solidFill>
                          <a:effectLst/>
                          <a:latin typeface="Nunito" pitchFamily="2" charset="0"/>
                        </a:rPr>
                        <a:t>træf.ɪk</a:t>
                      </a:r>
                      <a:r>
                        <a:rPr lang="en-US" sz="2400" b="0" dirty="0">
                          <a:solidFill>
                            <a:schemeClr val="tx1"/>
                          </a:solidFill>
                          <a:effectLst/>
                          <a:latin typeface="Nunito" pitchFamily="2" charset="0"/>
                        </a:rPr>
                        <a:t> ˌ</a:t>
                      </a:r>
                      <a:r>
                        <a:rPr lang="en-US" sz="2400" b="0" dirty="0" err="1">
                          <a:solidFill>
                            <a:schemeClr val="tx1"/>
                          </a:solidFill>
                          <a:effectLst/>
                          <a:latin typeface="Nunito" pitchFamily="2" charset="0"/>
                        </a:rPr>
                        <a:t>dʒæm</a:t>
                      </a:r>
                      <a:r>
                        <a:rPr lang="en-US" sz="2400" b="0" dirty="0">
                          <a:solidFill>
                            <a:schemeClr val="tx1"/>
                          </a:solidFill>
                          <a:effectLst/>
                          <a:latin typeface="Nunito" pitchFamily="2" charset="0"/>
                        </a:rPr>
                        <a:t>/</a:t>
                      </a:r>
                      <a:endParaRPr lang="en-US" sz="2400" dirty="0">
                        <a:solidFill>
                          <a:schemeClr val="tx1"/>
                        </a:solidFill>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3174324"/>
                  </a:ext>
                </a:extLst>
              </a:tr>
            </a:tbl>
          </a:graphicData>
        </a:graphic>
      </p:graphicFrame>
      <p:graphicFrame>
        <p:nvGraphicFramePr>
          <p:cNvPr id="5" name="Table 4">
            <a:extLst>
              <a:ext uri="{FF2B5EF4-FFF2-40B4-BE49-F238E27FC236}">
                <a16:creationId xmlns:a16="http://schemas.microsoft.com/office/drawing/2014/main" id="{2E4E3245-0177-CC7E-84D8-1650B543ED5D}"/>
              </a:ext>
            </a:extLst>
          </p:cNvPr>
          <p:cNvGraphicFramePr>
            <a:graphicFrameLocks noGrp="1"/>
          </p:cNvGraphicFramePr>
          <p:nvPr>
            <p:extLst>
              <p:ext uri="{D42A27DB-BD31-4B8C-83A1-F6EECF244321}">
                <p14:modId xmlns:p14="http://schemas.microsoft.com/office/powerpoint/2010/main" val="3475675605"/>
              </p:ext>
            </p:extLst>
          </p:nvPr>
        </p:nvGraphicFramePr>
        <p:xfrm>
          <a:off x="659418" y="3154226"/>
          <a:ext cx="5117605" cy="594360"/>
        </p:xfrm>
        <a:graphic>
          <a:graphicData uri="http://schemas.openxmlformats.org/drawingml/2006/table">
            <a:tbl>
              <a:tblPr firstRow="1" bandRow="1">
                <a:tableStyleId>{69C7853C-536D-4A76-A0AE-DD22124D55A5}</a:tableStyleId>
              </a:tblPr>
              <a:tblGrid>
                <a:gridCol w="2490040">
                  <a:extLst>
                    <a:ext uri="{9D8B030D-6E8A-4147-A177-3AD203B41FA5}">
                      <a16:colId xmlns:a16="http://schemas.microsoft.com/office/drawing/2014/main" val="3772890011"/>
                    </a:ext>
                  </a:extLst>
                </a:gridCol>
                <a:gridCol w="2627565">
                  <a:extLst>
                    <a:ext uri="{9D8B030D-6E8A-4147-A177-3AD203B41FA5}">
                      <a16:colId xmlns:a16="http://schemas.microsoft.com/office/drawing/2014/main" val="1258104066"/>
                    </a:ext>
                  </a:extLst>
                </a:gridCol>
              </a:tblGrid>
              <a:tr h="585543">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i="1" dirty="0">
                          <a:solidFill>
                            <a:schemeClr val="tx1"/>
                          </a:solidFill>
                          <a:latin typeface="Nunito" pitchFamily="2" charset="0"/>
                        </a:rPr>
                        <a:t>rush hour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400" b="0" dirty="0">
                          <a:solidFill>
                            <a:schemeClr val="tx1"/>
                          </a:solidFill>
                          <a:effectLst/>
                          <a:latin typeface="Nunito" pitchFamily="2" charset="0"/>
                        </a:rPr>
                        <a:t>/ˈ</a:t>
                      </a:r>
                      <a:r>
                        <a:rPr lang="en-US" sz="2400" b="0" dirty="0" err="1">
                          <a:solidFill>
                            <a:schemeClr val="tx1"/>
                          </a:solidFill>
                          <a:effectLst/>
                          <a:latin typeface="Nunito" pitchFamily="2" charset="0"/>
                        </a:rPr>
                        <a:t>rʌʃ</a:t>
                      </a:r>
                      <a:r>
                        <a:rPr lang="en-US" sz="2400" b="0" dirty="0">
                          <a:solidFill>
                            <a:schemeClr val="tx1"/>
                          </a:solidFill>
                          <a:effectLst/>
                          <a:latin typeface="Nunito" pitchFamily="2" charset="0"/>
                        </a:rPr>
                        <a:t> ˌ</a:t>
                      </a:r>
                      <a:r>
                        <a:rPr lang="en-US" sz="2400" b="0" dirty="0" err="1">
                          <a:solidFill>
                            <a:schemeClr val="tx1"/>
                          </a:solidFill>
                          <a:effectLst/>
                          <a:latin typeface="Nunito" pitchFamily="2" charset="0"/>
                        </a:rPr>
                        <a:t>aʊər</a:t>
                      </a:r>
                      <a:r>
                        <a:rPr lang="en-US" sz="2400" b="0" dirty="0">
                          <a:solidFill>
                            <a:schemeClr val="tx1"/>
                          </a:solidFill>
                          <a:effectLst/>
                          <a:latin typeface="Nunito" pitchFamily="2" charset="0"/>
                        </a:rPr>
                        <a:t>/</a:t>
                      </a:r>
                      <a:endParaRPr lang="en-US" sz="2400" dirty="0">
                        <a:solidFill>
                          <a:schemeClr val="tx1"/>
                        </a:solidFill>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840026"/>
                  </a:ext>
                </a:extLst>
              </a:tr>
            </a:tbl>
          </a:graphicData>
        </a:graphic>
      </p:graphicFrame>
      <p:graphicFrame>
        <p:nvGraphicFramePr>
          <p:cNvPr id="6" name="Table 5">
            <a:extLst>
              <a:ext uri="{FF2B5EF4-FFF2-40B4-BE49-F238E27FC236}">
                <a16:creationId xmlns:a16="http://schemas.microsoft.com/office/drawing/2014/main" id="{25A1D1C4-FA1C-997F-EFE9-08937A604080}"/>
              </a:ext>
            </a:extLst>
          </p:cNvPr>
          <p:cNvGraphicFramePr>
            <a:graphicFrameLocks noGrp="1"/>
          </p:cNvGraphicFramePr>
          <p:nvPr>
            <p:extLst>
              <p:ext uri="{D42A27DB-BD31-4B8C-83A1-F6EECF244321}">
                <p14:modId xmlns:p14="http://schemas.microsoft.com/office/powerpoint/2010/main" val="4002719191"/>
              </p:ext>
            </p:extLst>
          </p:nvPr>
        </p:nvGraphicFramePr>
        <p:xfrm>
          <a:off x="659950" y="3749153"/>
          <a:ext cx="5117605" cy="594360"/>
        </p:xfrm>
        <a:graphic>
          <a:graphicData uri="http://schemas.openxmlformats.org/drawingml/2006/table">
            <a:tbl>
              <a:tblPr firstRow="1" bandRow="1">
                <a:tableStyleId>{69C7853C-536D-4A76-A0AE-DD22124D55A5}</a:tableStyleId>
              </a:tblPr>
              <a:tblGrid>
                <a:gridCol w="2490040">
                  <a:extLst>
                    <a:ext uri="{9D8B030D-6E8A-4147-A177-3AD203B41FA5}">
                      <a16:colId xmlns:a16="http://schemas.microsoft.com/office/drawing/2014/main" val="2465985029"/>
                    </a:ext>
                  </a:extLst>
                </a:gridCol>
                <a:gridCol w="2627565">
                  <a:extLst>
                    <a:ext uri="{9D8B030D-6E8A-4147-A177-3AD203B41FA5}">
                      <a16:colId xmlns:a16="http://schemas.microsoft.com/office/drawing/2014/main" val="2144147913"/>
                    </a:ext>
                  </a:extLst>
                </a:gridCol>
              </a:tblGrid>
              <a:tr h="588334">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i="1" dirty="0">
                          <a:solidFill>
                            <a:schemeClr val="tx1"/>
                          </a:solidFill>
                          <a:latin typeface="Nunito" pitchFamily="2" charset="0"/>
                        </a:rPr>
                        <a:t>tram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400" b="0" dirty="0">
                          <a:solidFill>
                            <a:schemeClr val="tx1"/>
                          </a:solidFill>
                          <a:effectLst/>
                          <a:latin typeface="Nunito" pitchFamily="2" charset="0"/>
                        </a:rPr>
                        <a:t>/</a:t>
                      </a:r>
                      <a:r>
                        <a:rPr lang="en-US" sz="2400" b="0" dirty="0" err="1">
                          <a:solidFill>
                            <a:schemeClr val="tx1"/>
                          </a:solidFill>
                          <a:effectLst/>
                          <a:latin typeface="Nunito" pitchFamily="2" charset="0"/>
                        </a:rPr>
                        <a:t>træm</a:t>
                      </a:r>
                      <a:r>
                        <a:rPr lang="en-US" sz="2400" b="0" dirty="0">
                          <a:solidFill>
                            <a:schemeClr val="tx1"/>
                          </a:solidFill>
                          <a:effectLst/>
                          <a:latin typeface="Nunito" pitchFamily="2" charset="0"/>
                        </a:rPr>
                        <a:t>/</a:t>
                      </a:r>
                      <a:endParaRPr lang="en-US" sz="2400" dirty="0">
                        <a:solidFill>
                          <a:schemeClr val="tx1"/>
                        </a:solidFill>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2786718"/>
                  </a:ext>
                </a:extLst>
              </a:tr>
            </a:tbl>
          </a:graphicData>
        </a:graphic>
      </p:graphicFrame>
      <p:pic>
        <p:nvPicPr>
          <p:cNvPr id="7" name="Picture 6">
            <a:extLst>
              <a:ext uri="{FF2B5EF4-FFF2-40B4-BE49-F238E27FC236}">
                <a16:creationId xmlns:a16="http://schemas.microsoft.com/office/drawing/2014/main" id="{62CB16DA-E653-8434-044B-206580EB5051}"/>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3753503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52" name="Google Shape;352;p33"/>
          <p:cNvSpPr/>
          <p:nvPr/>
        </p:nvSpPr>
        <p:spPr>
          <a:xfrm>
            <a:off x="553624" y="647430"/>
            <a:ext cx="7891200" cy="40620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0" name="Google Shape;360;p33"/>
          <p:cNvGrpSpPr/>
          <p:nvPr/>
        </p:nvGrpSpPr>
        <p:grpSpPr>
          <a:xfrm>
            <a:off x="6700681" y="-1441891"/>
            <a:ext cx="3666424" cy="3255857"/>
            <a:chOff x="2742675" y="2336300"/>
            <a:chExt cx="3027100" cy="2688125"/>
          </a:xfrm>
        </p:grpSpPr>
        <p:sp>
          <p:nvSpPr>
            <p:cNvPr id="361" name="Google Shape;361;p33"/>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3"/>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7953450" y="758298"/>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TextBox 319">
            <a:extLst>
              <a:ext uri="{FF2B5EF4-FFF2-40B4-BE49-F238E27FC236}">
                <a16:creationId xmlns:a16="http://schemas.microsoft.com/office/drawing/2014/main" id="{22E0A432-5BF4-673E-1F1E-48AFF0F9841A}"/>
              </a:ext>
            </a:extLst>
          </p:cNvPr>
          <p:cNvSpPr txBox="1"/>
          <p:nvPr/>
        </p:nvSpPr>
        <p:spPr>
          <a:xfrm>
            <a:off x="1224810" y="1556087"/>
            <a:ext cx="6651430" cy="1015663"/>
          </a:xfrm>
          <a:prstGeom prst="rect">
            <a:avLst/>
          </a:prstGeom>
          <a:noFill/>
        </p:spPr>
        <p:txBody>
          <a:bodyPr wrap="square">
            <a:spAutoFit/>
          </a:bodyPr>
          <a:lstStyle/>
          <a:p>
            <a:pPr algn="ctr"/>
            <a:r>
              <a:rPr lang="en-US" sz="6000" b="1" i="0" u="none" strike="noStrike" dirty="0">
                <a:solidFill>
                  <a:srgbClr val="404040"/>
                </a:solidFill>
                <a:effectLst/>
                <a:latin typeface="Bahnschrift" panose="020B0502040204020203" pitchFamily="34" charset="0"/>
              </a:rPr>
              <a:t>I. Everyday English</a:t>
            </a:r>
            <a:endParaRPr lang="en-US" sz="6000" dirty="0">
              <a:latin typeface="Bahnschrift" panose="020B0502040204020203" pitchFamily="34" charset="0"/>
            </a:endParaRPr>
          </a:p>
        </p:txBody>
      </p:sp>
      <p:sp>
        <p:nvSpPr>
          <p:cNvPr id="322" name="TextBox 321">
            <a:extLst>
              <a:ext uri="{FF2B5EF4-FFF2-40B4-BE49-F238E27FC236}">
                <a16:creationId xmlns:a16="http://schemas.microsoft.com/office/drawing/2014/main" id="{F8A7B23E-87D8-E49D-1D92-ED9417EA871B}"/>
              </a:ext>
            </a:extLst>
          </p:cNvPr>
          <p:cNvSpPr txBox="1"/>
          <p:nvPr/>
        </p:nvSpPr>
        <p:spPr>
          <a:xfrm>
            <a:off x="1250459" y="2918291"/>
            <a:ext cx="8302072" cy="830997"/>
          </a:xfrm>
          <a:prstGeom prst="rect">
            <a:avLst/>
          </a:prstGeom>
          <a:noFill/>
        </p:spPr>
        <p:txBody>
          <a:bodyPr wrap="square" rtlCol="0">
            <a:spAutoFit/>
          </a:bodyPr>
          <a:lstStyle/>
          <a:p>
            <a:r>
              <a:rPr lang="en-US" sz="4800" dirty="0">
                <a:latin typeface="Bahnschrift Light" panose="020B0502040204020203" pitchFamily="34" charset="0"/>
              </a:rPr>
              <a:t>Offer help and respond</a:t>
            </a:r>
          </a:p>
        </p:txBody>
      </p:sp>
      <p:grpSp>
        <p:nvGrpSpPr>
          <p:cNvPr id="14" name="Google Shape;1909;p58">
            <a:extLst>
              <a:ext uri="{FF2B5EF4-FFF2-40B4-BE49-F238E27FC236}">
                <a16:creationId xmlns:a16="http://schemas.microsoft.com/office/drawing/2014/main" id="{A0C4FC0F-0D5F-200D-64A7-45631334A1A3}"/>
              </a:ext>
            </a:extLst>
          </p:cNvPr>
          <p:cNvGrpSpPr/>
          <p:nvPr/>
        </p:nvGrpSpPr>
        <p:grpSpPr>
          <a:xfrm>
            <a:off x="7726456" y="2923875"/>
            <a:ext cx="1531575" cy="2219625"/>
            <a:chOff x="5867000" y="3059775"/>
            <a:chExt cx="1531575" cy="2219625"/>
          </a:xfrm>
        </p:grpSpPr>
        <p:sp>
          <p:nvSpPr>
            <p:cNvPr id="15" name="Google Shape;1910;p58">
              <a:extLst>
                <a:ext uri="{FF2B5EF4-FFF2-40B4-BE49-F238E27FC236}">
                  <a16:creationId xmlns:a16="http://schemas.microsoft.com/office/drawing/2014/main" id="{BBCEA5A1-8DC0-E21B-3F7C-C82C79EF3084}"/>
                </a:ext>
              </a:extLst>
            </p:cNvPr>
            <p:cNvSpPr/>
            <p:nvPr/>
          </p:nvSpPr>
          <p:spPr>
            <a:xfrm>
              <a:off x="6084200" y="4718725"/>
              <a:ext cx="249800" cy="560675"/>
            </a:xfrm>
            <a:custGeom>
              <a:avLst/>
              <a:gdLst/>
              <a:ahLst/>
              <a:cxnLst/>
              <a:rect l="l" t="t" r="r" b="b"/>
              <a:pathLst>
                <a:path w="9992" h="22427" extrusionOk="0">
                  <a:moveTo>
                    <a:pt x="5484" y="1"/>
                  </a:moveTo>
                  <a:lnTo>
                    <a:pt x="0" y="22427"/>
                  </a:lnTo>
                  <a:lnTo>
                    <a:pt x="9991" y="22427"/>
                  </a:lnTo>
                  <a:lnTo>
                    <a:pt x="9642" y="1901"/>
                  </a:lnTo>
                  <a:cubicBezTo>
                    <a:pt x="8303" y="1171"/>
                    <a:pt x="6917" y="534"/>
                    <a:pt x="5484"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11;p58">
              <a:extLst>
                <a:ext uri="{FF2B5EF4-FFF2-40B4-BE49-F238E27FC236}">
                  <a16:creationId xmlns:a16="http://schemas.microsoft.com/office/drawing/2014/main" id="{712DC2F7-A78C-CEAC-023F-C519D3A79266}"/>
                </a:ext>
              </a:extLst>
            </p:cNvPr>
            <p:cNvSpPr/>
            <p:nvPr/>
          </p:nvSpPr>
          <p:spPr>
            <a:xfrm>
              <a:off x="6221300" y="4324800"/>
              <a:ext cx="103950" cy="441450"/>
            </a:xfrm>
            <a:custGeom>
              <a:avLst/>
              <a:gdLst/>
              <a:ahLst/>
              <a:cxnLst/>
              <a:rect l="l" t="t" r="r" b="b"/>
              <a:pathLst>
                <a:path w="4158" h="17658" extrusionOk="0">
                  <a:moveTo>
                    <a:pt x="3856" y="0"/>
                  </a:moveTo>
                  <a:lnTo>
                    <a:pt x="0" y="15758"/>
                  </a:lnTo>
                  <a:cubicBezTo>
                    <a:pt x="1433" y="16291"/>
                    <a:pt x="2819" y="16928"/>
                    <a:pt x="4158" y="17658"/>
                  </a:cubicBezTo>
                  <a:lnTo>
                    <a:pt x="3856" y="0"/>
                  </a:ln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12;p58">
              <a:extLst>
                <a:ext uri="{FF2B5EF4-FFF2-40B4-BE49-F238E27FC236}">
                  <a16:creationId xmlns:a16="http://schemas.microsoft.com/office/drawing/2014/main" id="{07245A85-FC71-90E8-E42E-E3C792D47579}"/>
                </a:ext>
              </a:extLst>
            </p:cNvPr>
            <p:cNvSpPr/>
            <p:nvPr/>
          </p:nvSpPr>
          <p:spPr>
            <a:xfrm>
              <a:off x="6585500" y="3710700"/>
              <a:ext cx="415800" cy="644975"/>
            </a:xfrm>
            <a:custGeom>
              <a:avLst/>
              <a:gdLst/>
              <a:ahLst/>
              <a:cxnLst/>
              <a:rect l="l" t="t" r="r" b="b"/>
              <a:pathLst>
                <a:path w="16632" h="25799" extrusionOk="0">
                  <a:moveTo>
                    <a:pt x="14810" y="0"/>
                  </a:moveTo>
                  <a:lnTo>
                    <a:pt x="3066" y="7765"/>
                  </a:lnTo>
                  <a:lnTo>
                    <a:pt x="2953" y="13363"/>
                  </a:lnTo>
                  <a:cubicBezTo>
                    <a:pt x="2953" y="13363"/>
                    <a:pt x="1728" y="13897"/>
                    <a:pt x="0" y="14819"/>
                  </a:cubicBezTo>
                  <a:lnTo>
                    <a:pt x="4675" y="25799"/>
                  </a:lnTo>
                  <a:lnTo>
                    <a:pt x="16632" y="13803"/>
                  </a:lnTo>
                  <a:cubicBezTo>
                    <a:pt x="15915" y="13299"/>
                    <a:pt x="15441" y="12935"/>
                    <a:pt x="15329" y="12757"/>
                  </a:cubicBezTo>
                  <a:cubicBezTo>
                    <a:pt x="14627" y="11611"/>
                    <a:pt x="14810" y="1"/>
                    <a:pt x="14810"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13;p58">
              <a:extLst>
                <a:ext uri="{FF2B5EF4-FFF2-40B4-BE49-F238E27FC236}">
                  <a16:creationId xmlns:a16="http://schemas.microsoft.com/office/drawing/2014/main" id="{A0B24153-184F-D3A4-B266-6C5CCE3C8D25}"/>
                </a:ext>
              </a:extLst>
            </p:cNvPr>
            <p:cNvSpPr/>
            <p:nvPr/>
          </p:nvSpPr>
          <p:spPr>
            <a:xfrm>
              <a:off x="6267200" y="4055750"/>
              <a:ext cx="1131375" cy="1223650"/>
            </a:xfrm>
            <a:custGeom>
              <a:avLst/>
              <a:gdLst/>
              <a:ahLst/>
              <a:cxnLst/>
              <a:rect l="l" t="t" r="r" b="b"/>
              <a:pathLst>
                <a:path w="45255" h="48946" extrusionOk="0">
                  <a:moveTo>
                    <a:pt x="29364" y="1"/>
                  </a:moveTo>
                  <a:lnTo>
                    <a:pt x="17407" y="11997"/>
                  </a:lnTo>
                  <a:lnTo>
                    <a:pt x="12732" y="1017"/>
                  </a:lnTo>
                  <a:cubicBezTo>
                    <a:pt x="9144" y="2947"/>
                    <a:pt x="3382" y="6601"/>
                    <a:pt x="2020" y="10762"/>
                  </a:cubicBezTo>
                  <a:cubicBezTo>
                    <a:pt x="1" y="16923"/>
                    <a:pt x="627" y="48946"/>
                    <a:pt x="627" y="48946"/>
                  </a:cubicBezTo>
                  <a:lnTo>
                    <a:pt x="40663" y="48946"/>
                  </a:lnTo>
                  <a:cubicBezTo>
                    <a:pt x="40663" y="48946"/>
                    <a:pt x="41112" y="39326"/>
                    <a:pt x="41112" y="35179"/>
                  </a:cubicBezTo>
                  <a:cubicBezTo>
                    <a:pt x="41112" y="31037"/>
                    <a:pt x="45254" y="20172"/>
                    <a:pt x="44470" y="14232"/>
                  </a:cubicBezTo>
                  <a:cubicBezTo>
                    <a:pt x="43812" y="9247"/>
                    <a:pt x="33160" y="2651"/>
                    <a:pt x="29364"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14;p58">
              <a:extLst>
                <a:ext uri="{FF2B5EF4-FFF2-40B4-BE49-F238E27FC236}">
                  <a16:creationId xmlns:a16="http://schemas.microsoft.com/office/drawing/2014/main" id="{0DC0E5A7-321F-D6CE-EC24-252778C38DDC}"/>
                </a:ext>
              </a:extLst>
            </p:cNvPr>
            <p:cNvSpPr/>
            <p:nvPr/>
          </p:nvSpPr>
          <p:spPr>
            <a:xfrm>
              <a:off x="7230950" y="4221000"/>
              <a:ext cx="11750" cy="1058400"/>
            </a:xfrm>
            <a:custGeom>
              <a:avLst/>
              <a:gdLst/>
              <a:ahLst/>
              <a:cxnLst/>
              <a:rect l="l" t="t" r="r" b="b"/>
              <a:pathLst>
                <a:path w="470" h="42336" extrusionOk="0">
                  <a:moveTo>
                    <a:pt x="1" y="1"/>
                  </a:moveTo>
                  <a:lnTo>
                    <a:pt x="1" y="4705"/>
                  </a:lnTo>
                  <a:lnTo>
                    <a:pt x="470" y="4705"/>
                  </a:lnTo>
                  <a:lnTo>
                    <a:pt x="470" y="395"/>
                  </a:lnTo>
                  <a:cubicBezTo>
                    <a:pt x="316" y="263"/>
                    <a:pt x="158" y="135"/>
                    <a:pt x="1" y="1"/>
                  </a:cubicBezTo>
                  <a:close/>
                  <a:moveTo>
                    <a:pt x="1" y="5175"/>
                  </a:moveTo>
                  <a:lnTo>
                    <a:pt x="1" y="10402"/>
                  </a:lnTo>
                  <a:lnTo>
                    <a:pt x="470" y="10402"/>
                  </a:lnTo>
                  <a:lnTo>
                    <a:pt x="470" y="5175"/>
                  </a:lnTo>
                  <a:close/>
                  <a:moveTo>
                    <a:pt x="1" y="10871"/>
                  </a:moveTo>
                  <a:lnTo>
                    <a:pt x="1" y="16099"/>
                  </a:lnTo>
                  <a:lnTo>
                    <a:pt x="470" y="16099"/>
                  </a:lnTo>
                  <a:lnTo>
                    <a:pt x="470" y="10871"/>
                  </a:lnTo>
                  <a:close/>
                  <a:moveTo>
                    <a:pt x="1" y="16567"/>
                  </a:moveTo>
                  <a:lnTo>
                    <a:pt x="1" y="21796"/>
                  </a:lnTo>
                  <a:lnTo>
                    <a:pt x="470" y="21796"/>
                  </a:lnTo>
                  <a:lnTo>
                    <a:pt x="470" y="16567"/>
                  </a:lnTo>
                  <a:close/>
                  <a:moveTo>
                    <a:pt x="1" y="22265"/>
                  </a:moveTo>
                  <a:lnTo>
                    <a:pt x="1" y="27492"/>
                  </a:lnTo>
                  <a:lnTo>
                    <a:pt x="470" y="27492"/>
                  </a:lnTo>
                  <a:lnTo>
                    <a:pt x="470" y="22265"/>
                  </a:lnTo>
                  <a:close/>
                  <a:moveTo>
                    <a:pt x="1" y="27961"/>
                  </a:moveTo>
                  <a:lnTo>
                    <a:pt x="1" y="33190"/>
                  </a:lnTo>
                  <a:lnTo>
                    <a:pt x="470" y="33190"/>
                  </a:lnTo>
                  <a:lnTo>
                    <a:pt x="470" y="27961"/>
                  </a:lnTo>
                  <a:close/>
                  <a:moveTo>
                    <a:pt x="1" y="33663"/>
                  </a:moveTo>
                  <a:lnTo>
                    <a:pt x="1" y="38886"/>
                  </a:lnTo>
                  <a:lnTo>
                    <a:pt x="470" y="38886"/>
                  </a:lnTo>
                  <a:lnTo>
                    <a:pt x="470" y="33663"/>
                  </a:lnTo>
                  <a:close/>
                  <a:moveTo>
                    <a:pt x="1" y="39360"/>
                  </a:moveTo>
                  <a:lnTo>
                    <a:pt x="1" y="42336"/>
                  </a:lnTo>
                  <a:lnTo>
                    <a:pt x="470" y="42336"/>
                  </a:lnTo>
                  <a:lnTo>
                    <a:pt x="470" y="3936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15;p58">
              <a:extLst>
                <a:ext uri="{FF2B5EF4-FFF2-40B4-BE49-F238E27FC236}">
                  <a16:creationId xmlns:a16="http://schemas.microsoft.com/office/drawing/2014/main" id="{ED67C239-B24F-4D06-631A-511D2243A620}"/>
                </a:ext>
              </a:extLst>
            </p:cNvPr>
            <p:cNvSpPr/>
            <p:nvPr/>
          </p:nvSpPr>
          <p:spPr>
            <a:xfrm>
              <a:off x="7034225" y="4078225"/>
              <a:ext cx="11750" cy="1201175"/>
            </a:xfrm>
            <a:custGeom>
              <a:avLst/>
              <a:gdLst/>
              <a:ahLst/>
              <a:cxnLst/>
              <a:rect l="l" t="t" r="r" b="b"/>
              <a:pathLst>
                <a:path w="470" h="48047" extrusionOk="0">
                  <a:moveTo>
                    <a:pt x="0" y="0"/>
                  </a:moveTo>
                  <a:lnTo>
                    <a:pt x="0" y="4720"/>
                  </a:lnTo>
                  <a:lnTo>
                    <a:pt x="470" y="4720"/>
                  </a:lnTo>
                  <a:lnTo>
                    <a:pt x="470" y="316"/>
                  </a:lnTo>
                  <a:cubicBezTo>
                    <a:pt x="306" y="207"/>
                    <a:pt x="149" y="104"/>
                    <a:pt x="0" y="0"/>
                  </a:cubicBezTo>
                  <a:close/>
                  <a:moveTo>
                    <a:pt x="0" y="5188"/>
                  </a:moveTo>
                  <a:lnTo>
                    <a:pt x="0" y="10416"/>
                  </a:lnTo>
                  <a:lnTo>
                    <a:pt x="470" y="10416"/>
                  </a:lnTo>
                  <a:lnTo>
                    <a:pt x="470" y="5188"/>
                  </a:lnTo>
                  <a:close/>
                  <a:moveTo>
                    <a:pt x="0" y="10886"/>
                  </a:moveTo>
                  <a:lnTo>
                    <a:pt x="0" y="16113"/>
                  </a:lnTo>
                  <a:lnTo>
                    <a:pt x="470" y="16113"/>
                  </a:lnTo>
                  <a:lnTo>
                    <a:pt x="470" y="10886"/>
                  </a:lnTo>
                  <a:close/>
                  <a:moveTo>
                    <a:pt x="0" y="16582"/>
                  </a:moveTo>
                  <a:lnTo>
                    <a:pt x="0" y="21810"/>
                  </a:lnTo>
                  <a:lnTo>
                    <a:pt x="470" y="21810"/>
                  </a:lnTo>
                  <a:lnTo>
                    <a:pt x="470" y="16582"/>
                  </a:lnTo>
                  <a:close/>
                  <a:moveTo>
                    <a:pt x="0" y="22278"/>
                  </a:moveTo>
                  <a:lnTo>
                    <a:pt x="0" y="27507"/>
                  </a:lnTo>
                  <a:lnTo>
                    <a:pt x="470" y="27507"/>
                  </a:lnTo>
                  <a:lnTo>
                    <a:pt x="470" y="22278"/>
                  </a:lnTo>
                  <a:close/>
                  <a:moveTo>
                    <a:pt x="0" y="27976"/>
                  </a:moveTo>
                  <a:lnTo>
                    <a:pt x="0" y="33203"/>
                  </a:lnTo>
                  <a:lnTo>
                    <a:pt x="470" y="33203"/>
                  </a:lnTo>
                  <a:lnTo>
                    <a:pt x="470" y="27976"/>
                  </a:lnTo>
                  <a:close/>
                  <a:moveTo>
                    <a:pt x="0" y="33672"/>
                  </a:moveTo>
                  <a:lnTo>
                    <a:pt x="0" y="38901"/>
                  </a:lnTo>
                  <a:lnTo>
                    <a:pt x="470" y="38901"/>
                  </a:lnTo>
                  <a:lnTo>
                    <a:pt x="470" y="33672"/>
                  </a:lnTo>
                  <a:close/>
                  <a:moveTo>
                    <a:pt x="0" y="39374"/>
                  </a:moveTo>
                  <a:lnTo>
                    <a:pt x="0" y="44597"/>
                  </a:lnTo>
                  <a:lnTo>
                    <a:pt x="470" y="44597"/>
                  </a:lnTo>
                  <a:lnTo>
                    <a:pt x="470" y="39374"/>
                  </a:lnTo>
                  <a:close/>
                  <a:moveTo>
                    <a:pt x="0" y="45071"/>
                  </a:moveTo>
                  <a:lnTo>
                    <a:pt x="0" y="48047"/>
                  </a:lnTo>
                  <a:lnTo>
                    <a:pt x="470" y="48047"/>
                  </a:lnTo>
                  <a:lnTo>
                    <a:pt x="470" y="45071"/>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16;p58">
              <a:extLst>
                <a:ext uri="{FF2B5EF4-FFF2-40B4-BE49-F238E27FC236}">
                  <a16:creationId xmlns:a16="http://schemas.microsoft.com/office/drawing/2014/main" id="{E5F6739C-14FA-5CDB-41D3-90FD19CBB3F7}"/>
                </a:ext>
              </a:extLst>
            </p:cNvPr>
            <p:cNvSpPr/>
            <p:nvPr/>
          </p:nvSpPr>
          <p:spPr>
            <a:xfrm>
              <a:off x="6837375" y="4208300"/>
              <a:ext cx="11875" cy="1071100"/>
            </a:xfrm>
            <a:custGeom>
              <a:avLst/>
              <a:gdLst/>
              <a:ahLst/>
              <a:cxnLst/>
              <a:rect l="l" t="t" r="r" b="b"/>
              <a:pathLst>
                <a:path w="475" h="42844" extrusionOk="0">
                  <a:moveTo>
                    <a:pt x="474" y="0"/>
                  </a:moveTo>
                  <a:lnTo>
                    <a:pt x="0" y="474"/>
                  </a:lnTo>
                  <a:lnTo>
                    <a:pt x="0" y="5213"/>
                  </a:lnTo>
                  <a:lnTo>
                    <a:pt x="474" y="5213"/>
                  </a:lnTo>
                  <a:lnTo>
                    <a:pt x="474" y="0"/>
                  </a:lnTo>
                  <a:close/>
                  <a:moveTo>
                    <a:pt x="0" y="5683"/>
                  </a:moveTo>
                  <a:lnTo>
                    <a:pt x="0" y="10910"/>
                  </a:lnTo>
                  <a:lnTo>
                    <a:pt x="474" y="10910"/>
                  </a:lnTo>
                  <a:lnTo>
                    <a:pt x="474" y="5683"/>
                  </a:lnTo>
                  <a:close/>
                  <a:moveTo>
                    <a:pt x="0" y="11379"/>
                  </a:moveTo>
                  <a:lnTo>
                    <a:pt x="0" y="16607"/>
                  </a:lnTo>
                  <a:lnTo>
                    <a:pt x="474" y="16607"/>
                  </a:lnTo>
                  <a:lnTo>
                    <a:pt x="474" y="11379"/>
                  </a:lnTo>
                  <a:close/>
                  <a:moveTo>
                    <a:pt x="0" y="17075"/>
                  </a:moveTo>
                  <a:lnTo>
                    <a:pt x="0" y="22304"/>
                  </a:lnTo>
                  <a:lnTo>
                    <a:pt x="474" y="22304"/>
                  </a:lnTo>
                  <a:lnTo>
                    <a:pt x="474" y="17075"/>
                  </a:lnTo>
                  <a:close/>
                  <a:moveTo>
                    <a:pt x="0" y="22773"/>
                  </a:moveTo>
                  <a:lnTo>
                    <a:pt x="0" y="28000"/>
                  </a:lnTo>
                  <a:lnTo>
                    <a:pt x="474" y="28000"/>
                  </a:lnTo>
                  <a:lnTo>
                    <a:pt x="474" y="22773"/>
                  </a:lnTo>
                  <a:close/>
                  <a:moveTo>
                    <a:pt x="0" y="28469"/>
                  </a:moveTo>
                  <a:lnTo>
                    <a:pt x="0" y="33698"/>
                  </a:lnTo>
                  <a:lnTo>
                    <a:pt x="474" y="33698"/>
                  </a:lnTo>
                  <a:lnTo>
                    <a:pt x="474" y="28469"/>
                  </a:lnTo>
                  <a:close/>
                  <a:moveTo>
                    <a:pt x="0" y="34171"/>
                  </a:moveTo>
                  <a:lnTo>
                    <a:pt x="0" y="39394"/>
                  </a:lnTo>
                  <a:lnTo>
                    <a:pt x="474" y="39394"/>
                  </a:lnTo>
                  <a:lnTo>
                    <a:pt x="474" y="34171"/>
                  </a:lnTo>
                  <a:close/>
                  <a:moveTo>
                    <a:pt x="0" y="39868"/>
                  </a:moveTo>
                  <a:lnTo>
                    <a:pt x="0" y="42844"/>
                  </a:lnTo>
                  <a:lnTo>
                    <a:pt x="474" y="42844"/>
                  </a:lnTo>
                  <a:lnTo>
                    <a:pt x="474" y="39868"/>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17;p58">
              <a:extLst>
                <a:ext uri="{FF2B5EF4-FFF2-40B4-BE49-F238E27FC236}">
                  <a16:creationId xmlns:a16="http://schemas.microsoft.com/office/drawing/2014/main" id="{5AEE3085-B887-1A19-3850-306F86B3A3C4}"/>
                </a:ext>
              </a:extLst>
            </p:cNvPr>
            <p:cNvSpPr/>
            <p:nvPr/>
          </p:nvSpPr>
          <p:spPr>
            <a:xfrm>
              <a:off x="6640675" y="4210750"/>
              <a:ext cx="11725" cy="1068650"/>
            </a:xfrm>
            <a:custGeom>
              <a:avLst/>
              <a:gdLst/>
              <a:ahLst/>
              <a:cxnLst/>
              <a:rect l="l" t="t" r="r" b="b"/>
              <a:pathLst>
                <a:path w="469" h="42746" extrusionOk="0">
                  <a:moveTo>
                    <a:pt x="0" y="1"/>
                  </a:moveTo>
                  <a:lnTo>
                    <a:pt x="0" y="5115"/>
                  </a:lnTo>
                  <a:lnTo>
                    <a:pt x="468" y="5115"/>
                  </a:lnTo>
                  <a:lnTo>
                    <a:pt x="468" y="1101"/>
                  </a:lnTo>
                  <a:lnTo>
                    <a:pt x="0" y="1"/>
                  </a:lnTo>
                  <a:close/>
                  <a:moveTo>
                    <a:pt x="0" y="5585"/>
                  </a:moveTo>
                  <a:lnTo>
                    <a:pt x="0" y="10812"/>
                  </a:lnTo>
                  <a:lnTo>
                    <a:pt x="468" y="10812"/>
                  </a:lnTo>
                  <a:lnTo>
                    <a:pt x="468" y="5585"/>
                  </a:lnTo>
                  <a:close/>
                  <a:moveTo>
                    <a:pt x="0" y="11281"/>
                  </a:moveTo>
                  <a:lnTo>
                    <a:pt x="0" y="16509"/>
                  </a:lnTo>
                  <a:lnTo>
                    <a:pt x="468" y="16509"/>
                  </a:lnTo>
                  <a:lnTo>
                    <a:pt x="468" y="11281"/>
                  </a:lnTo>
                  <a:close/>
                  <a:moveTo>
                    <a:pt x="0" y="16977"/>
                  </a:moveTo>
                  <a:lnTo>
                    <a:pt x="0" y="22206"/>
                  </a:lnTo>
                  <a:lnTo>
                    <a:pt x="468" y="22206"/>
                  </a:lnTo>
                  <a:lnTo>
                    <a:pt x="468" y="16977"/>
                  </a:lnTo>
                  <a:close/>
                  <a:moveTo>
                    <a:pt x="0" y="22675"/>
                  </a:moveTo>
                  <a:lnTo>
                    <a:pt x="0" y="27902"/>
                  </a:lnTo>
                  <a:lnTo>
                    <a:pt x="468" y="27902"/>
                  </a:lnTo>
                  <a:lnTo>
                    <a:pt x="468" y="22675"/>
                  </a:lnTo>
                  <a:close/>
                  <a:moveTo>
                    <a:pt x="0" y="28371"/>
                  </a:moveTo>
                  <a:lnTo>
                    <a:pt x="0" y="33600"/>
                  </a:lnTo>
                  <a:lnTo>
                    <a:pt x="468" y="33600"/>
                  </a:lnTo>
                  <a:lnTo>
                    <a:pt x="468" y="28371"/>
                  </a:lnTo>
                  <a:close/>
                  <a:moveTo>
                    <a:pt x="0" y="34073"/>
                  </a:moveTo>
                  <a:lnTo>
                    <a:pt x="0" y="39296"/>
                  </a:lnTo>
                  <a:lnTo>
                    <a:pt x="468" y="39296"/>
                  </a:lnTo>
                  <a:lnTo>
                    <a:pt x="468" y="34073"/>
                  </a:lnTo>
                  <a:close/>
                  <a:moveTo>
                    <a:pt x="0" y="39770"/>
                  </a:moveTo>
                  <a:lnTo>
                    <a:pt x="0" y="42746"/>
                  </a:lnTo>
                  <a:lnTo>
                    <a:pt x="468" y="42746"/>
                  </a:lnTo>
                  <a:lnTo>
                    <a:pt x="468" y="3977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918;p58">
              <a:extLst>
                <a:ext uri="{FF2B5EF4-FFF2-40B4-BE49-F238E27FC236}">
                  <a16:creationId xmlns:a16="http://schemas.microsoft.com/office/drawing/2014/main" id="{ADA95555-2688-4894-B446-D69A1153CE37}"/>
                </a:ext>
              </a:extLst>
            </p:cNvPr>
            <p:cNvSpPr/>
            <p:nvPr/>
          </p:nvSpPr>
          <p:spPr>
            <a:xfrm>
              <a:off x="6443950" y="4162625"/>
              <a:ext cx="11750" cy="1116775"/>
            </a:xfrm>
            <a:custGeom>
              <a:avLst/>
              <a:gdLst/>
              <a:ahLst/>
              <a:cxnLst/>
              <a:rect l="l" t="t" r="r" b="b"/>
              <a:pathLst>
                <a:path w="470" h="44671" extrusionOk="0">
                  <a:moveTo>
                    <a:pt x="469" y="1"/>
                  </a:moveTo>
                  <a:cubicBezTo>
                    <a:pt x="311" y="119"/>
                    <a:pt x="153" y="238"/>
                    <a:pt x="0" y="361"/>
                  </a:cubicBezTo>
                  <a:lnTo>
                    <a:pt x="0" y="1344"/>
                  </a:lnTo>
                  <a:lnTo>
                    <a:pt x="469" y="1344"/>
                  </a:lnTo>
                  <a:lnTo>
                    <a:pt x="469" y="1"/>
                  </a:lnTo>
                  <a:close/>
                  <a:moveTo>
                    <a:pt x="0" y="1812"/>
                  </a:moveTo>
                  <a:lnTo>
                    <a:pt x="0" y="7040"/>
                  </a:lnTo>
                  <a:lnTo>
                    <a:pt x="469" y="7040"/>
                  </a:lnTo>
                  <a:lnTo>
                    <a:pt x="469" y="1812"/>
                  </a:lnTo>
                  <a:close/>
                  <a:moveTo>
                    <a:pt x="0" y="7510"/>
                  </a:moveTo>
                  <a:lnTo>
                    <a:pt x="0" y="12737"/>
                  </a:lnTo>
                  <a:lnTo>
                    <a:pt x="469" y="12737"/>
                  </a:lnTo>
                  <a:lnTo>
                    <a:pt x="469" y="7510"/>
                  </a:lnTo>
                  <a:close/>
                  <a:moveTo>
                    <a:pt x="0" y="13206"/>
                  </a:moveTo>
                  <a:lnTo>
                    <a:pt x="0" y="18434"/>
                  </a:lnTo>
                  <a:lnTo>
                    <a:pt x="469" y="18434"/>
                  </a:lnTo>
                  <a:lnTo>
                    <a:pt x="469" y="13206"/>
                  </a:lnTo>
                  <a:close/>
                  <a:moveTo>
                    <a:pt x="0" y="18902"/>
                  </a:moveTo>
                  <a:lnTo>
                    <a:pt x="0" y="24131"/>
                  </a:lnTo>
                  <a:lnTo>
                    <a:pt x="469" y="24131"/>
                  </a:lnTo>
                  <a:lnTo>
                    <a:pt x="469" y="18902"/>
                  </a:lnTo>
                  <a:close/>
                  <a:moveTo>
                    <a:pt x="0" y="24600"/>
                  </a:moveTo>
                  <a:lnTo>
                    <a:pt x="0" y="29827"/>
                  </a:lnTo>
                  <a:lnTo>
                    <a:pt x="469" y="29827"/>
                  </a:lnTo>
                  <a:lnTo>
                    <a:pt x="469" y="24600"/>
                  </a:lnTo>
                  <a:close/>
                  <a:moveTo>
                    <a:pt x="0" y="30296"/>
                  </a:moveTo>
                  <a:lnTo>
                    <a:pt x="0" y="35525"/>
                  </a:lnTo>
                  <a:lnTo>
                    <a:pt x="469" y="35525"/>
                  </a:lnTo>
                  <a:lnTo>
                    <a:pt x="469" y="30296"/>
                  </a:lnTo>
                  <a:close/>
                  <a:moveTo>
                    <a:pt x="0" y="35998"/>
                  </a:moveTo>
                  <a:lnTo>
                    <a:pt x="0" y="41221"/>
                  </a:lnTo>
                  <a:lnTo>
                    <a:pt x="469" y="41221"/>
                  </a:lnTo>
                  <a:lnTo>
                    <a:pt x="469" y="35998"/>
                  </a:lnTo>
                  <a:close/>
                  <a:moveTo>
                    <a:pt x="0" y="41695"/>
                  </a:moveTo>
                  <a:lnTo>
                    <a:pt x="0" y="44671"/>
                  </a:lnTo>
                  <a:lnTo>
                    <a:pt x="469" y="44671"/>
                  </a:lnTo>
                  <a:lnTo>
                    <a:pt x="469" y="41695"/>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919;p58">
              <a:extLst>
                <a:ext uri="{FF2B5EF4-FFF2-40B4-BE49-F238E27FC236}">
                  <a16:creationId xmlns:a16="http://schemas.microsoft.com/office/drawing/2014/main" id="{C471F81B-F0D1-F85A-6B18-30E57D30FE20}"/>
                </a:ext>
              </a:extLst>
            </p:cNvPr>
            <p:cNvSpPr/>
            <p:nvPr/>
          </p:nvSpPr>
          <p:spPr>
            <a:xfrm>
              <a:off x="6849600" y="4196225"/>
              <a:ext cx="365200" cy="11725"/>
            </a:xfrm>
            <a:custGeom>
              <a:avLst/>
              <a:gdLst/>
              <a:ahLst/>
              <a:cxnLst/>
              <a:rect l="l" t="t" r="r" b="b"/>
              <a:pathLst>
                <a:path w="14608" h="469" extrusionOk="0">
                  <a:moveTo>
                    <a:pt x="470" y="0"/>
                  </a:moveTo>
                  <a:lnTo>
                    <a:pt x="1" y="468"/>
                  </a:lnTo>
                  <a:lnTo>
                    <a:pt x="14608" y="468"/>
                  </a:lnTo>
                  <a:cubicBezTo>
                    <a:pt x="14410" y="311"/>
                    <a:pt x="14213" y="153"/>
                    <a:pt x="14011"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920;p58">
              <a:extLst>
                <a:ext uri="{FF2B5EF4-FFF2-40B4-BE49-F238E27FC236}">
                  <a16:creationId xmlns:a16="http://schemas.microsoft.com/office/drawing/2014/main" id="{A79FC0DC-5789-918B-26D3-947859A0B8E5}"/>
                </a:ext>
              </a:extLst>
            </p:cNvPr>
            <p:cNvSpPr/>
            <p:nvPr/>
          </p:nvSpPr>
          <p:spPr>
            <a:xfrm>
              <a:off x="6400875" y="4196225"/>
              <a:ext cx="238575" cy="11725"/>
            </a:xfrm>
            <a:custGeom>
              <a:avLst/>
              <a:gdLst/>
              <a:ahLst/>
              <a:cxnLst/>
              <a:rect l="l" t="t" r="r" b="b"/>
              <a:pathLst>
                <a:path w="9543" h="469" extrusionOk="0">
                  <a:moveTo>
                    <a:pt x="523" y="0"/>
                  </a:moveTo>
                  <a:cubicBezTo>
                    <a:pt x="345" y="153"/>
                    <a:pt x="174" y="311"/>
                    <a:pt x="1" y="468"/>
                  </a:cubicBezTo>
                  <a:lnTo>
                    <a:pt x="9543" y="468"/>
                  </a:lnTo>
                  <a:lnTo>
                    <a:pt x="9345"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921;p58">
              <a:extLst>
                <a:ext uri="{FF2B5EF4-FFF2-40B4-BE49-F238E27FC236}">
                  <a16:creationId xmlns:a16="http://schemas.microsoft.com/office/drawing/2014/main" id="{7F990C3B-D36F-3480-5C1E-5465C887A70D}"/>
                </a:ext>
              </a:extLst>
            </p:cNvPr>
            <p:cNvSpPr/>
            <p:nvPr/>
          </p:nvSpPr>
          <p:spPr>
            <a:xfrm>
              <a:off x="6707550" y="4338625"/>
              <a:ext cx="646700" cy="11750"/>
            </a:xfrm>
            <a:custGeom>
              <a:avLst/>
              <a:gdLst/>
              <a:ahLst/>
              <a:cxnLst/>
              <a:rect l="l" t="t" r="r" b="b"/>
              <a:pathLst>
                <a:path w="25868" h="470" extrusionOk="0">
                  <a:moveTo>
                    <a:pt x="470" y="0"/>
                  </a:moveTo>
                  <a:lnTo>
                    <a:pt x="1" y="470"/>
                  </a:lnTo>
                  <a:lnTo>
                    <a:pt x="25868" y="470"/>
                  </a:lnTo>
                  <a:cubicBezTo>
                    <a:pt x="25769" y="311"/>
                    <a:pt x="25665" y="158"/>
                    <a:pt x="25557"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922;p58">
              <a:extLst>
                <a:ext uri="{FF2B5EF4-FFF2-40B4-BE49-F238E27FC236}">
                  <a16:creationId xmlns:a16="http://schemas.microsoft.com/office/drawing/2014/main" id="{D40267D2-CA38-D5BD-FA8E-EC72ABD939CA}"/>
                </a:ext>
              </a:extLst>
            </p:cNvPr>
            <p:cNvSpPr/>
            <p:nvPr/>
          </p:nvSpPr>
          <p:spPr>
            <a:xfrm>
              <a:off x="6311025" y="4338625"/>
              <a:ext cx="389150" cy="11750"/>
            </a:xfrm>
            <a:custGeom>
              <a:avLst/>
              <a:gdLst/>
              <a:ahLst/>
              <a:cxnLst/>
              <a:rect l="l" t="t" r="r" b="b"/>
              <a:pathLst>
                <a:path w="15566" h="470" extrusionOk="0">
                  <a:moveTo>
                    <a:pt x="109" y="0"/>
                  </a:moveTo>
                  <a:cubicBezTo>
                    <a:pt x="75" y="149"/>
                    <a:pt x="36" y="301"/>
                    <a:pt x="0" y="470"/>
                  </a:cubicBezTo>
                  <a:lnTo>
                    <a:pt x="15565" y="470"/>
                  </a:lnTo>
                  <a:lnTo>
                    <a:pt x="15363"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923;p58">
              <a:extLst>
                <a:ext uri="{FF2B5EF4-FFF2-40B4-BE49-F238E27FC236}">
                  <a16:creationId xmlns:a16="http://schemas.microsoft.com/office/drawing/2014/main" id="{1DB04990-5675-1EFA-110B-D4A804222F99}"/>
                </a:ext>
              </a:extLst>
            </p:cNvPr>
            <p:cNvSpPr/>
            <p:nvPr/>
          </p:nvSpPr>
          <p:spPr>
            <a:xfrm>
              <a:off x="6293975" y="4481025"/>
              <a:ext cx="1086575" cy="11750"/>
            </a:xfrm>
            <a:custGeom>
              <a:avLst/>
              <a:gdLst/>
              <a:ahLst/>
              <a:cxnLst/>
              <a:rect l="l" t="t" r="r" b="b"/>
              <a:pathLst>
                <a:path w="43463" h="470" extrusionOk="0">
                  <a:moveTo>
                    <a:pt x="36" y="1"/>
                  </a:moveTo>
                  <a:cubicBezTo>
                    <a:pt x="26" y="154"/>
                    <a:pt x="11" y="312"/>
                    <a:pt x="1" y="470"/>
                  </a:cubicBezTo>
                  <a:lnTo>
                    <a:pt x="43428" y="470"/>
                  </a:lnTo>
                  <a:cubicBezTo>
                    <a:pt x="43443" y="312"/>
                    <a:pt x="43452" y="154"/>
                    <a:pt x="4346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924;p58">
              <a:extLst>
                <a:ext uri="{FF2B5EF4-FFF2-40B4-BE49-F238E27FC236}">
                  <a16:creationId xmlns:a16="http://schemas.microsoft.com/office/drawing/2014/main" id="{6F392D1F-3EE8-A079-72F9-CC5DEF260BF4}"/>
                </a:ext>
              </a:extLst>
            </p:cNvPr>
            <p:cNvSpPr/>
            <p:nvPr/>
          </p:nvSpPr>
          <p:spPr>
            <a:xfrm>
              <a:off x="6286450" y="4623475"/>
              <a:ext cx="1072875" cy="11725"/>
            </a:xfrm>
            <a:custGeom>
              <a:avLst/>
              <a:gdLst/>
              <a:ahLst/>
              <a:cxnLst/>
              <a:rect l="l" t="t" r="r" b="b"/>
              <a:pathLst>
                <a:path w="42915" h="469" extrusionOk="0">
                  <a:moveTo>
                    <a:pt x="21" y="0"/>
                  </a:moveTo>
                  <a:cubicBezTo>
                    <a:pt x="11" y="158"/>
                    <a:pt x="6" y="311"/>
                    <a:pt x="1" y="468"/>
                  </a:cubicBezTo>
                  <a:lnTo>
                    <a:pt x="42816" y="468"/>
                  </a:lnTo>
                  <a:cubicBezTo>
                    <a:pt x="42846" y="311"/>
                    <a:pt x="42880" y="158"/>
                    <a:pt x="42914"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925;p58">
              <a:extLst>
                <a:ext uri="{FF2B5EF4-FFF2-40B4-BE49-F238E27FC236}">
                  <a16:creationId xmlns:a16="http://schemas.microsoft.com/office/drawing/2014/main" id="{D47E2936-DBB2-F70C-6E0C-51C740703677}"/>
                </a:ext>
              </a:extLst>
            </p:cNvPr>
            <p:cNvSpPr/>
            <p:nvPr/>
          </p:nvSpPr>
          <p:spPr>
            <a:xfrm>
              <a:off x="6282525" y="4765875"/>
              <a:ext cx="1043475" cy="11750"/>
            </a:xfrm>
            <a:custGeom>
              <a:avLst/>
              <a:gdLst/>
              <a:ahLst/>
              <a:cxnLst/>
              <a:rect l="l" t="t" r="r" b="b"/>
              <a:pathLst>
                <a:path w="41739" h="470" extrusionOk="0">
                  <a:moveTo>
                    <a:pt x="10" y="1"/>
                  </a:moveTo>
                  <a:cubicBezTo>
                    <a:pt x="10" y="158"/>
                    <a:pt x="5" y="317"/>
                    <a:pt x="0" y="470"/>
                  </a:cubicBezTo>
                  <a:lnTo>
                    <a:pt x="41625" y="470"/>
                  </a:lnTo>
                  <a:cubicBezTo>
                    <a:pt x="41665" y="317"/>
                    <a:pt x="41704" y="158"/>
                    <a:pt x="41738"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926;p58">
              <a:extLst>
                <a:ext uri="{FF2B5EF4-FFF2-40B4-BE49-F238E27FC236}">
                  <a16:creationId xmlns:a16="http://schemas.microsoft.com/office/drawing/2014/main" id="{CF66A76E-F62F-84A5-DAA2-49F0564F476C}"/>
                </a:ext>
              </a:extLst>
            </p:cNvPr>
            <p:cNvSpPr/>
            <p:nvPr/>
          </p:nvSpPr>
          <p:spPr>
            <a:xfrm>
              <a:off x="6280925" y="4908300"/>
              <a:ext cx="1015825" cy="11750"/>
            </a:xfrm>
            <a:custGeom>
              <a:avLst/>
              <a:gdLst/>
              <a:ahLst/>
              <a:cxnLst/>
              <a:rect l="l" t="t" r="r" b="b"/>
              <a:pathLst>
                <a:path w="40633" h="470" extrusionOk="0">
                  <a:moveTo>
                    <a:pt x="0" y="0"/>
                  </a:moveTo>
                  <a:lnTo>
                    <a:pt x="0" y="469"/>
                  </a:lnTo>
                  <a:lnTo>
                    <a:pt x="40588" y="469"/>
                  </a:lnTo>
                  <a:cubicBezTo>
                    <a:pt x="40597" y="321"/>
                    <a:pt x="40613" y="164"/>
                    <a:pt x="40633"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927;p58">
              <a:extLst>
                <a:ext uri="{FF2B5EF4-FFF2-40B4-BE49-F238E27FC236}">
                  <a16:creationId xmlns:a16="http://schemas.microsoft.com/office/drawing/2014/main" id="{17E8F618-C994-EF48-47A1-04259AE979D0}"/>
                </a:ext>
              </a:extLst>
            </p:cNvPr>
            <p:cNvSpPr/>
            <p:nvPr/>
          </p:nvSpPr>
          <p:spPr>
            <a:xfrm>
              <a:off x="6280650" y="5050725"/>
              <a:ext cx="1012025" cy="11875"/>
            </a:xfrm>
            <a:custGeom>
              <a:avLst/>
              <a:gdLst/>
              <a:ahLst/>
              <a:cxnLst/>
              <a:rect l="l" t="t" r="r" b="b"/>
              <a:pathLst>
                <a:path w="40481" h="475" extrusionOk="0">
                  <a:moveTo>
                    <a:pt x="1" y="1"/>
                  </a:moveTo>
                  <a:lnTo>
                    <a:pt x="1" y="474"/>
                  </a:lnTo>
                  <a:lnTo>
                    <a:pt x="40466" y="474"/>
                  </a:lnTo>
                  <a:cubicBezTo>
                    <a:pt x="40471" y="316"/>
                    <a:pt x="40476" y="158"/>
                    <a:pt x="40481"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928;p58">
              <a:extLst>
                <a:ext uri="{FF2B5EF4-FFF2-40B4-BE49-F238E27FC236}">
                  <a16:creationId xmlns:a16="http://schemas.microsoft.com/office/drawing/2014/main" id="{D694365D-B4AA-F1CF-2641-91E065415F49}"/>
                </a:ext>
              </a:extLst>
            </p:cNvPr>
            <p:cNvSpPr/>
            <p:nvPr/>
          </p:nvSpPr>
          <p:spPr>
            <a:xfrm>
              <a:off x="6281650" y="5193125"/>
              <a:ext cx="1005850" cy="11875"/>
            </a:xfrm>
            <a:custGeom>
              <a:avLst/>
              <a:gdLst/>
              <a:ahLst/>
              <a:cxnLst/>
              <a:rect l="l" t="t" r="r" b="b"/>
              <a:pathLst>
                <a:path w="40234" h="475" extrusionOk="0">
                  <a:moveTo>
                    <a:pt x="1" y="1"/>
                  </a:moveTo>
                  <a:cubicBezTo>
                    <a:pt x="1" y="163"/>
                    <a:pt x="6" y="322"/>
                    <a:pt x="6" y="475"/>
                  </a:cubicBezTo>
                  <a:lnTo>
                    <a:pt x="40213" y="475"/>
                  </a:lnTo>
                  <a:cubicBezTo>
                    <a:pt x="40219" y="322"/>
                    <a:pt x="40228" y="163"/>
                    <a:pt x="4023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929;p58">
              <a:extLst>
                <a:ext uri="{FF2B5EF4-FFF2-40B4-BE49-F238E27FC236}">
                  <a16:creationId xmlns:a16="http://schemas.microsoft.com/office/drawing/2014/main" id="{215E4585-0622-6D62-F72E-661261FA59A4}"/>
                </a:ext>
              </a:extLst>
            </p:cNvPr>
            <p:cNvSpPr/>
            <p:nvPr/>
          </p:nvSpPr>
          <p:spPr>
            <a:xfrm>
              <a:off x="6398775" y="3250125"/>
              <a:ext cx="586600" cy="721225"/>
            </a:xfrm>
            <a:custGeom>
              <a:avLst/>
              <a:gdLst/>
              <a:ahLst/>
              <a:cxnLst/>
              <a:rect l="l" t="t" r="r" b="b"/>
              <a:pathLst>
                <a:path w="23464" h="28849" extrusionOk="0">
                  <a:moveTo>
                    <a:pt x="15482" y="0"/>
                  </a:moveTo>
                  <a:lnTo>
                    <a:pt x="15482" y="0"/>
                  </a:lnTo>
                  <a:cubicBezTo>
                    <a:pt x="13833" y="1946"/>
                    <a:pt x="11053" y="2454"/>
                    <a:pt x="8506" y="2479"/>
                  </a:cubicBezTo>
                  <a:cubicBezTo>
                    <a:pt x="8448" y="2479"/>
                    <a:pt x="8391" y="2479"/>
                    <a:pt x="8333" y="2479"/>
                  </a:cubicBezTo>
                  <a:cubicBezTo>
                    <a:pt x="6958" y="2479"/>
                    <a:pt x="5569" y="2367"/>
                    <a:pt x="4261" y="1950"/>
                  </a:cubicBezTo>
                  <a:cubicBezTo>
                    <a:pt x="3505" y="1709"/>
                    <a:pt x="2785" y="1358"/>
                    <a:pt x="2143" y="898"/>
                  </a:cubicBezTo>
                  <a:cubicBezTo>
                    <a:pt x="1994" y="1347"/>
                    <a:pt x="1862" y="1807"/>
                    <a:pt x="1748" y="2301"/>
                  </a:cubicBezTo>
                  <a:cubicBezTo>
                    <a:pt x="0" y="9868"/>
                    <a:pt x="1955" y="21039"/>
                    <a:pt x="3017" y="26050"/>
                  </a:cubicBezTo>
                  <a:cubicBezTo>
                    <a:pt x="3357" y="27640"/>
                    <a:pt x="4740" y="28800"/>
                    <a:pt x="6364" y="28840"/>
                  </a:cubicBezTo>
                  <a:cubicBezTo>
                    <a:pt x="6597" y="28846"/>
                    <a:pt x="6839" y="28849"/>
                    <a:pt x="7086" y="28849"/>
                  </a:cubicBezTo>
                  <a:cubicBezTo>
                    <a:pt x="8739" y="28849"/>
                    <a:pt x="10667" y="28702"/>
                    <a:pt x="12135" y="28148"/>
                  </a:cubicBezTo>
                  <a:cubicBezTo>
                    <a:pt x="16054" y="26662"/>
                    <a:pt x="20067" y="24140"/>
                    <a:pt x="23464" y="18606"/>
                  </a:cubicBezTo>
                  <a:cubicBezTo>
                    <a:pt x="22634" y="17856"/>
                    <a:pt x="21953" y="16982"/>
                    <a:pt x="21726" y="15901"/>
                  </a:cubicBezTo>
                  <a:cubicBezTo>
                    <a:pt x="21593" y="15279"/>
                    <a:pt x="21627" y="14637"/>
                    <a:pt x="21677" y="14001"/>
                  </a:cubicBezTo>
                  <a:cubicBezTo>
                    <a:pt x="21880" y="11507"/>
                    <a:pt x="22353" y="9242"/>
                    <a:pt x="23138" y="6867"/>
                  </a:cubicBezTo>
                  <a:cubicBezTo>
                    <a:pt x="21983" y="6847"/>
                    <a:pt x="20843" y="6319"/>
                    <a:pt x="20082" y="5446"/>
                  </a:cubicBezTo>
                  <a:cubicBezTo>
                    <a:pt x="19322" y="4566"/>
                    <a:pt x="19110" y="3279"/>
                    <a:pt x="19258" y="2128"/>
                  </a:cubicBezTo>
                  <a:lnTo>
                    <a:pt x="19258" y="2128"/>
                  </a:lnTo>
                  <a:cubicBezTo>
                    <a:pt x="18710" y="3001"/>
                    <a:pt x="17747" y="3604"/>
                    <a:pt x="16720" y="3717"/>
                  </a:cubicBezTo>
                  <a:cubicBezTo>
                    <a:pt x="16631" y="3726"/>
                    <a:pt x="16540" y="3732"/>
                    <a:pt x="16449" y="3732"/>
                  </a:cubicBezTo>
                  <a:cubicBezTo>
                    <a:pt x="16288" y="3732"/>
                    <a:pt x="16126" y="3714"/>
                    <a:pt x="15975" y="3664"/>
                  </a:cubicBezTo>
                  <a:cubicBezTo>
                    <a:pt x="15314" y="3456"/>
                    <a:pt x="14943" y="2716"/>
                    <a:pt x="14938" y="2024"/>
                  </a:cubicBezTo>
                  <a:cubicBezTo>
                    <a:pt x="14933" y="1328"/>
                    <a:pt x="15200" y="637"/>
                    <a:pt x="1548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930;p58">
              <a:extLst>
                <a:ext uri="{FF2B5EF4-FFF2-40B4-BE49-F238E27FC236}">
                  <a16:creationId xmlns:a16="http://schemas.microsoft.com/office/drawing/2014/main" id="{9E811DF7-D160-0A0D-9727-323A83750C53}"/>
                </a:ext>
              </a:extLst>
            </p:cNvPr>
            <p:cNvSpPr/>
            <p:nvPr/>
          </p:nvSpPr>
          <p:spPr>
            <a:xfrm>
              <a:off x="6452325" y="3059775"/>
              <a:ext cx="709800" cy="655500"/>
            </a:xfrm>
            <a:custGeom>
              <a:avLst/>
              <a:gdLst/>
              <a:ahLst/>
              <a:cxnLst/>
              <a:rect l="l" t="t" r="r" b="b"/>
              <a:pathLst>
                <a:path w="28392" h="26220" extrusionOk="0">
                  <a:moveTo>
                    <a:pt x="12755" y="1"/>
                  </a:moveTo>
                  <a:cubicBezTo>
                    <a:pt x="7633" y="1"/>
                    <a:pt x="2147" y="1900"/>
                    <a:pt x="1" y="8512"/>
                  </a:cubicBezTo>
                  <a:cubicBezTo>
                    <a:pt x="643" y="8972"/>
                    <a:pt x="1363" y="9323"/>
                    <a:pt x="2119" y="9564"/>
                  </a:cubicBezTo>
                  <a:cubicBezTo>
                    <a:pt x="3427" y="9981"/>
                    <a:pt x="4816" y="10093"/>
                    <a:pt x="6191" y="10093"/>
                  </a:cubicBezTo>
                  <a:cubicBezTo>
                    <a:pt x="6249" y="10093"/>
                    <a:pt x="6306" y="10093"/>
                    <a:pt x="6364" y="10093"/>
                  </a:cubicBezTo>
                  <a:cubicBezTo>
                    <a:pt x="8911" y="10068"/>
                    <a:pt x="11691" y="9560"/>
                    <a:pt x="13340" y="7614"/>
                  </a:cubicBezTo>
                  <a:lnTo>
                    <a:pt x="13340" y="7614"/>
                  </a:lnTo>
                  <a:cubicBezTo>
                    <a:pt x="13058" y="8251"/>
                    <a:pt x="12791" y="8942"/>
                    <a:pt x="12796" y="9638"/>
                  </a:cubicBezTo>
                  <a:cubicBezTo>
                    <a:pt x="12801" y="10330"/>
                    <a:pt x="13172" y="11070"/>
                    <a:pt x="13833" y="11278"/>
                  </a:cubicBezTo>
                  <a:cubicBezTo>
                    <a:pt x="13984" y="11328"/>
                    <a:pt x="14146" y="11346"/>
                    <a:pt x="14307" y="11346"/>
                  </a:cubicBezTo>
                  <a:cubicBezTo>
                    <a:pt x="14398" y="11346"/>
                    <a:pt x="14489" y="11340"/>
                    <a:pt x="14578" y="11331"/>
                  </a:cubicBezTo>
                  <a:cubicBezTo>
                    <a:pt x="15605" y="11218"/>
                    <a:pt x="16568" y="10615"/>
                    <a:pt x="17116" y="9742"/>
                  </a:cubicBezTo>
                  <a:lnTo>
                    <a:pt x="17116" y="9742"/>
                  </a:lnTo>
                  <a:cubicBezTo>
                    <a:pt x="16968" y="10893"/>
                    <a:pt x="17180" y="12180"/>
                    <a:pt x="17940" y="13060"/>
                  </a:cubicBezTo>
                  <a:cubicBezTo>
                    <a:pt x="18701" y="13933"/>
                    <a:pt x="19841" y="14461"/>
                    <a:pt x="20996" y="14481"/>
                  </a:cubicBezTo>
                  <a:cubicBezTo>
                    <a:pt x="20211" y="16856"/>
                    <a:pt x="19738" y="19121"/>
                    <a:pt x="19535" y="21615"/>
                  </a:cubicBezTo>
                  <a:cubicBezTo>
                    <a:pt x="19485" y="22251"/>
                    <a:pt x="19451" y="22893"/>
                    <a:pt x="19584" y="23515"/>
                  </a:cubicBezTo>
                  <a:cubicBezTo>
                    <a:pt x="19811" y="24596"/>
                    <a:pt x="20492" y="25470"/>
                    <a:pt x="21322" y="26220"/>
                  </a:cubicBezTo>
                  <a:cubicBezTo>
                    <a:pt x="22462" y="24363"/>
                    <a:pt x="23538" y="22167"/>
                    <a:pt x="24511" y="19551"/>
                  </a:cubicBezTo>
                  <a:cubicBezTo>
                    <a:pt x="28391" y="9164"/>
                    <a:pt x="23573" y="1715"/>
                    <a:pt x="17314" y="467"/>
                  </a:cubicBezTo>
                  <a:cubicBezTo>
                    <a:pt x="15903" y="184"/>
                    <a:pt x="14346" y="1"/>
                    <a:pt x="127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931;p58">
              <a:extLst>
                <a:ext uri="{FF2B5EF4-FFF2-40B4-BE49-F238E27FC236}">
                  <a16:creationId xmlns:a16="http://schemas.microsoft.com/office/drawing/2014/main" id="{73E41112-7508-87D5-AC28-6B09FAB2EC8A}"/>
                </a:ext>
              </a:extLst>
            </p:cNvPr>
            <p:cNvSpPr/>
            <p:nvPr/>
          </p:nvSpPr>
          <p:spPr>
            <a:xfrm>
              <a:off x="6941550" y="3522100"/>
              <a:ext cx="166850" cy="208150"/>
            </a:xfrm>
            <a:custGeom>
              <a:avLst/>
              <a:gdLst/>
              <a:ahLst/>
              <a:cxnLst/>
              <a:rect l="l" t="t" r="r" b="b"/>
              <a:pathLst>
                <a:path w="6674" h="8326" extrusionOk="0">
                  <a:moveTo>
                    <a:pt x="4353" y="0"/>
                  </a:moveTo>
                  <a:cubicBezTo>
                    <a:pt x="4141" y="0"/>
                    <a:pt x="3912" y="35"/>
                    <a:pt x="3668" y="110"/>
                  </a:cubicBezTo>
                  <a:cubicBezTo>
                    <a:pt x="2350" y="515"/>
                    <a:pt x="1388" y="1981"/>
                    <a:pt x="800" y="3359"/>
                  </a:cubicBezTo>
                  <a:cubicBezTo>
                    <a:pt x="340" y="4419"/>
                    <a:pt x="0" y="5569"/>
                    <a:pt x="153" y="6597"/>
                  </a:cubicBezTo>
                  <a:cubicBezTo>
                    <a:pt x="299" y="7541"/>
                    <a:pt x="977" y="8326"/>
                    <a:pt x="1882" y="8326"/>
                  </a:cubicBezTo>
                  <a:cubicBezTo>
                    <a:pt x="1956" y="8326"/>
                    <a:pt x="2031" y="8321"/>
                    <a:pt x="2108" y="8310"/>
                  </a:cubicBezTo>
                  <a:cubicBezTo>
                    <a:pt x="2562" y="8246"/>
                    <a:pt x="3012" y="8003"/>
                    <a:pt x="3427" y="7717"/>
                  </a:cubicBezTo>
                  <a:cubicBezTo>
                    <a:pt x="4744" y="6789"/>
                    <a:pt x="5786" y="5308"/>
                    <a:pt x="6211" y="3758"/>
                  </a:cubicBezTo>
                  <a:cubicBezTo>
                    <a:pt x="6673" y="2062"/>
                    <a:pt x="5988" y="0"/>
                    <a:pt x="4353"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932;p58">
              <a:extLst>
                <a:ext uri="{FF2B5EF4-FFF2-40B4-BE49-F238E27FC236}">
                  <a16:creationId xmlns:a16="http://schemas.microsoft.com/office/drawing/2014/main" id="{A82698B2-E405-B6CF-0D0C-7AE56DD19046}"/>
                </a:ext>
              </a:extLst>
            </p:cNvPr>
            <p:cNvSpPr/>
            <p:nvPr/>
          </p:nvSpPr>
          <p:spPr>
            <a:xfrm>
              <a:off x="6969575" y="3547550"/>
              <a:ext cx="114525" cy="154800"/>
            </a:xfrm>
            <a:custGeom>
              <a:avLst/>
              <a:gdLst/>
              <a:ahLst/>
              <a:cxnLst/>
              <a:rect l="l" t="t" r="r" b="b"/>
              <a:pathLst>
                <a:path w="4581" h="6192" extrusionOk="0">
                  <a:moveTo>
                    <a:pt x="3317" y="1"/>
                  </a:moveTo>
                  <a:cubicBezTo>
                    <a:pt x="3293" y="1"/>
                    <a:pt x="3263" y="1"/>
                    <a:pt x="3238" y="5"/>
                  </a:cubicBezTo>
                  <a:cubicBezTo>
                    <a:pt x="2967" y="24"/>
                    <a:pt x="2691" y="168"/>
                    <a:pt x="2443" y="346"/>
                  </a:cubicBezTo>
                  <a:cubicBezTo>
                    <a:pt x="1530" y="1013"/>
                    <a:pt x="1026" y="2152"/>
                    <a:pt x="592" y="3214"/>
                  </a:cubicBezTo>
                  <a:cubicBezTo>
                    <a:pt x="558" y="3298"/>
                    <a:pt x="523" y="3382"/>
                    <a:pt x="533" y="3466"/>
                  </a:cubicBezTo>
                  <a:cubicBezTo>
                    <a:pt x="538" y="3540"/>
                    <a:pt x="582" y="3594"/>
                    <a:pt x="627" y="3644"/>
                  </a:cubicBezTo>
                  <a:cubicBezTo>
                    <a:pt x="839" y="3900"/>
                    <a:pt x="1056" y="4157"/>
                    <a:pt x="1269" y="4414"/>
                  </a:cubicBezTo>
                  <a:cubicBezTo>
                    <a:pt x="1372" y="4542"/>
                    <a:pt x="1486" y="4700"/>
                    <a:pt x="1431" y="4893"/>
                  </a:cubicBezTo>
                  <a:cubicBezTo>
                    <a:pt x="1402" y="4991"/>
                    <a:pt x="1328" y="5080"/>
                    <a:pt x="1258" y="5159"/>
                  </a:cubicBezTo>
                  <a:cubicBezTo>
                    <a:pt x="898" y="5554"/>
                    <a:pt x="459" y="5865"/>
                    <a:pt x="0" y="6037"/>
                  </a:cubicBezTo>
                  <a:cubicBezTo>
                    <a:pt x="0" y="6037"/>
                    <a:pt x="286" y="6191"/>
                    <a:pt x="765" y="6191"/>
                  </a:cubicBezTo>
                  <a:cubicBezTo>
                    <a:pt x="1283" y="6191"/>
                    <a:pt x="2014" y="6013"/>
                    <a:pt x="2853" y="5273"/>
                  </a:cubicBezTo>
                  <a:cubicBezTo>
                    <a:pt x="4473" y="3841"/>
                    <a:pt x="4580" y="1630"/>
                    <a:pt x="4580" y="1630"/>
                  </a:cubicBezTo>
                  <a:cubicBezTo>
                    <a:pt x="4492" y="1234"/>
                    <a:pt x="4393" y="835"/>
                    <a:pt x="4186" y="514"/>
                  </a:cubicBezTo>
                  <a:cubicBezTo>
                    <a:pt x="3994" y="218"/>
                    <a:pt x="3682" y="1"/>
                    <a:pt x="3317"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933;p58">
              <a:extLst>
                <a:ext uri="{FF2B5EF4-FFF2-40B4-BE49-F238E27FC236}">
                  <a16:creationId xmlns:a16="http://schemas.microsoft.com/office/drawing/2014/main" id="{94420E42-5724-DFCB-E31C-EAEEB3EB5C10}"/>
                </a:ext>
              </a:extLst>
            </p:cNvPr>
            <p:cNvSpPr/>
            <p:nvPr/>
          </p:nvSpPr>
          <p:spPr>
            <a:xfrm>
              <a:off x="6969575" y="3541075"/>
              <a:ext cx="114525" cy="157425"/>
            </a:xfrm>
            <a:custGeom>
              <a:avLst/>
              <a:gdLst/>
              <a:ahLst/>
              <a:cxnLst/>
              <a:rect l="l" t="t" r="r" b="b"/>
              <a:pathLst>
                <a:path w="4581" h="6297" extrusionOk="0">
                  <a:moveTo>
                    <a:pt x="849" y="3654"/>
                  </a:moveTo>
                  <a:cubicBezTo>
                    <a:pt x="850" y="3654"/>
                    <a:pt x="855" y="3661"/>
                    <a:pt x="859" y="3672"/>
                  </a:cubicBezTo>
                  <a:lnTo>
                    <a:pt x="859" y="3672"/>
                  </a:lnTo>
                  <a:lnTo>
                    <a:pt x="854" y="3666"/>
                  </a:lnTo>
                  <a:cubicBezTo>
                    <a:pt x="849" y="3658"/>
                    <a:pt x="848" y="3654"/>
                    <a:pt x="849" y="3654"/>
                  </a:cubicBezTo>
                  <a:close/>
                  <a:moveTo>
                    <a:pt x="3256" y="0"/>
                  </a:moveTo>
                  <a:cubicBezTo>
                    <a:pt x="3111" y="0"/>
                    <a:pt x="2967" y="25"/>
                    <a:pt x="2839" y="67"/>
                  </a:cubicBezTo>
                  <a:cubicBezTo>
                    <a:pt x="1861" y="417"/>
                    <a:pt x="1278" y="1242"/>
                    <a:pt x="844" y="2037"/>
                  </a:cubicBezTo>
                  <a:cubicBezTo>
                    <a:pt x="636" y="2441"/>
                    <a:pt x="463" y="2856"/>
                    <a:pt x="301" y="3266"/>
                  </a:cubicBezTo>
                  <a:cubicBezTo>
                    <a:pt x="276" y="3370"/>
                    <a:pt x="192" y="3468"/>
                    <a:pt x="197" y="3735"/>
                  </a:cubicBezTo>
                  <a:cubicBezTo>
                    <a:pt x="207" y="3878"/>
                    <a:pt x="281" y="3997"/>
                    <a:pt x="335" y="4060"/>
                  </a:cubicBezTo>
                  <a:lnTo>
                    <a:pt x="454" y="4193"/>
                  </a:lnTo>
                  <a:cubicBezTo>
                    <a:pt x="597" y="4357"/>
                    <a:pt x="750" y="4519"/>
                    <a:pt x="898" y="4678"/>
                  </a:cubicBezTo>
                  <a:lnTo>
                    <a:pt x="1115" y="4904"/>
                  </a:lnTo>
                  <a:cubicBezTo>
                    <a:pt x="1169" y="4969"/>
                    <a:pt x="1194" y="5018"/>
                    <a:pt x="1204" y="5047"/>
                  </a:cubicBezTo>
                  <a:cubicBezTo>
                    <a:pt x="1249" y="5107"/>
                    <a:pt x="1105" y="5304"/>
                    <a:pt x="973" y="5457"/>
                  </a:cubicBezTo>
                  <a:cubicBezTo>
                    <a:pt x="706" y="5783"/>
                    <a:pt x="380" y="6065"/>
                    <a:pt x="0" y="6296"/>
                  </a:cubicBezTo>
                  <a:cubicBezTo>
                    <a:pt x="440" y="6213"/>
                    <a:pt x="854" y="6000"/>
                    <a:pt x="1219" y="5714"/>
                  </a:cubicBezTo>
                  <a:cubicBezTo>
                    <a:pt x="1313" y="5640"/>
                    <a:pt x="1392" y="5571"/>
                    <a:pt x="1481" y="5477"/>
                  </a:cubicBezTo>
                  <a:cubicBezTo>
                    <a:pt x="1570" y="5389"/>
                    <a:pt x="1673" y="5241"/>
                    <a:pt x="1684" y="5052"/>
                  </a:cubicBezTo>
                  <a:cubicBezTo>
                    <a:pt x="1693" y="4860"/>
                    <a:pt x="1609" y="4703"/>
                    <a:pt x="1540" y="4594"/>
                  </a:cubicBezTo>
                  <a:lnTo>
                    <a:pt x="1338" y="4312"/>
                  </a:lnTo>
                  <a:cubicBezTo>
                    <a:pt x="1210" y="4134"/>
                    <a:pt x="1076" y="3956"/>
                    <a:pt x="943" y="3784"/>
                  </a:cubicBezTo>
                  <a:lnTo>
                    <a:pt x="871" y="3688"/>
                  </a:lnTo>
                  <a:lnTo>
                    <a:pt x="871" y="3688"/>
                  </a:lnTo>
                  <a:cubicBezTo>
                    <a:pt x="882" y="3662"/>
                    <a:pt x="906" y="3596"/>
                    <a:pt x="937" y="3532"/>
                  </a:cubicBezTo>
                  <a:cubicBezTo>
                    <a:pt x="1115" y="3133"/>
                    <a:pt x="1288" y="2742"/>
                    <a:pt x="1491" y="2372"/>
                  </a:cubicBezTo>
                  <a:cubicBezTo>
                    <a:pt x="1678" y="1997"/>
                    <a:pt x="1896" y="1646"/>
                    <a:pt x="2152" y="1340"/>
                  </a:cubicBezTo>
                  <a:cubicBezTo>
                    <a:pt x="2399" y="1030"/>
                    <a:pt x="2714" y="757"/>
                    <a:pt x="3035" y="600"/>
                  </a:cubicBezTo>
                  <a:cubicBezTo>
                    <a:pt x="3147" y="544"/>
                    <a:pt x="3264" y="516"/>
                    <a:pt x="3381" y="516"/>
                  </a:cubicBezTo>
                  <a:cubicBezTo>
                    <a:pt x="3587" y="516"/>
                    <a:pt x="3794" y="603"/>
                    <a:pt x="3974" y="782"/>
                  </a:cubicBezTo>
                  <a:cubicBezTo>
                    <a:pt x="4250" y="1054"/>
                    <a:pt x="4409" y="1479"/>
                    <a:pt x="4580" y="1889"/>
                  </a:cubicBezTo>
                  <a:cubicBezTo>
                    <a:pt x="4561" y="1449"/>
                    <a:pt x="4516" y="990"/>
                    <a:pt x="4250" y="561"/>
                  </a:cubicBezTo>
                  <a:cubicBezTo>
                    <a:pt x="4112" y="353"/>
                    <a:pt x="3910" y="171"/>
                    <a:pt x="3648" y="71"/>
                  </a:cubicBezTo>
                  <a:cubicBezTo>
                    <a:pt x="3524" y="22"/>
                    <a:pt x="3390" y="0"/>
                    <a:pt x="325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934;p58">
              <a:extLst>
                <a:ext uri="{FF2B5EF4-FFF2-40B4-BE49-F238E27FC236}">
                  <a16:creationId xmlns:a16="http://schemas.microsoft.com/office/drawing/2014/main" id="{79F0EEF9-DEC4-0409-1870-5AFFB43F0CCA}"/>
                </a:ext>
              </a:extLst>
            </p:cNvPr>
            <p:cNvSpPr/>
            <p:nvPr/>
          </p:nvSpPr>
          <p:spPr>
            <a:xfrm>
              <a:off x="6659775" y="3794875"/>
              <a:ext cx="244025" cy="225875"/>
            </a:xfrm>
            <a:custGeom>
              <a:avLst/>
              <a:gdLst/>
              <a:ahLst/>
              <a:cxnLst/>
              <a:rect l="l" t="t" r="r" b="b"/>
              <a:pathLst>
                <a:path w="9761" h="9035" extrusionOk="0">
                  <a:moveTo>
                    <a:pt x="9761" y="1"/>
                  </a:moveTo>
                  <a:cubicBezTo>
                    <a:pt x="9760" y="1"/>
                    <a:pt x="8086" y="2592"/>
                    <a:pt x="4686" y="4882"/>
                  </a:cubicBezTo>
                  <a:cubicBezTo>
                    <a:pt x="3131" y="5934"/>
                    <a:pt x="46" y="6699"/>
                    <a:pt x="46" y="6699"/>
                  </a:cubicBezTo>
                  <a:lnTo>
                    <a:pt x="1" y="9034"/>
                  </a:lnTo>
                  <a:cubicBezTo>
                    <a:pt x="1" y="9034"/>
                    <a:pt x="2761" y="8185"/>
                    <a:pt x="5347" y="6221"/>
                  </a:cubicBezTo>
                  <a:cubicBezTo>
                    <a:pt x="7934" y="4260"/>
                    <a:pt x="9760" y="1"/>
                    <a:pt x="976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935;p58">
              <a:extLst>
                <a:ext uri="{FF2B5EF4-FFF2-40B4-BE49-F238E27FC236}">
                  <a16:creationId xmlns:a16="http://schemas.microsoft.com/office/drawing/2014/main" id="{848ACE72-31A1-17E8-F61F-8C0FC971A01D}"/>
                </a:ext>
              </a:extLst>
            </p:cNvPr>
            <p:cNvSpPr/>
            <p:nvPr/>
          </p:nvSpPr>
          <p:spPr>
            <a:xfrm>
              <a:off x="6482325" y="3502000"/>
              <a:ext cx="37400" cy="62000"/>
            </a:xfrm>
            <a:custGeom>
              <a:avLst/>
              <a:gdLst/>
              <a:ahLst/>
              <a:cxnLst/>
              <a:rect l="l" t="t" r="r" b="b"/>
              <a:pathLst>
                <a:path w="1496" h="2480" extrusionOk="0">
                  <a:moveTo>
                    <a:pt x="751" y="1"/>
                  </a:moveTo>
                  <a:cubicBezTo>
                    <a:pt x="336" y="1"/>
                    <a:pt x="1" y="559"/>
                    <a:pt x="1" y="1240"/>
                  </a:cubicBezTo>
                  <a:cubicBezTo>
                    <a:pt x="1" y="1926"/>
                    <a:pt x="336" y="2479"/>
                    <a:pt x="751" y="2479"/>
                  </a:cubicBezTo>
                  <a:cubicBezTo>
                    <a:pt x="1161" y="2479"/>
                    <a:pt x="1496" y="1926"/>
                    <a:pt x="1496" y="1240"/>
                  </a:cubicBezTo>
                  <a:cubicBezTo>
                    <a:pt x="1496" y="559"/>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936;p58">
              <a:extLst>
                <a:ext uri="{FF2B5EF4-FFF2-40B4-BE49-F238E27FC236}">
                  <a16:creationId xmlns:a16="http://schemas.microsoft.com/office/drawing/2014/main" id="{128289DE-0389-A550-456D-4FDED5346289}"/>
                </a:ext>
              </a:extLst>
            </p:cNvPr>
            <p:cNvSpPr/>
            <p:nvPr/>
          </p:nvSpPr>
          <p:spPr>
            <a:xfrm>
              <a:off x="6701250" y="3547175"/>
              <a:ext cx="37425" cy="61975"/>
            </a:xfrm>
            <a:custGeom>
              <a:avLst/>
              <a:gdLst/>
              <a:ahLst/>
              <a:cxnLst/>
              <a:rect l="l" t="t" r="r" b="b"/>
              <a:pathLst>
                <a:path w="1497" h="2479" extrusionOk="0">
                  <a:moveTo>
                    <a:pt x="751" y="0"/>
                  </a:moveTo>
                  <a:cubicBezTo>
                    <a:pt x="337" y="0"/>
                    <a:pt x="0" y="554"/>
                    <a:pt x="0" y="1240"/>
                  </a:cubicBezTo>
                  <a:cubicBezTo>
                    <a:pt x="0" y="1921"/>
                    <a:pt x="337" y="2479"/>
                    <a:pt x="751" y="2479"/>
                  </a:cubicBezTo>
                  <a:cubicBezTo>
                    <a:pt x="1161" y="2479"/>
                    <a:pt x="1497" y="1921"/>
                    <a:pt x="1497" y="1240"/>
                  </a:cubicBezTo>
                  <a:cubicBezTo>
                    <a:pt x="1497" y="554"/>
                    <a:pt x="1161" y="0"/>
                    <a:pt x="75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937;p58">
              <a:extLst>
                <a:ext uri="{FF2B5EF4-FFF2-40B4-BE49-F238E27FC236}">
                  <a16:creationId xmlns:a16="http://schemas.microsoft.com/office/drawing/2014/main" id="{453D2A44-036F-4001-F1F1-FC6244BC9F60}"/>
                </a:ext>
              </a:extLst>
            </p:cNvPr>
            <p:cNvSpPr/>
            <p:nvPr/>
          </p:nvSpPr>
          <p:spPr>
            <a:xfrm>
              <a:off x="6526500" y="3522975"/>
              <a:ext cx="90500" cy="213725"/>
            </a:xfrm>
            <a:custGeom>
              <a:avLst/>
              <a:gdLst/>
              <a:ahLst/>
              <a:cxnLst/>
              <a:rect l="l" t="t" r="r" b="b"/>
              <a:pathLst>
                <a:path w="3620" h="8549" extrusionOk="0">
                  <a:moveTo>
                    <a:pt x="3235" y="0"/>
                  </a:moveTo>
                  <a:lnTo>
                    <a:pt x="3235" y="0"/>
                  </a:lnTo>
                  <a:cubicBezTo>
                    <a:pt x="2677" y="460"/>
                    <a:pt x="2198" y="1013"/>
                    <a:pt x="1788" y="1610"/>
                  </a:cubicBezTo>
                  <a:cubicBezTo>
                    <a:pt x="1378" y="2212"/>
                    <a:pt x="1037" y="2864"/>
                    <a:pt x="770" y="3545"/>
                  </a:cubicBezTo>
                  <a:cubicBezTo>
                    <a:pt x="232" y="4908"/>
                    <a:pt x="0" y="6398"/>
                    <a:pt x="100" y="7860"/>
                  </a:cubicBezTo>
                  <a:lnTo>
                    <a:pt x="125" y="8166"/>
                  </a:lnTo>
                  <a:lnTo>
                    <a:pt x="371" y="8235"/>
                  </a:lnTo>
                  <a:cubicBezTo>
                    <a:pt x="1121" y="8434"/>
                    <a:pt x="1895" y="8549"/>
                    <a:pt x="2664" y="8549"/>
                  </a:cubicBezTo>
                  <a:cubicBezTo>
                    <a:pt x="2984" y="8549"/>
                    <a:pt x="3303" y="8529"/>
                    <a:pt x="3620" y="8487"/>
                  </a:cubicBezTo>
                  <a:cubicBezTo>
                    <a:pt x="2682" y="8220"/>
                    <a:pt x="1781" y="7941"/>
                    <a:pt x="916" y="7597"/>
                  </a:cubicBezTo>
                  <a:lnTo>
                    <a:pt x="916" y="7597"/>
                  </a:lnTo>
                  <a:cubicBezTo>
                    <a:pt x="1009" y="6319"/>
                    <a:pt x="1250" y="5067"/>
                    <a:pt x="1620" y="3841"/>
                  </a:cubicBezTo>
                  <a:cubicBezTo>
                    <a:pt x="1818" y="3190"/>
                    <a:pt x="2055" y="2548"/>
                    <a:pt x="2326" y="1907"/>
                  </a:cubicBezTo>
                  <a:cubicBezTo>
                    <a:pt x="2597" y="1269"/>
                    <a:pt x="2909" y="643"/>
                    <a:pt x="3235"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938;p58">
              <a:extLst>
                <a:ext uri="{FF2B5EF4-FFF2-40B4-BE49-F238E27FC236}">
                  <a16:creationId xmlns:a16="http://schemas.microsoft.com/office/drawing/2014/main" id="{7571D523-0974-7CFD-61D6-74BE46C0CEDF}"/>
                </a:ext>
              </a:extLst>
            </p:cNvPr>
            <p:cNvSpPr/>
            <p:nvPr/>
          </p:nvSpPr>
          <p:spPr>
            <a:xfrm>
              <a:off x="6434425" y="3379825"/>
              <a:ext cx="147775" cy="93325"/>
            </a:xfrm>
            <a:custGeom>
              <a:avLst/>
              <a:gdLst/>
              <a:ahLst/>
              <a:cxnLst/>
              <a:rect l="l" t="t" r="r" b="b"/>
              <a:pathLst>
                <a:path w="5911" h="3733" extrusionOk="0">
                  <a:moveTo>
                    <a:pt x="5887" y="0"/>
                  </a:moveTo>
                  <a:cubicBezTo>
                    <a:pt x="3417" y="0"/>
                    <a:pt x="1039" y="1489"/>
                    <a:pt x="1" y="3732"/>
                  </a:cubicBezTo>
                  <a:cubicBezTo>
                    <a:pt x="1080" y="2497"/>
                    <a:pt x="2726" y="1785"/>
                    <a:pt x="4366" y="1785"/>
                  </a:cubicBezTo>
                  <a:cubicBezTo>
                    <a:pt x="4789" y="1785"/>
                    <a:pt x="5211" y="1832"/>
                    <a:pt x="5624" y="1930"/>
                  </a:cubicBezTo>
                  <a:cubicBezTo>
                    <a:pt x="5762" y="1319"/>
                    <a:pt x="5856" y="622"/>
                    <a:pt x="5911" y="0"/>
                  </a:cubicBezTo>
                  <a:cubicBezTo>
                    <a:pt x="5903" y="0"/>
                    <a:pt x="5895" y="0"/>
                    <a:pt x="588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939;p58">
              <a:extLst>
                <a:ext uri="{FF2B5EF4-FFF2-40B4-BE49-F238E27FC236}">
                  <a16:creationId xmlns:a16="http://schemas.microsoft.com/office/drawing/2014/main" id="{FFB78847-B069-36DE-25A0-2B08E5066A8F}"/>
                </a:ext>
              </a:extLst>
            </p:cNvPr>
            <p:cNvSpPr/>
            <p:nvPr/>
          </p:nvSpPr>
          <p:spPr>
            <a:xfrm>
              <a:off x="6679300" y="3392175"/>
              <a:ext cx="135525" cy="118850"/>
            </a:xfrm>
            <a:custGeom>
              <a:avLst/>
              <a:gdLst/>
              <a:ahLst/>
              <a:cxnLst/>
              <a:rect l="l" t="t" r="r" b="b"/>
              <a:pathLst>
                <a:path w="5421" h="4754" extrusionOk="0">
                  <a:moveTo>
                    <a:pt x="429" y="0"/>
                  </a:moveTo>
                  <a:cubicBezTo>
                    <a:pt x="247" y="612"/>
                    <a:pt x="148" y="1204"/>
                    <a:pt x="0" y="1826"/>
                  </a:cubicBezTo>
                  <a:cubicBezTo>
                    <a:pt x="1042" y="2029"/>
                    <a:pt x="2083" y="2270"/>
                    <a:pt x="3040" y="2721"/>
                  </a:cubicBezTo>
                  <a:cubicBezTo>
                    <a:pt x="4004" y="3170"/>
                    <a:pt x="4883" y="3840"/>
                    <a:pt x="5421" y="4754"/>
                  </a:cubicBezTo>
                  <a:cubicBezTo>
                    <a:pt x="4640" y="2537"/>
                    <a:pt x="2621" y="844"/>
                    <a:pt x="4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940;p58">
              <a:extLst>
                <a:ext uri="{FF2B5EF4-FFF2-40B4-BE49-F238E27FC236}">
                  <a16:creationId xmlns:a16="http://schemas.microsoft.com/office/drawing/2014/main" id="{EE9A2415-A460-6BDF-B547-B3F193E7ABB6}"/>
                </a:ext>
              </a:extLst>
            </p:cNvPr>
            <p:cNvSpPr/>
            <p:nvPr/>
          </p:nvSpPr>
          <p:spPr>
            <a:xfrm>
              <a:off x="6523525" y="3810375"/>
              <a:ext cx="80375" cy="32150"/>
            </a:xfrm>
            <a:custGeom>
              <a:avLst/>
              <a:gdLst/>
              <a:ahLst/>
              <a:cxnLst/>
              <a:rect l="l" t="t" r="r" b="b"/>
              <a:pathLst>
                <a:path w="3215" h="1286" extrusionOk="0">
                  <a:moveTo>
                    <a:pt x="1171" y="0"/>
                  </a:moveTo>
                  <a:cubicBezTo>
                    <a:pt x="557" y="0"/>
                    <a:pt x="102" y="159"/>
                    <a:pt x="55" y="427"/>
                  </a:cubicBezTo>
                  <a:cubicBezTo>
                    <a:pt x="1" y="728"/>
                    <a:pt x="485" y="1078"/>
                    <a:pt x="1185" y="1286"/>
                  </a:cubicBezTo>
                  <a:cubicBezTo>
                    <a:pt x="1764" y="846"/>
                    <a:pt x="2484" y="589"/>
                    <a:pt x="3215" y="570"/>
                  </a:cubicBezTo>
                  <a:cubicBezTo>
                    <a:pt x="2928" y="358"/>
                    <a:pt x="2450" y="165"/>
                    <a:pt x="1896" y="67"/>
                  </a:cubicBezTo>
                  <a:cubicBezTo>
                    <a:pt x="1641" y="21"/>
                    <a:pt x="1396" y="0"/>
                    <a:pt x="117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941;p58">
              <a:extLst>
                <a:ext uri="{FF2B5EF4-FFF2-40B4-BE49-F238E27FC236}">
                  <a16:creationId xmlns:a16="http://schemas.microsoft.com/office/drawing/2014/main" id="{4DD5B41C-C47A-09C6-B155-D0812CE5C8A2}"/>
                </a:ext>
              </a:extLst>
            </p:cNvPr>
            <p:cNvSpPr/>
            <p:nvPr/>
          </p:nvSpPr>
          <p:spPr>
            <a:xfrm>
              <a:off x="6553150" y="3824625"/>
              <a:ext cx="58675" cy="22400"/>
            </a:xfrm>
            <a:custGeom>
              <a:avLst/>
              <a:gdLst/>
              <a:ahLst/>
              <a:cxnLst/>
              <a:rect l="l" t="t" r="r" b="b"/>
              <a:pathLst>
                <a:path w="2347" h="896" extrusionOk="0">
                  <a:moveTo>
                    <a:pt x="2030" y="0"/>
                  </a:moveTo>
                  <a:cubicBezTo>
                    <a:pt x="1299" y="19"/>
                    <a:pt x="579" y="276"/>
                    <a:pt x="0" y="716"/>
                  </a:cubicBezTo>
                  <a:cubicBezTo>
                    <a:pt x="149" y="759"/>
                    <a:pt x="307" y="800"/>
                    <a:pt x="474" y="829"/>
                  </a:cubicBezTo>
                  <a:cubicBezTo>
                    <a:pt x="729" y="874"/>
                    <a:pt x="975" y="895"/>
                    <a:pt x="1199" y="895"/>
                  </a:cubicBezTo>
                  <a:cubicBezTo>
                    <a:pt x="1814" y="895"/>
                    <a:pt x="2269" y="737"/>
                    <a:pt x="2317" y="469"/>
                  </a:cubicBezTo>
                  <a:cubicBezTo>
                    <a:pt x="2346" y="315"/>
                    <a:pt x="2233" y="153"/>
                    <a:pt x="2030"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942;p58">
              <a:extLst>
                <a:ext uri="{FF2B5EF4-FFF2-40B4-BE49-F238E27FC236}">
                  <a16:creationId xmlns:a16="http://schemas.microsoft.com/office/drawing/2014/main" id="{EFE5A3DD-8750-734E-24A2-BE2CED2A1631}"/>
                </a:ext>
              </a:extLst>
            </p:cNvPr>
            <p:cNvSpPr/>
            <p:nvPr/>
          </p:nvSpPr>
          <p:spPr>
            <a:xfrm>
              <a:off x="5867000" y="4032850"/>
              <a:ext cx="1318425" cy="1162425"/>
            </a:xfrm>
            <a:custGeom>
              <a:avLst/>
              <a:gdLst/>
              <a:ahLst/>
              <a:cxnLst/>
              <a:rect l="l" t="t" r="r" b="b"/>
              <a:pathLst>
                <a:path w="52737" h="46497" extrusionOk="0">
                  <a:moveTo>
                    <a:pt x="2552" y="1"/>
                  </a:moveTo>
                  <a:cubicBezTo>
                    <a:pt x="2516" y="1"/>
                    <a:pt x="2482" y="5"/>
                    <a:pt x="2448" y="13"/>
                  </a:cubicBezTo>
                  <a:cubicBezTo>
                    <a:pt x="978" y="364"/>
                    <a:pt x="0" y="5256"/>
                    <a:pt x="898" y="8514"/>
                  </a:cubicBezTo>
                  <a:cubicBezTo>
                    <a:pt x="1796" y="11778"/>
                    <a:pt x="3179" y="14467"/>
                    <a:pt x="4646" y="15282"/>
                  </a:cubicBezTo>
                  <a:cubicBezTo>
                    <a:pt x="6116" y="16096"/>
                    <a:pt x="16464" y="18215"/>
                    <a:pt x="16464" y="18215"/>
                  </a:cubicBezTo>
                  <a:cubicBezTo>
                    <a:pt x="16464" y="18215"/>
                    <a:pt x="27467" y="32150"/>
                    <a:pt x="30320" y="35166"/>
                  </a:cubicBezTo>
                  <a:cubicBezTo>
                    <a:pt x="33174" y="38183"/>
                    <a:pt x="43037" y="46496"/>
                    <a:pt x="43037" y="46496"/>
                  </a:cubicBezTo>
                  <a:lnTo>
                    <a:pt x="52736" y="36228"/>
                  </a:lnTo>
                  <a:cubicBezTo>
                    <a:pt x="52736" y="36228"/>
                    <a:pt x="49799" y="31987"/>
                    <a:pt x="46783" y="28971"/>
                  </a:cubicBezTo>
                  <a:cubicBezTo>
                    <a:pt x="43767" y="25959"/>
                    <a:pt x="41472" y="24671"/>
                    <a:pt x="41472" y="24671"/>
                  </a:cubicBezTo>
                  <a:lnTo>
                    <a:pt x="38045" y="29233"/>
                  </a:lnTo>
                  <a:lnTo>
                    <a:pt x="16571" y="12122"/>
                  </a:lnTo>
                  <a:cubicBezTo>
                    <a:pt x="16571" y="12122"/>
                    <a:pt x="10761" y="10149"/>
                    <a:pt x="9132" y="8677"/>
                  </a:cubicBezTo>
                  <a:cubicBezTo>
                    <a:pt x="7536" y="7244"/>
                    <a:pt x="4078" y="1"/>
                    <a:pt x="2552"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943;p58">
              <a:extLst>
                <a:ext uri="{FF2B5EF4-FFF2-40B4-BE49-F238E27FC236}">
                  <a16:creationId xmlns:a16="http://schemas.microsoft.com/office/drawing/2014/main" id="{0E8A9D9F-62AC-1EEF-80F9-5BDFC37FF531}"/>
                </a:ext>
              </a:extLst>
            </p:cNvPr>
            <p:cNvSpPr/>
            <p:nvPr/>
          </p:nvSpPr>
          <p:spPr>
            <a:xfrm>
              <a:off x="6860600" y="4293450"/>
              <a:ext cx="338025" cy="413725"/>
            </a:xfrm>
            <a:custGeom>
              <a:avLst/>
              <a:gdLst/>
              <a:ahLst/>
              <a:cxnLst/>
              <a:rect l="l" t="t" r="r" b="b"/>
              <a:pathLst>
                <a:path w="13521" h="16549" extrusionOk="0">
                  <a:moveTo>
                    <a:pt x="13521" y="1"/>
                  </a:moveTo>
                  <a:lnTo>
                    <a:pt x="13521" y="1"/>
                  </a:lnTo>
                  <a:cubicBezTo>
                    <a:pt x="11882" y="771"/>
                    <a:pt x="10367" y="1807"/>
                    <a:pt x="9009" y="3042"/>
                  </a:cubicBezTo>
                  <a:cubicBezTo>
                    <a:pt x="8323" y="3649"/>
                    <a:pt x="7711" y="4359"/>
                    <a:pt x="7148" y="5075"/>
                  </a:cubicBezTo>
                  <a:cubicBezTo>
                    <a:pt x="6590" y="5791"/>
                    <a:pt x="6066" y="6526"/>
                    <a:pt x="5544" y="7262"/>
                  </a:cubicBezTo>
                  <a:cubicBezTo>
                    <a:pt x="4526" y="8753"/>
                    <a:pt x="3544" y="10263"/>
                    <a:pt x="2616" y="11809"/>
                  </a:cubicBezTo>
                  <a:cubicBezTo>
                    <a:pt x="1689" y="13354"/>
                    <a:pt x="800" y="14924"/>
                    <a:pt x="0" y="16548"/>
                  </a:cubicBezTo>
                  <a:cubicBezTo>
                    <a:pt x="1135" y="15136"/>
                    <a:pt x="2202" y="13685"/>
                    <a:pt x="3243" y="12224"/>
                  </a:cubicBezTo>
                  <a:cubicBezTo>
                    <a:pt x="4295" y="10762"/>
                    <a:pt x="5312" y="9281"/>
                    <a:pt x="6339" y="7815"/>
                  </a:cubicBezTo>
                  <a:cubicBezTo>
                    <a:pt x="6842" y="7075"/>
                    <a:pt x="7355" y="6339"/>
                    <a:pt x="7879" y="5624"/>
                  </a:cubicBezTo>
                  <a:cubicBezTo>
                    <a:pt x="8387" y="4893"/>
                    <a:pt x="8939" y="4227"/>
                    <a:pt x="9538" y="3575"/>
                  </a:cubicBezTo>
                  <a:cubicBezTo>
                    <a:pt x="10746" y="2286"/>
                    <a:pt x="12099" y="1111"/>
                    <a:pt x="1352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944;p58">
              <a:extLst>
                <a:ext uri="{FF2B5EF4-FFF2-40B4-BE49-F238E27FC236}">
                  <a16:creationId xmlns:a16="http://schemas.microsoft.com/office/drawing/2014/main" id="{55D4E8EE-8A87-1D18-2C0D-ECBAA142C5F7}"/>
                </a:ext>
              </a:extLst>
            </p:cNvPr>
            <p:cNvSpPr/>
            <p:nvPr/>
          </p:nvSpPr>
          <p:spPr>
            <a:xfrm>
              <a:off x="7127400" y="4793625"/>
              <a:ext cx="174275" cy="206275"/>
            </a:xfrm>
            <a:custGeom>
              <a:avLst/>
              <a:gdLst/>
              <a:ahLst/>
              <a:cxnLst/>
              <a:rect l="l" t="t" r="r" b="b"/>
              <a:pathLst>
                <a:path w="6971" h="8251" extrusionOk="0">
                  <a:moveTo>
                    <a:pt x="6971" y="1"/>
                  </a:moveTo>
                  <a:lnTo>
                    <a:pt x="6971" y="1"/>
                  </a:lnTo>
                  <a:cubicBezTo>
                    <a:pt x="6235" y="559"/>
                    <a:pt x="5579" y="1176"/>
                    <a:pt x="4942" y="1818"/>
                  </a:cubicBezTo>
                  <a:cubicBezTo>
                    <a:pt x="4305" y="2459"/>
                    <a:pt x="3698" y="3126"/>
                    <a:pt x="3115" y="3812"/>
                  </a:cubicBezTo>
                  <a:cubicBezTo>
                    <a:pt x="2533" y="4498"/>
                    <a:pt x="1985" y="5209"/>
                    <a:pt x="1457" y="5945"/>
                  </a:cubicBezTo>
                  <a:cubicBezTo>
                    <a:pt x="928" y="6676"/>
                    <a:pt x="430" y="7430"/>
                    <a:pt x="1" y="8250"/>
                  </a:cubicBezTo>
                  <a:cubicBezTo>
                    <a:pt x="736" y="7692"/>
                    <a:pt x="1398" y="7070"/>
                    <a:pt x="2029" y="6428"/>
                  </a:cubicBezTo>
                  <a:cubicBezTo>
                    <a:pt x="2666" y="5787"/>
                    <a:pt x="3273" y="5125"/>
                    <a:pt x="3856" y="4434"/>
                  </a:cubicBezTo>
                  <a:cubicBezTo>
                    <a:pt x="4439" y="3748"/>
                    <a:pt x="4986" y="3037"/>
                    <a:pt x="5515" y="2302"/>
                  </a:cubicBezTo>
                  <a:cubicBezTo>
                    <a:pt x="6043" y="1571"/>
                    <a:pt x="6542" y="816"/>
                    <a:pt x="697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945;p58">
              <a:extLst>
                <a:ext uri="{FF2B5EF4-FFF2-40B4-BE49-F238E27FC236}">
                  <a16:creationId xmlns:a16="http://schemas.microsoft.com/office/drawing/2014/main" id="{DE484CC7-8F39-713C-6208-EA997B661D44}"/>
                </a:ext>
              </a:extLst>
            </p:cNvPr>
            <p:cNvSpPr/>
            <p:nvPr/>
          </p:nvSpPr>
          <p:spPr>
            <a:xfrm>
              <a:off x="6797025" y="4746975"/>
              <a:ext cx="181575" cy="179100"/>
            </a:xfrm>
            <a:custGeom>
              <a:avLst/>
              <a:gdLst/>
              <a:ahLst/>
              <a:cxnLst/>
              <a:rect l="l" t="t" r="r" b="b"/>
              <a:pathLst>
                <a:path w="7263" h="7164" extrusionOk="0">
                  <a:moveTo>
                    <a:pt x="1" y="1"/>
                  </a:moveTo>
                  <a:cubicBezTo>
                    <a:pt x="500" y="737"/>
                    <a:pt x="1131" y="1359"/>
                    <a:pt x="1778" y="1932"/>
                  </a:cubicBezTo>
                  <a:cubicBezTo>
                    <a:pt x="2430" y="2504"/>
                    <a:pt x="3100" y="3037"/>
                    <a:pt x="3752" y="3566"/>
                  </a:cubicBezTo>
                  <a:cubicBezTo>
                    <a:pt x="4403" y="4099"/>
                    <a:pt x="5046" y="4632"/>
                    <a:pt x="5633" y="5220"/>
                  </a:cubicBezTo>
                  <a:cubicBezTo>
                    <a:pt x="6226" y="5806"/>
                    <a:pt x="6763" y="6439"/>
                    <a:pt x="7262" y="7164"/>
                  </a:cubicBezTo>
                  <a:cubicBezTo>
                    <a:pt x="7139" y="6286"/>
                    <a:pt x="6729" y="5457"/>
                    <a:pt x="6205" y="4730"/>
                  </a:cubicBezTo>
                  <a:cubicBezTo>
                    <a:pt x="5683" y="4005"/>
                    <a:pt x="5046" y="3368"/>
                    <a:pt x="4364" y="2821"/>
                  </a:cubicBezTo>
                  <a:cubicBezTo>
                    <a:pt x="3678" y="2263"/>
                    <a:pt x="2958" y="1789"/>
                    <a:pt x="2227" y="1329"/>
                  </a:cubicBezTo>
                  <a:cubicBezTo>
                    <a:pt x="1501" y="875"/>
                    <a:pt x="766" y="440"/>
                    <a:pt x="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946;p58">
              <a:extLst>
                <a:ext uri="{FF2B5EF4-FFF2-40B4-BE49-F238E27FC236}">
                  <a16:creationId xmlns:a16="http://schemas.microsoft.com/office/drawing/2014/main" id="{F566CA52-2C29-99E5-19E3-96C8694CD3C2}"/>
                </a:ext>
              </a:extLst>
            </p:cNvPr>
            <p:cNvSpPr/>
            <p:nvPr/>
          </p:nvSpPr>
          <p:spPr>
            <a:xfrm>
              <a:off x="5881800" y="4155500"/>
              <a:ext cx="394325" cy="275825"/>
            </a:xfrm>
            <a:custGeom>
              <a:avLst/>
              <a:gdLst/>
              <a:ahLst/>
              <a:cxnLst/>
              <a:rect l="l" t="t" r="r" b="b"/>
              <a:pathLst>
                <a:path w="15773" h="11033" extrusionOk="0">
                  <a:moveTo>
                    <a:pt x="324" y="0"/>
                  </a:moveTo>
                  <a:cubicBezTo>
                    <a:pt x="199" y="0"/>
                    <a:pt x="72" y="48"/>
                    <a:pt x="1" y="148"/>
                  </a:cubicBezTo>
                  <a:cubicBezTo>
                    <a:pt x="69" y="68"/>
                    <a:pt x="172" y="36"/>
                    <a:pt x="272" y="36"/>
                  </a:cubicBezTo>
                  <a:cubicBezTo>
                    <a:pt x="309" y="36"/>
                    <a:pt x="346" y="41"/>
                    <a:pt x="381" y="49"/>
                  </a:cubicBezTo>
                  <a:cubicBezTo>
                    <a:pt x="514" y="78"/>
                    <a:pt x="623" y="172"/>
                    <a:pt x="707" y="276"/>
                  </a:cubicBezTo>
                  <a:cubicBezTo>
                    <a:pt x="864" y="498"/>
                    <a:pt x="987" y="755"/>
                    <a:pt x="1096" y="1012"/>
                  </a:cubicBezTo>
                  <a:cubicBezTo>
                    <a:pt x="1309" y="1530"/>
                    <a:pt x="1457" y="2078"/>
                    <a:pt x="1630" y="2621"/>
                  </a:cubicBezTo>
                  <a:cubicBezTo>
                    <a:pt x="1974" y="3707"/>
                    <a:pt x="2419" y="4763"/>
                    <a:pt x="2908" y="5795"/>
                  </a:cubicBezTo>
                  <a:cubicBezTo>
                    <a:pt x="3154" y="6309"/>
                    <a:pt x="3402" y="6842"/>
                    <a:pt x="3801" y="7321"/>
                  </a:cubicBezTo>
                  <a:cubicBezTo>
                    <a:pt x="4202" y="7809"/>
                    <a:pt x="4769" y="8130"/>
                    <a:pt x="5321" y="8337"/>
                  </a:cubicBezTo>
                  <a:cubicBezTo>
                    <a:pt x="6437" y="8738"/>
                    <a:pt x="7558" y="8969"/>
                    <a:pt x="8713" y="9098"/>
                  </a:cubicBezTo>
                  <a:lnTo>
                    <a:pt x="9577" y="9191"/>
                  </a:lnTo>
                  <a:lnTo>
                    <a:pt x="9024" y="8524"/>
                  </a:lnTo>
                  <a:cubicBezTo>
                    <a:pt x="8634" y="8061"/>
                    <a:pt x="8121" y="7814"/>
                    <a:pt x="7691" y="7587"/>
                  </a:cubicBezTo>
                  <a:cubicBezTo>
                    <a:pt x="7242" y="7360"/>
                    <a:pt x="6886" y="7128"/>
                    <a:pt x="6585" y="6788"/>
                  </a:cubicBezTo>
                  <a:cubicBezTo>
                    <a:pt x="6072" y="6209"/>
                    <a:pt x="5789" y="5404"/>
                    <a:pt x="5841" y="4631"/>
                  </a:cubicBezTo>
                  <a:lnTo>
                    <a:pt x="5841" y="4631"/>
                  </a:lnTo>
                  <a:cubicBezTo>
                    <a:pt x="6688" y="4808"/>
                    <a:pt x="7498" y="5271"/>
                    <a:pt x="8303" y="5751"/>
                  </a:cubicBezTo>
                  <a:cubicBezTo>
                    <a:pt x="8757" y="6022"/>
                    <a:pt x="9237" y="6289"/>
                    <a:pt x="9741" y="6516"/>
                  </a:cubicBezTo>
                  <a:cubicBezTo>
                    <a:pt x="10244" y="6747"/>
                    <a:pt x="10791" y="6895"/>
                    <a:pt x="11304" y="7020"/>
                  </a:cubicBezTo>
                  <a:cubicBezTo>
                    <a:pt x="11828" y="7143"/>
                    <a:pt x="12317" y="7280"/>
                    <a:pt x="12776" y="7517"/>
                  </a:cubicBezTo>
                  <a:cubicBezTo>
                    <a:pt x="13230" y="7745"/>
                    <a:pt x="13655" y="8051"/>
                    <a:pt x="14035" y="8406"/>
                  </a:cubicBezTo>
                  <a:cubicBezTo>
                    <a:pt x="14805" y="9123"/>
                    <a:pt x="15368" y="10046"/>
                    <a:pt x="15772" y="11033"/>
                  </a:cubicBezTo>
                  <a:cubicBezTo>
                    <a:pt x="15491" y="10001"/>
                    <a:pt x="14977" y="9018"/>
                    <a:pt x="14243" y="8205"/>
                  </a:cubicBezTo>
                  <a:cubicBezTo>
                    <a:pt x="13877" y="7799"/>
                    <a:pt x="13448" y="7439"/>
                    <a:pt x="12963" y="7168"/>
                  </a:cubicBezTo>
                  <a:cubicBezTo>
                    <a:pt x="12480" y="6886"/>
                    <a:pt x="11942" y="6708"/>
                    <a:pt x="11434" y="6560"/>
                  </a:cubicBezTo>
                  <a:cubicBezTo>
                    <a:pt x="10915" y="6412"/>
                    <a:pt x="10431" y="6259"/>
                    <a:pt x="9977" y="6017"/>
                  </a:cubicBezTo>
                  <a:cubicBezTo>
                    <a:pt x="9518" y="5785"/>
                    <a:pt x="9078" y="5499"/>
                    <a:pt x="8624" y="5218"/>
                  </a:cubicBezTo>
                  <a:cubicBezTo>
                    <a:pt x="7726" y="4660"/>
                    <a:pt x="6754" y="4038"/>
                    <a:pt x="5583" y="3885"/>
                  </a:cubicBezTo>
                  <a:lnTo>
                    <a:pt x="5262" y="3845"/>
                  </a:lnTo>
                  <a:lnTo>
                    <a:pt x="5198" y="4166"/>
                  </a:lnTo>
                  <a:cubicBezTo>
                    <a:pt x="4981" y="5266"/>
                    <a:pt x="5317" y="6427"/>
                    <a:pt x="6048" y="7266"/>
                  </a:cubicBezTo>
                  <a:cubicBezTo>
                    <a:pt x="6390" y="7674"/>
                    <a:pt x="6866" y="7971"/>
                    <a:pt x="7294" y="8186"/>
                  </a:cubicBezTo>
                  <a:lnTo>
                    <a:pt x="7294" y="8186"/>
                  </a:lnTo>
                  <a:cubicBezTo>
                    <a:pt x="6696" y="8075"/>
                    <a:pt x="6106" y="7932"/>
                    <a:pt x="5544" y="7745"/>
                  </a:cubicBezTo>
                  <a:cubicBezTo>
                    <a:pt x="5036" y="7562"/>
                    <a:pt x="4576" y="7316"/>
                    <a:pt x="4231" y="6940"/>
                  </a:cubicBezTo>
                  <a:cubicBezTo>
                    <a:pt x="3881" y="6565"/>
                    <a:pt x="3614" y="6072"/>
                    <a:pt x="3348" y="5578"/>
                  </a:cubicBezTo>
                  <a:cubicBezTo>
                    <a:pt x="2810" y="4585"/>
                    <a:pt x="2350" y="3559"/>
                    <a:pt x="1910" y="2518"/>
                  </a:cubicBezTo>
                  <a:cubicBezTo>
                    <a:pt x="1698" y="1999"/>
                    <a:pt x="1506" y="1456"/>
                    <a:pt x="1245" y="942"/>
                  </a:cubicBezTo>
                  <a:cubicBezTo>
                    <a:pt x="1106" y="691"/>
                    <a:pt x="978" y="434"/>
                    <a:pt x="775" y="217"/>
                  </a:cubicBezTo>
                  <a:cubicBezTo>
                    <a:pt x="671" y="113"/>
                    <a:pt x="538" y="24"/>
                    <a:pt x="390" y="5"/>
                  </a:cubicBezTo>
                  <a:cubicBezTo>
                    <a:pt x="368" y="2"/>
                    <a:pt x="346" y="0"/>
                    <a:pt x="32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947;p58">
              <a:extLst>
                <a:ext uri="{FF2B5EF4-FFF2-40B4-BE49-F238E27FC236}">
                  <a16:creationId xmlns:a16="http://schemas.microsoft.com/office/drawing/2014/main" id="{83C6FB06-2175-164E-C7CC-19D9BCAC3835}"/>
                </a:ext>
              </a:extLst>
            </p:cNvPr>
            <p:cNvSpPr/>
            <p:nvPr/>
          </p:nvSpPr>
          <p:spPr>
            <a:xfrm>
              <a:off x="5898200" y="4072550"/>
              <a:ext cx="123825" cy="225500"/>
            </a:xfrm>
            <a:custGeom>
              <a:avLst/>
              <a:gdLst/>
              <a:ahLst/>
              <a:cxnLst/>
              <a:rect l="l" t="t" r="r" b="b"/>
              <a:pathLst>
                <a:path w="4953" h="9020" extrusionOk="0">
                  <a:moveTo>
                    <a:pt x="31" y="1"/>
                  </a:moveTo>
                  <a:lnTo>
                    <a:pt x="1" y="69"/>
                  </a:lnTo>
                  <a:cubicBezTo>
                    <a:pt x="381" y="272"/>
                    <a:pt x="578" y="667"/>
                    <a:pt x="726" y="1056"/>
                  </a:cubicBezTo>
                  <a:cubicBezTo>
                    <a:pt x="865" y="1457"/>
                    <a:pt x="983" y="1881"/>
                    <a:pt x="1117" y="2296"/>
                  </a:cubicBezTo>
                  <a:lnTo>
                    <a:pt x="1917" y="4779"/>
                  </a:lnTo>
                  <a:cubicBezTo>
                    <a:pt x="2177" y="5593"/>
                    <a:pt x="2380" y="6481"/>
                    <a:pt x="2947" y="7237"/>
                  </a:cubicBezTo>
                  <a:cubicBezTo>
                    <a:pt x="3200" y="7597"/>
                    <a:pt x="3476" y="7948"/>
                    <a:pt x="3792" y="8274"/>
                  </a:cubicBezTo>
                  <a:cubicBezTo>
                    <a:pt x="4109" y="8584"/>
                    <a:pt x="4469" y="8910"/>
                    <a:pt x="4922" y="9019"/>
                  </a:cubicBezTo>
                  <a:lnTo>
                    <a:pt x="4952" y="8950"/>
                  </a:lnTo>
                  <a:cubicBezTo>
                    <a:pt x="4601" y="8703"/>
                    <a:pt x="4380" y="8343"/>
                    <a:pt x="4152" y="7987"/>
                  </a:cubicBezTo>
                  <a:cubicBezTo>
                    <a:pt x="3925" y="7632"/>
                    <a:pt x="3723" y="7257"/>
                    <a:pt x="3516" y="6882"/>
                  </a:cubicBezTo>
                  <a:cubicBezTo>
                    <a:pt x="3161" y="6156"/>
                    <a:pt x="2835" y="5371"/>
                    <a:pt x="2484" y="4567"/>
                  </a:cubicBezTo>
                  <a:lnTo>
                    <a:pt x="1466" y="2163"/>
                  </a:lnTo>
                  <a:cubicBezTo>
                    <a:pt x="1295" y="1762"/>
                    <a:pt x="1131" y="1368"/>
                    <a:pt x="939" y="967"/>
                  </a:cubicBezTo>
                  <a:cubicBezTo>
                    <a:pt x="741" y="573"/>
                    <a:pt x="465" y="163"/>
                    <a:pt x="3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948;p58">
              <a:extLst>
                <a:ext uri="{FF2B5EF4-FFF2-40B4-BE49-F238E27FC236}">
                  <a16:creationId xmlns:a16="http://schemas.microsoft.com/office/drawing/2014/main" id="{DCEDD103-6BFB-70D6-03FC-BAB5EDD81753}"/>
                </a:ext>
              </a:extLst>
            </p:cNvPr>
            <p:cNvSpPr/>
            <p:nvPr/>
          </p:nvSpPr>
          <p:spPr>
            <a:xfrm>
              <a:off x="5932400" y="4038725"/>
              <a:ext cx="152425" cy="246850"/>
            </a:xfrm>
            <a:custGeom>
              <a:avLst/>
              <a:gdLst/>
              <a:ahLst/>
              <a:cxnLst/>
              <a:rect l="l" t="t" r="r" b="b"/>
              <a:pathLst>
                <a:path w="6097" h="9874" extrusionOk="0">
                  <a:moveTo>
                    <a:pt x="55" y="1"/>
                  </a:moveTo>
                  <a:lnTo>
                    <a:pt x="0" y="45"/>
                  </a:lnTo>
                  <a:cubicBezTo>
                    <a:pt x="583" y="825"/>
                    <a:pt x="923" y="1728"/>
                    <a:pt x="1219" y="2646"/>
                  </a:cubicBezTo>
                  <a:cubicBezTo>
                    <a:pt x="1520" y="3564"/>
                    <a:pt x="1827" y="4512"/>
                    <a:pt x="2271" y="5401"/>
                  </a:cubicBezTo>
                  <a:cubicBezTo>
                    <a:pt x="2705" y="6289"/>
                    <a:pt x="3174" y="7173"/>
                    <a:pt x="3807" y="7934"/>
                  </a:cubicBezTo>
                  <a:cubicBezTo>
                    <a:pt x="4429" y="8684"/>
                    <a:pt x="5140" y="9444"/>
                    <a:pt x="6052" y="9873"/>
                  </a:cubicBezTo>
                  <a:lnTo>
                    <a:pt x="6097" y="9814"/>
                  </a:lnTo>
                  <a:cubicBezTo>
                    <a:pt x="5445" y="9078"/>
                    <a:pt x="4932" y="8299"/>
                    <a:pt x="4389" y="7499"/>
                  </a:cubicBezTo>
                  <a:cubicBezTo>
                    <a:pt x="3860" y="6704"/>
                    <a:pt x="3258" y="5959"/>
                    <a:pt x="2780" y="5130"/>
                  </a:cubicBezTo>
                  <a:cubicBezTo>
                    <a:pt x="2290" y="4310"/>
                    <a:pt x="1930" y="3427"/>
                    <a:pt x="1556" y="2518"/>
                  </a:cubicBezTo>
                  <a:cubicBezTo>
                    <a:pt x="1171" y="1630"/>
                    <a:pt x="736" y="716"/>
                    <a:pt x="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949;p58">
              <a:extLst>
                <a:ext uri="{FF2B5EF4-FFF2-40B4-BE49-F238E27FC236}">
                  <a16:creationId xmlns:a16="http://schemas.microsoft.com/office/drawing/2014/main" id="{D7889F1C-15F2-3FF8-6F2B-0CC7EB2640F4}"/>
                </a:ext>
              </a:extLst>
            </p:cNvPr>
            <p:cNvSpPr/>
            <p:nvPr/>
          </p:nvSpPr>
          <p:spPr>
            <a:xfrm>
              <a:off x="6271525" y="4545575"/>
              <a:ext cx="22000" cy="649700"/>
            </a:xfrm>
            <a:custGeom>
              <a:avLst/>
              <a:gdLst/>
              <a:ahLst/>
              <a:cxnLst/>
              <a:rect l="l" t="t" r="r" b="b"/>
              <a:pathLst>
                <a:path w="880" h="25988" extrusionOk="0">
                  <a:moveTo>
                    <a:pt x="766" y="0"/>
                  </a:moveTo>
                  <a:lnTo>
                    <a:pt x="766" y="0"/>
                  </a:lnTo>
                  <a:cubicBezTo>
                    <a:pt x="312" y="4320"/>
                    <a:pt x="110" y="8649"/>
                    <a:pt x="30" y="12989"/>
                  </a:cubicBezTo>
                  <a:cubicBezTo>
                    <a:pt x="1" y="15156"/>
                    <a:pt x="16" y="17328"/>
                    <a:pt x="99" y="19496"/>
                  </a:cubicBezTo>
                  <a:cubicBezTo>
                    <a:pt x="174" y="21663"/>
                    <a:pt x="306" y="23830"/>
                    <a:pt x="563" y="25987"/>
                  </a:cubicBezTo>
                  <a:lnTo>
                    <a:pt x="751" y="12998"/>
                  </a:lnTo>
                  <a:cubicBezTo>
                    <a:pt x="810" y="8669"/>
                    <a:pt x="880" y="4340"/>
                    <a:pt x="76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950;p58">
              <a:extLst>
                <a:ext uri="{FF2B5EF4-FFF2-40B4-BE49-F238E27FC236}">
                  <a16:creationId xmlns:a16="http://schemas.microsoft.com/office/drawing/2014/main" id="{DCAB70DE-4406-D9B4-B3F0-207B22D1B954}"/>
                </a:ext>
              </a:extLst>
            </p:cNvPr>
            <p:cNvSpPr/>
            <p:nvPr/>
          </p:nvSpPr>
          <p:spPr>
            <a:xfrm>
              <a:off x="6543675" y="4055750"/>
              <a:ext cx="495875" cy="396300"/>
            </a:xfrm>
            <a:custGeom>
              <a:avLst/>
              <a:gdLst/>
              <a:ahLst/>
              <a:cxnLst/>
              <a:rect l="l" t="t" r="r" b="b"/>
              <a:pathLst>
                <a:path w="19835" h="15852" extrusionOk="0">
                  <a:moveTo>
                    <a:pt x="18305" y="1"/>
                  </a:moveTo>
                  <a:lnTo>
                    <a:pt x="6348" y="11997"/>
                  </a:lnTo>
                  <a:lnTo>
                    <a:pt x="1673" y="1017"/>
                  </a:lnTo>
                  <a:lnTo>
                    <a:pt x="0" y="1961"/>
                  </a:lnTo>
                  <a:lnTo>
                    <a:pt x="5628" y="15852"/>
                  </a:lnTo>
                  <a:lnTo>
                    <a:pt x="19834" y="1042"/>
                  </a:lnTo>
                  <a:lnTo>
                    <a:pt x="18305"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951;p58">
              <a:extLst>
                <a:ext uri="{FF2B5EF4-FFF2-40B4-BE49-F238E27FC236}">
                  <a16:creationId xmlns:a16="http://schemas.microsoft.com/office/drawing/2014/main" id="{00FEF238-4A24-C9C4-63FA-DFEB56292C06}"/>
                </a:ext>
              </a:extLst>
            </p:cNvPr>
            <p:cNvSpPr/>
            <p:nvPr/>
          </p:nvSpPr>
          <p:spPr>
            <a:xfrm>
              <a:off x="6474300" y="3101175"/>
              <a:ext cx="486650" cy="132175"/>
            </a:xfrm>
            <a:custGeom>
              <a:avLst/>
              <a:gdLst/>
              <a:ahLst/>
              <a:cxnLst/>
              <a:rect l="l" t="t" r="r" b="b"/>
              <a:pathLst>
                <a:path w="19466" h="5287" extrusionOk="0">
                  <a:moveTo>
                    <a:pt x="19465" y="0"/>
                  </a:moveTo>
                  <a:lnTo>
                    <a:pt x="19465" y="0"/>
                  </a:lnTo>
                  <a:cubicBezTo>
                    <a:pt x="19007" y="622"/>
                    <a:pt x="18483" y="1190"/>
                    <a:pt x="17881" y="1664"/>
                  </a:cubicBezTo>
                  <a:cubicBezTo>
                    <a:pt x="17278" y="2128"/>
                    <a:pt x="16631" y="2537"/>
                    <a:pt x="15931" y="2823"/>
                  </a:cubicBezTo>
                  <a:cubicBezTo>
                    <a:pt x="15580" y="2967"/>
                    <a:pt x="15220" y="3105"/>
                    <a:pt x="14865" y="3174"/>
                  </a:cubicBezTo>
                  <a:cubicBezTo>
                    <a:pt x="14736" y="3204"/>
                    <a:pt x="14603" y="3218"/>
                    <a:pt x="14475" y="3218"/>
                  </a:cubicBezTo>
                  <a:cubicBezTo>
                    <a:pt x="14257" y="3218"/>
                    <a:pt x="14054" y="3174"/>
                    <a:pt x="13892" y="3065"/>
                  </a:cubicBezTo>
                  <a:cubicBezTo>
                    <a:pt x="13640" y="2898"/>
                    <a:pt x="13497" y="2566"/>
                    <a:pt x="13482" y="2236"/>
                  </a:cubicBezTo>
                  <a:cubicBezTo>
                    <a:pt x="13468" y="1896"/>
                    <a:pt x="13571" y="1545"/>
                    <a:pt x="13705" y="1194"/>
                  </a:cubicBezTo>
                  <a:lnTo>
                    <a:pt x="14119" y="114"/>
                  </a:lnTo>
                  <a:lnTo>
                    <a:pt x="13334" y="967"/>
                  </a:lnTo>
                  <a:cubicBezTo>
                    <a:pt x="12539" y="1832"/>
                    <a:pt x="11513" y="2438"/>
                    <a:pt x="10447" y="2957"/>
                  </a:cubicBezTo>
                  <a:cubicBezTo>
                    <a:pt x="9370" y="3461"/>
                    <a:pt x="8249" y="3880"/>
                    <a:pt x="7100" y="4206"/>
                  </a:cubicBezTo>
                  <a:cubicBezTo>
                    <a:pt x="5954" y="4541"/>
                    <a:pt x="4784" y="4798"/>
                    <a:pt x="3594" y="4951"/>
                  </a:cubicBezTo>
                  <a:cubicBezTo>
                    <a:pt x="2409" y="5120"/>
                    <a:pt x="1206" y="5188"/>
                    <a:pt x="1" y="5188"/>
                  </a:cubicBezTo>
                  <a:cubicBezTo>
                    <a:pt x="652" y="5252"/>
                    <a:pt x="1313" y="5287"/>
                    <a:pt x="1970" y="5287"/>
                  </a:cubicBezTo>
                  <a:cubicBezTo>
                    <a:pt x="2523" y="5287"/>
                    <a:pt x="3076" y="5262"/>
                    <a:pt x="3624" y="5218"/>
                  </a:cubicBezTo>
                  <a:cubicBezTo>
                    <a:pt x="4829" y="5109"/>
                    <a:pt x="6038" y="4917"/>
                    <a:pt x="7212" y="4605"/>
                  </a:cubicBezTo>
                  <a:cubicBezTo>
                    <a:pt x="8388" y="4290"/>
                    <a:pt x="9533" y="3880"/>
                    <a:pt x="10643" y="3377"/>
                  </a:cubicBezTo>
                  <a:cubicBezTo>
                    <a:pt x="11513" y="2987"/>
                    <a:pt x="12347" y="2488"/>
                    <a:pt x="13072" y="1846"/>
                  </a:cubicBezTo>
                  <a:lnTo>
                    <a:pt x="13072" y="1846"/>
                  </a:lnTo>
                  <a:cubicBezTo>
                    <a:pt x="13058" y="1980"/>
                    <a:pt x="13047" y="2117"/>
                    <a:pt x="13058" y="2256"/>
                  </a:cubicBezTo>
                  <a:cubicBezTo>
                    <a:pt x="13083" y="2685"/>
                    <a:pt x="13265" y="3149"/>
                    <a:pt x="13669" y="3406"/>
                  </a:cubicBezTo>
                  <a:cubicBezTo>
                    <a:pt x="13897" y="3554"/>
                    <a:pt x="14149" y="3603"/>
                    <a:pt x="14391" y="3603"/>
                  </a:cubicBezTo>
                  <a:cubicBezTo>
                    <a:pt x="14583" y="3603"/>
                    <a:pt x="14771" y="3573"/>
                    <a:pt x="14943" y="3530"/>
                  </a:cubicBezTo>
                  <a:cubicBezTo>
                    <a:pt x="15343" y="3431"/>
                    <a:pt x="15699" y="3272"/>
                    <a:pt x="16059" y="3110"/>
                  </a:cubicBezTo>
                  <a:cubicBezTo>
                    <a:pt x="17481" y="2443"/>
                    <a:pt x="18686" y="1333"/>
                    <a:pt x="19465" y="0"/>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952;p58">
              <a:extLst>
                <a:ext uri="{FF2B5EF4-FFF2-40B4-BE49-F238E27FC236}">
                  <a16:creationId xmlns:a16="http://schemas.microsoft.com/office/drawing/2014/main" id="{85E7CA9F-9C0D-511D-DEB3-FBDEC568D757}"/>
                </a:ext>
              </a:extLst>
            </p:cNvPr>
            <p:cNvSpPr/>
            <p:nvPr/>
          </p:nvSpPr>
          <p:spPr>
            <a:xfrm>
              <a:off x="6984100" y="3113500"/>
              <a:ext cx="1400" cy="2625"/>
            </a:xfrm>
            <a:custGeom>
              <a:avLst/>
              <a:gdLst/>
              <a:ahLst/>
              <a:cxnLst/>
              <a:rect l="l" t="t" r="r" b="b"/>
              <a:pathLst>
                <a:path w="56" h="105" extrusionOk="0">
                  <a:moveTo>
                    <a:pt x="55" y="0"/>
                  </a:moveTo>
                  <a:lnTo>
                    <a:pt x="55" y="0"/>
                  </a:lnTo>
                  <a:cubicBezTo>
                    <a:pt x="41" y="30"/>
                    <a:pt x="21" y="59"/>
                    <a:pt x="1" y="95"/>
                  </a:cubicBezTo>
                  <a:cubicBezTo>
                    <a:pt x="11" y="95"/>
                    <a:pt x="11" y="100"/>
                    <a:pt x="16" y="104"/>
                  </a:cubicBezTo>
                  <a:cubicBezTo>
                    <a:pt x="30" y="70"/>
                    <a:pt x="46" y="36"/>
                    <a:pt x="55" y="0"/>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953;p58">
              <a:extLst>
                <a:ext uri="{FF2B5EF4-FFF2-40B4-BE49-F238E27FC236}">
                  <a16:creationId xmlns:a16="http://schemas.microsoft.com/office/drawing/2014/main" id="{9D3DDB23-2CA5-EAE8-39BD-79520A90ECC4}"/>
                </a:ext>
              </a:extLst>
            </p:cNvPr>
            <p:cNvSpPr/>
            <p:nvPr/>
          </p:nvSpPr>
          <p:spPr>
            <a:xfrm>
              <a:off x="6942650" y="3115850"/>
              <a:ext cx="153800" cy="258450"/>
            </a:xfrm>
            <a:custGeom>
              <a:avLst/>
              <a:gdLst/>
              <a:ahLst/>
              <a:cxnLst/>
              <a:rect l="l" t="t" r="r" b="b"/>
              <a:pathLst>
                <a:path w="6152" h="10338" extrusionOk="0">
                  <a:moveTo>
                    <a:pt x="1659" y="1"/>
                  </a:moveTo>
                  <a:cubicBezTo>
                    <a:pt x="1378" y="475"/>
                    <a:pt x="1126" y="968"/>
                    <a:pt x="889" y="1471"/>
                  </a:cubicBezTo>
                  <a:cubicBezTo>
                    <a:pt x="652" y="2015"/>
                    <a:pt x="455" y="2578"/>
                    <a:pt x="307" y="3159"/>
                  </a:cubicBezTo>
                  <a:cubicBezTo>
                    <a:pt x="16" y="4319"/>
                    <a:pt x="0" y="5579"/>
                    <a:pt x="396" y="6748"/>
                  </a:cubicBezTo>
                  <a:cubicBezTo>
                    <a:pt x="598" y="7326"/>
                    <a:pt x="914" y="7874"/>
                    <a:pt x="1314" y="8338"/>
                  </a:cubicBezTo>
                  <a:cubicBezTo>
                    <a:pt x="1724" y="8792"/>
                    <a:pt x="2198" y="9187"/>
                    <a:pt x="2725" y="9484"/>
                  </a:cubicBezTo>
                  <a:cubicBezTo>
                    <a:pt x="3253" y="9780"/>
                    <a:pt x="3812" y="10006"/>
                    <a:pt x="4384" y="10160"/>
                  </a:cubicBezTo>
                  <a:cubicBezTo>
                    <a:pt x="4789" y="10259"/>
                    <a:pt x="5208" y="10338"/>
                    <a:pt x="5623" y="10338"/>
                  </a:cubicBezTo>
                  <a:cubicBezTo>
                    <a:pt x="5801" y="10338"/>
                    <a:pt x="5978" y="10322"/>
                    <a:pt x="6151" y="10288"/>
                  </a:cubicBezTo>
                  <a:lnTo>
                    <a:pt x="6122" y="10288"/>
                  </a:lnTo>
                  <a:cubicBezTo>
                    <a:pt x="5545" y="10288"/>
                    <a:pt x="4987" y="10140"/>
                    <a:pt x="4458" y="9933"/>
                  </a:cubicBezTo>
                  <a:cubicBezTo>
                    <a:pt x="3916" y="9740"/>
                    <a:pt x="3392" y="9484"/>
                    <a:pt x="2923" y="9167"/>
                  </a:cubicBezTo>
                  <a:cubicBezTo>
                    <a:pt x="1975" y="8536"/>
                    <a:pt x="1200" y="7657"/>
                    <a:pt x="854" y="6590"/>
                  </a:cubicBezTo>
                  <a:cubicBezTo>
                    <a:pt x="485" y="5529"/>
                    <a:pt x="474" y="4360"/>
                    <a:pt x="672" y="3234"/>
                  </a:cubicBezTo>
                  <a:cubicBezTo>
                    <a:pt x="865" y="2138"/>
                    <a:pt x="1264" y="1072"/>
                    <a:pt x="1674" y="10"/>
                  </a:cubicBezTo>
                  <a:cubicBezTo>
                    <a:pt x="1669" y="6"/>
                    <a:pt x="1669" y="1"/>
                    <a:pt x="1659"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954;p58">
              <a:extLst>
                <a:ext uri="{FF2B5EF4-FFF2-40B4-BE49-F238E27FC236}">
                  <a16:creationId xmlns:a16="http://schemas.microsoft.com/office/drawing/2014/main" id="{CC0BC55C-3760-D3B8-0E42-FD9284550755}"/>
                </a:ext>
              </a:extLst>
            </p:cNvPr>
            <p:cNvSpPr/>
            <p:nvPr/>
          </p:nvSpPr>
          <p:spPr>
            <a:xfrm>
              <a:off x="7093575" y="3299225"/>
              <a:ext cx="2875" cy="1025"/>
            </a:xfrm>
            <a:custGeom>
              <a:avLst/>
              <a:gdLst/>
              <a:ahLst/>
              <a:cxnLst/>
              <a:rect l="l" t="t" r="r" b="b"/>
              <a:pathLst>
                <a:path w="115" h="41" extrusionOk="0">
                  <a:moveTo>
                    <a:pt x="1" y="1"/>
                  </a:moveTo>
                  <a:cubicBezTo>
                    <a:pt x="1" y="16"/>
                    <a:pt x="5" y="26"/>
                    <a:pt x="5" y="41"/>
                  </a:cubicBezTo>
                  <a:lnTo>
                    <a:pt x="114" y="41"/>
                  </a:lnTo>
                  <a:cubicBezTo>
                    <a:pt x="75" y="26"/>
                    <a:pt x="35" y="16"/>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955;p58">
              <a:extLst>
                <a:ext uri="{FF2B5EF4-FFF2-40B4-BE49-F238E27FC236}">
                  <a16:creationId xmlns:a16="http://schemas.microsoft.com/office/drawing/2014/main" id="{9C1A79AA-B511-DB2A-0BD4-9BE326A412AE}"/>
                </a:ext>
              </a:extLst>
            </p:cNvPr>
            <p:cNvSpPr/>
            <p:nvPr/>
          </p:nvSpPr>
          <p:spPr>
            <a:xfrm>
              <a:off x="7009900" y="3159275"/>
              <a:ext cx="83825" cy="140975"/>
            </a:xfrm>
            <a:custGeom>
              <a:avLst/>
              <a:gdLst/>
              <a:ahLst/>
              <a:cxnLst/>
              <a:rect l="l" t="t" r="r" b="b"/>
              <a:pathLst>
                <a:path w="3353" h="5639" extrusionOk="0">
                  <a:moveTo>
                    <a:pt x="796" y="1"/>
                  </a:moveTo>
                  <a:cubicBezTo>
                    <a:pt x="124" y="1018"/>
                    <a:pt x="1" y="2425"/>
                    <a:pt x="515" y="3600"/>
                  </a:cubicBezTo>
                  <a:cubicBezTo>
                    <a:pt x="776" y="4188"/>
                    <a:pt x="1190" y="4701"/>
                    <a:pt x="1714" y="5061"/>
                  </a:cubicBezTo>
                  <a:cubicBezTo>
                    <a:pt x="2197" y="5407"/>
                    <a:pt x="2775" y="5624"/>
                    <a:pt x="3352" y="5639"/>
                  </a:cubicBezTo>
                  <a:cubicBezTo>
                    <a:pt x="3352" y="5624"/>
                    <a:pt x="3348" y="5614"/>
                    <a:pt x="3348" y="5599"/>
                  </a:cubicBezTo>
                  <a:cubicBezTo>
                    <a:pt x="2815" y="5411"/>
                    <a:pt x="2345" y="5125"/>
                    <a:pt x="1946" y="4769"/>
                  </a:cubicBezTo>
                  <a:cubicBezTo>
                    <a:pt x="1527" y="4384"/>
                    <a:pt x="1176" y="3921"/>
                    <a:pt x="953" y="3407"/>
                  </a:cubicBezTo>
                  <a:cubicBezTo>
                    <a:pt x="495" y="2370"/>
                    <a:pt x="485" y="1166"/>
                    <a:pt x="796"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956;p58">
              <a:extLst>
                <a:ext uri="{FF2B5EF4-FFF2-40B4-BE49-F238E27FC236}">
                  <a16:creationId xmlns:a16="http://schemas.microsoft.com/office/drawing/2014/main" id="{8E34D3E1-DB98-C0A8-02EA-4BF7696CC290}"/>
                </a:ext>
              </a:extLst>
            </p:cNvPr>
            <p:cNvSpPr/>
            <p:nvPr/>
          </p:nvSpPr>
          <p:spPr>
            <a:xfrm>
              <a:off x="6560075" y="3118075"/>
              <a:ext cx="1400" cy="625"/>
            </a:xfrm>
            <a:custGeom>
              <a:avLst/>
              <a:gdLst/>
              <a:ahLst/>
              <a:cxnLst/>
              <a:rect l="l" t="t" r="r" b="b"/>
              <a:pathLst>
                <a:path w="56" h="25" extrusionOk="0">
                  <a:moveTo>
                    <a:pt x="1" y="1"/>
                  </a:moveTo>
                  <a:lnTo>
                    <a:pt x="1" y="1"/>
                  </a:lnTo>
                  <a:cubicBezTo>
                    <a:pt x="15" y="10"/>
                    <a:pt x="30" y="15"/>
                    <a:pt x="45" y="24"/>
                  </a:cubicBezTo>
                  <a:cubicBezTo>
                    <a:pt x="45" y="20"/>
                    <a:pt x="49" y="20"/>
                    <a:pt x="55" y="15"/>
                  </a:cubicBezTo>
                  <a:cubicBezTo>
                    <a:pt x="35" y="10"/>
                    <a:pt x="20" y="5"/>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957;p58">
              <a:extLst>
                <a:ext uri="{FF2B5EF4-FFF2-40B4-BE49-F238E27FC236}">
                  <a16:creationId xmlns:a16="http://schemas.microsoft.com/office/drawing/2014/main" id="{653F2761-55B1-B391-A890-914E2D452F8E}"/>
                </a:ext>
              </a:extLst>
            </p:cNvPr>
            <p:cNvSpPr/>
            <p:nvPr/>
          </p:nvSpPr>
          <p:spPr>
            <a:xfrm>
              <a:off x="6561175" y="3062275"/>
              <a:ext cx="228100" cy="73725"/>
            </a:xfrm>
            <a:custGeom>
              <a:avLst/>
              <a:gdLst/>
              <a:ahLst/>
              <a:cxnLst/>
              <a:rect l="l" t="t" r="r" b="b"/>
              <a:pathLst>
                <a:path w="9124" h="2949" extrusionOk="0">
                  <a:moveTo>
                    <a:pt x="9123" y="1"/>
                  </a:moveTo>
                  <a:lnTo>
                    <a:pt x="9123" y="1"/>
                  </a:lnTo>
                  <a:cubicBezTo>
                    <a:pt x="7865" y="1107"/>
                    <a:pt x="6394" y="1871"/>
                    <a:pt x="4819" y="2252"/>
                  </a:cubicBezTo>
                  <a:cubicBezTo>
                    <a:pt x="4039" y="2445"/>
                    <a:pt x="3244" y="2538"/>
                    <a:pt x="2440" y="2538"/>
                  </a:cubicBezTo>
                  <a:cubicBezTo>
                    <a:pt x="1630" y="2538"/>
                    <a:pt x="816" y="2445"/>
                    <a:pt x="11" y="2247"/>
                  </a:cubicBezTo>
                  <a:cubicBezTo>
                    <a:pt x="5" y="2252"/>
                    <a:pt x="1" y="2252"/>
                    <a:pt x="1" y="2256"/>
                  </a:cubicBezTo>
                  <a:cubicBezTo>
                    <a:pt x="934" y="2726"/>
                    <a:pt x="1996" y="2948"/>
                    <a:pt x="3056" y="2948"/>
                  </a:cubicBezTo>
                  <a:cubicBezTo>
                    <a:pt x="3689" y="2948"/>
                    <a:pt x="4320" y="2869"/>
                    <a:pt x="4933" y="2721"/>
                  </a:cubicBezTo>
                  <a:cubicBezTo>
                    <a:pt x="6587" y="2316"/>
                    <a:pt x="8146" y="1374"/>
                    <a:pt x="9123"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1958;p58">
            <a:extLst>
              <a:ext uri="{FF2B5EF4-FFF2-40B4-BE49-F238E27FC236}">
                <a16:creationId xmlns:a16="http://schemas.microsoft.com/office/drawing/2014/main" id="{FA701D64-FCC0-B9D5-D79A-8FB6955B76B8}"/>
              </a:ext>
            </a:extLst>
          </p:cNvPr>
          <p:cNvGrpSpPr/>
          <p:nvPr/>
        </p:nvGrpSpPr>
        <p:grpSpPr>
          <a:xfrm>
            <a:off x="8331" y="2963237"/>
            <a:ext cx="1318425" cy="2181280"/>
            <a:chOff x="4392925" y="3022450"/>
            <a:chExt cx="1300550" cy="2095525"/>
          </a:xfrm>
        </p:grpSpPr>
        <p:sp>
          <p:nvSpPr>
            <p:cNvPr id="383" name="Google Shape;1959;p58">
              <a:extLst>
                <a:ext uri="{FF2B5EF4-FFF2-40B4-BE49-F238E27FC236}">
                  <a16:creationId xmlns:a16="http://schemas.microsoft.com/office/drawing/2014/main" id="{2181D6B9-1FD4-F7E0-201F-17AAD22A5B13}"/>
                </a:ext>
              </a:extLst>
            </p:cNvPr>
            <p:cNvSpPr/>
            <p:nvPr/>
          </p:nvSpPr>
          <p:spPr>
            <a:xfrm>
              <a:off x="5335450" y="4278150"/>
              <a:ext cx="268300" cy="557175"/>
            </a:xfrm>
            <a:custGeom>
              <a:avLst/>
              <a:gdLst/>
              <a:ahLst/>
              <a:cxnLst/>
              <a:rect l="l" t="t" r="r" b="b"/>
              <a:pathLst>
                <a:path w="10732" h="22287" extrusionOk="0">
                  <a:moveTo>
                    <a:pt x="4858" y="0"/>
                  </a:moveTo>
                  <a:lnTo>
                    <a:pt x="0" y="19228"/>
                  </a:lnTo>
                  <a:lnTo>
                    <a:pt x="775" y="22027"/>
                  </a:lnTo>
                  <a:cubicBezTo>
                    <a:pt x="1760" y="22201"/>
                    <a:pt x="2760" y="22286"/>
                    <a:pt x="3761" y="22286"/>
                  </a:cubicBezTo>
                  <a:cubicBezTo>
                    <a:pt x="6149" y="22286"/>
                    <a:pt x="8540" y="21798"/>
                    <a:pt x="10732" y="20847"/>
                  </a:cubicBezTo>
                  <a:lnTo>
                    <a:pt x="4858"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960;p58">
              <a:extLst>
                <a:ext uri="{FF2B5EF4-FFF2-40B4-BE49-F238E27FC236}">
                  <a16:creationId xmlns:a16="http://schemas.microsoft.com/office/drawing/2014/main" id="{79300BCD-8C2F-7996-35E7-8A03B8063B9D}"/>
                </a:ext>
              </a:extLst>
            </p:cNvPr>
            <p:cNvSpPr/>
            <p:nvPr/>
          </p:nvSpPr>
          <p:spPr>
            <a:xfrm>
              <a:off x="5354825" y="4799325"/>
              <a:ext cx="338650" cy="318650"/>
            </a:xfrm>
            <a:custGeom>
              <a:avLst/>
              <a:gdLst/>
              <a:ahLst/>
              <a:cxnLst/>
              <a:rect l="l" t="t" r="r" b="b"/>
              <a:pathLst>
                <a:path w="13546" h="12746" extrusionOk="0">
                  <a:moveTo>
                    <a:pt x="9957" y="0"/>
                  </a:moveTo>
                  <a:cubicBezTo>
                    <a:pt x="7765" y="951"/>
                    <a:pt x="5374" y="1439"/>
                    <a:pt x="2986" y="1439"/>
                  </a:cubicBezTo>
                  <a:cubicBezTo>
                    <a:pt x="1985" y="1439"/>
                    <a:pt x="985" y="1354"/>
                    <a:pt x="0" y="1180"/>
                  </a:cubicBezTo>
                  <a:lnTo>
                    <a:pt x="0" y="1180"/>
                  </a:lnTo>
                  <a:lnTo>
                    <a:pt x="3204" y="12746"/>
                  </a:lnTo>
                  <a:lnTo>
                    <a:pt x="13546" y="12746"/>
                  </a:lnTo>
                  <a:lnTo>
                    <a:pt x="9957" y="0"/>
                  </a:ln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961;p58">
              <a:extLst>
                <a:ext uri="{FF2B5EF4-FFF2-40B4-BE49-F238E27FC236}">
                  <a16:creationId xmlns:a16="http://schemas.microsoft.com/office/drawing/2014/main" id="{F6AD21FA-A929-C886-AA45-EBEF22CE1435}"/>
                </a:ext>
              </a:extLst>
            </p:cNvPr>
            <p:cNvSpPr/>
            <p:nvPr/>
          </p:nvSpPr>
          <p:spPr>
            <a:xfrm>
              <a:off x="4392925" y="3996650"/>
              <a:ext cx="1149150" cy="1121325"/>
            </a:xfrm>
            <a:custGeom>
              <a:avLst/>
              <a:gdLst/>
              <a:ahLst/>
              <a:cxnLst/>
              <a:rect l="l" t="t" r="r" b="b"/>
              <a:pathLst>
                <a:path w="45966" h="44853" extrusionOk="0">
                  <a:moveTo>
                    <a:pt x="17699" y="0"/>
                  </a:moveTo>
                  <a:cubicBezTo>
                    <a:pt x="17699" y="0"/>
                    <a:pt x="2840" y="8145"/>
                    <a:pt x="1423" y="15022"/>
                  </a:cubicBezTo>
                  <a:cubicBezTo>
                    <a:pt x="1" y="21904"/>
                    <a:pt x="5895" y="44853"/>
                    <a:pt x="5895" y="44853"/>
                  </a:cubicBezTo>
                  <a:lnTo>
                    <a:pt x="45965" y="44853"/>
                  </a:lnTo>
                  <a:cubicBezTo>
                    <a:pt x="45965" y="44853"/>
                    <a:pt x="39962" y="31697"/>
                    <a:pt x="39962" y="28494"/>
                  </a:cubicBezTo>
                  <a:cubicBezTo>
                    <a:pt x="39962" y="25285"/>
                    <a:pt x="44327" y="13492"/>
                    <a:pt x="42361" y="10925"/>
                  </a:cubicBezTo>
                  <a:cubicBezTo>
                    <a:pt x="40397" y="8362"/>
                    <a:pt x="27962" y="1486"/>
                    <a:pt x="27961" y="1486"/>
                  </a:cubicBezTo>
                  <a:lnTo>
                    <a:pt x="27961" y="1486"/>
                  </a:lnTo>
                  <a:lnTo>
                    <a:pt x="28030" y="3682"/>
                  </a:lnTo>
                  <a:lnTo>
                    <a:pt x="17699"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962;p58">
              <a:extLst>
                <a:ext uri="{FF2B5EF4-FFF2-40B4-BE49-F238E27FC236}">
                  <a16:creationId xmlns:a16="http://schemas.microsoft.com/office/drawing/2014/main" id="{278B7CCA-4258-1D04-7388-DE4B0DD47FB6}"/>
                </a:ext>
              </a:extLst>
            </p:cNvPr>
            <p:cNvSpPr/>
            <p:nvPr/>
          </p:nvSpPr>
          <p:spPr>
            <a:xfrm>
              <a:off x="4702700" y="3140925"/>
              <a:ext cx="624400" cy="952050"/>
            </a:xfrm>
            <a:custGeom>
              <a:avLst/>
              <a:gdLst/>
              <a:ahLst/>
              <a:cxnLst/>
              <a:rect l="l" t="t" r="r" b="b"/>
              <a:pathLst>
                <a:path w="24976" h="38082" extrusionOk="0">
                  <a:moveTo>
                    <a:pt x="14152" y="0"/>
                  </a:moveTo>
                  <a:cubicBezTo>
                    <a:pt x="12263" y="0"/>
                    <a:pt x="10344" y="500"/>
                    <a:pt x="8689" y="1411"/>
                  </a:cubicBezTo>
                  <a:cubicBezTo>
                    <a:pt x="5317" y="3268"/>
                    <a:pt x="2943" y="6570"/>
                    <a:pt x="1403" y="10099"/>
                  </a:cubicBezTo>
                  <a:cubicBezTo>
                    <a:pt x="608" y="11921"/>
                    <a:pt x="0" y="13950"/>
                    <a:pt x="490" y="15881"/>
                  </a:cubicBezTo>
                  <a:cubicBezTo>
                    <a:pt x="736" y="16847"/>
                    <a:pt x="1244" y="17731"/>
                    <a:pt x="1748" y="18595"/>
                  </a:cubicBezTo>
                  <a:cubicBezTo>
                    <a:pt x="2677" y="20190"/>
                    <a:pt x="3604" y="21784"/>
                    <a:pt x="4532" y="23379"/>
                  </a:cubicBezTo>
                  <a:cubicBezTo>
                    <a:pt x="4868" y="23951"/>
                    <a:pt x="5204" y="24529"/>
                    <a:pt x="5426" y="25151"/>
                  </a:cubicBezTo>
                  <a:cubicBezTo>
                    <a:pt x="5757" y="26070"/>
                    <a:pt x="5841" y="27057"/>
                    <a:pt x="5865" y="28029"/>
                  </a:cubicBezTo>
                  <a:cubicBezTo>
                    <a:pt x="5919" y="30107"/>
                    <a:pt x="5732" y="32195"/>
                    <a:pt x="5308" y="34229"/>
                  </a:cubicBezTo>
                  <a:cubicBezTo>
                    <a:pt x="7403" y="36668"/>
                    <a:pt x="10551" y="38082"/>
                    <a:pt x="13741" y="38082"/>
                  </a:cubicBezTo>
                  <a:cubicBezTo>
                    <a:pt x="14375" y="38082"/>
                    <a:pt x="15010" y="38026"/>
                    <a:pt x="15639" y="37911"/>
                  </a:cubicBezTo>
                  <a:cubicBezTo>
                    <a:pt x="15550" y="35908"/>
                    <a:pt x="15531" y="33602"/>
                    <a:pt x="15615" y="31603"/>
                  </a:cubicBezTo>
                  <a:lnTo>
                    <a:pt x="15615" y="31603"/>
                  </a:lnTo>
                  <a:cubicBezTo>
                    <a:pt x="15976" y="31703"/>
                    <a:pt x="16347" y="31744"/>
                    <a:pt x="16720" y="31744"/>
                  </a:cubicBezTo>
                  <a:cubicBezTo>
                    <a:pt x="17287" y="31744"/>
                    <a:pt x="17860" y="31649"/>
                    <a:pt x="18414" y="31524"/>
                  </a:cubicBezTo>
                  <a:cubicBezTo>
                    <a:pt x="19480" y="31287"/>
                    <a:pt x="20542" y="30921"/>
                    <a:pt x="21396" y="30251"/>
                  </a:cubicBezTo>
                  <a:cubicBezTo>
                    <a:pt x="22665" y="29253"/>
                    <a:pt x="23356" y="27693"/>
                    <a:pt x="23820" y="26143"/>
                  </a:cubicBezTo>
                  <a:cubicBezTo>
                    <a:pt x="24841" y="22717"/>
                    <a:pt x="24975" y="19074"/>
                    <a:pt x="24643" y="15510"/>
                  </a:cubicBezTo>
                  <a:cubicBezTo>
                    <a:pt x="24318" y="11951"/>
                    <a:pt x="23538" y="8446"/>
                    <a:pt x="22758" y="4956"/>
                  </a:cubicBezTo>
                  <a:cubicBezTo>
                    <a:pt x="22433" y="3485"/>
                    <a:pt x="20818" y="2621"/>
                    <a:pt x="19608" y="1712"/>
                  </a:cubicBezTo>
                  <a:cubicBezTo>
                    <a:pt x="18040" y="538"/>
                    <a:pt x="16112" y="0"/>
                    <a:pt x="141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963;p58">
              <a:extLst>
                <a:ext uri="{FF2B5EF4-FFF2-40B4-BE49-F238E27FC236}">
                  <a16:creationId xmlns:a16="http://schemas.microsoft.com/office/drawing/2014/main" id="{EADEBC91-7E85-9F50-D8DA-9E5A8F619B8F}"/>
                </a:ext>
              </a:extLst>
            </p:cNvPr>
            <p:cNvSpPr/>
            <p:nvPr/>
          </p:nvSpPr>
          <p:spPr>
            <a:xfrm>
              <a:off x="4554875" y="3022450"/>
              <a:ext cx="822175" cy="827975"/>
            </a:xfrm>
            <a:custGeom>
              <a:avLst/>
              <a:gdLst/>
              <a:ahLst/>
              <a:cxnLst/>
              <a:rect l="l" t="t" r="r" b="b"/>
              <a:pathLst>
                <a:path w="32887" h="33119" extrusionOk="0">
                  <a:moveTo>
                    <a:pt x="18811" y="0"/>
                  </a:moveTo>
                  <a:cubicBezTo>
                    <a:pt x="16406" y="0"/>
                    <a:pt x="14000" y="314"/>
                    <a:pt x="11675" y="937"/>
                  </a:cubicBezTo>
                  <a:cubicBezTo>
                    <a:pt x="10386" y="1283"/>
                    <a:pt x="9098" y="1737"/>
                    <a:pt x="8007" y="2507"/>
                  </a:cubicBezTo>
                  <a:cubicBezTo>
                    <a:pt x="5865" y="4013"/>
                    <a:pt x="4710" y="6822"/>
                    <a:pt x="5045" y="9418"/>
                  </a:cubicBezTo>
                  <a:cubicBezTo>
                    <a:pt x="4033" y="9932"/>
                    <a:pt x="3199" y="10746"/>
                    <a:pt x="2537" y="11669"/>
                  </a:cubicBezTo>
                  <a:cubicBezTo>
                    <a:pt x="0" y="15184"/>
                    <a:pt x="5" y="20151"/>
                    <a:pt x="1960" y="24026"/>
                  </a:cubicBezTo>
                  <a:cubicBezTo>
                    <a:pt x="3910" y="27895"/>
                    <a:pt x="7775" y="31470"/>
                    <a:pt x="11784" y="33119"/>
                  </a:cubicBezTo>
                  <a:cubicBezTo>
                    <a:pt x="11798" y="31174"/>
                    <a:pt x="11556" y="28617"/>
                    <a:pt x="11048" y="26735"/>
                  </a:cubicBezTo>
                  <a:cubicBezTo>
                    <a:pt x="12094" y="26484"/>
                    <a:pt x="13051" y="25897"/>
                    <a:pt x="13758" y="25086"/>
                  </a:cubicBezTo>
                  <a:cubicBezTo>
                    <a:pt x="12716" y="21108"/>
                    <a:pt x="11645" y="17193"/>
                    <a:pt x="10604" y="13215"/>
                  </a:cubicBezTo>
                  <a:lnTo>
                    <a:pt x="10604" y="13215"/>
                  </a:lnTo>
                  <a:cubicBezTo>
                    <a:pt x="11337" y="13396"/>
                    <a:pt x="12093" y="13479"/>
                    <a:pt x="12854" y="13479"/>
                  </a:cubicBezTo>
                  <a:cubicBezTo>
                    <a:pt x="14515" y="13479"/>
                    <a:pt x="16201" y="13085"/>
                    <a:pt x="17731" y="12469"/>
                  </a:cubicBezTo>
                  <a:cubicBezTo>
                    <a:pt x="19968" y="11566"/>
                    <a:pt x="21953" y="10135"/>
                    <a:pt x="23744" y="8529"/>
                  </a:cubicBezTo>
                  <a:cubicBezTo>
                    <a:pt x="24099" y="9542"/>
                    <a:pt x="24929" y="10331"/>
                    <a:pt x="25882" y="10825"/>
                  </a:cubicBezTo>
                  <a:cubicBezTo>
                    <a:pt x="26835" y="11324"/>
                    <a:pt x="27920" y="11527"/>
                    <a:pt x="28992" y="11556"/>
                  </a:cubicBezTo>
                  <a:cubicBezTo>
                    <a:pt x="29116" y="12183"/>
                    <a:pt x="29224" y="12805"/>
                    <a:pt x="29342" y="13432"/>
                  </a:cubicBezTo>
                  <a:cubicBezTo>
                    <a:pt x="31223" y="12256"/>
                    <a:pt x="32887" y="10158"/>
                    <a:pt x="32640" y="7962"/>
                  </a:cubicBezTo>
                  <a:cubicBezTo>
                    <a:pt x="32570" y="7385"/>
                    <a:pt x="32388" y="6827"/>
                    <a:pt x="32156" y="6298"/>
                  </a:cubicBezTo>
                  <a:cubicBezTo>
                    <a:pt x="31303" y="4339"/>
                    <a:pt x="29757" y="2689"/>
                    <a:pt x="27856" y="1717"/>
                  </a:cubicBezTo>
                  <a:cubicBezTo>
                    <a:pt x="26726" y="1140"/>
                    <a:pt x="25487" y="794"/>
                    <a:pt x="24243" y="543"/>
                  </a:cubicBezTo>
                  <a:cubicBezTo>
                    <a:pt x="22457" y="180"/>
                    <a:pt x="20634" y="0"/>
                    <a:pt x="1881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964;p58">
              <a:extLst>
                <a:ext uri="{FF2B5EF4-FFF2-40B4-BE49-F238E27FC236}">
                  <a16:creationId xmlns:a16="http://schemas.microsoft.com/office/drawing/2014/main" id="{310097EE-B111-4765-A852-F7004542B58C}"/>
                </a:ext>
              </a:extLst>
            </p:cNvPr>
            <p:cNvSpPr/>
            <p:nvPr/>
          </p:nvSpPr>
          <p:spPr>
            <a:xfrm>
              <a:off x="4713250" y="3571425"/>
              <a:ext cx="166825" cy="208175"/>
            </a:xfrm>
            <a:custGeom>
              <a:avLst/>
              <a:gdLst/>
              <a:ahLst/>
              <a:cxnLst/>
              <a:rect l="l" t="t" r="r" b="b"/>
              <a:pathLst>
                <a:path w="6673" h="8327" extrusionOk="0">
                  <a:moveTo>
                    <a:pt x="2315" y="1"/>
                  </a:moveTo>
                  <a:cubicBezTo>
                    <a:pt x="683" y="1"/>
                    <a:pt x="0" y="2062"/>
                    <a:pt x="462" y="3760"/>
                  </a:cubicBezTo>
                  <a:cubicBezTo>
                    <a:pt x="887" y="5305"/>
                    <a:pt x="1929" y="6786"/>
                    <a:pt x="3246" y="7713"/>
                  </a:cubicBezTo>
                  <a:cubicBezTo>
                    <a:pt x="3656" y="8005"/>
                    <a:pt x="4110" y="8247"/>
                    <a:pt x="4560" y="8311"/>
                  </a:cubicBezTo>
                  <a:cubicBezTo>
                    <a:pt x="4637" y="8321"/>
                    <a:pt x="4712" y="8327"/>
                    <a:pt x="4786" y="8327"/>
                  </a:cubicBezTo>
                  <a:cubicBezTo>
                    <a:pt x="5691" y="8327"/>
                    <a:pt x="6368" y="7538"/>
                    <a:pt x="6515" y="6593"/>
                  </a:cubicBezTo>
                  <a:cubicBezTo>
                    <a:pt x="6673" y="5571"/>
                    <a:pt x="6327" y="4416"/>
                    <a:pt x="5873" y="3355"/>
                  </a:cubicBezTo>
                  <a:cubicBezTo>
                    <a:pt x="5285" y="1978"/>
                    <a:pt x="4323" y="511"/>
                    <a:pt x="3005" y="112"/>
                  </a:cubicBezTo>
                  <a:cubicBezTo>
                    <a:pt x="2759" y="36"/>
                    <a:pt x="2529" y="1"/>
                    <a:pt x="2315"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965;p58">
              <a:extLst>
                <a:ext uri="{FF2B5EF4-FFF2-40B4-BE49-F238E27FC236}">
                  <a16:creationId xmlns:a16="http://schemas.microsoft.com/office/drawing/2014/main" id="{DA0C19BE-5567-5CC4-6461-6F3871030A7B}"/>
                </a:ext>
              </a:extLst>
            </p:cNvPr>
            <p:cNvSpPr/>
            <p:nvPr/>
          </p:nvSpPr>
          <p:spPr>
            <a:xfrm>
              <a:off x="4737500" y="3596775"/>
              <a:ext cx="114550" cy="154900"/>
            </a:xfrm>
            <a:custGeom>
              <a:avLst/>
              <a:gdLst/>
              <a:ahLst/>
              <a:cxnLst/>
              <a:rect l="l" t="t" r="r" b="b"/>
              <a:pathLst>
                <a:path w="4582" h="6196" extrusionOk="0">
                  <a:moveTo>
                    <a:pt x="1264" y="1"/>
                  </a:moveTo>
                  <a:cubicBezTo>
                    <a:pt x="895" y="1"/>
                    <a:pt x="588" y="224"/>
                    <a:pt x="391" y="520"/>
                  </a:cubicBezTo>
                  <a:cubicBezTo>
                    <a:pt x="184" y="835"/>
                    <a:pt x="84" y="1235"/>
                    <a:pt x="0" y="1630"/>
                  </a:cubicBezTo>
                  <a:cubicBezTo>
                    <a:pt x="0" y="1630"/>
                    <a:pt x="109" y="3842"/>
                    <a:pt x="1729" y="5273"/>
                  </a:cubicBezTo>
                  <a:cubicBezTo>
                    <a:pt x="2563" y="6014"/>
                    <a:pt x="3299" y="6196"/>
                    <a:pt x="3812" y="6196"/>
                  </a:cubicBezTo>
                  <a:cubicBezTo>
                    <a:pt x="4290" y="6196"/>
                    <a:pt x="4582" y="6038"/>
                    <a:pt x="4582" y="6038"/>
                  </a:cubicBezTo>
                  <a:cubicBezTo>
                    <a:pt x="4117" y="5865"/>
                    <a:pt x="3679" y="5560"/>
                    <a:pt x="3324" y="5159"/>
                  </a:cubicBezTo>
                  <a:cubicBezTo>
                    <a:pt x="3249" y="5081"/>
                    <a:pt x="3180" y="4992"/>
                    <a:pt x="3151" y="4893"/>
                  </a:cubicBezTo>
                  <a:cubicBezTo>
                    <a:pt x="3096" y="4701"/>
                    <a:pt x="3205" y="4542"/>
                    <a:pt x="3313" y="4419"/>
                  </a:cubicBezTo>
                  <a:cubicBezTo>
                    <a:pt x="3525" y="4163"/>
                    <a:pt x="3738" y="3901"/>
                    <a:pt x="3950" y="3644"/>
                  </a:cubicBezTo>
                  <a:cubicBezTo>
                    <a:pt x="3994" y="3594"/>
                    <a:pt x="4039" y="3541"/>
                    <a:pt x="4049" y="3466"/>
                  </a:cubicBezTo>
                  <a:cubicBezTo>
                    <a:pt x="4058" y="3387"/>
                    <a:pt x="4024" y="3298"/>
                    <a:pt x="3989" y="3215"/>
                  </a:cubicBezTo>
                  <a:cubicBezTo>
                    <a:pt x="3550" y="2158"/>
                    <a:pt x="3051" y="1013"/>
                    <a:pt x="2133" y="347"/>
                  </a:cubicBezTo>
                  <a:cubicBezTo>
                    <a:pt x="1886" y="169"/>
                    <a:pt x="1610" y="30"/>
                    <a:pt x="1344" y="6"/>
                  </a:cubicBezTo>
                  <a:cubicBezTo>
                    <a:pt x="1314" y="6"/>
                    <a:pt x="1289" y="1"/>
                    <a:pt x="1264"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966;p58">
              <a:extLst>
                <a:ext uri="{FF2B5EF4-FFF2-40B4-BE49-F238E27FC236}">
                  <a16:creationId xmlns:a16="http://schemas.microsoft.com/office/drawing/2014/main" id="{F9F55C55-8B3F-D606-E386-94568AB19BDC}"/>
                </a:ext>
              </a:extLst>
            </p:cNvPr>
            <p:cNvSpPr/>
            <p:nvPr/>
          </p:nvSpPr>
          <p:spPr>
            <a:xfrm>
              <a:off x="4737500" y="3590325"/>
              <a:ext cx="114550" cy="157425"/>
            </a:xfrm>
            <a:custGeom>
              <a:avLst/>
              <a:gdLst/>
              <a:ahLst/>
              <a:cxnLst/>
              <a:rect l="l" t="t" r="r" b="b"/>
              <a:pathLst>
                <a:path w="4582" h="6297" extrusionOk="0">
                  <a:moveTo>
                    <a:pt x="3733" y="3654"/>
                  </a:moveTo>
                  <a:cubicBezTo>
                    <a:pt x="3734" y="3654"/>
                    <a:pt x="3732" y="3657"/>
                    <a:pt x="3728" y="3665"/>
                  </a:cubicBezTo>
                  <a:lnTo>
                    <a:pt x="3724" y="3670"/>
                  </a:lnTo>
                  <a:lnTo>
                    <a:pt x="3724" y="3670"/>
                  </a:lnTo>
                  <a:cubicBezTo>
                    <a:pt x="3728" y="3660"/>
                    <a:pt x="3732" y="3654"/>
                    <a:pt x="3733" y="3654"/>
                  </a:cubicBezTo>
                  <a:close/>
                  <a:moveTo>
                    <a:pt x="1320" y="0"/>
                  </a:moveTo>
                  <a:cubicBezTo>
                    <a:pt x="1186" y="0"/>
                    <a:pt x="1052" y="22"/>
                    <a:pt x="929" y="72"/>
                  </a:cubicBezTo>
                  <a:cubicBezTo>
                    <a:pt x="672" y="170"/>
                    <a:pt x="465" y="352"/>
                    <a:pt x="326" y="560"/>
                  </a:cubicBezTo>
                  <a:cubicBezTo>
                    <a:pt x="60" y="990"/>
                    <a:pt x="20" y="1448"/>
                    <a:pt x="0" y="1888"/>
                  </a:cubicBezTo>
                  <a:cubicBezTo>
                    <a:pt x="169" y="1483"/>
                    <a:pt x="326" y="1054"/>
                    <a:pt x="608" y="783"/>
                  </a:cubicBezTo>
                  <a:cubicBezTo>
                    <a:pt x="784" y="603"/>
                    <a:pt x="990" y="516"/>
                    <a:pt x="1197" y="516"/>
                  </a:cubicBezTo>
                  <a:cubicBezTo>
                    <a:pt x="1315" y="516"/>
                    <a:pt x="1433" y="544"/>
                    <a:pt x="1546" y="600"/>
                  </a:cubicBezTo>
                  <a:cubicBezTo>
                    <a:pt x="1866" y="758"/>
                    <a:pt x="2178" y="1029"/>
                    <a:pt x="2424" y="1341"/>
                  </a:cubicBezTo>
                  <a:cubicBezTo>
                    <a:pt x="2681" y="1646"/>
                    <a:pt x="2903" y="2002"/>
                    <a:pt x="3091" y="2371"/>
                  </a:cubicBezTo>
                  <a:cubicBezTo>
                    <a:pt x="3294" y="2742"/>
                    <a:pt x="3461" y="3137"/>
                    <a:pt x="3639" y="3532"/>
                  </a:cubicBezTo>
                  <a:cubicBezTo>
                    <a:pt x="3673" y="3598"/>
                    <a:pt x="3698" y="3661"/>
                    <a:pt x="3710" y="3687"/>
                  </a:cubicBezTo>
                  <a:lnTo>
                    <a:pt x="3710" y="3687"/>
                  </a:lnTo>
                  <a:lnTo>
                    <a:pt x="3634" y="3784"/>
                  </a:lnTo>
                  <a:cubicBezTo>
                    <a:pt x="3501" y="3956"/>
                    <a:pt x="3372" y="4134"/>
                    <a:pt x="3244" y="4312"/>
                  </a:cubicBezTo>
                  <a:lnTo>
                    <a:pt x="3042" y="4593"/>
                  </a:lnTo>
                  <a:cubicBezTo>
                    <a:pt x="2968" y="4702"/>
                    <a:pt x="2884" y="4859"/>
                    <a:pt x="2898" y="5052"/>
                  </a:cubicBezTo>
                  <a:cubicBezTo>
                    <a:pt x="2909" y="5240"/>
                    <a:pt x="3012" y="5388"/>
                    <a:pt x="3096" y="5477"/>
                  </a:cubicBezTo>
                  <a:cubicBezTo>
                    <a:pt x="3185" y="5570"/>
                    <a:pt x="3269" y="5640"/>
                    <a:pt x="3358" y="5713"/>
                  </a:cubicBezTo>
                  <a:cubicBezTo>
                    <a:pt x="3723" y="6000"/>
                    <a:pt x="4142" y="6217"/>
                    <a:pt x="4582" y="6296"/>
                  </a:cubicBezTo>
                  <a:cubicBezTo>
                    <a:pt x="4202" y="6064"/>
                    <a:pt x="3876" y="5783"/>
                    <a:pt x="3609" y="5458"/>
                  </a:cubicBezTo>
                  <a:cubicBezTo>
                    <a:pt x="3476" y="5304"/>
                    <a:pt x="3333" y="5107"/>
                    <a:pt x="3372" y="5048"/>
                  </a:cubicBezTo>
                  <a:cubicBezTo>
                    <a:pt x="3383" y="5018"/>
                    <a:pt x="3407" y="4968"/>
                    <a:pt x="3466" y="4904"/>
                  </a:cubicBezTo>
                  <a:lnTo>
                    <a:pt x="3679" y="4677"/>
                  </a:lnTo>
                  <a:cubicBezTo>
                    <a:pt x="3832" y="4519"/>
                    <a:pt x="3980" y="4356"/>
                    <a:pt x="4128" y="4193"/>
                  </a:cubicBezTo>
                  <a:lnTo>
                    <a:pt x="4247" y="4060"/>
                  </a:lnTo>
                  <a:cubicBezTo>
                    <a:pt x="4295" y="3996"/>
                    <a:pt x="4370" y="3877"/>
                    <a:pt x="4379" y="3734"/>
                  </a:cubicBezTo>
                  <a:cubicBezTo>
                    <a:pt x="4384" y="3467"/>
                    <a:pt x="4301" y="3369"/>
                    <a:pt x="4276" y="3271"/>
                  </a:cubicBezTo>
                  <a:cubicBezTo>
                    <a:pt x="4117" y="2856"/>
                    <a:pt x="3940" y="2441"/>
                    <a:pt x="3732" y="2036"/>
                  </a:cubicBezTo>
                  <a:cubicBezTo>
                    <a:pt x="3303" y="1241"/>
                    <a:pt x="2716" y="416"/>
                    <a:pt x="1738" y="67"/>
                  </a:cubicBezTo>
                  <a:cubicBezTo>
                    <a:pt x="1610" y="26"/>
                    <a:pt x="1465" y="0"/>
                    <a:pt x="13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967;p58">
              <a:extLst>
                <a:ext uri="{FF2B5EF4-FFF2-40B4-BE49-F238E27FC236}">
                  <a16:creationId xmlns:a16="http://schemas.microsoft.com/office/drawing/2014/main" id="{8ED97FB9-FF6B-EE2D-7E01-1C4DABF4D06B}"/>
                </a:ext>
              </a:extLst>
            </p:cNvPr>
            <p:cNvSpPr/>
            <p:nvPr/>
          </p:nvSpPr>
          <p:spPr>
            <a:xfrm>
              <a:off x="5175125" y="3450550"/>
              <a:ext cx="88025" cy="233125"/>
            </a:xfrm>
            <a:custGeom>
              <a:avLst/>
              <a:gdLst/>
              <a:ahLst/>
              <a:cxnLst/>
              <a:rect l="l" t="t" r="r" b="b"/>
              <a:pathLst>
                <a:path w="3521" h="9325" extrusionOk="0">
                  <a:moveTo>
                    <a:pt x="25" y="1"/>
                  </a:moveTo>
                  <a:lnTo>
                    <a:pt x="25" y="1"/>
                  </a:lnTo>
                  <a:cubicBezTo>
                    <a:pt x="0" y="712"/>
                    <a:pt x="41" y="1416"/>
                    <a:pt x="89" y="2113"/>
                  </a:cubicBezTo>
                  <a:cubicBezTo>
                    <a:pt x="148" y="2814"/>
                    <a:pt x="228" y="3505"/>
                    <a:pt x="326" y="4196"/>
                  </a:cubicBezTo>
                  <a:cubicBezTo>
                    <a:pt x="376" y="4547"/>
                    <a:pt x="430" y="4882"/>
                    <a:pt x="494" y="5233"/>
                  </a:cubicBezTo>
                  <a:cubicBezTo>
                    <a:pt x="558" y="5588"/>
                    <a:pt x="658" y="6003"/>
                    <a:pt x="904" y="6383"/>
                  </a:cubicBezTo>
                  <a:cubicBezTo>
                    <a:pt x="1151" y="6759"/>
                    <a:pt x="1497" y="7020"/>
                    <a:pt x="1843" y="7203"/>
                  </a:cubicBezTo>
                  <a:cubicBezTo>
                    <a:pt x="2065" y="7325"/>
                    <a:pt x="2289" y="7425"/>
                    <a:pt x="2512" y="7508"/>
                  </a:cubicBezTo>
                  <a:lnTo>
                    <a:pt x="2512" y="7508"/>
                  </a:lnTo>
                  <a:cubicBezTo>
                    <a:pt x="2392" y="7773"/>
                    <a:pt x="2246" y="8030"/>
                    <a:pt x="2069" y="8274"/>
                  </a:cubicBezTo>
                  <a:cubicBezTo>
                    <a:pt x="1822" y="8644"/>
                    <a:pt x="1511" y="8985"/>
                    <a:pt x="1180" y="9325"/>
                  </a:cubicBezTo>
                  <a:cubicBezTo>
                    <a:pt x="2064" y="8994"/>
                    <a:pt x="2879" y="8338"/>
                    <a:pt x="3353" y="7429"/>
                  </a:cubicBezTo>
                  <a:lnTo>
                    <a:pt x="3520" y="7114"/>
                  </a:lnTo>
                  <a:lnTo>
                    <a:pt x="3155" y="6932"/>
                  </a:lnTo>
                  <a:cubicBezTo>
                    <a:pt x="2538" y="6625"/>
                    <a:pt x="1961" y="6310"/>
                    <a:pt x="1709" y="5870"/>
                  </a:cubicBezTo>
                  <a:cubicBezTo>
                    <a:pt x="1570" y="5663"/>
                    <a:pt x="1501" y="5376"/>
                    <a:pt x="1433" y="5055"/>
                  </a:cubicBezTo>
                  <a:cubicBezTo>
                    <a:pt x="1373" y="4720"/>
                    <a:pt x="1299" y="4374"/>
                    <a:pt x="1225" y="4034"/>
                  </a:cubicBezTo>
                  <a:cubicBezTo>
                    <a:pt x="1072" y="3352"/>
                    <a:pt x="904" y="2676"/>
                    <a:pt x="711" y="1999"/>
                  </a:cubicBezTo>
                  <a:cubicBezTo>
                    <a:pt x="514" y="1328"/>
                    <a:pt x="302" y="657"/>
                    <a:pt x="2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968;p58">
              <a:extLst>
                <a:ext uri="{FF2B5EF4-FFF2-40B4-BE49-F238E27FC236}">
                  <a16:creationId xmlns:a16="http://schemas.microsoft.com/office/drawing/2014/main" id="{9A4A0A95-A56E-920A-FEAE-414149DB0A14}"/>
                </a:ext>
              </a:extLst>
            </p:cNvPr>
            <p:cNvSpPr/>
            <p:nvPr/>
          </p:nvSpPr>
          <p:spPr>
            <a:xfrm>
              <a:off x="5049225" y="3509400"/>
              <a:ext cx="37450" cy="62000"/>
            </a:xfrm>
            <a:custGeom>
              <a:avLst/>
              <a:gdLst/>
              <a:ahLst/>
              <a:cxnLst/>
              <a:rect l="l" t="t" r="r" b="b"/>
              <a:pathLst>
                <a:path w="1498" h="2480" extrusionOk="0">
                  <a:moveTo>
                    <a:pt x="752" y="1"/>
                  </a:moveTo>
                  <a:cubicBezTo>
                    <a:pt x="337" y="1"/>
                    <a:pt x="1" y="559"/>
                    <a:pt x="1" y="1240"/>
                  </a:cubicBezTo>
                  <a:cubicBezTo>
                    <a:pt x="1" y="1926"/>
                    <a:pt x="337" y="2479"/>
                    <a:pt x="752" y="2479"/>
                  </a:cubicBezTo>
                  <a:cubicBezTo>
                    <a:pt x="1162" y="2479"/>
                    <a:pt x="1497" y="1926"/>
                    <a:pt x="1497" y="1240"/>
                  </a:cubicBezTo>
                  <a:cubicBezTo>
                    <a:pt x="1497" y="559"/>
                    <a:pt x="1162" y="1"/>
                    <a:pt x="75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969;p58">
              <a:extLst>
                <a:ext uri="{FF2B5EF4-FFF2-40B4-BE49-F238E27FC236}">
                  <a16:creationId xmlns:a16="http://schemas.microsoft.com/office/drawing/2014/main" id="{CC1DFE14-4479-F39A-7648-27E70F4716F3}"/>
                </a:ext>
              </a:extLst>
            </p:cNvPr>
            <p:cNvSpPr/>
            <p:nvPr/>
          </p:nvSpPr>
          <p:spPr>
            <a:xfrm>
              <a:off x="5245725" y="3485350"/>
              <a:ext cx="37400" cy="61975"/>
            </a:xfrm>
            <a:custGeom>
              <a:avLst/>
              <a:gdLst/>
              <a:ahLst/>
              <a:cxnLst/>
              <a:rect l="l" t="t" r="r" b="b"/>
              <a:pathLst>
                <a:path w="1496" h="2479" extrusionOk="0">
                  <a:moveTo>
                    <a:pt x="751" y="1"/>
                  </a:moveTo>
                  <a:cubicBezTo>
                    <a:pt x="336" y="1"/>
                    <a:pt x="1" y="558"/>
                    <a:pt x="1" y="1239"/>
                  </a:cubicBezTo>
                  <a:cubicBezTo>
                    <a:pt x="1" y="1926"/>
                    <a:pt x="336" y="2478"/>
                    <a:pt x="751" y="2478"/>
                  </a:cubicBezTo>
                  <a:cubicBezTo>
                    <a:pt x="1161" y="2478"/>
                    <a:pt x="1496" y="1926"/>
                    <a:pt x="1496" y="1239"/>
                  </a:cubicBezTo>
                  <a:cubicBezTo>
                    <a:pt x="1496" y="558"/>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970;p58">
              <a:extLst>
                <a:ext uri="{FF2B5EF4-FFF2-40B4-BE49-F238E27FC236}">
                  <a16:creationId xmlns:a16="http://schemas.microsoft.com/office/drawing/2014/main" id="{08320840-6C06-6392-4324-9F8052A5F885}"/>
                </a:ext>
              </a:extLst>
            </p:cNvPr>
            <p:cNvSpPr/>
            <p:nvPr/>
          </p:nvSpPr>
          <p:spPr>
            <a:xfrm>
              <a:off x="4950900" y="3367400"/>
              <a:ext cx="144425" cy="120675"/>
            </a:xfrm>
            <a:custGeom>
              <a:avLst/>
              <a:gdLst/>
              <a:ahLst/>
              <a:cxnLst/>
              <a:rect l="l" t="t" r="r" b="b"/>
              <a:pathLst>
                <a:path w="5777" h="4827" extrusionOk="0">
                  <a:moveTo>
                    <a:pt x="4086" y="1"/>
                  </a:moveTo>
                  <a:cubicBezTo>
                    <a:pt x="3934" y="1"/>
                    <a:pt x="3782" y="12"/>
                    <a:pt x="3633" y="33"/>
                  </a:cubicBezTo>
                  <a:cubicBezTo>
                    <a:pt x="3263" y="92"/>
                    <a:pt x="2913" y="240"/>
                    <a:pt x="2617" y="463"/>
                  </a:cubicBezTo>
                  <a:cubicBezTo>
                    <a:pt x="2325" y="695"/>
                    <a:pt x="2063" y="951"/>
                    <a:pt x="1801" y="1199"/>
                  </a:cubicBezTo>
                  <a:cubicBezTo>
                    <a:pt x="1288" y="1692"/>
                    <a:pt x="883" y="2265"/>
                    <a:pt x="587" y="2872"/>
                  </a:cubicBezTo>
                  <a:cubicBezTo>
                    <a:pt x="306" y="3484"/>
                    <a:pt x="89" y="4111"/>
                    <a:pt x="1" y="4753"/>
                  </a:cubicBezTo>
                  <a:lnTo>
                    <a:pt x="178" y="4827"/>
                  </a:lnTo>
                  <a:cubicBezTo>
                    <a:pt x="548" y="4314"/>
                    <a:pt x="924" y="3830"/>
                    <a:pt x="1373" y="3434"/>
                  </a:cubicBezTo>
                  <a:cubicBezTo>
                    <a:pt x="1801" y="3030"/>
                    <a:pt x="2261" y="2689"/>
                    <a:pt x="2740" y="2427"/>
                  </a:cubicBezTo>
                  <a:cubicBezTo>
                    <a:pt x="2977" y="2299"/>
                    <a:pt x="3243" y="2220"/>
                    <a:pt x="3500" y="2161"/>
                  </a:cubicBezTo>
                  <a:cubicBezTo>
                    <a:pt x="3756" y="2097"/>
                    <a:pt x="3984" y="2008"/>
                    <a:pt x="4211" y="1875"/>
                  </a:cubicBezTo>
                  <a:cubicBezTo>
                    <a:pt x="4665" y="1609"/>
                    <a:pt x="5109" y="1327"/>
                    <a:pt x="5756" y="848"/>
                  </a:cubicBezTo>
                  <a:lnTo>
                    <a:pt x="5776" y="655"/>
                  </a:lnTo>
                  <a:cubicBezTo>
                    <a:pt x="5304" y="179"/>
                    <a:pt x="4689" y="1"/>
                    <a:pt x="4086"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971;p58">
              <a:extLst>
                <a:ext uri="{FF2B5EF4-FFF2-40B4-BE49-F238E27FC236}">
                  <a16:creationId xmlns:a16="http://schemas.microsoft.com/office/drawing/2014/main" id="{7D4F3F60-72CB-B333-2486-8A9A440CA64B}"/>
                </a:ext>
              </a:extLst>
            </p:cNvPr>
            <p:cNvSpPr/>
            <p:nvPr/>
          </p:nvSpPr>
          <p:spPr>
            <a:xfrm>
              <a:off x="5170200" y="3354525"/>
              <a:ext cx="140100" cy="90125"/>
            </a:xfrm>
            <a:custGeom>
              <a:avLst/>
              <a:gdLst/>
              <a:ahLst/>
              <a:cxnLst/>
              <a:rect l="l" t="t" r="r" b="b"/>
              <a:pathLst>
                <a:path w="5604" h="3605" extrusionOk="0">
                  <a:moveTo>
                    <a:pt x="1792" y="1"/>
                  </a:moveTo>
                  <a:cubicBezTo>
                    <a:pt x="1482" y="1"/>
                    <a:pt x="1160" y="50"/>
                    <a:pt x="855" y="169"/>
                  </a:cubicBezTo>
                  <a:cubicBezTo>
                    <a:pt x="553" y="287"/>
                    <a:pt x="256" y="459"/>
                    <a:pt x="1" y="751"/>
                  </a:cubicBezTo>
                  <a:lnTo>
                    <a:pt x="15" y="944"/>
                  </a:lnTo>
                  <a:cubicBezTo>
                    <a:pt x="297" y="1206"/>
                    <a:pt x="538" y="1377"/>
                    <a:pt x="771" y="1525"/>
                  </a:cubicBezTo>
                  <a:cubicBezTo>
                    <a:pt x="1003" y="1679"/>
                    <a:pt x="1220" y="1798"/>
                    <a:pt x="1437" y="1896"/>
                  </a:cubicBezTo>
                  <a:cubicBezTo>
                    <a:pt x="1655" y="1995"/>
                    <a:pt x="1871" y="2044"/>
                    <a:pt x="2108" y="2054"/>
                  </a:cubicBezTo>
                  <a:cubicBezTo>
                    <a:pt x="2350" y="2059"/>
                    <a:pt x="2596" y="2074"/>
                    <a:pt x="2824" y="2133"/>
                  </a:cubicBezTo>
                  <a:cubicBezTo>
                    <a:pt x="3284" y="2256"/>
                    <a:pt x="3737" y="2434"/>
                    <a:pt x="4182" y="2676"/>
                  </a:cubicBezTo>
                  <a:cubicBezTo>
                    <a:pt x="4626" y="2908"/>
                    <a:pt x="5041" y="3224"/>
                    <a:pt x="5435" y="3605"/>
                  </a:cubicBezTo>
                  <a:lnTo>
                    <a:pt x="5603" y="3505"/>
                  </a:lnTo>
                  <a:cubicBezTo>
                    <a:pt x="5460" y="2953"/>
                    <a:pt x="5179" y="2429"/>
                    <a:pt x="4818" y="1951"/>
                  </a:cubicBezTo>
                  <a:cubicBezTo>
                    <a:pt x="4453" y="1477"/>
                    <a:pt x="3994" y="1067"/>
                    <a:pt x="3475" y="736"/>
                  </a:cubicBezTo>
                  <a:cubicBezTo>
                    <a:pt x="3218" y="568"/>
                    <a:pt x="2962" y="390"/>
                    <a:pt x="2685" y="233"/>
                  </a:cubicBezTo>
                  <a:cubicBezTo>
                    <a:pt x="2409" y="80"/>
                    <a:pt x="2104" y="1"/>
                    <a:pt x="179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972;p58">
              <a:extLst>
                <a:ext uri="{FF2B5EF4-FFF2-40B4-BE49-F238E27FC236}">
                  <a16:creationId xmlns:a16="http://schemas.microsoft.com/office/drawing/2014/main" id="{0C9273F6-1074-FED9-F46E-5D6A009A9B7C}"/>
                </a:ext>
              </a:extLst>
            </p:cNvPr>
            <p:cNvSpPr/>
            <p:nvPr/>
          </p:nvSpPr>
          <p:spPr>
            <a:xfrm>
              <a:off x="5177225" y="3763025"/>
              <a:ext cx="80250" cy="32125"/>
            </a:xfrm>
            <a:custGeom>
              <a:avLst/>
              <a:gdLst/>
              <a:ahLst/>
              <a:cxnLst/>
              <a:rect l="l" t="t" r="r" b="b"/>
              <a:pathLst>
                <a:path w="3210" h="1285" extrusionOk="0">
                  <a:moveTo>
                    <a:pt x="2052" y="0"/>
                  </a:moveTo>
                  <a:cubicBezTo>
                    <a:pt x="1825" y="0"/>
                    <a:pt x="1577" y="23"/>
                    <a:pt x="1319" y="70"/>
                  </a:cubicBezTo>
                  <a:cubicBezTo>
                    <a:pt x="761" y="168"/>
                    <a:pt x="287" y="356"/>
                    <a:pt x="0" y="568"/>
                  </a:cubicBezTo>
                  <a:cubicBezTo>
                    <a:pt x="727" y="587"/>
                    <a:pt x="1447" y="844"/>
                    <a:pt x="2025" y="1284"/>
                  </a:cubicBezTo>
                  <a:cubicBezTo>
                    <a:pt x="2730" y="1077"/>
                    <a:pt x="3210" y="731"/>
                    <a:pt x="3155" y="425"/>
                  </a:cubicBezTo>
                  <a:cubicBezTo>
                    <a:pt x="3109" y="159"/>
                    <a:pt x="2659" y="0"/>
                    <a:pt x="20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973;p58">
              <a:extLst>
                <a:ext uri="{FF2B5EF4-FFF2-40B4-BE49-F238E27FC236}">
                  <a16:creationId xmlns:a16="http://schemas.microsoft.com/office/drawing/2014/main" id="{C43BDEEA-2558-A79B-BD02-94C8294696E2}"/>
                </a:ext>
              </a:extLst>
            </p:cNvPr>
            <p:cNvSpPr/>
            <p:nvPr/>
          </p:nvSpPr>
          <p:spPr>
            <a:xfrm>
              <a:off x="5169350" y="3777225"/>
              <a:ext cx="58525" cy="22400"/>
            </a:xfrm>
            <a:custGeom>
              <a:avLst/>
              <a:gdLst/>
              <a:ahLst/>
              <a:cxnLst/>
              <a:rect l="l" t="t" r="r" b="b"/>
              <a:pathLst>
                <a:path w="2341" h="896" extrusionOk="0">
                  <a:moveTo>
                    <a:pt x="315" y="0"/>
                  </a:moveTo>
                  <a:cubicBezTo>
                    <a:pt x="108" y="153"/>
                    <a:pt x="0" y="316"/>
                    <a:pt x="24" y="470"/>
                  </a:cubicBezTo>
                  <a:cubicBezTo>
                    <a:pt x="75" y="737"/>
                    <a:pt x="528" y="896"/>
                    <a:pt x="1142" y="896"/>
                  </a:cubicBezTo>
                  <a:cubicBezTo>
                    <a:pt x="1366" y="896"/>
                    <a:pt x="1611" y="874"/>
                    <a:pt x="1866" y="830"/>
                  </a:cubicBezTo>
                  <a:cubicBezTo>
                    <a:pt x="2033" y="800"/>
                    <a:pt x="2192" y="760"/>
                    <a:pt x="2340" y="716"/>
                  </a:cubicBezTo>
                  <a:cubicBezTo>
                    <a:pt x="1762" y="276"/>
                    <a:pt x="1042" y="19"/>
                    <a:pt x="315"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974;p58">
              <a:extLst>
                <a:ext uri="{FF2B5EF4-FFF2-40B4-BE49-F238E27FC236}">
                  <a16:creationId xmlns:a16="http://schemas.microsoft.com/office/drawing/2014/main" id="{809B1EE0-58BD-4F8D-9F7C-7DD57597E6CA}"/>
                </a:ext>
              </a:extLst>
            </p:cNvPr>
            <p:cNvSpPr/>
            <p:nvPr/>
          </p:nvSpPr>
          <p:spPr>
            <a:xfrm>
              <a:off x="4710475" y="3809800"/>
              <a:ext cx="804425" cy="1253775"/>
            </a:xfrm>
            <a:custGeom>
              <a:avLst/>
              <a:gdLst/>
              <a:ahLst/>
              <a:cxnLst/>
              <a:rect l="l" t="t" r="r" b="b"/>
              <a:pathLst>
                <a:path w="32177" h="50151" extrusionOk="0">
                  <a:moveTo>
                    <a:pt x="11952" y="0"/>
                  </a:moveTo>
                  <a:cubicBezTo>
                    <a:pt x="11930" y="0"/>
                    <a:pt x="11909" y="2"/>
                    <a:pt x="11888" y="5"/>
                  </a:cubicBezTo>
                  <a:cubicBezTo>
                    <a:pt x="10737" y="193"/>
                    <a:pt x="12174" y="5273"/>
                    <a:pt x="12248" y="7390"/>
                  </a:cubicBezTo>
                  <a:cubicBezTo>
                    <a:pt x="12322" y="9508"/>
                    <a:pt x="8729" y="35968"/>
                    <a:pt x="8729" y="35968"/>
                  </a:cubicBezTo>
                  <a:lnTo>
                    <a:pt x="4330" y="31397"/>
                  </a:lnTo>
                  <a:cubicBezTo>
                    <a:pt x="4330" y="31397"/>
                    <a:pt x="3313" y="32226"/>
                    <a:pt x="2079" y="35104"/>
                  </a:cubicBezTo>
                  <a:cubicBezTo>
                    <a:pt x="844" y="37982"/>
                    <a:pt x="1" y="41848"/>
                    <a:pt x="1" y="41848"/>
                  </a:cubicBezTo>
                  <a:lnTo>
                    <a:pt x="14084" y="50151"/>
                  </a:lnTo>
                  <a:cubicBezTo>
                    <a:pt x="14084" y="50151"/>
                    <a:pt x="15729" y="41438"/>
                    <a:pt x="15975" y="35968"/>
                  </a:cubicBezTo>
                  <a:cubicBezTo>
                    <a:pt x="16223" y="30498"/>
                    <a:pt x="16716" y="12347"/>
                    <a:pt x="16716" y="12347"/>
                  </a:cubicBezTo>
                  <a:lnTo>
                    <a:pt x="20340" y="12436"/>
                  </a:lnTo>
                  <a:lnTo>
                    <a:pt x="21539" y="12466"/>
                  </a:lnTo>
                  <a:cubicBezTo>
                    <a:pt x="21539" y="12466"/>
                    <a:pt x="22319" y="13063"/>
                    <a:pt x="23289" y="13063"/>
                  </a:cubicBezTo>
                  <a:cubicBezTo>
                    <a:pt x="23841" y="13063"/>
                    <a:pt x="24454" y="12870"/>
                    <a:pt x="25020" y="12263"/>
                  </a:cubicBezTo>
                  <a:cubicBezTo>
                    <a:pt x="25020" y="12263"/>
                    <a:pt x="25562" y="12036"/>
                    <a:pt x="25913" y="11518"/>
                  </a:cubicBezTo>
                  <a:cubicBezTo>
                    <a:pt x="26134" y="11192"/>
                    <a:pt x="26006" y="10219"/>
                    <a:pt x="26006" y="10219"/>
                  </a:cubicBezTo>
                  <a:cubicBezTo>
                    <a:pt x="26006" y="10219"/>
                    <a:pt x="26342" y="9730"/>
                    <a:pt x="26441" y="9370"/>
                  </a:cubicBezTo>
                  <a:cubicBezTo>
                    <a:pt x="26564" y="8921"/>
                    <a:pt x="26431" y="7968"/>
                    <a:pt x="26431" y="7968"/>
                  </a:cubicBezTo>
                  <a:cubicBezTo>
                    <a:pt x="26431" y="7968"/>
                    <a:pt x="26535" y="7080"/>
                    <a:pt x="26431" y="6670"/>
                  </a:cubicBezTo>
                  <a:cubicBezTo>
                    <a:pt x="26243" y="5949"/>
                    <a:pt x="25774" y="5381"/>
                    <a:pt x="25774" y="5381"/>
                  </a:cubicBezTo>
                  <a:cubicBezTo>
                    <a:pt x="25774" y="5381"/>
                    <a:pt x="27201" y="5080"/>
                    <a:pt x="28825" y="4508"/>
                  </a:cubicBezTo>
                  <a:cubicBezTo>
                    <a:pt x="30454" y="3929"/>
                    <a:pt x="32177" y="2685"/>
                    <a:pt x="31026" y="2464"/>
                  </a:cubicBezTo>
                  <a:cubicBezTo>
                    <a:pt x="30979" y="2455"/>
                    <a:pt x="30910" y="2450"/>
                    <a:pt x="30820" y="2450"/>
                  </a:cubicBezTo>
                  <a:cubicBezTo>
                    <a:pt x="28712" y="2450"/>
                    <a:pt x="15304" y="4848"/>
                    <a:pt x="15304" y="4848"/>
                  </a:cubicBezTo>
                  <a:cubicBezTo>
                    <a:pt x="15304" y="4848"/>
                    <a:pt x="13120" y="0"/>
                    <a:pt x="119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975;p58">
              <a:extLst>
                <a:ext uri="{FF2B5EF4-FFF2-40B4-BE49-F238E27FC236}">
                  <a16:creationId xmlns:a16="http://schemas.microsoft.com/office/drawing/2014/main" id="{949A476B-567C-7303-3479-8BB826D65F08}"/>
                </a:ext>
              </a:extLst>
            </p:cNvPr>
            <p:cNvSpPr/>
            <p:nvPr/>
          </p:nvSpPr>
          <p:spPr>
            <a:xfrm>
              <a:off x="4990275" y="3788450"/>
              <a:ext cx="265975" cy="306350"/>
            </a:xfrm>
            <a:custGeom>
              <a:avLst/>
              <a:gdLst/>
              <a:ahLst/>
              <a:cxnLst/>
              <a:rect l="l" t="t" r="r" b="b"/>
              <a:pathLst>
                <a:path w="10639" h="12254" extrusionOk="0">
                  <a:moveTo>
                    <a:pt x="806" y="0"/>
                  </a:moveTo>
                  <a:cubicBezTo>
                    <a:pt x="630" y="0"/>
                    <a:pt x="453" y="21"/>
                    <a:pt x="281" y="64"/>
                  </a:cubicBezTo>
                  <a:lnTo>
                    <a:pt x="14" y="133"/>
                  </a:lnTo>
                  <a:lnTo>
                    <a:pt x="10" y="406"/>
                  </a:lnTo>
                  <a:cubicBezTo>
                    <a:pt x="0" y="2429"/>
                    <a:pt x="331" y="4394"/>
                    <a:pt x="529" y="6344"/>
                  </a:cubicBezTo>
                  <a:cubicBezTo>
                    <a:pt x="622" y="7321"/>
                    <a:pt x="677" y="8294"/>
                    <a:pt x="656" y="9281"/>
                  </a:cubicBezTo>
                  <a:cubicBezTo>
                    <a:pt x="656" y="10274"/>
                    <a:pt x="641" y="11260"/>
                    <a:pt x="666" y="12253"/>
                  </a:cubicBezTo>
                  <a:cubicBezTo>
                    <a:pt x="789" y="11270"/>
                    <a:pt x="873" y="10283"/>
                    <a:pt x="978" y="9301"/>
                  </a:cubicBezTo>
                  <a:cubicBezTo>
                    <a:pt x="1085" y="8314"/>
                    <a:pt x="1110" y="7301"/>
                    <a:pt x="1062" y="6309"/>
                  </a:cubicBezTo>
                  <a:cubicBezTo>
                    <a:pt x="982" y="4419"/>
                    <a:pt x="724" y="2558"/>
                    <a:pt x="723" y="717"/>
                  </a:cubicBezTo>
                  <a:lnTo>
                    <a:pt x="723" y="717"/>
                  </a:lnTo>
                  <a:cubicBezTo>
                    <a:pt x="742" y="717"/>
                    <a:pt x="761" y="716"/>
                    <a:pt x="780" y="716"/>
                  </a:cubicBezTo>
                  <a:cubicBezTo>
                    <a:pt x="1168" y="716"/>
                    <a:pt x="1564" y="872"/>
                    <a:pt x="1837" y="1140"/>
                  </a:cubicBezTo>
                  <a:cubicBezTo>
                    <a:pt x="2181" y="1486"/>
                    <a:pt x="2429" y="2088"/>
                    <a:pt x="2607" y="2621"/>
                  </a:cubicBezTo>
                  <a:cubicBezTo>
                    <a:pt x="2685" y="2898"/>
                    <a:pt x="2725" y="3150"/>
                    <a:pt x="2705" y="3421"/>
                  </a:cubicBezTo>
                  <a:cubicBezTo>
                    <a:pt x="2691" y="3698"/>
                    <a:pt x="2621" y="4078"/>
                    <a:pt x="2735" y="4458"/>
                  </a:cubicBezTo>
                  <a:cubicBezTo>
                    <a:pt x="2957" y="5154"/>
                    <a:pt x="3372" y="5687"/>
                    <a:pt x="3899" y="6116"/>
                  </a:cubicBezTo>
                  <a:lnTo>
                    <a:pt x="4013" y="6205"/>
                  </a:lnTo>
                  <a:lnTo>
                    <a:pt x="4142" y="6175"/>
                  </a:lnTo>
                  <a:cubicBezTo>
                    <a:pt x="5227" y="5929"/>
                    <a:pt x="6314" y="5672"/>
                    <a:pt x="7400" y="5411"/>
                  </a:cubicBezTo>
                  <a:cubicBezTo>
                    <a:pt x="8476" y="5134"/>
                    <a:pt x="9562" y="4878"/>
                    <a:pt x="10638" y="4576"/>
                  </a:cubicBezTo>
                  <a:lnTo>
                    <a:pt x="10638" y="4576"/>
                  </a:lnTo>
                  <a:cubicBezTo>
                    <a:pt x="9533" y="4715"/>
                    <a:pt x="8431" y="4897"/>
                    <a:pt x="7326" y="5056"/>
                  </a:cubicBezTo>
                  <a:cubicBezTo>
                    <a:pt x="6273" y="5226"/>
                    <a:pt x="5220" y="5400"/>
                    <a:pt x="4172" y="5587"/>
                  </a:cubicBezTo>
                  <a:lnTo>
                    <a:pt x="4172" y="5587"/>
                  </a:lnTo>
                  <a:cubicBezTo>
                    <a:pt x="3794" y="5230"/>
                    <a:pt x="3485" y="4756"/>
                    <a:pt x="3357" y="4295"/>
                  </a:cubicBezTo>
                  <a:cubicBezTo>
                    <a:pt x="3297" y="4068"/>
                    <a:pt x="3342" y="3817"/>
                    <a:pt x="3381" y="3475"/>
                  </a:cubicBezTo>
                  <a:cubicBezTo>
                    <a:pt x="3416" y="3125"/>
                    <a:pt x="3372" y="2755"/>
                    <a:pt x="3272" y="2434"/>
                  </a:cubicBezTo>
                  <a:cubicBezTo>
                    <a:pt x="3179" y="2103"/>
                    <a:pt x="3060" y="1807"/>
                    <a:pt x="2922" y="1506"/>
                  </a:cubicBezTo>
                  <a:cubicBezTo>
                    <a:pt x="2780" y="1210"/>
                    <a:pt x="2602" y="899"/>
                    <a:pt x="2340" y="632"/>
                  </a:cubicBezTo>
                  <a:cubicBezTo>
                    <a:pt x="1936" y="221"/>
                    <a:pt x="1374" y="0"/>
                    <a:pt x="8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976;p58">
              <a:extLst>
                <a:ext uri="{FF2B5EF4-FFF2-40B4-BE49-F238E27FC236}">
                  <a16:creationId xmlns:a16="http://schemas.microsoft.com/office/drawing/2014/main" id="{1CA1F0FD-BF5E-B5C1-5791-EAA24B896C0C}"/>
                </a:ext>
              </a:extLst>
            </p:cNvPr>
            <p:cNvSpPr/>
            <p:nvPr/>
          </p:nvSpPr>
          <p:spPr>
            <a:xfrm>
              <a:off x="5244125" y="3943050"/>
              <a:ext cx="110725" cy="27125"/>
            </a:xfrm>
            <a:custGeom>
              <a:avLst/>
              <a:gdLst/>
              <a:ahLst/>
              <a:cxnLst/>
              <a:rect l="l" t="t" r="r" b="b"/>
              <a:pathLst>
                <a:path w="4429" h="1085" extrusionOk="0">
                  <a:moveTo>
                    <a:pt x="3759" y="0"/>
                  </a:moveTo>
                  <a:cubicBezTo>
                    <a:pt x="3593" y="0"/>
                    <a:pt x="3428" y="8"/>
                    <a:pt x="3264" y="21"/>
                  </a:cubicBezTo>
                  <a:cubicBezTo>
                    <a:pt x="2879" y="46"/>
                    <a:pt x="2508" y="105"/>
                    <a:pt x="2138" y="189"/>
                  </a:cubicBezTo>
                  <a:cubicBezTo>
                    <a:pt x="1767" y="269"/>
                    <a:pt x="1402" y="372"/>
                    <a:pt x="1047" y="510"/>
                  </a:cubicBezTo>
                  <a:cubicBezTo>
                    <a:pt x="691" y="643"/>
                    <a:pt x="341" y="802"/>
                    <a:pt x="1" y="1028"/>
                  </a:cubicBezTo>
                  <a:cubicBezTo>
                    <a:pt x="235" y="1069"/>
                    <a:pt x="464" y="1084"/>
                    <a:pt x="688" y="1084"/>
                  </a:cubicBezTo>
                  <a:cubicBezTo>
                    <a:pt x="850" y="1084"/>
                    <a:pt x="1011" y="1076"/>
                    <a:pt x="1170" y="1064"/>
                  </a:cubicBezTo>
                  <a:cubicBezTo>
                    <a:pt x="1550" y="1034"/>
                    <a:pt x="1926" y="975"/>
                    <a:pt x="2296" y="895"/>
                  </a:cubicBezTo>
                  <a:cubicBezTo>
                    <a:pt x="2661" y="811"/>
                    <a:pt x="3027" y="708"/>
                    <a:pt x="3382" y="570"/>
                  </a:cubicBezTo>
                  <a:cubicBezTo>
                    <a:pt x="3742" y="436"/>
                    <a:pt x="4093" y="278"/>
                    <a:pt x="4428" y="51"/>
                  </a:cubicBezTo>
                  <a:cubicBezTo>
                    <a:pt x="4201" y="14"/>
                    <a:pt x="3979" y="0"/>
                    <a:pt x="375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977;p58">
              <a:extLst>
                <a:ext uri="{FF2B5EF4-FFF2-40B4-BE49-F238E27FC236}">
                  <a16:creationId xmlns:a16="http://schemas.microsoft.com/office/drawing/2014/main" id="{8E34FECE-2CE0-F939-69F1-1A26BB2E9361}"/>
                </a:ext>
              </a:extLst>
            </p:cNvPr>
            <p:cNvSpPr/>
            <p:nvPr/>
          </p:nvSpPr>
          <p:spPr>
            <a:xfrm>
              <a:off x="5251025" y="4002375"/>
              <a:ext cx="120225" cy="18550"/>
            </a:xfrm>
            <a:custGeom>
              <a:avLst/>
              <a:gdLst/>
              <a:ahLst/>
              <a:cxnLst/>
              <a:rect l="l" t="t" r="r" b="b"/>
              <a:pathLst>
                <a:path w="4809" h="742" extrusionOk="0">
                  <a:moveTo>
                    <a:pt x="2787" y="1"/>
                  </a:moveTo>
                  <a:cubicBezTo>
                    <a:pt x="2655" y="1"/>
                    <a:pt x="2522" y="3"/>
                    <a:pt x="2390" y="8"/>
                  </a:cubicBezTo>
                  <a:cubicBezTo>
                    <a:pt x="1985" y="28"/>
                    <a:pt x="1585" y="67"/>
                    <a:pt x="1190" y="147"/>
                  </a:cubicBezTo>
                  <a:cubicBezTo>
                    <a:pt x="791" y="215"/>
                    <a:pt x="395" y="309"/>
                    <a:pt x="1" y="477"/>
                  </a:cubicBezTo>
                  <a:cubicBezTo>
                    <a:pt x="411" y="610"/>
                    <a:pt x="815" y="669"/>
                    <a:pt x="1215" y="705"/>
                  </a:cubicBezTo>
                  <a:cubicBezTo>
                    <a:pt x="1486" y="731"/>
                    <a:pt x="1755" y="742"/>
                    <a:pt x="2023" y="742"/>
                  </a:cubicBezTo>
                  <a:cubicBezTo>
                    <a:pt x="2155" y="742"/>
                    <a:pt x="2288" y="739"/>
                    <a:pt x="2420" y="734"/>
                  </a:cubicBezTo>
                  <a:cubicBezTo>
                    <a:pt x="2824" y="714"/>
                    <a:pt x="3225" y="675"/>
                    <a:pt x="3619" y="600"/>
                  </a:cubicBezTo>
                  <a:cubicBezTo>
                    <a:pt x="4020" y="527"/>
                    <a:pt x="4414" y="432"/>
                    <a:pt x="4809" y="265"/>
                  </a:cubicBezTo>
                  <a:cubicBezTo>
                    <a:pt x="4399" y="131"/>
                    <a:pt x="3995" y="72"/>
                    <a:pt x="3594" y="38"/>
                  </a:cubicBezTo>
                  <a:cubicBezTo>
                    <a:pt x="3324" y="12"/>
                    <a:pt x="3055" y="1"/>
                    <a:pt x="278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978;p58">
              <a:extLst>
                <a:ext uri="{FF2B5EF4-FFF2-40B4-BE49-F238E27FC236}">
                  <a16:creationId xmlns:a16="http://schemas.microsoft.com/office/drawing/2014/main" id="{BAB58163-EF8D-2AF1-26E7-F7B3FCB9ECA0}"/>
                </a:ext>
              </a:extLst>
            </p:cNvPr>
            <p:cNvSpPr/>
            <p:nvPr/>
          </p:nvSpPr>
          <p:spPr>
            <a:xfrm>
              <a:off x="5256225" y="4053175"/>
              <a:ext cx="104425" cy="18350"/>
            </a:xfrm>
            <a:custGeom>
              <a:avLst/>
              <a:gdLst/>
              <a:ahLst/>
              <a:cxnLst/>
              <a:rect l="l" t="t" r="r" b="b"/>
              <a:pathLst>
                <a:path w="4177" h="734" extrusionOk="0">
                  <a:moveTo>
                    <a:pt x="1852" y="0"/>
                  </a:moveTo>
                  <a:cubicBezTo>
                    <a:pt x="1583" y="0"/>
                    <a:pt x="1312" y="20"/>
                    <a:pt x="1042" y="65"/>
                  </a:cubicBezTo>
                  <a:cubicBezTo>
                    <a:pt x="691" y="118"/>
                    <a:pt x="335" y="213"/>
                    <a:pt x="0" y="385"/>
                  </a:cubicBezTo>
                  <a:cubicBezTo>
                    <a:pt x="360" y="509"/>
                    <a:pt x="706" y="578"/>
                    <a:pt x="1046" y="628"/>
                  </a:cubicBezTo>
                  <a:cubicBezTo>
                    <a:pt x="1392" y="681"/>
                    <a:pt x="1732" y="711"/>
                    <a:pt x="2078" y="726"/>
                  </a:cubicBezTo>
                  <a:cubicBezTo>
                    <a:pt x="2195" y="731"/>
                    <a:pt x="2312" y="733"/>
                    <a:pt x="2430" y="733"/>
                  </a:cubicBezTo>
                  <a:cubicBezTo>
                    <a:pt x="2656" y="733"/>
                    <a:pt x="2884" y="724"/>
                    <a:pt x="3115" y="701"/>
                  </a:cubicBezTo>
                  <a:cubicBezTo>
                    <a:pt x="3466" y="671"/>
                    <a:pt x="3821" y="617"/>
                    <a:pt x="4176" y="484"/>
                  </a:cubicBezTo>
                  <a:cubicBezTo>
                    <a:pt x="3841" y="316"/>
                    <a:pt x="3495" y="213"/>
                    <a:pt x="3149" y="138"/>
                  </a:cubicBezTo>
                  <a:cubicBezTo>
                    <a:pt x="2804" y="59"/>
                    <a:pt x="2459" y="20"/>
                    <a:pt x="2103" y="6"/>
                  </a:cubicBezTo>
                  <a:cubicBezTo>
                    <a:pt x="2020" y="2"/>
                    <a:pt x="1936" y="0"/>
                    <a:pt x="18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979;p58">
              <a:extLst>
                <a:ext uri="{FF2B5EF4-FFF2-40B4-BE49-F238E27FC236}">
                  <a16:creationId xmlns:a16="http://schemas.microsoft.com/office/drawing/2014/main" id="{B4E9618F-4965-CDD5-D4C9-05C5FB9085CD}"/>
                </a:ext>
              </a:extLst>
            </p:cNvPr>
            <p:cNvSpPr/>
            <p:nvPr/>
          </p:nvSpPr>
          <p:spPr>
            <a:xfrm>
              <a:off x="5235250" y="4110025"/>
              <a:ext cx="83300" cy="18100"/>
            </a:xfrm>
            <a:custGeom>
              <a:avLst/>
              <a:gdLst/>
              <a:ahLst/>
              <a:cxnLst/>
              <a:rect l="l" t="t" r="r" b="b"/>
              <a:pathLst>
                <a:path w="3332" h="724" extrusionOk="0">
                  <a:moveTo>
                    <a:pt x="1741" y="1"/>
                  </a:moveTo>
                  <a:cubicBezTo>
                    <a:pt x="1715" y="1"/>
                    <a:pt x="1690" y="1"/>
                    <a:pt x="1664" y="2"/>
                  </a:cubicBezTo>
                  <a:cubicBezTo>
                    <a:pt x="1382" y="6"/>
                    <a:pt x="1106" y="31"/>
                    <a:pt x="830" y="90"/>
                  </a:cubicBezTo>
                  <a:cubicBezTo>
                    <a:pt x="552" y="145"/>
                    <a:pt x="276" y="229"/>
                    <a:pt x="0" y="382"/>
                  </a:cubicBezTo>
                  <a:cubicBezTo>
                    <a:pt x="281" y="530"/>
                    <a:pt x="557" y="605"/>
                    <a:pt x="839" y="653"/>
                  </a:cubicBezTo>
                  <a:cubicBezTo>
                    <a:pt x="1089" y="703"/>
                    <a:pt x="1341" y="724"/>
                    <a:pt x="1594" y="724"/>
                  </a:cubicBezTo>
                  <a:cubicBezTo>
                    <a:pt x="1621" y="724"/>
                    <a:pt x="1647" y="724"/>
                    <a:pt x="1673" y="723"/>
                  </a:cubicBezTo>
                  <a:cubicBezTo>
                    <a:pt x="1949" y="717"/>
                    <a:pt x="2226" y="694"/>
                    <a:pt x="2503" y="634"/>
                  </a:cubicBezTo>
                  <a:cubicBezTo>
                    <a:pt x="2779" y="575"/>
                    <a:pt x="3056" y="496"/>
                    <a:pt x="3332" y="338"/>
                  </a:cubicBezTo>
                  <a:cubicBezTo>
                    <a:pt x="3056" y="195"/>
                    <a:pt x="2774" y="120"/>
                    <a:pt x="2498" y="72"/>
                  </a:cubicBezTo>
                  <a:cubicBezTo>
                    <a:pt x="2242" y="22"/>
                    <a:pt x="1991" y="1"/>
                    <a:pt x="174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980;p58">
              <a:extLst>
                <a:ext uri="{FF2B5EF4-FFF2-40B4-BE49-F238E27FC236}">
                  <a16:creationId xmlns:a16="http://schemas.microsoft.com/office/drawing/2014/main" id="{89B6C9DF-7C79-9409-D0DF-19CB3E093323}"/>
                </a:ext>
              </a:extLst>
            </p:cNvPr>
            <p:cNvSpPr/>
            <p:nvPr/>
          </p:nvSpPr>
          <p:spPr>
            <a:xfrm>
              <a:off x="4910300" y="4689850"/>
              <a:ext cx="20375" cy="139225"/>
            </a:xfrm>
            <a:custGeom>
              <a:avLst/>
              <a:gdLst/>
              <a:ahLst/>
              <a:cxnLst/>
              <a:rect l="l" t="t" r="r" b="b"/>
              <a:pathLst>
                <a:path w="815" h="5569" extrusionOk="0">
                  <a:moveTo>
                    <a:pt x="686" y="0"/>
                  </a:moveTo>
                  <a:cubicBezTo>
                    <a:pt x="479" y="445"/>
                    <a:pt x="345" y="900"/>
                    <a:pt x="247" y="1363"/>
                  </a:cubicBezTo>
                  <a:cubicBezTo>
                    <a:pt x="144" y="1823"/>
                    <a:pt x="78" y="2286"/>
                    <a:pt x="39" y="2750"/>
                  </a:cubicBezTo>
                  <a:cubicBezTo>
                    <a:pt x="5" y="3219"/>
                    <a:pt x="0" y="3689"/>
                    <a:pt x="35" y="4158"/>
                  </a:cubicBezTo>
                  <a:cubicBezTo>
                    <a:pt x="64" y="4632"/>
                    <a:pt x="128" y="5100"/>
                    <a:pt x="267" y="5569"/>
                  </a:cubicBezTo>
                  <a:cubicBezTo>
                    <a:pt x="429" y="5106"/>
                    <a:pt x="523" y="4646"/>
                    <a:pt x="597" y="4187"/>
                  </a:cubicBezTo>
                  <a:cubicBezTo>
                    <a:pt x="677" y="3728"/>
                    <a:pt x="725" y="3269"/>
                    <a:pt x="766" y="2809"/>
                  </a:cubicBezTo>
                  <a:cubicBezTo>
                    <a:pt x="795" y="2345"/>
                    <a:pt x="814" y="1887"/>
                    <a:pt x="805" y="1417"/>
                  </a:cubicBezTo>
                  <a:cubicBezTo>
                    <a:pt x="800" y="953"/>
                    <a:pt x="775" y="485"/>
                    <a:pt x="68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981;p58">
              <a:extLst>
                <a:ext uri="{FF2B5EF4-FFF2-40B4-BE49-F238E27FC236}">
                  <a16:creationId xmlns:a16="http://schemas.microsoft.com/office/drawing/2014/main" id="{A9F11728-193D-0BE9-41C9-2A94754D77D4}"/>
                </a:ext>
              </a:extLst>
            </p:cNvPr>
            <p:cNvSpPr/>
            <p:nvPr/>
          </p:nvSpPr>
          <p:spPr>
            <a:xfrm>
              <a:off x="4545600" y="4303325"/>
              <a:ext cx="279925" cy="300025"/>
            </a:xfrm>
            <a:custGeom>
              <a:avLst/>
              <a:gdLst/>
              <a:ahLst/>
              <a:cxnLst/>
              <a:rect l="l" t="t" r="r" b="b"/>
              <a:pathLst>
                <a:path w="11197" h="12001" extrusionOk="0">
                  <a:moveTo>
                    <a:pt x="0" y="0"/>
                  </a:moveTo>
                  <a:cubicBezTo>
                    <a:pt x="593" y="356"/>
                    <a:pt x="1155" y="745"/>
                    <a:pt x="1674" y="1190"/>
                  </a:cubicBezTo>
                  <a:cubicBezTo>
                    <a:pt x="2203" y="1625"/>
                    <a:pt x="2696" y="2098"/>
                    <a:pt x="3165" y="2592"/>
                  </a:cubicBezTo>
                  <a:cubicBezTo>
                    <a:pt x="4098" y="3589"/>
                    <a:pt x="4957" y="4655"/>
                    <a:pt x="5816" y="5727"/>
                  </a:cubicBezTo>
                  <a:cubicBezTo>
                    <a:pt x="6685" y="6798"/>
                    <a:pt x="7558" y="7865"/>
                    <a:pt x="8457" y="8906"/>
                  </a:cubicBezTo>
                  <a:cubicBezTo>
                    <a:pt x="9350" y="9952"/>
                    <a:pt x="10253" y="10994"/>
                    <a:pt x="11196" y="12001"/>
                  </a:cubicBezTo>
                  <a:cubicBezTo>
                    <a:pt x="10412" y="10870"/>
                    <a:pt x="9583" y="9770"/>
                    <a:pt x="8743" y="8674"/>
                  </a:cubicBezTo>
                  <a:cubicBezTo>
                    <a:pt x="7913" y="7573"/>
                    <a:pt x="7050" y="6502"/>
                    <a:pt x="6191" y="5425"/>
                  </a:cubicBezTo>
                  <a:cubicBezTo>
                    <a:pt x="5322" y="4359"/>
                    <a:pt x="4438" y="3283"/>
                    <a:pt x="3427" y="2331"/>
                  </a:cubicBezTo>
                  <a:cubicBezTo>
                    <a:pt x="2918" y="1857"/>
                    <a:pt x="2385" y="1408"/>
                    <a:pt x="1818" y="1003"/>
                  </a:cubicBezTo>
                  <a:cubicBezTo>
                    <a:pt x="1240" y="613"/>
                    <a:pt x="642" y="257"/>
                    <a:pt x="0"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982;p58">
              <a:extLst>
                <a:ext uri="{FF2B5EF4-FFF2-40B4-BE49-F238E27FC236}">
                  <a16:creationId xmlns:a16="http://schemas.microsoft.com/office/drawing/2014/main" id="{5D58029A-2600-23F0-D68E-1746AA49E549}"/>
                </a:ext>
              </a:extLst>
            </p:cNvPr>
            <p:cNvSpPr/>
            <p:nvPr/>
          </p:nvSpPr>
          <p:spPr>
            <a:xfrm>
              <a:off x="4542625" y="4850925"/>
              <a:ext cx="169250" cy="160200"/>
            </a:xfrm>
            <a:custGeom>
              <a:avLst/>
              <a:gdLst/>
              <a:ahLst/>
              <a:cxnLst/>
              <a:rect l="l" t="t" r="r" b="b"/>
              <a:pathLst>
                <a:path w="6770" h="6408" extrusionOk="0">
                  <a:moveTo>
                    <a:pt x="6769" y="0"/>
                  </a:moveTo>
                  <a:lnTo>
                    <a:pt x="6769" y="0"/>
                  </a:lnTo>
                  <a:cubicBezTo>
                    <a:pt x="6596" y="474"/>
                    <a:pt x="6462" y="957"/>
                    <a:pt x="6339" y="1441"/>
                  </a:cubicBezTo>
                  <a:cubicBezTo>
                    <a:pt x="6207" y="1930"/>
                    <a:pt x="6122" y="2424"/>
                    <a:pt x="6034" y="2922"/>
                  </a:cubicBezTo>
                  <a:cubicBezTo>
                    <a:pt x="5892" y="3757"/>
                    <a:pt x="5807" y="4602"/>
                    <a:pt x="5778" y="5452"/>
                  </a:cubicBezTo>
                  <a:lnTo>
                    <a:pt x="5778" y="5452"/>
                  </a:lnTo>
                  <a:cubicBezTo>
                    <a:pt x="4820" y="4683"/>
                    <a:pt x="3883" y="3887"/>
                    <a:pt x="2978" y="3056"/>
                  </a:cubicBezTo>
                  <a:cubicBezTo>
                    <a:pt x="1946" y="2128"/>
                    <a:pt x="973" y="1140"/>
                    <a:pt x="1" y="133"/>
                  </a:cubicBezTo>
                  <a:lnTo>
                    <a:pt x="1" y="133"/>
                  </a:lnTo>
                  <a:cubicBezTo>
                    <a:pt x="796" y="1288"/>
                    <a:pt x="1719" y="2350"/>
                    <a:pt x="2696" y="3352"/>
                  </a:cubicBezTo>
                  <a:cubicBezTo>
                    <a:pt x="3684" y="4344"/>
                    <a:pt x="4745" y="5268"/>
                    <a:pt x="5861" y="6116"/>
                  </a:cubicBezTo>
                  <a:lnTo>
                    <a:pt x="6241" y="6407"/>
                  </a:lnTo>
                  <a:lnTo>
                    <a:pt x="6241" y="6407"/>
                  </a:lnTo>
                  <a:lnTo>
                    <a:pt x="6236" y="5933"/>
                  </a:lnTo>
                  <a:cubicBezTo>
                    <a:pt x="6231" y="4942"/>
                    <a:pt x="6271" y="3954"/>
                    <a:pt x="6359" y="2962"/>
                  </a:cubicBezTo>
                  <a:cubicBezTo>
                    <a:pt x="6399" y="2468"/>
                    <a:pt x="6473" y="1974"/>
                    <a:pt x="6532" y="1481"/>
                  </a:cubicBezTo>
                  <a:cubicBezTo>
                    <a:pt x="6596" y="987"/>
                    <a:pt x="6685" y="493"/>
                    <a:pt x="6769"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983;p58">
              <a:extLst>
                <a:ext uri="{FF2B5EF4-FFF2-40B4-BE49-F238E27FC236}">
                  <a16:creationId xmlns:a16="http://schemas.microsoft.com/office/drawing/2014/main" id="{A40E0F87-3740-761F-E696-9672ED810661}"/>
                </a:ext>
              </a:extLst>
            </p:cNvPr>
            <p:cNvSpPr/>
            <p:nvPr/>
          </p:nvSpPr>
          <p:spPr>
            <a:xfrm>
              <a:off x="5387525" y="4308775"/>
              <a:ext cx="38900" cy="528950"/>
            </a:xfrm>
            <a:custGeom>
              <a:avLst/>
              <a:gdLst/>
              <a:ahLst/>
              <a:cxnLst/>
              <a:rect l="l" t="t" r="r" b="b"/>
              <a:pathLst>
                <a:path w="1556" h="21158" extrusionOk="0">
                  <a:moveTo>
                    <a:pt x="1556" y="0"/>
                  </a:moveTo>
                  <a:lnTo>
                    <a:pt x="1556" y="0"/>
                  </a:lnTo>
                  <a:cubicBezTo>
                    <a:pt x="1367" y="1327"/>
                    <a:pt x="1200" y="2655"/>
                    <a:pt x="1057" y="3988"/>
                  </a:cubicBezTo>
                  <a:cubicBezTo>
                    <a:pt x="899" y="5321"/>
                    <a:pt x="761" y="6654"/>
                    <a:pt x="638" y="7987"/>
                  </a:cubicBezTo>
                  <a:cubicBezTo>
                    <a:pt x="514" y="9320"/>
                    <a:pt x="390" y="10652"/>
                    <a:pt x="287" y="11985"/>
                  </a:cubicBezTo>
                  <a:cubicBezTo>
                    <a:pt x="183" y="13323"/>
                    <a:pt x="80" y="14656"/>
                    <a:pt x="0" y="15995"/>
                  </a:cubicBezTo>
                  <a:lnTo>
                    <a:pt x="0" y="16029"/>
                  </a:lnTo>
                  <a:lnTo>
                    <a:pt x="5" y="16054"/>
                  </a:lnTo>
                  <a:cubicBezTo>
                    <a:pt x="257" y="16907"/>
                    <a:pt x="499" y="17761"/>
                    <a:pt x="756" y="18611"/>
                  </a:cubicBezTo>
                  <a:cubicBezTo>
                    <a:pt x="1018" y="19460"/>
                    <a:pt x="1269" y="20308"/>
                    <a:pt x="1545" y="21158"/>
                  </a:cubicBezTo>
                  <a:cubicBezTo>
                    <a:pt x="1363" y="20283"/>
                    <a:pt x="1160" y="19420"/>
                    <a:pt x="968" y="18556"/>
                  </a:cubicBezTo>
                  <a:cubicBezTo>
                    <a:pt x="768" y="17698"/>
                    <a:pt x="559" y="16850"/>
                    <a:pt x="354" y="15997"/>
                  </a:cubicBezTo>
                  <a:lnTo>
                    <a:pt x="354" y="15997"/>
                  </a:lnTo>
                  <a:cubicBezTo>
                    <a:pt x="505" y="14673"/>
                    <a:pt x="634" y="13350"/>
                    <a:pt x="756" y="12026"/>
                  </a:cubicBezTo>
                  <a:cubicBezTo>
                    <a:pt x="879" y="10693"/>
                    <a:pt x="988" y="9360"/>
                    <a:pt x="1096" y="8027"/>
                  </a:cubicBezTo>
                  <a:cubicBezTo>
                    <a:pt x="1200" y="6688"/>
                    <a:pt x="1289" y="5351"/>
                    <a:pt x="1363" y="4018"/>
                  </a:cubicBezTo>
                  <a:cubicBezTo>
                    <a:pt x="1452" y="2680"/>
                    <a:pt x="1511" y="1343"/>
                    <a:pt x="1556"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984;p58">
              <a:extLst>
                <a:ext uri="{FF2B5EF4-FFF2-40B4-BE49-F238E27FC236}">
                  <a16:creationId xmlns:a16="http://schemas.microsoft.com/office/drawing/2014/main" id="{BA9CD0EA-18A7-2A7D-5E2F-440529CADAEB}"/>
                </a:ext>
              </a:extLst>
            </p:cNvPr>
            <p:cNvSpPr/>
            <p:nvPr/>
          </p:nvSpPr>
          <p:spPr>
            <a:xfrm>
              <a:off x="4684075" y="3081300"/>
              <a:ext cx="682100" cy="175400"/>
            </a:xfrm>
            <a:custGeom>
              <a:avLst/>
              <a:gdLst/>
              <a:ahLst/>
              <a:cxnLst/>
              <a:rect l="l" t="t" r="r" b="b"/>
              <a:pathLst>
                <a:path w="27284" h="7016" extrusionOk="0">
                  <a:moveTo>
                    <a:pt x="19534" y="0"/>
                  </a:moveTo>
                  <a:lnTo>
                    <a:pt x="19188" y="469"/>
                  </a:lnTo>
                  <a:cubicBezTo>
                    <a:pt x="18167" y="1866"/>
                    <a:pt x="16809" y="2996"/>
                    <a:pt x="15304" y="3855"/>
                  </a:cubicBezTo>
                  <a:cubicBezTo>
                    <a:pt x="13803" y="4724"/>
                    <a:pt x="12149" y="5316"/>
                    <a:pt x="10441" y="5667"/>
                  </a:cubicBezTo>
                  <a:cubicBezTo>
                    <a:pt x="8733" y="6018"/>
                    <a:pt x="6985" y="6191"/>
                    <a:pt x="5228" y="6200"/>
                  </a:cubicBezTo>
                  <a:cubicBezTo>
                    <a:pt x="3476" y="6195"/>
                    <a:pt x="1704" y="6205"/>
                    <a:pt x="0" y="5726"/>
                  </a:cubicBezTo>
                  <a:lnTo>
                    <a:pt x="0" y="5726"/>
                  </a:lnTo>
                  <a:cubicBezTo>
                    <a:pt x="829" y="6033"/>
                    <a:pt x="1704" y="6195"/>
                    <a:pt x="2582" y="6300"/>
                  </a:cubicBezTo>
                  <a:cubicBezTo>
                    <a:pt x="3461" y="6403"/>
                    <a:pt x="4345" y="6457"/>
                    <a:pt x="5228" y="6477"/>
                  </a:cubicBezTo>
                  <a:cubicBezTo>
                    <a:pt x="5484" y="6482"/>
                    <a:pt x="5741" y="6487"/>
                    <a:pt x="5998" y="6487"/>
                  </a:cubicBezTo>
                  <a:cubicBezTo>
                    <a:pt x="7509" y="6487"/>
                    <a:pt x="9034" y="6388"/>
                    <a:pt x="10525" y="6082"/>
                  </a:cubicBezTo>
                  <a:cubicBezTo>
                    <a:pt x="12273" y="5742"/>
                    <a:pt x="13985" y="5154"/>
                    <a:pt x="15545" y="4270"/>
                  </a:cubicBezTo>
                  <a:cubicBezTo>
                    <a:pt x="16947" y="3470"/>
                    <a:pt x="18216" y="2414"/>
                    <a:pt x="19218" y="1140"/>
                  </a:cubicBezTo>
                  <a:cubicBezTo>
                    <a:pt x="19361" y="1921"/>
                    <a:pt x="19658" y="2671"/>
                    <a:pt x="20072" y="3338"/>
                  </a:cubicBezTo>
                  <a:cubicBezTo>
                    <a:pt x="20576" y="4152"/>
                    <a:pt x="21227" y="4867"/>
                    <a:pt x="21968" y="5464"/>
                  </a:cubicBezTo>
                  <a:cubicBezTo>
                    <a:pt x="23217" y="6477"/>
                    <a:pt x="24811" y="7015"/>
                    <a:pt x="26391" y="7015"/>
                  </a:cubicBezTo>
                  <a:cubicBezTo>
                    <a:pt x="26692" y="7015"/>
                    <a:pt x="26988" y="6995"/>
                    <a:pt x="27284" y="6956"/>
                  </a:cubicBezTo>
                  <a:lnTo>
                    <a:pt x="27284" y="6956"/>
                  </a:lnTo>
                  <a:cubicBezTo>
                    <a:pt x="27142" y="6965"/>
                    <a:pt x="26994" y="6970"/>
                    <a:pt x="26846" y="6970"/>
                  </a:cubicBezTo>
                  <a:cubicBezTo>
                    <a:pt x="25122" y="6970"/>
                    <a:pt x="23433" y="6339"/>
                    <a:pt x="22150" y="5238"/>
                  </a:cubicBezTo>
                  <a:cubicBezTo>
                    <a:pt x="21455" y="4641"/>
                    <a:pt x="20852" y="3930"/>
                    <a:pt x="20398" y="3140"/>
                  </a:cubicBezTo>
                  <a:cubicBezTo>
                    <a:pt x="19954" y="2350"/>
                    <a:pt x="19642" y="1481"/>
                    <a:pt x="19578" y="577"/>
                  </a:cubicBezTo>
                  <a:lnTo>
                    <a:pt x="19534" y="0"/>
                  </a:ln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985;p58">
              <a:extLst>
                <a:ext uri="{FF2B5EF4-FFF2-40B4-BE49-F238E27FC236}">
                  <a16:creationId xmlns:a16="http://schemas.microsoft.com/office/drawing/2014/main" id="{AE244193-2FB6-5FD6-839F-32EBB94DDF73}"/>
                </a:ext>
              </a:extLst>
            </p:cNvPr>
            <p:cNvSpPr/>
            <p:nvPr/>
          </p:nvSpPr>
          <p:spPr>
            <a:xfrm>
              <a:off x="5225475" y="3053400"/>
              <a:ext cx="400" cy="750"/>
            </a:xfrm>
            <a:custGeom>
              <a:avLst/>
              <a:gdLst/>
              <a:ahLst/>
              <a:cxnLst/>
              <a:rect l="l" t="t" r="r" b="b"/>
              <a:pathLst>
                <a:path w="16" h="30" extrusionOk="0">
                  <a:moveTo>
                    <a:pt x="0" y="0"/>
                  </a:moveTo>
                  <a:lnTo>
                    <a:pt x="0" y="0"/>
                  </a:lnTo>
                  <a:cubicBezTo>
                    <a:pt x="6" y="11"/>
                    <a:pt x="6" y="16"/>
                    <a:pt x="6" y="25"/>
                  </a:cubicBezTo>
                  <a:cubicBezTo>
                    <a:pt x="11" y="25"/>
                    <a:pt x="11" y="25"/>
                    <a:pt x="16" y="30"/>
                  </a:cubicBezTo>
                  <a:cubicBezTo>
                    <a:pt x="11" y="20"/>
                    <a:pt x="6" y="11"/>
                    <a:pt x="0" y="0"/>
                  </a:cubicBez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986;p58">
              <a:extLst>
                <a:ext uri="{FF2B5EF4-FFF2-40B4-BE49-F238E27FC236}">
                  <a16:creationId xmlns:a16="http://schemas.microsoft.com/office/drawing/2014/main" id="{FC277B38-D088-AF05-AEFC-48CBCD650E6A}"/>
                </a:ext>
              </a:extLst>
            </p:cNvPr>
            <p:cNvSpPr/>
            <p:nvPr/>
          </p:nvSpPr>
          <p:spPr>
            <a:xfrm>
              <a:off x="5225625" y="3054025"/>
              <a:ext cx="139225" cy="145375"/>
            </a:xfrm>
            <a:custGeom>
              <a:avLst/>
              <a:gdLst/>
              <a:ahLst/>
              <a:cxnLst/>
              <a:rect l="l" t="t" r="r" b="b"/>
              <a:pathLst>
                <a:path w="5569" h="5815" extrusionOk="0">
                  <a:moveTo>
                    <a:pt x="0" y="0"/>
                  </a:moveTo>
                  <a:cubicBezTo>
                    <a:pt x="158" y="1426"/>
                    <a:pt x="716" y="2848"/>
                    <a:pt x="1683" y="3974"/>
                  </a:cubicBezTo>
                  <a:cubicBezTo>
                    <a:pt x="2177" y="4532"/>
                    <a:pt x="2764" y="5006"/>
                    <a:pt x="3436" y="5336"/>
                  </a:cubicBezTo>
                  <a:cubicBezTo>
                    <a:pt x="4043" y="5643"/>
                    <a:pt x="4719" y="5815"/>
                    <a:pt x="5391" y="5815"/>
                  </a:cubicBezTo>
                  <a:lnTo>
                    <a:pt x="5569" y="5815"/>
                  </a:lnTo>
                  <a:cubicBezTo>
                    <a:pt x="4152" y="5500"/>
                    <a:pt x="2952" y="4700"/>
                    <a:pt x="2049" y="3659"/>
                  </a:cubicBezTo>
                  <a:cubicBezTo>
                    <a:pt x="1135" y="2616"/>
                    <a:pt x="533" y="1338"/>
                    <a:pt x="10" y="5"/>
                  </a:cubicBezTo>
                  <a:cubicBezTo>
                    <a:pt x="5" y="0"/>
                    <a:pt x="5" y="0"/>
                    <a:pt x="0"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987;p58">
              <a:extLst>
                <a:ext uri="{FF2B5EF4-FFF2-40B4-BE49-F238E27FC236}">
                  <a16:creationId xmlns:a16="http://schemas.microsoft.com/office/drawing/2014/main" id="{33A4BD3D-F7F8-6A69-30E8-00CA0E9978F0}"/>
                </a:ext>
              </a:extLst>
            </p:cNvPr>
            <p:cNvSpPr/>
            <p:nvPr/>
          </p:nvSpPr>
          <p:spPr>
            <a:xfrm>
              <a:off x="4731575" y="3030200"/>
              <a:ext cx="382600" cy="108125"/>
            </a:xfrm>
            <a:custGeom>
              <a:avLst/>
              <a:gdLst/>
              <a:ahLst/>
              <a:cxnLst/>
              <a:rect l="l" t="t" r="r" b="b"/>
              <a:pathLst>
                <a:path w="15304" h="4325" extrusionOk="0">
                  <a:moveTo>
                    <a:pt x="15304" y="0"/>
                  </a:moveTo>
                  <a:lnTo>
                    <a:pt x="15304" y="0"/>
                  </a:lnTo>
                  <a:cubicBezTo>
                    <a:pt x="14855" y="529"/>
                    <a:pt x="14342" y="987"/>
                    <a:pt x="13764" y="1358"/>
                  </a:cubicBezTo>
                  <a:cubicBezTo>
                    <a:pt x="13201" y="1739"/>
                    <a:pt x="12594" y="2049"/>
                    <a:pt x="11962" y="2315"/>
                  </a:cubicBezTo>
                  <a:cubicBezTo>
                    <a:pt x="10704" y="2839"/>
                    <a:pt x="9390" y="3254"/>
                    <a:pt x="8057" y="3535"/>
                  </a:cubicBezTo>
                  <a:cubicBezTo>
                    <a:pt x="6912" y="3776"/>
                    <a:pt x="5742" y="3905"/>
                    <a:pt x="4572" y="3905"/>
                  </a:cubicBezTo>
                  <a:cubicBezTo>
                    <a:pt x="4379" y="3905"/>
                    <a:pt x="4187" y="3905"/>
                    <a:pt x="3999" y="3895"/>
                  </a:cubicBezTo>
                  <a:cubicBezTo>
                    <a:pt x="2636" y="3836"/>
                    <a:pt x="1285" y="3550"/>
                    <a:pt x="0" y="3026"/>
                  </a:cubicBezTo>
                  <a:lnTo>
                    <a:pt x="0" y="3026"/>
                  </a:lnTo>
                  <a:cubicBezTo>
                    <a:pt x="603" y="3377"/>
                    <a:pt x="1250" y="3644"/>
                    <a:pt x="1911" y="3865"/>
                  </a:cubicBezTo>
                  <a:cubicBezTo>
                    <a:pt x="2583" y="4058"/>
                    <a:pt x="3274" y="4186"/>
                    <a:pt x="3969" y="4266"/>
                  </a:cubicBezTo>
                  <a:cubicBezTo>
                    <a:pt x="4365" y="4305"/>
                    <a:pt x="4760" y="4325"/>
                    <a:pt x="5154" y="4325"/>
                  </a:cubicBezTo>
                  <a:cubicBezTo>
                    <a:pt x="5461" y="4325"/>
                    <a:pt x="5767" y="4315"/>
                    <a:pt x="6072" y="4295"/>
                  </a:cubicBezTo>
                  <a:cubicBezTo>
                    <a:pt x="6774" y="4241"/>
                    <a:pt x="7470" y="4147"/>
                    <a:pt x="8156" y="4004"/>
                  </a:cubicBezTo>
                  <a:cubicBezTo>
                    <a:pt x="9524" y="3703"/>
                    <a:pt x="10861" y="3268"/>
                    <a:pt x="12121" y="2651"/>
                  </a:cubicBezTo>
                  <a:cubicBezTo>
                    <a:pt x="12747" y="2340"/>
                    <a:pt x="13354" y="1980"/>
                    <a:pt x="13902" y="1545"/>
                  </a:cubicBezTo>
                  <a:cubicBezTo>
                    <a:pt x="14445" y="1101"/>
                    <a:pt x="14939" y="593"/>
                    <a:pt x="15304"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988;p58">
              <a:extLst>
                <a:ext uri="{FF2B5EF4-FFF2-40B4-BE49-F238E27FC236}">
                  <a16:creationId xmlns:a16="http://schemas.microsoft.com/office/drawing/2014/main" id="{40117BFD-F8B4-CE31-D78D-2813680CD54B}"/>
                </a:ext>
              </a:extLst>
            </p:cNvPr>
            <p:cNvSpPr/>
            <p:nvPr/>
          </p:nvSpPr>
          <p:spPr>
            <a:xfrm>
              <a:off x="4599300" y="3358350"/>
              <a:ext cx="162800" cy="247000"/>
            </a:xfrm>
            <a:custGeom>
              <a:avLst/>
              <a:gdLst/>
              <a:ahLst/>
              <a:cxnLst/>
              <a:rect l="l" t="t" r="r" b="b"/>
              <a:pathLst>
                <a:path w="6512" h="9880" extrusionOk="0">
                  <a:moveTo>
                    <a:pt x="6343" y="0"/>
                  </a:moveTo>
                  <a:lnTo>
                    <a:pt x="6343" y="0"/>
                  </a:lnTo>
                  <a:cubicBezTo>
                    <a:pt x="6368" y="1062"/>
                    <a:pt x="6259" y="2113"/>
                    <a:pt x="5993" y="3120"/>
                  </a:cubicBezTo>
                  <a:cubicBezTo>
                    <a:pt x="5717" y="4122"/>
                    <a:pt x="5312" y="5085"/>
                    <a:pt x="4749" y="5949"/>
                  </a:cubicBezTo>
                  <a:cubicBezTo>
                    <a:pt x="4195" y="6822"/>
                    <a:pt x="3485" y="7592"/>
                    <a:pt x="2691" y="8259"/>
                  </a:cubicBezTo>
                  <a:cubicBezTo>
                    <a:pt x="2290" y="8595"/>
                    <a:pt x="1861" y="8896"/>
                    <a:pt x="1407" y="9158"/>
                  </a:cubicBezTo>
                  <a:cubicBezTo>
                    <a:pt x="962" y="9439"/>
                    <a:pt x="484" y="9666"/>
                    <a:pt x="0" y="9879"/>
                  </a:cubicBezTo>
                  <a:cubicBezTo>
                    <a:pt x="518" y="9770"/>
                    <a:pt x="1026" y="9583"/>
                    <a:pt x="1520" y="9370"/>
                  </a:cubicBezTo>
                  <a:cubicBezTo>
                    <a:pt x="2004" y="9139"/>
                    <a:pt x="2473" y="8866"/>
                    <a:pt x="2912" y="8556"/>
                  </a:cubicBezTo>
                  <a:cubicBezTo>
                    <a:pt x="3801" y="7934"/>
                    <a:pt x="4562" y="7124"/>
                    <a:pt x="5154" y="6211"/>
                  </a:cubicBezTo>
                  <a:cubicBezTo>
                    <a:pt x="5736" y="5293"/>
                    <a:pt x="6156" y="4266"/>
                    <a:pt x="6353" y="3204"/>
                  </a:cubicBezTo>
                  <a:cubicBezTo>
                    <a:pt x="6452" y="2671"/>
                    <a:pt x="6506" y="2133"/>
                    <a:pt x="6512" y="1595"/>
                  </a:cubicBezTo>
                  <a:cubicBezTo>
                    <a:pt x="6501" y="1057"/>
                    <a:pt x="6457" y="519"/>
                    <a:pt x="6343"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989;p58">
              <a:extLst>
                <a:ext uri="{FF2B5EF4-FFF2-40B4-BE49-F238E27FC236}">
                  <a16:creationId xmlns:a16="http://schemas.microsoft.com/office/drawing/2014/main" id="{B09D27CA-C808-FF08-EA4F-DBAF923922AC}"/>
                </a:ext>
              </a:extLst>
            </p:cNvPr>
            <p:cNvSpPr/>
            <p:nvPr/>
          </p:nvSpPr>
          <p:spPr>
            <a:xfrm>
              <a:off x="4569050" y="3452400"/>
              <a:ext cx="650" cy="400"/>
            </a:xfrm>
            <a:custGeom>
              <a:avLst/>
              <a:gdLst/>
              <a:ahLst/>
              <a:cxnLst/>
              <a:rect l="l" t="t" r="r" b="b"/>
              <a:pathLst>
                <a:path w="26" h="16" extrusionOk="0">
                  <a:moveTo>
                    <a:pt x="25" y="0"/>
                  </a:moveTo>
                  <a:cubicBezTo>
                    <a:pt x="15" y="5"/>
                    <a:pt x="10" y="10"/>
                    <a:pt x="1" y="16"/>
                  </a:cubicBezTo>
                  <a:cubicBezTo>
                    <a:pt x="10" y="16"/>
                    <a:pt x="15" y="10"/>
                    <a:pt x="25" y="10"/>
                  </a:cubicBezTo>
                  <a:lnTo>
                    <a:pt x="25" y="0"/>
                  </a:ln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990;p58">
              <a:extLst>
                <a:ext uri="{FF2B5EF4-FFF2-40B4-BE49-F238E27FC236}">
                  <a16:creationId xmlns:a16="http://schemas.microsoft.com/office/drawing/2014/main" id="{2A21F1A2-D2F2-1D60-751C-8A4A80644D46}"/>
                </a:ext>
              </a:extLst>
            </p:cNvPr>
            <p:cNvSpPr/>
            <p:nvPr/>
          </p:nvSpPr>
          <p:spPr>
            <a:xfrm>
              <a:off x="4569675" y="3321950"/>
              <a:ext cx="100225" cy="130700"/>
            </a:xfrm>
            <a:custGeom>
              <a:avLst/>
              <a:gdLst/>
              <a:ahLst/>
              <a:cxnLst/>
              <a:rect l="l" t="t" r="r" b="b"/>
              <a:pathLst>
                <a:path w="4009" h="5228" extrusionOk="0">
                  <a:moveTo>
                    <a:pt x="4009" y="0"/>
                  </a:moveTo>
                  <a:lnTo>
                    <a:pt x="4009" y="0"/>
                  </a:lnTo>
                  <a:cubicBezTo>
                    <a:pt x="3535" y="1042"/>
                    <a:pt x="3001" y="2005"/>
                    <a:pt x="2325" y="2873"/>
                  </a:cubicBezTo>
                  <a:cubicBezTo>
                    <a:pt x="1664" y="3742"/>
                    <a:pt x="878" y="4503"/>
                    <a:pt x="0" y="5218"/>
                  </a:cubicBezTo>
                  <a:lnTo>
                    <a:pt x="0" y="5228"/>
                  </a:lnTo>
                  <a:cubicBezTo>
                    <a:pt x="1071" y="4833"/>
                    <a:pt x="2004" y="4078"/>
                    <a:pt x="2705" y="3170"/>
                  </a:cubicBezTo>
                  <a:cubicBezTo>
                    <a:pt x="3411" y="2247"/>
                    <a:pt x="3905" y="1146"/>
                    <a:pt x="4009"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2DC3FAE1-EA4F-B540-F3B6-8C0C829060FC}"/>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980278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ppt_x"/>
                                          </p:val>
                                        </p:tav>
                                        <p:tav tm="100000">
                                          <p:val>
                                            <p:strVal val="#ppt_x"/>
                                          </p:val>
                                        </p:tav>
                                      </p:tavLst>
                                    </p:anim>
                                    <p:anim calcmode="lin" valueType="num">
                                      <p:cBhvr additive="base">
                                        <p:cTn id="8" dur="500" fill="hold"/>
                                        <p:tgtEl>
                                          <p:spTgt spid="3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ppt_x"/>
                                          </p:val>
                                        </p:tav>
                                        <p:tav tm="100000">
                                          <p:val>
                                            <p:strVal val="#ppt_x"/>
                                          </p:val>
                                        </p:tav>
                                      </p:tavLst>
                                    </p:anim>
                                    <p:anim calcmode="lin" valueType="num">
                                      <p:cBhvr additive="base">
                                        <p:cTn id="12"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3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8" name="Google Shape;1148;p51"/>
          <p:cNvSpPr txBox="1">
            <a:spLocks noGrp="1"/>
          </p:cNvSpPr>
          <p:nvPr>
            <p:ph type="title"/>
          </p:nvPr>
        </p:nvSpPr>
        <p:spPr>
          <a:xfrm>
            <a:off x="715098" y="22779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tx1"/>
                </a:solidFill>
              </a:rPr>
              <a:t>Ex1: Listen and read the conversations below. Pay attention to the underlined parts.</a:t>
            </a:r>
            <a:endParaRPr sz="2400" dirty="0">
              <a:solidFill>
                <a:schemeClr val="tx1"/>
              </a:solidFill>
            </a:endParaRPr>
          </a:p>
        </p:txBody>
      </p:sp>
      <p:sp>
        <p:nvSpPr>
          <p:cNvPr id="1149" name="Google Shape;1149;p51"/>
          <p:cNvSpPr/>
          <p:nvPr/>
        </p:nvSpPr>
        <p:spPr>
          <a:xfrm>
            <a:off x="730143" y="1264153"/>
            <a:ext cx="3578508" cy="1837188"/>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1"/>
          <p:cNvSpPr/>
          <p:nvPr/>
        </p:nvSpPr>
        <p:spPr>
          <a:xfrm>
            <a:off x="4865439" y="1264152"/>
            <a:ext cx="3578507" cy="1837188"/>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1"/>
          <p:cNvSpPr/>
          <p:nvPr/>
        </p:nvSpPr>
        <p:spPr>
          <a:xfrm>
            <a:off x="525395" y="1031372"/>
            <a:ext cx="572700" cy="5727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1"/>
          <p:cNvSpPr/>
          <p:nvPr/>
        </p:nvSpPr>
        <p:spPr>
          <a:xfrm>
            <a:off x="4702691" y="1031372"/>
            <a:ext cx="572700" cy="5727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51"/>
          <p:cNvGrpSpPr/>
          <p:nvPr/>
        </p:nvGrpSpPr>
        <p:grpSpPr>
          <a:xfrm>
            <a:off x="8328141" y="928850"/>
            <a:ext cx="550788" cy="335302"/>
            <a:chOff x="8291456" y="3737976"/>
            <a:chExt cx="550788" cy="335302"/>
          </a:xfrm>
        </p:grpSpPr>
        <p:sp>
          <p:nvSpPr>
            <p:cNvPr id="1158" name="Google Shape;1158;p51"/>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1"/>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51"/>
          <p:cNvSpPr/>
          <p:nvPr/>
        </p:nvSpPr>
        <p:spPr>
          <a:xfrm>
            <a:off x="7774223" y="681252"/>
            <a:ext cx="370505" cy="370505"/>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1"/>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1"/>
          <p:cNvSpPr/>
          <p:nvPr/>
        </p:nvSpPr>
        <p:spPr>
          <a:xfrm>
            <a:off x="8137450" y="243550"/>
            <a:ext cx="582900" cy="5829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1"/>
          <p:cNvSpPr/>
          <p:nvPr/>
        </p:nvSpPr>
        <p:spPr>
          <a:xfrm>
            <a:off x="540830" y="4336999"/>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1"/>
          <p:cNvSpPr txBox="1">
            <a:spLocks noGrp="1"/>
          </p:cNvSpPr>
          <p:nvPr>
            <p:ph type="body" idx="4"/>
          </p:nvPr>
        </p:nvSpPr>
        <p:spPr>
          <a:xfrm>
            <a:off x="916603" y="1424073"/>
            <a:ext cx="3425901"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vi-VN" sz="2000" b="1" i="1" dirty="0"/>
              <a:t>Duong's dad: </a:t>
            </a:r>
            <a:r>
              <a:rPr lang="vi-VN" sz="2000" i="1" u="sng" dirty="0"/>
              <a:t>I can</a:t>
            </a:r>
            <a:r>
              <a:rPr lang="vi-VN" sz="2000" i="1" dirty="0"/>
              <a:t> </a:t>
            </a:r>
            <a:r>
              <a:rPr lang="vi-VN" sz="2000" dirty="0"/>
              <a:t>take you to the airport if you like</a:t>
            </a:r>
            <a:endParaRPr lang="en-US" sz="2000" dirty="0"/>
          </a:p>
          <a:p>
            <a:pPr marL="0" lvl="0" indent="0" algn="l" rtl="0">
              <a:spcBef>
                <a:spcPts val="0"/>
              </a:spcBef>
              <a:spcAft>
                <a:spcPts val="1600"/>
              </a:spcAft>
              <a:buNone/>
            </a:pPr>
            <a:r>
              <a:rPr lang="vi-VN" sz="2000" b="1" i="1" dirty="0"/>
              <a:t>Duong: </a:t>
            </a:r>
            <a:r>
              <a:rPr lang="vi-VN" sz="2000" i="1" u="sng" dirty="0"/>
              <a:t>Thanks</a:t>
            </a:r>
            <a:r>
              <a:rPr lang="vi-VN" sz="2000" dirty="0"/>
              <a:t>, Dad.</a:t>
            </a:r>
            <a:endParaRPr lang="en-US" sz="2000" dirty="0"/>
          </a:p>
        </p:txBody>
      </p:sp>
      <p:sp>
        <p:nvSpPr>
          <p:cNvPr id="1167" name="Google Shape;1167;p51"/>
          <p:cNvSpPr txBox="1">
            <a:spLocks noGrp="1"/>
          </p:cNvSpPr>
          <p:nvPr>
            <p:ph type="body" idx="5"/>
          </p:nvPr>
        </p:nvSpPr>
        <p:spPr>
          <a:xfrm>
            <a:off x="5055010" y="1467029"/>
            <a:ext cx="3273131"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vi-VN" sz="2000" b="1" i="1" dirty="0"/>
              <a:t>Minh: </a:t>
            </a:r>
            <a:r>
              <a:rPr lang="vi-VN" sz="2000" i="1" u="sng" dirty="0"/>
              <a:t>Would you like me to</a:t>
            </a:r>
            <a:r>
              <a:rPr lang="vi-VN" sz="2000" dirty="0"/>
              <a:t> give you a ride home</a:t>
            </a:r>
            <a:endParaRPr lang="en-US" sz="2000" dirty="0"/>
          </a:p>
          <a:p>
            <a:pPr marL="0" lvl="0" indent="0" algn="l" rtl="0">
              <a:spcBef>
                <a:spcPts val="0"/>
              </a:spcBef>
              <a:spcAft>
                <a:spcPts val="1600"/>
              </a:spcAft>
              <a:buNone/>
            </a:pPr>
            <a:r>
              <a:rPr lang="vi-VN" sz="2000" b="1" i="1" dirty="0"/>
              <a:t>Hoang: </a:t>
            </a:r>
            <a:r>
              <a:rPr lang="vi-VN" sz="2000" i="1" u="sng" dirty="0"/>
              <a:t>Thank you</a:t>
            </a:r>
            <a:r>
              <a:rPr lang="vi-VN" sz="2000" dirty="0"/>
              <a:t>. That's so kind of you</a:t>
            </a:r>
            <a:endParaRPr sz="2000" dirty="0"/>
          </a:p>
        </p:txBody>
      </p:sp>
      <p:sp>
        <p:nvSpPr>
          <p:cNvPr id="14" name="Google Shape;435;p35">
            <a:extLst>
              <a:ext uri="{FF2B5EF4-FFF2-40B4-BE49-F238E27FC236}">
                <a16:creationId xmlns:a16="http://schemas.microsoft.com/office/drawing/2014/main" id="{3A4DEE83-D523-E133-AD8D-E300361FCE15}"/>
              </a:ext>
            </a:extLst>
          </p:cNvPr>
          <p:cNvSpPr txBox="1">
            <a:spLocks/>
          </p:cNvSpPr>
          <p:nvPr/>
        </p:nvSpPr>
        <p:spPr>
          <a:xfrm>
            <a:off x="510350" y="1118507"/>
            <a:ext cx="572701" cy="3978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Work Sans"/>
              <a:buNone/>
              <a:defRPr sz="1800" b="1" i="0" u="none" strike="noStrike" cap="none">
                <a:solidFill>
                  <a:schemeClr val="accent1"/>
                </a:solidFill>
                <a:latin typeface="Work Sans"/>
                <a:ea typeface="Work Sans"/>
                <a:cs typeface="Work Sans"/>
                <a:sym typeface="Work Sans"/>
              </a:defRPr>
            </a:lvl1pPr>
            <a:lvl2pPr marL="914400" marR="0" lvl="1"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2pPr>
            <a:lvl3pPr marL="1371600" marR="0" lvl="2"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3pPr>
            <a:lvl4pPr marL="1828800" marR="0" lvl="3"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4pPr>
            <a:lvl5pPr marL="2286000" marR="0" lvl="4"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5pPr>
            <a:lvl6pPr marL="2743200" marR="0" lvl="5"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6pPr>
            <a:lvl7pPr marL="3200400" marR="0" lvl="6"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7pPr>
            <a:lvl8pPr marL="3657600" marR="0" lvl="7"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8pPr>
            <a:lvl9pPr marL="4114800" marR="0" lvl="8" indent="-317500" algn="l" rtl="0">
              <a:lnSpc>
                <a:spcPct val="100000"/>
              </a:lnSpc>
              <a:spcBef>
                <a:spcPts val="1600"/>
              </a:spcBef>
              <a:spcAft>
                <a:spcPts val="160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9pPr>
          </a:lstStyle>
          <a:p>
            <a:pPr marL="0" indent="0"/>
            <a:r>
              <a:rPr lang="en" sz="2800" dirty="0">
                <a:solidFill>
                  <a:schemeClr val="accent2">
                    <a:lumMod val="60000"/>
                    <a:lumOff val="40000"/>
                  </a:schemeClr>
                </a:solidFill>
              </a:rPr>
              <a:t>1</a:t>
            </a:r>
          </a:p>
        </p:txBody>
      </p:sp>
      <p:sp>
        <p:nvSpPr>
          <p:cNvPr id="15" name="Google Shape;435;p35">
            <a:extLst>
              <a:ext uri="{FF2B5EF4-FFF2-40B4-BE49-F238E27FC236}">
                <a16:creationId xmlns:a16="http://schemas.microsoft.com/office/drawing/2014/main" id="{0F5BEE4A-33FB-81AE-EE5D-797431A5705A}"/>
              </a:ext>
            </a:extLst>
          </p:cNvPr>
          <p:cNvSpPr txBox="1">
            <a:spLocks/>
          </p:cNvSpPr>
          <p:nvPr/>
        </p:nvSpPr>
        <p:spPr>
          <a:xfrm>
            <a:off x="4702690" y="1118507"/>
            <a:ext cx="572701" cy="3978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Work Sans"/>
              <a:buNone/>
              <a:defRPr sz="1800" b="1" i="0" u="none" strike="noStrike" cap="none">
                <a:solidFill>
                  <a:schemeClr val="accent1"/>
                </a:solidFill>
                <a:latin typeface="Work Sans"/>
                <a:ea typeface="Work Sans"/>
                <a:cs typeface="Work Sans"/>
                <a:sym typeface="Work Sans"/>
              </a:defRPr>
            </a:lvl1pPr>
            <a:lvl2pPr marL="914400" marR="0" lvl="1"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2pPr>
            <a:lvl3pPr marL="1371600" marR="0" lvl="2"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3pPr>
            <a:lvl4pPr marL="1828800" marR="0" lvl="3"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4pPr>
            <a:lvl5pPr marL="2286000" marR="0" lvl="4"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5pPr>
            <a:lvl6pPr marL="2743200" marR="0" lvl="5"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6pPr>
            <a:lvl7pPr marL="3200400" marR="0" lvl="6"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7pPr>
            <a:lvl8pPr marL="3657600" marR="0" lvl="7"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8pPr>
            <a:lvl9pPr marL="4114800" marR="0" lvl="8" indent="-317500" algn="l" rtl="0">
              <a:lnSpc>
                <a:spcPct val="100000"/>
              </a:lnSpc>
              <a:spcBef>
                <a:spcPts val="1600"/>
              </a:spcBef>
              <a:spcAft>
                <a:spcPts val="160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9pPr>
          </a:lstStyle>
          <a:p>
            <a:pPr marL="0" indent="0"/>
            <a:r>
              <a:rPr lang="en" sz="2800" dirty="0">
                <a:solidFill>
                  <a:schemeClr val="accent2">
                    <a:lumMod val="60000"/>
                    <a:lumOff val="40000"/>
                  </a:schemeClr>
                </a:solidFill>
              </a:rPr>
              <a:t>2</a:t>
            </a:r>
          </a:p>
        </p:txBody>
      </p:sp>
      <p:graphicFrame>
        <p:nvGraphicFramePr>
          <p:cNvPr id="2" name="Table 1">
            <a:extLst>
              <a:ext uri="{FF2B5EF4-FFF2-40B4-BE49-F238E27FC236}">
                <a16:creationId xmlns:a16="http://schemas.microsoft.com/office/drawing/2014/main" id="{93193F44-DA80-10CF-4C71-BDA9AE26865A}"/>
              </a:ext>
            </a:extLst>
          </p:cNvPr>
          <p:cNvGraphicFramePr>
            <a:graphicFrameLocks noGrp="1"/>
          </p:cNvGraphicFramePr>
          <p:nvPr>
            <p:extLst>
              <p:ext uri="{D42A27DB-BD31-4B8C-83A1-F6EECF244321}">
                <p14:modId xmlns:p14="http://schemas.microsoft.com/office/powerpoint/2010/main" val="316977941"/>
              </p:ext>
            </p:extLst>
          </p:nvPr>
        </p:nvGraphicFramePr>
        <p:xfrm>
          <a:off x="1509910" y="3246119"/>
          <a:ext cx="6156960" cy="1736358"/>
        </p:xfrm>
        <a:graphic>
          <a:graphicData uri="http://schemas.openxmlformats.org/drawingml/2006/table">
            <a:tbl>
              <a:tblPr firstRow="1" bandRow="1">
                <a:tableStyleId>{EB804C10-0CD7-48FB-9E38-FB386BFE1A27}</a:tableStyleId>
              </a:tblPr>
              <a:tblGrid>
                <a:gridCol w="3078480">
                  <a:extLst>
                    <a:ext uri="{9D8B030D-6E8A-4147-A177-3AD203B41FA5}">
                      <a16:colId xmlns:a16="http://schemas.microsoft.com/office/drawing/2014/main" val="1394040901"/>
                    </a:ext>
                  </a:extLst>
                </a:gridCol>
                <a:gridCol w="3078480">
                  <a:extLst>
                    <a:ext uri="{9D8B030D-6E8A-4147-A177-3AD203B41FA5}">
                      <a16:colId xmlns:a16="http://schemas.microsoft.com/office/drawing/2014/main" val="3440023925"/>
                    </a:ext>
                  </a:extLst>
                </a:gridCol>
              </a:tblGrid>
              <a:tr h="419101">
                <a:tc>
                  <a:txBody>
                    <a:bodyPr/>
                    <a:lstStyle/>
                    <a:p>
                      <a:pPr algn="ctr">
                        <a:lnSpc>
                          <a:spcPct val="100000"/>
                        </a:lnSpc>
                      </a:pPr>
                      <a:r>
                        <a:rPr lang="en-US" sz="1800" b="1" dirty="0">
                          <a:latin typeface="Nunito" pitchFamily="2" charset="0"/>
                        </a:rPr>
                        <a:t>Offering help </a:t>
                      </a:r>
                    </a:p>
                  </a:txBody>
                  <a:tcPr anchor="ctr">
                    <a:solidFill>
                      <a:schemeClr val="accent3">
                        <a:lumMod val="90000"/>
                      </a:schemeClr>
                    </a:solidFill>
                  </a:tcPr>
                </a:tc>
                <a:tc>
                  <a:txBody>
                    <a:bodyPr/>
                    <a:lstStyle/>
                    <a:p>
                      <a:pPr algn="ctr">
                        <a:lnSpc>
                          <a:spcPct val="100000"/>
                        </a:lnSpc>
                      </a:pPr>
                      <a:r>
                        <a:rPr lang="en-US" sz="1800" b="1" dirty="0">
                          <a:latin typeface="Nunito" pitchFamily="2" charset="0"/>
                        </a:rPr>
                        <a:t>Responding </a:t>
                      </a:r>
                    </a:p>
                  </a:txBody>
                  <a:tcPr anchor="ctr">
                    <a:solidFill>
                      <a:schemeClr val="accent3">
                        <a:lumMod val="90000"/>
                      </a:schemeClr>
                    </a:solidFill>
                  </a:tcPr>
                </a:tc>
                <a:extLst>
                  <a:ext uri="{0D108BD9-81ED-4DB2-BD59-A6C34878D82A}">
                    <a16:rowId xmlns:a16="http://schemas.microsoft.com/office/drawing/2014/main" val="2296283405"/>
                  </a:ext>
                </a:extLst>
              </a:tr>
              <a:tr h="1317257">
                <a:tc>
                  <a:txBody>
                    <a:bodyPr/>
                    <a:lstStyle/>
                    <a:p>
                      <a:pPr algn="ctr"/>
                      <a:endParaRPr lang="en-US" sz="1800" dirty="0">
                        <a:latin typeface="Nunito" pitchFamily="2" charset="0"/>
                      </a:endParaRPr>
                    </a:p>
                  </a:txBody>
                  <a:tcPr/>
                </a:tc>
                <a:tc>
                  <a:txBody>
                    <a:bodyPr/>
                    <a:lstStyle/>
                    <a:p>
                      <a:pPr algn="ctr"/>
                      <a:endParaRPr lang="en-US" sz="1800" dirty="0">
                        <a:latin typeface="Nunito" pitchFamily="2" charset="0"/>
                      </a:endParaRPr>
                    </a:p>
                  </a:txBody>
                  <a:tcPr/>
                </a:tc>
                <a:extLst>
                  <a:ext uri="{0D108BD9-81ED-4DB2-BD59-A6C34878D82A}">
                    <a16:rowId xmlns:a16="http://schemas.microsoft.com/office/drawing/2014/main" val="3324437227"/>
                  </a:ext>
                </a:extLst>
              </a:tr>
            </a:tbl>
          </a:graphicData>
        </a:graphic>
      </p:graphicFrame>
      <p:sp>
        <p:nvSpPr>
          <p:cNvPr id="4" name="TextBox 3">
            <a:extLst>
              <a:ext uri="{FF2B5EF4-FFF2-40B4-BE49-F238E27FC236}">
                <a16:creationId xmlns:a16="http://schemas.microsoft.com/office/drawing/2014/main" id="{5AAE264F-FE7D-AAD9-E566-F9DC89952D28}"/>
              </a:ext>
            </a:extLst>
          </p:cNvPr>
          <p:cNvSpPr txBox="1"/>
          <p:nvPr/>
        </p:nvSpPr>
        <p:spPr>
          <a:xfrm>
            <a:off x="1509910" y="3674172"/>
            <a:ext cx="3108960" cy="646331"/>
          </a:xfrm>
          <a:prstGeom prst="rect">
            <a:avLst/>
          </a:prstGeom>
          <a:noFill/>
        </p:spPr>
        <p:txBody>
          <a:bodyPr wrap="square">
            <a:spAutoFit/>
          </a:bodyPr>
          <a:lstStyle/>
          <a:p>
            <a:pPr marL="0" lvl="0" indent="0" algn="l" rtl="0">
              <a:spcBef>
                <a:spcPts val="0"/>
              </a:spcBef>
              <a:spcAft>
                <a:spcPts val="1600"/>
              </a:spcAft>
              <a:buNone/>
            </a:pPr>
            <a:r>
              <a:rPr lang="vi-VN" sz="1800" b="1" i="1" dirty="0">
                <a:latin typeface="Nunito" pitchFamily="2" charset="0"/>
              </a:rPr>
              <a:t>Duong's dad: </a:t>
            </a:r>
            <a:r>
              <a:rPr lang="vi-VN" sz="1800" i="1" u="sng" dirty="0">
                <a:latin typeface="Nunito" pitchFamily="2" charset="0"/>
              </a:rPr>
              <a:t>I can</a:t>
            </a:r>
            <a:r>
              <a:rPr lang="vi-VN" sz="1800" i="1" dirty="0">
                <a:latin typeface="Nunito" pitchFamily="2" charset="0"/>
              </a:rPr>
              <a:t> </a:t>
            </a:r>
            <a:r>
              <a:rPr lang="vi-VN" sz="1800" dirty="0">
                <a:latin typeface="Nunito" pitchFamily="2" charset="0"/>
              </a:rPr>
              <a:t>take you to the airport if you like</a:t>
            </a:r>
            <a:endParaRPr lang="en-US" sz="1800" dirty="0">
              <a:latin typeface="Nunito" pitchFamily="2" charset="0"/>
            </a:endParaRPr>
          </a:p>
        </p:txBody>
      </p:sp>
      <p:sp>
        <p:nvSpPr>
          <p:cNvPr id="6" name="TextBox 5">
            <a:extLst>
              <a:ext uri="{FF2B5EF4-FFF2-40B4-BE49-F238E27FC236}">
                <a16:creationId xmlns:a16="http://schemas.microsoft.com/office/drawing/2014/main" id="{5F55DC07-BFDD-F557-D793-F96C00B78859}"/>
              </a:ext>
            </a:extLst>
          </p:cNvPr>
          <p:cNvSpPr txBox="1"/>
          <p:nvPr/>
        </p:nvSpPr>
        <p:spPr>
          <a:xfrm>
            <a:off x="1509910" y="4293645"/>
            <a:ext cx="2878254" cy="646331"/>
          </a:xfrm>
          <a:prstGeom prst="rect">
            <a:avLst/>
          </a:prstGeom>
          <a:noFill/>
        </p:spPr>
        <p:txBody>
          <a:bodyPr wrap="square">
            <a:spAutoFit/>
          </a:bodyPr>
          <a:lstStyle/>
          <a:p>
            <a:pPr marL="0" lvl="0" indent="0" algn="l" rtl="0">
              <a:spcBef>
                <a:spcPts val="0"/>
              </a:spcBef>
              <a:spcAft>
                <a:spcPts val="1600"/>
              </a:spcAft>
              <a:buNone/>
            </a:pPr>
            <a:r>
              <a:rPr lang="vi-VN" sz="1800" b="1" i="1" dirty="0">
                <a:latin typeface="Nunito" pitchFamily="2" charset="0"/>
              </a:rPr>
              <a:t>Minh: </a:t>
            </a:r>
            <a:r>
              <a:rPr lang="vi-VN" sz="1800" i="1" u="sng" dirty="0">
                <a:latin typeface="Nunito" pitchFamily="2" charset="0"/>
              </a:rPr>
              <a:t>Would you like me to</a:t>
            </a:r>
            <a:r>
              <a:rPr lang="vi-VN" sz="1800" dirty="0">
                <a:latin typeface="Nunito" pitchFamily="2" charset="0"/>
              </a:rPr>
              <a:t> give you a ride home</a:t>
            </a:r>
            <a:endParaRPr lang="en-US" sz="1800" dirty="0">
              <a:latin typeface="Nunito" pitchFamily="2" charset="0"/>
            </a:endParaRPr>
          </a:p>
        </p:txBody>
      </p:sp>
      <p:sp>
        <p:nvSpPr>
          <p:cNvPr id="8" name="TextBox 7">
            <a:extLst>
              <a:ext uri="{FF2B5EF4-FFF2-40B4-BE49-F238E27FC236}">
                <a16:creationId xmlns:a16="http://schemas.microsoft.com/office/drawing/2014/main" id="{3F49052B-9607-5986-FEC1-5396D1102ED6}"/>
              </a:ext>
            </a:extLst>
          </p:cNvPr>
          <p:cNvSpPr txBox="1"/>
          <p:nvPr/>
        </p:nvSpPr>
        <p:spPr>
          <a:xfrm>
            <a:off x="4626490" y="3674172"/>
            <a:ext cx="3004185" cy="369332"/>
          </a:xfrm>
          <a:prstGeom prst="rect">
            <a:avLst/>
          </a:prstGeom>
          <a:noFill/>
        </p:spPr>
        <p:txBody>
          <a:bodyPr wrap="square">
            <a:spAutoFit/>
          </a:bodyPr>
          <a:lstStyle/>
          <a:p>
            <a:pPr marL="0" lvl="0" indent="0" algn="l" rtl="0">
              <a:spcBef>
                <a:spcPts val="0"/>
              </a:spcBef>
              <a:spcAft>
                <a:spcPts val="1600"/>
              </a:spcAft>
              <a:buNone/>
            </a:pPr>
            <a:r>
              <a:rPr lang="vi-VN" sz="1800" b="1" i="1" dirty="0">
                <a:latin typeface="Nunito" pitchFamily="2" charset="0"/>
              </a:rPr>
              <a:t>Duong: </a:t>
            </a:r>
            <a:r>
              <a:rPr lang="vi-VN" sz="1800" i="1" u="sng" dirty="0">
                <a:latin typeface="Nunito" pitchFamily="2" charset="0"/>
              </a:rPr>
              <a:t>Thanks</a:t>
            </a:r>
            <a:r>
              <a:rPr lang="vi-VN" sz="1800" dirty="0">
                <a:latin typeface="Nunito" pitchFamily="2" charset="0"/>
              </a:rPr>
              <a:t>, Dad.</a:t>
            </a:r>
            <a:endParaRPr lang="en-US" sz="1800" dirty="0">
              <a:latin typeface="Nunito" pitchFamily="2" charset="0"/>
            </a:endParaRPr>
          </a:p>
        </p:txBody>
      </p:sp>
      <p:sp>
        <p:nvSpPr>
          <p:cNvPr id="10" name="TextBox 9">
            <a:extLst>
              <a:ext uri="{FF2B5EF4-FFF2-40B4-BE49-F238E27FC236}">
                <a16:creationId xmlns:a16="http://schemas.microsoft.com/office/drawing/2014/main" id="{5F1062A1-BD4D-C9DC-8E73-686385084EF5}"/>
              </a:ext>
            </a:extLst>
          </p:cNvPr>
          <p:cNvSpPr txBox="1"/>
          <p:nvPr/>
        </p:nvSpPr>
        <p:spPr>
          <a:xfrm>
            <a:off x="4626490" y="4293645"/>
            <a:ext cx="3019425" cy="646331"/>
          </a:xfrm>
          <a:prstGeom prst="rect">
            <a:avLst/>
          </a:prstGeom>
          <a:noFill/>
        </p:spPr>
        <p:txBody>
          <a:bodyPr wrap="square">
            <a:spAutoFit/>
          </a:bodyPr>
          <a:lstStyle/>
          <a:p>
            <a:pPr marL="0" lvl="0" indent="0" algn="l" rtl="0">
              <a:spcBef>
                <a:spcPts val="0"/>
              </a:spcBef>
              <a:spcAft>
                <a:spcPts val="1600"/>
              </a:spcAft>
              <a:buNone/>
            </a:pPr>
            <a:r>
              <a:rPr lang="en-US" sz="1800" b="1" i="1" dirty="0">
                <a:latin typeface="Nunito" pitchFamily="2" charset="0"/>
              </a:rPr>
              <a:t>Hoang: </a:t>
            </a:r>
            <a:r>
              <a:rPr lang="en-US" sz="1800" i="1" u="sng" dirty="0">
                <a:latin typeface="Nunito" pitchFamily="2" charset="0"/>
              </a:rPr>
              <a:t>Thank you</a:t>
            </a:r>
            <a:r>
              <a:rPr lang="en-US" sz="1800" dirty="0">
                <a:latin typeface="Nunito" pitchFamily="2" charset="0"/>
              </a:rPr>
              <a:t>. That's so kind of you</a:t>
            </a:r>
          </a:p>
        </p:txBody>
      </p:sp>
      <p:pic>
        <p:nvPicPr>
          <p:cNvPr id="3" name="Track 11">
            <a:hlinkClick r:id="" action="ppaction://media"/>
            <a:extLst>
              <a:ext uri="{FF2B5EF4-FFF2-40B4-BE49-F238E27FC236}">
                <a16:creationId xmlns:a16="http://schemas.microsoft.com/office/drawing/2014/main" id="{D8F6F1F1-5563-E6B9-6EB9-CEDB601EF4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09910" y="698410"/>
            <a:ext cx="388459" cy="388459"/>
          </a:xfrm>
          <a:prstGeom prst="rect">
            <a:avLst/>
          </a:prstGeom>
        </p:spPr>
      </p:pic>
      <p:pic>
        <p:nvPicPr>
          <p:cNvPr id="5" name="Picture 4">
            <a:extLst>
              <a:ext uri="{FF2B5EF4-FFF2-40B4-BE49-F238E27FC236}">
                <a16:creationId xmlns:a16="http://schemas.microsoft.com/office/drawing/2014/main" id="{FDAF2173-7520-3675-B1EF-9B89A4F0A0EC}"/>
              </a:ext>
            </a:extLst>
          </p:cNvPr>
          <p:cNvPicPr>
            <a:picLocks noChangeAspect="1"/>
          </p:cNvPicPr>
          <p:nvPr/>
        </p:nvPicPr>
        <p:blipFill>
          <a:blip r:embed="rId6"/>
          <a:stretch>
            <a:fillRect/>
          </a:stretch>
        </p:blipFill>
        <p:spPr>
          <a:xfrm>
            <a:off x="8133909" y="4249347"/>
            <a:ext cx="1251490" cy="125149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61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4" grpId="0"/>
      <p:bldP spid="6" grpId="0"/>
      <p:bldP spid="8" grpId="0"/>
      <p:bldP spid="10" grpId="0"/>
    </p:bldLst>
  </p:timing>
</p:sld>
</file>

<file path=ppt/theme/theme1.xml><?xml version="1.0" encoding="utf-8"?>
<a:theme xmlns:a="http://schemas.openxmlformats.org/drawingml/2006/main" name="Business Meeting to Improve Communication Skills by Slidesgo">
  <a:themeElements>
    <a:clrScheme name="Simple Light">
      <a:dk1>
        <a:srgbClr val="0A2A6B"/>
      </a:dk1>
      <a:lt1>
        <a:srgbClr val="FFFFFF"/>
      </a:lt1>
      <a:dk2>
        <a:srgbClr val="EDF9FF"/>
      </a:dk2>
      <a:lt2>
        <a:srgbClr val="9DDCF9"/>
      </a:lt2>
      <a:accent1>
        <a:srgbClr val="55A3F3"/>
      </a:accent1>
      <a:accent2>
        <a:srgbClr val="2C54AC"/>
      </a:accent2>
      <a:accent3>
        <a:srgbClr val="DDEDFD"/>
      </a:accent3>
      <a:accent4>
        <a:srgbClr val="FFFFFF"/>
      </a:accent4>
      <a:accent5>
        <a:srgbClr val="FFFFFF"/>
      </a:accent5>
      <a:accent6>
        <a:srgbClr val="FFFFFF"/>
      </a:accent6>
      <a:hlink>
        <a:srgbClr val="0A2A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1494</Words>
  <Application>Microsoft Office PowerPoint</Application>
  <PresentationFormat>On-screen Show (16:9)</PresentationFormat>
  <Paragraphs>267</Paragraphs>
  <Slides>26</Slides>
  <Notes>25</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Nunito</vt:lpstr>
      <vt:lpstr>Bebas Neue</vt:lpstr>
      <vt:lpstr>Work Sans Medium</vt:lpstr>
      <vt:lpstr>Bahnschrift</vt:lpstr>
      <vt:lpstr>Bahnschrift Light</vt:lpstr>
      <vt:lpstr>Arial</vt:lpstr>
      <vt:lpstr>Wingdings</vt:lpstr>
      <vt:lpstr>Work Sans</vt:lpstr>
      <vt:lpstr>Segoe Print</vt:lpstr>
      <vt:lpstr>Ubuntu</vt:lpstr>
      <vt:lpstr>Business Meeting to Improve Communication Skills by Slidesgo</vt:lpstr>
      <vt:lpstr>Unit 2:  City life</vt:lpstr>
      <vt:lpstr>OBJECTIVES  After this lesson, Ss will be able to:</vt:lpstr>
      <vt:lpstr>New words</vt:lpstr>
      <vt:lpstr>New words</vt:lpstr>
      <vt:lpstr>New words</vt:lpstr>
      <vt:lpstr>New words</vt:lpstr>
      <vt:lpstr>New words</vt:lpstr>
      <vt:lpstr>PowerPoint Presentation</vt:lpstr>
      <vt:lpstr>Ex1: Listen and read the conversations below. Pay attention to the underlined parts.</vt:lpstr>
      <vt:lpstr>Ex2: Work in pairs. Make similar conversations with the following situations.</vt:lpstr>
      <vt:lpstr>Ex2: Work in pairs. Make similar conversations with the following situations.</vt:lpstr>
      <vt:lpstr>Ex2: Work in pairs. Make similar conversations with the following situations.</vt:lpstr>
      <vt:lpstr>PowerPoint Presentation</vt:lpstr>
      <vt:lpstr>Ex3: Work in pairs. Read the descriptions of three teenagers about their favourite means of transport. Then complete the table below.</vt:lpstr>
      <vt:lpstr>Ex3: Work in pairs. Read the descriptions of three teenagers about their favourite means of transport. Then complete the table below.</vt:lpstr>
      <vt:lpstr>Ex3: Work in pairs. Read the descriptions of three teenagers about their favourite means of transport. Then complete the table below.</vt:lpstr>
      <vt:lpstr>Ex3: Work in pairs. Read the descriptions of three teenagers about their favourite means of transport. Then complete the table below.</vt:lpstr>
      <vt:lpstr>Ex3: Work in pairs. Read the descriptions of three teenagers about their favourite means of transport. Then complete the table below.</vt:lpstr>
      <vt:lpstr>Ex3: Work in pairs. Read the descriptions of three teenagers about their favourite means of transport. Then complete the table below.</vt:lpstr>
      <vt:lpstr>Ex3: Work in pairs. Read the descriptions of three teenagers about their favourite means of transport. Then complete the table below.</vt:lpstr>
      <vt:lpstr>Ex4: Make notes about a means of transport you are using.</vt:lpstr>
      <vt:lpstr>PowerPoint Presentation</vt:lpstr>
      <vt:lpstr>Ex5: Work in groups. Talk to your friends about the means of transport that you use. Use your notes in 4.</vt:lpstr>
      <vt:lpstr>SWAP AND CHECK </vt:lpstr>
      <vt:lpstr>Wrap – up:  What have we learnt in this lesson?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City life</dc:title>
  <dc:creator>nhi tran</dc:creator>
  <cp:lastModifiedBy>nhi tran</cp:lastModifiedBy>
  <cp:revision>15</cp:revision>
  <dcterms:modified xsi:type="dcterms:W3CDTF">2024-07-05T13:50:36Z</dcterms:modified>
</cp:coreProperties>
</file>