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
  </p:notesMasterIdLst>
  <p:sldIdLst>
    <p:sldId id="256" r:id="rId3"/>
    <p:sldId id="312" r:id="rId5"/>
    <p:sldId id="314" r:id="rId6"/>
    <p:sldId id="316" r:id="rId7"/>
    <p:sldId id="317" r:id="rId8"/>
    <p:sldId id="315"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2" r:id="rId23"/>
    <p:sldId id="338" r:id="rId24"/>
    <p:sldId id="334" r:id="rId25"/>
    <p:sldId id="333" r:id="rId26"/>
    <p:sldId id="335" r:id="rId27"/>
    <p:sldId id="339" r:id="rId28"/>
    <p:sldId id="258" r:id="rId29"/>
    <p:sldId id="341" r:id="rId30"/>
  </p:sldIdLst>
  <p:sldSz cx="9144000" cy="5143500" type="screen16x9"/>
  <p:notesSz cx="6858000" cy="9144000"/>
  <p:embeddedFontLst>
    <p:embeddedFont>
      <p:font typeface="Londrina Solid" panose="00000500000000000000"/>
      <p:regular r:id="rId34"/>
    </p:embeddedFont>
    <p:embeddedFont>
      <p:font typeface="Actor" panose="020B0503050000020004"/>
      <p:regular r:id="rId35"/>
    </p:embeddedFont>
    <p:embeddedFont>
      <p:font typeface="Playfair Display" panose="00000500000000000000"/>
      <p:regular r:id="rId36"/>
    </p:embeddedFont>
    <p:embeddedFont>
      <p:font typeface="Patrick Hand" panose="00000500000000000000" pitchFamily="2" charset="77"/>
      <p:regular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0D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98BD4B8-F9F4-40DE-8519-7B7C56A154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p:restoredTop sz="94718"/>
  </p:normalViewPr>
  <p:slideViewPr>
    <p:cSldViewPr snapToGrid="0">
      <p:cViewPr>
        <p:scale>
          <a:sx n="86" d="100"/>
          <a:sy n="86" d="100"/>
        </p:scale>
        <p:origin x="1648" y="13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79"/>
        <p:cNvGrpSpPr/>
        <p:nvPr/>
      </p:nvGrpSpPr>
      <p:grpSpPr>
        <a:xfrm>
          <a:off x="0" y="0"/>
          <a:ext cx="0" cy="0"/>
          <a:chOff x="0" y="0"/>
          <a:chExt cx="0" cy="0"/>
        </a:xfrm>
      </p:grpSpPr>
      <p:sp>
        <p:nvSpPr>
          <p:cNvPr id="3480" name="Google Shape;3480;g2082874eb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2082874e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56"/>
        <p:cNvGrpSpPr/>
        <p:nvPr/>
      </p:nvGrpSpPr>
      <p:grpSpPr>
        <a:xfrm>
          <a:off x="0" y="0"/>
          <a:ext cx="0" cy="0"/>
          <a:chOff x="0" y="0"/>
          <a:chExt cx="0" cy="0"/>
        </a:xfrm>
      </p:grpSpPr>
      <p:sp>
        <p:nvSpPr>
          <p:cNvPr id="3757" name="Google Shape;3757;gf080b61e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8" name="Google Shape;3758;gf080b61e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8"/>
        <p:cNvGrpSpPr/>
        <p:nvPr/>
      </p:nvGrpSpPr>
      <p:grpSpPr>
        <a:xfrm>
          <a:off x="0" y="0"/>
          <a:ext cx="0" cy="0"/>
          <a:chOff x="0" y="0"/>
          <a:chExt cx="0" cy="0"/>
        </a:xfrm>
      </p:grpSpPr>
      <p:sp>
        <p:nvSpPr>
          <p:cNvPr id="3839" name="Google Shape;3839;g2082874eb1f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0" name="Google Shape;3840;g2082874eb1f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03"/>
        <p:cNvGrpSpPr/>
        <p:nvPr/>
      </p:nvGrpSpPr>
      <p:grpSpPr>
        <a:xfrm>
          <a:off x="0" y="0"/>
          <a:ext cx="0" cy="0"/>
          <a:chOff x="0" y="0"/>
          <a:chExt cx="0" cy="0"/>
        </a:xfrm>
      </p:grpSpPr>
      <p:sp>
        <p:nvSpPr>
          <p:cNvPr id="4504" name="Google Shape;4504;g1896fbb367a_0_1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5" name="Google Shape;4505;g1896fbb367a_0_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84"/>
        <p:cNvGrpSpPr/>
        <p:nvPr/>
      </p:nvGrpSpPr>
      <p:grpSpPr>
        <a:xfrm>
          <a:off x="0" y="0"/>
          <a:ext cx="0" cy="0"/>
          <a:chOff x="0" y="0"/>
          <a:chExt cx="0" cy="0"/>
        </a:xfrm>
      </p:grpSpPr>
      <p:sp>
        <p:nvSpPr>
          <p:cNvPr id="4685" name="Google Shape;4685;g1896fbb367a_0_1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1896fbb367a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89"/>
        <p:cNvGrpSpPr/>
        <p:nvPr/>
      </p:nvGrpSpPr>
      <p:grpSpPr>
        <a:xfrm>
          <a:off x="0" y="0"/>
          <a:ext cx="0" cy="0"/>
          <a:chOff x="0" y="0"/>
          <a:chExt cx="0" cy="0"/>
        </a:xfrm>
      </p:grpSpPr>
      <p:sp>
        <p:nvSpPr>
          <p:cNvPr id="4690" name="Google Shape;4690;g1896fbb367a_0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1" name="Google Shape;4691;g1896fbb367a_0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56"/>
        <p:cNvGrpSpPr/>
        <p:nvPr/>
      </p:nvGrpSpPr>
      <p:grpSpPr>
        <a:xfrm>
          <a:off x="0" y="0"/>
          <a:ext cx="0" cy="0"/>
          <a:chOff x="0" y="0"/>
          <a:chExt cx="0" cy="0"/>
        </a:xfrm>
      </p:grpSpPr>
      <p:sp>
        <p:nvSpPr>
          <p:cNvPr id="3757" name="Google Shape;3757;gf080b61e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8" name="Google Shape;3758;gf080b61e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56"/>
        <p:cNvGrpSpPr/>
        <p:nvPr/>
      </p:nvGrpSpPr>
      <p:grpSpPr>
        <a:xfrm>
          <a:off x="0" y="0"/>
          <a:ext cx="0" cy="0"/>
          <a:chOff x="0" y="0"/>
          <a:chExt cx="0" cy="0"/>
        </a:xfrm>
      </p:grpSpPr>
      <p:sp>
        <p:nvSpPr>
          <p:cNvPr id="3757" name="Google Shape;3757;gf080b61e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8" name="Google Shape;3758;gf080b61e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2855833" y="4478040"/>
            <a:ext cx="1018082" cy="502365"/>
            <a:chOff x="3813359" y="1117994"/>
            <a:chExt cx="561051" cy="276846"/>
          </a:xfrm>
        </p:grpSpPr>
        <p:sp>
          <p:nvSpPr>
            <p:cNvPr id="10" name="Google Shape;10;p2"/>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4;p2"/>
          <p:cNvGrpSpPr/>
          <p:nvPr/>
        </p:nvGrpSpPr>
        <p:grpSpPr>
          <a:xfrm>
            <a:off x="4722733" y="4172665"/>
            <a:ext cx="1018082" cy="502365"/>
            <a:chOff x="3813359" y="1117994"/>
            <a:chExt cx="561051" cy="276846"/>
          </a:xfrm>
        </p:grpSpPr>
        <p:sp>
          <p:nvSpPr>
            <p:cNvPr id="15" name="Google Shape;15;p2"/>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 name="Google Shape;19;p2"/>
          <p:cNvGrpSpPr/>
          <p:nvPr/>
        </p:nvGrpSpPr>
        <p:grpSpPr>
          <a:xfrm>
            <a:off x="-158792" y="1501390"/>
            <a:ext cx="1018082" cy="502365"/>
            <a:chOff x="3813359" y="1117994"/>
            <a:chExt cx="561051" cy="276846"/>
          </a:xfrm>
        </p:grpSpPr>
        <p:sp>
          <p:nvSpPr>
            <p:cNvPr id="20" name="Google Shape;20;p2"/>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 name="Google Shape;24;p2"/>
          <p:cNvGrpSpPr/>
          <p:nvPr/>
        </p:nvGrpSpPr>
        <p:grpSpPr>
          <a:xfrm>
            <a:off x="7781295" y="1501390"/>
            <a:ext cx="1018082" cy="502365"/>
            <a:chOff x="3813359" y="1117994"/>
            <a:chExt cx="561051" cy="276846"/>
          </a:xfrm>
        </p:grpSpPr>
        <p:sp>
          <p:nvSpPr>
            <p:cNvPr id="25" name="Google Shape;25;p2"/>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29;p2"/>
          <p:cNvGrpSpPr/>
          <p:nvPr/>
        </p:nvGrpSpPr>
        <p:grpSpPr>
          <a:xfrm>
            <a:off x="8632195" y="1856765"/>
            <a:ext cx="1018082" cy="502365"/>
            <a:chOff x="3813359" y="1117994"/>
            <a:chExt cx="561051" cy="276846"/>
          </a:xfrm>
        </p:grpSpPr>
        <p:sp>
          <p:nvSpPr>
            <p:cNvPr id="30" name="Google Shape;30;p2"/>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 name="Google Shape;34;p2"/>
          <p:cNvGrpSpPr/>
          <p:nvPr/>
        </p:nvGrpSpPr>
        <p:grpSpPr>
          <a:xfrm rot="800320">
            <a:off x="6018623" y="86629"/>
            <a:ext cx="3653808" cy="705974"/>
            <a:chOff x="209364" y="145763"/>
            <a:chExt cx="3061959" cy="591619"/>
          </a:xfrm>
        </p:grpSpPr>
        <p:sp>
          <p:nvSpPr>
            <p:cNvPr id="35" name="Google Shape;35;p2"/>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 name="Google Shape;47;p2"/>
          <p:cNvGrpSpPr/>
          <p:nvPr/>
        </p:nvGrpSpPr>
        <p:grpSpPr>
          <a:xfrm rot="-800320" flipH="1">
            <a:off x="-528477" y="9554"/>
            <a:ext cx="3653808" cy="705974"/>
            <a:chOff x="209364" y="145763"/>
            <a:chExt cx="3061959" cy="591619"/>
          </a:xfrm>
        </p:grpSpPr>
        <p:sp>
          <p:nvSpPr>
            <p:cNvPr id="48" name="Google Shape;48;p2"/>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 name="Google Shape;60;p2"/>
          <p:cNvSpPr txBox="1">
            <a:spLocks noGrp="1"/>
          </p:cNvSpPr>
          <p:nvPr>
            <p:ph type="ctrTitle"/>
          </p:nvPr>
        </p:nvSpPr>
        <p:spPr>
          <a:xfrm>
            <a:off x="1784850" y="964400"/>
            <a:ext cx="5574300" cy="211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2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61" name="Google Shape;61;p2"/>
          <p:cNvSpPr txBox="1">
            <a:spLocks noGrp="1"/>
          </p:cNvSpPr>
          <p:nvPr>
            <p:ph type="subTitle" idx="1"/>
          </p:nvPr>
        </p:nvSpPr>
        <p:spPr>
          <a:xfrm>
            <a:off x="2304950" y="3075325"/>
            <a:ext cx="4534200" cy="4200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b="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 name="TextBox 1"/>
          <p:cNvSpPr txBox="1"/>
          <p:nvPr userDrawn="1"/>
        </p:nvSpPr>
        <p:spPr>
          <a:xfrm>
            <a:off x="2418999" y="4662371"/>
            <a:ext cx="4306002" cy="307777"/>
          </a:xfrm>
          <a:prstGeom prst="rect">
            <a:avLst/>
          </a:prstGeom>
          <a:noFill/>
        </p:spPr>
        <p:txBody>
          <a:bodyPr wrap="square" rtlCol="0">
            <a:spAutoFit/>
          </a:bodyPr>
          <a:lstStyle/>
          <a:p>
            <a:pPr algn="ctr"/>
            <a:r>
              <a:rPr lang="en-US" dirty="0">
                <a:solidFill>
                  <a:schemeClr val="accent6">
                    <a:lumMod val="40000"/>
                    <a:lumOff val="60000"/>
                  </a:schemeClr>
                </a:solidFill>
                <a:latin typeface="Quicksand" pitchFamily="2" charset="77"/>
              </a:rPr>
              <a:t>Tài liệu được soạn bởi nhóm 6Ps – 039 702 7436</a:t>
            </a:r>
            <a:endParaRPr lang="en-US" dirty="0">
              <a:solidFill>
                <a:schemeClr val="accent6">
                  <a:lumMod val="40000"/>
                  <a:lumOff val="60000"/>
                </a:schemeClr>
              </a:solidFill>
              <a:latin typeface="Quicksand" pitchFamily="2" charset="77"/>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406"/>
        <p:cNvGrpSpPr/>
        <p:nvPr/>
      </p:nvGrpSpPr>
      <p:grpSpPr>
        <a:xfrm>
          <a:off x="0" y="0"/>
          <a:ext cx="0" cy="0"/>
          <a:chOff x="0" y="0"/>
          <a:chExt cx="0" cy="0"/>
        </a:xfrm>
      </p:grpSpPr>
      <p:sp>
        <p:nvSpPr>
          <p:cNvPr id="1407" name="Google Shape;1407;p17"/>
          <p:cNvSpPr txBox="1">
            <a:spLocks noGrp="1"/>
          </p:cNvSpPr>
          <p:nvPr>
            <p:ph type="title"/>
          </p:nvPr>
        </p:nvSpPr>
        <p:spPr>
          <a:xfrm>
            <a:off x="856050" y="539496"/>
            <a:ext cx="7431000" cy="76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08" name="Google Shape;1408;p17"/>
          <p:cNvGrpSpPr/>
          <p:nvPr/>
        </p:nvGrpSpPr>
        <p:grpSpPr>
          <a:xfrm flipH="1">
            <a:off x="-396901" y="127765"/>
            <a:ext cx="1018082" cy="502365"/>
            <a:chOff x="3813359" y="1117994"/>
            <a:chExt cx="561051" cy="276846"/>
          </a:xfrm>
        </p:grpSpPr>
        <p:sp>
          <p:nvSpPr>
            <p:cNvPr id="1409" name="Google Shape;1409;p17"/>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17"/>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17"/>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17"/>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3" name="Google Shape;1413;p17"/>
          <p:cNvGrpSpPr/>
          <p:nvPr/>
        </p:nvGrpSpPr>
        <p:grpSpPr>
          <a:xfrm flipH="1">
            <a:off x="-679375" y="-373150"/>
            <a:ext cx="10383927" cy="5936394"/>
            <a:chOff x="-679375" y="-373150"/>
            <a:chExt cx="10383927" cy="5936394"/>
          </a:xfrm>
        </p:grpSpPr>
        <p:sp>
          <p:nvSpPr>
            <p:cNvPr id="1414" name="Google Shape;1414;p17"/>
            <p:cNvSpPr/>
            <p:nvPr/>
          </p:nvSpPr>
          <p:spPr>
            <a:xfrm>
              <a:off x="-679375" y="-373150"/>
              <a:ext cx="2171413" cy="1299421"/>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17"/>
            <p:cNvSpPr/>
            <p:nvPr/>
          </p:nvSpPr>
          <p:spPr>
            <a:xfrm>
              <a:off x="7736650" y="4112377"/>
              <a:ext cx="1967902" cy="1450867"/>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6" name="Google Shape;1416;p17"/>
          <p:cNvGrpSpPr/>
          <p:nvPr/>
        </p:nvGrpSpPr>
        <p:grpSpPr>
          <a:xfrm flipH="1">
            <a:off x="8510805" y="3845525"/>
            <a:ext cx="383586" cy="349583"/>
            <a:chOff x="834192" y="3273430"/>
            <a:chExt cx="335097" cy="305393"/>
          </a:xfrm>
        </p:grpSpPr>
        <p:sp>
          <p:nvSpPr>
            <p:cNvPr id="1417" name="Google Shape;1417;p17"/>
            <p:cNvSpPr/>
            <p:nvPr/>
          </p:nvSpPr>
          <p:spPr>
            <a:xfrm>
              <a:off x="851429" y="3366870"/>
              <a:ext cx="300828" cy="211952"/>
            </a:xfrm>
            <a:custGeom>
              <a:avLst/>
              <a:gdLst/>
              <a:ahLst/>
              <a:cxnLst/>
              <a:rect l="l" t="t" r="r" b="b"/>
              <a:pathLst>
                <a:path w="8831" h="6222" extrusionOk="0">
                  <a:moveTo>
                    <a:pt x="1" y="0"/>
                  </a:moveTo>
                  <a:lnTo>
                    <a:pt x="1" y="6222"/>
                  </a:lnTo>
                  <a:lnTo>
                    <a:pt x="8831" y="6222"/>
                  </a:lnTo>
                  <a:lnTo>
                    <a:pt x="8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17"/>
            <p:cNvSpPr/>
            <p:nvPr/>
          </p:nvSpPr>
          <p:spPr>
            <a:xfrm>
              <a:off x="891932" y="3273430"/>
              <a:ext cx="109076" cy="73069"/>
            </a:xfrm>
            <a:custGeom>
              <a:avLst/>
              <a:gdLst/>
              <a:ahLst/>
              <a:cxnLst/>
              <a:rect l="l" t="t" r="r" b="b"/>
              <a:pathLst>
                <a:path w="3202" h="2145" extrusionOk="0">
                  <a:moveTo>
                    <a:pt x="939" y="1"/>
                  </a:moveTo>
                  <a:cubicBezTo>
                    <a:pt x="727" y="1"/>
                    <a:pt x="516" y="89"/>
                    <a:pt x="368" y="261"/>
                  </a:cubicBezTo>
                  <a:cubicBezTo>
                    <a:pt x="0" y="687"/>
                    <a:pt x="201" y="1351"/>
                    <a:pt x="744" y="1493"/>
                  </a:cubicBezTo>
                  <a:lnTo>
                    <a:pt x="3202" y="2144"/>
                  </a:lnTo>
                  <a:lnTo>
                    <a:pt x="3202" y="1456"/>
                  </a:lnTo>
                  <a:lnTo>
                    <a:pt x="1380" y="144"/>
                  </a:lnTo>
                  <a:cubicBezTo>
                    <a:pt x="1248" y="48"/>
                    <a:pt x="1093" y="1"/>
                    <a:pt x="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17"/>
            <p:cNvSpPr/>
            <p:nvPr/>
          </p:nvSpPr>
          <p:spPr>
            <a:xfrm>
              <a:off x="1000974" y="3273430"/>
              <a:ext cx="109212" cy="73069"/>
            </a:xfrm>
            <a:custGeom>
              <a:avLst/>
              <a:gdLst/>
              <a:ahLst/>
              <a:cxnLst/>
              <a:rect l="l" t="t" r="r" b="b"/>
              <a:pathLst>
                <a:path w="3206" h="2145" extrusionOk="0">
                  <a:moveTo>
                    <a:pt x="2266" y="1"/>
                  </a:moveTo>
                  <a:cubicBezTo>
                    <a:pt x="2112" y="1"/>
                    <a:pt x="1956" y="48"/>
                    <a:pt x="1822" y="144"/>
                  </a:cubicBezTo>
                  <a:lnTo>
                    <a:pt x="1" y="1456"/>
                  </a:lnTo>
                  <a:lnTo>
                    <a:pt x="1" y="2144"/>
                  </a:lnTo>
                  <a:lnTo>
                    <a:pt x="2462" y="1493"/>
                  </a:lnTo>
                  <a:cubicBezTo>
                    <a:pt x="3005" y="1351"/>
                    <a:pt x="3206" y="687"/>
                    <a:pt x="2838" y="261"/>
                  </a:cubicBezTo>
                  <a:cubicBezTo>
                    <a:pt x="2688" y="89"/>
                    <a:pt x="2478"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17"/>
            <p:cNvSpPr/>
            <p:nvPr/>
          </p:nvSpPr>
          <p:spPr>
            <a:xfrm>
              <a:off x="983839" y="3303066"/>
              <a:ext cx="35905" cy="35870"/>
            </a:xfrm>
            <a:custGeom>
              <a:avLst/>
              <a:gdLst/>
              <a:ahLst/>
              <a:cxnLst/>
              <a:rect l="l" t="t" r="r" b="b"/>
              <a:pathLst>
                <a:path w="1054" h="1053" extrusionOk="0">
                  <a:moveTo>
                    <a:pt x="527" y="0"/>
                  </a:moveTo>
                  <a:cubicBezTo>
                    <a:pt x="511" y="0"/>
                    <a:pt x="495" y="1"/>
                    <a:pt x="479" y="2"/>
                  </a:cubicBezTo>
                  <a:cubicBezTo>
                    <a:pt x="204" y="24"/>
                    <a:pt x="1" y="268"/>
                    <a:pt x="1" y="543"/>
                  </a:cubicBezTo>
                  <a:lnTo>
                    <a:pt x="1" y="1052"/>
                  </a:lnTo>
                  <a:lnTo>
                    <a:pt x="1053" y="1052"/>
                  </a:lnTo>
                  <a:lnTo>
                    <a:pt x="1053" y="527"/>
                  </a:lnTo>
                  <a:cubicBezTo>
                    <a:pt x="1053" y="237"/>
                    <a:pt x="817"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17"/>
            <p:cNvSpPr/>
            <p:nvPr/>
          </p:nvSpPr>
          <p:spPr>
            <a:xfrm>
              <a:off x="851429" y="3365303"/>
              <a:ext cx="300726" cy="63770"/>
            </a:xfrm>
            <a:custGeom>
              <a:avLst/>
              <a:gdLst/>
              <a:ahLst/>
              <a:cxnLst/>
              <a:rect l="l" t="t" r="r" b="b"/>
              <a:pathLst>
                <a:path w="8828" h="1872" extrusionOk="0">
                  <a:moveTo>
                    <a:pt x="1" y="0"/>
                  </a:moveTo>
                  <a:lnTo>
                    <a:pt x="1" y="1482"/>
                  </a:lnTo>
                  <a:lnTo>
                    <a:pt x="8828" y="1871"/>
                  </a:lnTo>
                  <a:lnTo>
                    <a:pt x="8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17"/>
            <p:cNvSpPr/>
            <p:nvPr/>
          </p:nvSpPr>
          <p:spPr>
            <a:xfrm>
              <a:off x="834192" y="3335734"/>
              <a:ext cx="335097" cy="65439"/>
            </a:xfrm>
            <a:custGeom>
              <a:avLst/>
              <a:gdLst/>
              <a:ahLst/>
              <a:cxnLst/>
              <a:rect l="l" t="t" r="r" b="b"/>
              <a:pathLst>
                <a:path w="9837" h="1921" extrusionOk="0">
                  <a:moveTo>
                    <a:pt x="0" y="1"/>
                  </a:moveTo>
                  <a:lnTo>
                    <a:pt x="0" y="1921"/>
                  </a:lnTo>
                  <a:lnTo>
                    <a:pt x="9837" y="1921"/>
                  </a:lnTo>
                  <a:lnTo>
                    <a:pt x="98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17"/>
            <p:cNvSpPr/>
            <p:nvPr/>
          </p:nvSpPr>
          <p:spPr>
            <a:xfrm>
              <a:off x="977640" y="3335734"/>
              <a:ext cx="48202" cy="243088"/>
            </a:xfrm>
            <a:custGeom>
              <a:avLst/>
              <a:gdLst/>
              <a:ahLst/>
              <a:cxnLst/>
              <a:rect l="l" t="t" r="r" b="b"/>
              <a:pathLst>
                <a:path w="1415" h="7136" extrusionOk="0">
                  <a:moveTo>
                    <a:pt x="1" y="1"/>
                  </a:moveTo>
                  <a:lnTo>
                    <a:pt x="1" y="7136"/>
                  </a:lnTo>
                  <a:lnTo>
                    <a:pt x="1415" y="7136"/>
                  </a:lnTo>
                  <a:lnTo>
                    <a:pt x="1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4" name="Google Shape;1424;p17"/>
          <p:cNvGrpSpPr/>
          <p:nvPr/>
        </p:nvGrpSpPr>
        <p:grpSpPr>
          <a:xfrm flipH="1">
            <a:off x="8283707" y="4164594"/>
            <a:ext cx="974530" cy="1070994"/>
            <a:chOff x="6718512" y="3487085"/>
            <a:chExt cx="432932" cy="475786"/>
          </a:xfrm>
        </p:grpSpPr>
        <p:sp>
          <p:nvSpPr>
            <p:cNvPr id="1425" name="Google Shape;1425;p17"/>
            <p:cNvSpPr/>
            <p:nvPr/>
          </p:nvSpPr>
          <p:spPr>
            <a:xfrm>
              <a:off x="6756256" y="3523160"/>
              <a:ext cx="357955" cy="395256"/>
            </a:xfrm>
            <a:custGeom>
              <a:avLst/>
              <a:gdLst/>
              <a:ahLst/>
              <a:cxnLst/>
              <a:rect l="l" t="t" r="r" b="b"/>
              <a:pathLst>
                <a:path w="10508" h="11603" extrusionOk="0">
                  <a:moveTo>
                    <a:pt x="847" y="0"/>
                  </a:moveTo>
                  <a:cubicBezTo>
                    <a:pt x="627" y="0"/>
                    <a:pt x="448" y="198"/>
                    <a:pt x="436" y="445"/>
                  </a:cubicBezTo>
                  <a:lnTo>
                    <a:pt x="10" y="11121"/>
                  </a:lnTo>
                  <a:cubicBezTo>
                    <a:pt x="1" y="11385"/>
                    <a:pt x="186" y="11603"/>
                    <a:pt x="419" y="11603"/>
                  </a:cubicBezTo>
                  <a:cubicBezTo>
                    <a:pt x="420" y="11603"/>
                    <a:pt x="422" y="11603"/>
                    <a:pt x="424" y="11603"/>
                  </a:cubicBezTo>
                  <a:lnTo>
                    <a:pt x="10078" y="11603"/>
                  </a:lnTo>
                  <a:cubicBezTo>
                    <a:pt x="10319" y="11603"/>
                    <a:pt x="10507" y="11377"/>
                    <a:pt x="10492" y="11112"/>
                  </a:cubicBezTo>
                  <a:lnTo>
                    <a:pt x="9914" y="439"/>
                  </a:lnTo>
                  <a:cubicBezTo>
                    <a:pt x="9902" y="192"/>
                    <a:pt x="9720" y="0"/>
                    <a:pt x="9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17"/>
            <p:cNvSpPr/>
            <p:nvPr/>
          </p:nvSpPr>
          <p:spPr>
            <a:xfrm>
              <a:off x="6760787" y="3507899"/>
              <a:ext cx="350256" cy="337959"/>
            </a:xfrm>
            <a:custGeom>
              <a:avLst/>
              <a:gdLst/>
              <a:ahLst/>
              <a:cxnLst/>
              <a:rect l="l" t="t" r="r" b="b"/>
              <a:pathLst>
                <a:path w="10282" h="9921" extrusionOk="0">
                  <a:moveTo>
                    <a:pt x="8238" y="1"/>
                  </a:moveTo>
                  <a:lnTo>
                    <a:pt x="0" y="245"/>
                  </a:lnTo>
                  <a:lnTo>
                    <a:pt x="0" y="285"/>
                  </a:lnTo>
                  <a:lnTo>
                    <a:pt x="115" y="285"/>
                  </a:lnTo>
                  <a:lnTo>
                    <a:pt x="115" y="5641"/>
                  </a:lnTo>
                  <a:lnTo>
                    <a:pt x="303" y="881"/>
                  </a:lnTo>
                  <a:cubicBezTo>
                    <a:pt x="315" y="643"/>
                    <a:pt x="491" y="454"/>
                    <a:pt x="708" y="454"/>
                  </a:cubicBezTo>
                  <a:lnTo>
                    <a:pt x="9377" y="454"/>
                  </a:lnTo>
                  <a:cubicBezTo>
                    <a:pt x="9596" y="454"/>
                    <a:pt x="9781" y="646"/>
                    <a:pt x="9794" y="890"/>
                  </a:cubicBezTo>
                  <a:lnTo>
                    <a:pt x="10266" y="9635"/>
                  </a:lnTo>
                  <a:lnTo>
                    <a:pt x="10266" y="1"/>
                  </a:lnTo>
                  <a:close/>
                  <a:moveTo>
                    <a:pt x="10266" y="9635"/>
                  </a:moveTo>
                  <a:lnTo>
                    <a:pt x="10266" y="9905"/>
                  </a:lnTo>
                  <a:lnTo>
                    <a:pt x="10282" y="9921"/>
                  </a:lnTo>
                  <a:lnTo>
                    <a:pt x="10266" y="9635"/>
                  </a:lnTo>
                  <a:close/>
                </a:path>
              </a:pathLst>
            </a:custGeom>
            <a:solidFill>
              <a:srgbClr val="F0B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17"/>
            <p:cNvSpPr/>
            <p:nvPr/>
          </p:nvSpPr>
          <p:spPr>
            <a:xfrm>
              <a:off x="6762796" y="3507899"/>
              <a:ext cx="279878" cy="7835"/>
            </a:xfrm>
            <a:custGeom>
              <a:avLst/>
              <a:gdLst/>
              <a:ahLst/>
              <a:cxnLst/>
              <a:rect l="l" t="t" r="r" b="b"/>
              <a:pathLst>
                <a:path w="8216" h="230" extrusionOk="0">
                  <a:moveTo>
                    <a:pt x="3" y="1"/>
                  </a:moveTo>
                  <a:lnTo>
                    <a:pt x="0" y="226"/>
                  </a:lnTo>
                  <a:lnTo>
                    <a:pt x="0" y="229"/>
                  </a:lnTo>
                  <a:lnTo>
                    <a:pt x="8216" y="1"/>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17"/>
            <p:cNvSpPr/>
            <p:nvPr/>
          </p:nvSpPr>
          <p:spPr>
            <a:xfrm>
              <a:off x="6757005" y="3517573"/>
              <a:ext cx="7801" cy="375839"/>
            </a:xfrm>
            <a:custGeom>
              <a:avLst/>
              <a:gdLst/>
              <a:ahLst/>
              <a:cxnLst/>
              <a:rect l="l" t="t" r="r" b="b"/>
              <a:pathLst>
                <a:path w="229" h="11033" extrusionOk="0">
                  <a:moveTo>
                    <a:pt x="59" y="1"/>
                  </a:moveTo>
                  <a:lnTo>
                    <a:pt x="59" y="6395"/>
                  </a:lnTo>
                  <a:lnTo>
                    <a:pt x="170" y="6395"/>
                  </a:lnTo>
                  <a:lnTo>
                    <a:pt x="173" y="6398"/>
                  </a:lnTo>
                  <a:lnTo>
                    <a:pt x="229" y="5499"/>
                  </a:lnTo>
                  <a:lnTo>
                    <a:pt x="229" y="1"/>
                  </a:lnTo>
                  <a:close/>
                  <a:moveTo>
                    <a:pt x="65" y="6676"/>
                  </a:moveTo>
                  <a:lnTo>
                    <a:pt x="5" y="10888"/>
                  </a:lnTo>
                  <a:lnTo>
                    <a:pt x="173" y="6676"/>
                  </a:lnTo>
                  <a:close/>
                  <a:moveTo>
                    <a:pt x="5" y="10888"/>
                  </a:moveTo>
                  <a:lnTo>
                    <a:pt x="0" y="11017"/>
                  </a:lnTo>
                  <a:lnTo>
                    <a:pt x="0" y="11032"/>
                  </a:lnTo>
                  <a:lnTo>
                    <a:pt x="3" y="11032"/>
                  </a:lnTo>
                  <a:lnTo>
                    <a:pt x="5" y="10888"/>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17"/>
            <p:cNvSpPr/>
            <p:nvPr/>
          </p:nvSpPr>
          <p:spPr>
            <a:xfrm>
              <a:off x="6758981" y="3735385"/>
              <a:ext cx="4258" cy="9606"/>
            </a:xfrm>
            <a:custGeom>
              <a:avLst/>
              <a:gdLst/>
              <a:ahLst/>
              <a:cxnLst/>
              <a:rect l="l" t="t" r="r" b="b"/>
              <a:pathLst>
                <a:path w="125" h="282" extrusionOk="0">
                  <a:moveTo>
                    <a:pt x="4" y="1"/>
                  </a:moveTo>
                  <a:lnTo>
                    <a:pt x="1" y="282"/>
                  </a:lnTo>
                  <a:lnTo>
                    <a:pt x="112" y="282"/>
                  </a:lnTo>
                  <a:lnTo>
                    <a:pt x="124" y="1"/>
                  </a:lnTo>
                  <a:close/>
                </a:path>
              </a:pathLst>
            </a:custGeom>
            <a:solidFill>
              <a:srgbClr val="4C3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17"/>
            <p:cNvSpPr/>
            <p:nvPr/>
          </p:nvSpPr>
          <p:spPr>
            <a:xfrm>
              <a:off x="6756563" y="3523330"/>
              <a:ext cx="354480" cy="369435"/>
            </a:xfrm>
            <a:custGeom>
              <a:avLst/>
              <a:gdLst/>
              <a:ahLst/>
              <a:cxnLst/>
              <a:rect l="l" t="t" r="r" b="b"/>
              <a:pathLst>
                <a:path w="10406" h="10845" extrusionOk="0">
                  <a:moveTo>
                    <a:pt x="9526" y="1"/>
                  </a:moveTo>
                  <a:cubicBezTo>
                    <a:pt x="9518" y="1"/>
                    <a:pt x="9509" y="1"/>
                    <a:pt x="9501" y="1"/>
                  </a:cubicBezTo>
                  <a:lnTo>
                    <a:pt x="832" y="1"/>
                  </a:lnTo>
                  <a:cubicBezTo>
                    <a:pt x="823" y="1"/>
                    <a:pt x="815" y="1"/>
                    <a:pt x="806" y="1"/>
                  </a:cubicBezTo>
                  <a:cubicBezTo>
                    <a:pt x="593" y="1"/>
                    <a:pt x="427" y="190"/>
                    <a:pt x="415" y="428"/>
                  </a:cubicBezTo>
                  <a:lnTo>
                    <a:pt x="220" y="5330"/>
                  </a:lnTo>
                  <a:lnTo>
                    <a:pt x="186" y="6229"/>
                  </a:lnTo>
                  <a:lnTo>
                    <a:pt x="174" y="6504"/>
                  </a:lnTo>
                  <a:lnTo>
                    <a:pt x="1" y="10844"/>
                  </a:lnTo>
                  <a:lnTo>
                    <a:pt x="847" y="983"/>
                  </a:lnTo>
                  <a:cubicBezTo>
                    <a:pt x="873" y="685"/>
                    <a:pt x="1110" y="450"/>
                    <a:pt x="1403" y="450"/>
                  </a:cubicBezTo>
                  <a:cubicBezTo>
                    <a:pt x="1419" y="450"/>
                    <a:pt x="1436" y="451"/>
                    <a:pt x="1452" y="452"/>
                  </a:cubicBezTo>
                  <a:lnTo>
                    <a:pt x="8890" y="452"/>
                  </a:lnTo>
                  <a:cubicBezTo>
                    <a:pt x="8906" y="451"/>
                    <a:pt x="8923" y="450"/>
                    <a:pt x="8939" y="450"/>
                  </a:cubicBezTo>
                  <a:cubicBezTo>
                    <a:pt x="9226" y="450"/>
                    <a:pt x="9460" y="676"/>
                    <a:pt x="9492" y="968"/>
                  </a:cubicBezTo>
                  <a:lnTo>
                    <a:pt x="10406" y="9452"/>
                  </a:lnTo>
                  <a:lnTo>
                    <a:pt x="9918" y="421"/>
                  </a:lnTo>
                  <a:cubicBezTo>
                    <a:pt x="9903" y="184"/>
                    <a:pt x="9734" y="1"/>
                    <a:pt x="9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17"/>
            <p:cNvSpPr/>
            <p:nvPr/>
          </p:nvSpPr>
          <p:spPr>
            <a:xfrm>
              <a:off x="6766680" y="3584988"/>
              <a:ext cx="332168" cy="9606"/>
            </a:xfrm>
            <a:custGeom>
              <a:avLst/>
              <a:gdLst/>
              <a:ahLst/>
              <a:cxnLst/>
              <a:rect l="l" t="t" r="r" b="b"/>
              <a:pathLst>
                <a:path w="9751" h="282" extrusionOk="0">
                  <a:moveTo>
                    <a:pt x="9689" y="1"/>
                  </a:moveTo>
                  <a:lnTo>
                    <a:pt x="59" y="112"/>
                  </a:lnTo>
                  <a:cubicBezTo>
                    <a:pt x="59" y="112"/>
                    <a:pt x="0" y="171"/>
                    <a:pt x="0" y="204"/>
                  </a:cubicBezTo>
                  <a:cubicBezTo>
                    <a:pt x="7" y="235"/>
                    <a:pt x="31" y="263"/>
                    <a:pt x="65" y="282"/>
                  </a:cubicBezTo>
                  <a:lnTo>
                    <a:pt x="9698" y="112"/>
                  </a:lnTo>
                  <a:cubicBezTo>
                    <a:pt x="9729" y="112"/>
                    <a:pt x="9750" y="84"/>
                    <a:pt x="9750" y="53"/>
                  </a:cubicBezTo>
                  <a:cubicBezTo>
                    <a:pt x="9747" y="22"/>
                    <a:pt x="9723" y="1"/>
                    <a:pt x="9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17"/>
            <p:cNvSpPr/>
            <p:nvPr/>
          </p:nvSpPr>
          <p:spPr>
            <a:xfrm>
              <a:off x="6761740" y="3671649"/>
              <a:ext cx="342149" cy="3917"/>
            </a:xfrm>
            <a:custGeom>
              <a:avLst/>
              <a:gdLst/>
              <a:ahLst/>
              <a:cxnLst/>
              <a:rect l="l" t="t" r="r" b="b"/>
              <a:pathLst>
                <a:path w="10044" h="115" extrusionOk="0">
                  <a:moveTo>
                    <a:pt x="62" y="1"/>
                  </a:moveTo>
                  <a:cubicBezTo>
                    <a:pt x="28" y="1"/>
                    <a:pt x="0" y="25"/>
                    <a:pt x="0" y="56"/>
                  </a:cubicBezTo>
                  <a:cubicBezTo>
                    <a:pt x="0" y="87"/>
                    <a:pt x="28" y="115"/>
                    <a:pt x="62" y="115"/>
                  </a:cubicBezTo>
                  <a:lnTo>
                    <a:pt x="9982" y="115"/>
                  </a:lnTo>
                  <a:cubicBezTo>
                    <a:pt x="10016" y="115"/>
                    <a:pt x="10044" y="90"/>
                    <a:pt x="10044" y="56"/>
                  </a:cubicBezTo>
                  <a:cubicBezTo>
                    <a:pt x="10044" y="25"/>
                    <a:pt x="10016" y="1"/>
                    <a:pt x="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17"/>
            <p:cNvSpPr/>
            <p:nvPr/>
          </p:nvSpPr>
          <p:spPr>
            <a:xfrm>
              <a:off x="6761843" y="3739064"/>
              <a:ext cx="345726" cy="3917"/>
            </a:xfrm>
            <a:custGeom>
              <a:avLst/>
              <a:gdLst/>
              <a:ahLst/>
              <a:cxnLst/>
              <a:rect l="l" t="t" r="r" b="b"/>
              <a:pathLst>
                <a:path w="10149" h="115" extrusionOk="0">
                  <a:moveTo>
                    <a:pt x="62" y="1"/>
                  </a:moveTo>
                  <a:cubicBezTo>
                    <a:pt x="28" y="1"/>
                    <a:pt x="0" y="25"/>
                    <a:pt x="0" y="59"/>
                  </a:cubicBezTo>
                  <a:cubicBezTo>
                    <a:pt x="0" y="90"/>
                    <a:pt x="28" y="115"/>
                    <a:pt x="62" y="115"/>
                  </a:cubicBezTo>
                  <a:lnTo>
                    <a:pt x="10087" y="115"/>
                  </a:lnTo>
                  <a:cubicBezTo>
                    <a:pt x="10121" y="115"/>
                    <a:pt x="10149" y="90"/>
                    <a:pt x="10149" y="59"/>
                  </a:cubicBezTo>
                  <a:cubicBezTo>
                    <a:pt x="10149" y="25"/>
                    <a:pt x="10121" y="1"/>
                    <a:pt x="100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17"/>
            <p:cNvSpPr/>
            <p:nvPr/>
          </p:nvSpPr>
          <p:spPr>
            <a:xfrm>
              <a:off x="6757619" y="3802697"/>
              <a:ext cx="353629" cy="15500"/>
            </a:xfrm>
            <a:custGeom>
              <a:avLst/>
              <a:gdLst/>
              <a:ahLst/>
              <a:cxnLst/>
              <a:rect l="l" t="t" r="r" b="b"/>
              <a:pathLst>
                <a:path w="10381" h="455" extrusionOk="0">
                  <a:moveTo>
                    <a:pt x="10319" y="1"/>
                  </a:moveTo>
                  <a:lnTo>
                    <a:pt x="60" y="328"/>
                  </a:lnTo>
                  <a:cubicBezTo>
                    <a:pt x="26" y="331"/>
                    <a:pt x="1" y="359"/>
                    <a:pt x="1" y="393"/>
                  </a:cubicBezTo>
                  <a:cubicBezTo>
                    <a:pt x="7" y="430"/>
                    <a:pt x="32" y="455"/>
                    <a:pt x="63" y="455"/>
                  </a:cubicBezTo>
                  <a:lnTo>
                    <a:pt x="10322" y="127"/>
                  </a:lnTo>
                  <a:cubicBezTo>
                    <a:pt x="10356" y="124"/>
                    <a:pt x="10381" y="96"/>
                    <a:pt x="10381" y="62"/>
                  </a:cubicBezTo>
                  <a:cubicBezTo>
                    <a:pt x="10375" y="28"/>
                    <a:pt x="10350" y="1"/>
                    <a:pt x="1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17"/>
            <p:cNvSpPr/>
            <p:nvPr/>
          </p:nvSpPr>
          <p:spPr>
            <a:xfrm>
              <a:off x="6916327" y="3548300"/>
              <a:ext cx="24016" cy="24220"/>
            </a:xfrm>
            <a:custGeom>
              <a:avLst/>
              <a:gdLst/>
              <a:ahLst/>
              <a:cxnLst/>
              <a:rect l="l" t="t" r="r" b="b"/>
              <a:pathLst>
                <a:path w="705" h="711" extrusionOk="0">
                  <a:moveTo>
                    <a:pt x="353" y="124"/>
                  </a:moveTo>
                  <a:cubicBezTo>
                    <a:pt x="479" y="124"/>
                    <a:pt x="584" y="229"/>
                    <a:pt x="584" y="355"/>
                  </a:cubicBezTo>
                  <a:cubicBezTo>
                    <a:pt x="584" y="482"/>
                    <a:pt x="479" y="587"/>
                    <a:pt x="353" y="587"/>
                  </a:cubicBezTo>
                  <a:cubicBezTo>
                    <a:pt x="226" y="587"/>
                    <a:pt x="121" y="482"/>
                    <a:pt x="121" y="355"/>
                  </a:cubicBezTo>
                  <a:cubicBezTo>
                    <a:pt x="121" y="229"/>
                    <a:pt x="226" y="124"/>
                    <a:pt x="353" y="124"/>
                  </a:cubicBezTo>
                  <a:close/>
                  <a:moveTo>
                    <a:pt x="353" y="0"/>
                  </a:moveTo>
                  <a:cubicBezTo>
                    <a:pt x="158" y="0"/>
                    <a:pt x="1" y="158"/>
                    <a:pt x="1" y="355"/>
                  </a:cubicBezTo>
                  <a:cubicBezTo>
                    <a:pt x="1" y="553"/>
                    <a:pt x="158" y="710"/>
                    <a:pt x="353" y="710"/>
                  </a:cubicBezTo>
                  <a:cubicBezTo>
                    <a:pt x="544" y="710"/>
                    <a:pt x="705" y="553"/>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17"/>
            <p:cNvSpPr/>
            <p:nvPr/>
          </p:nvSpPr>
          <p:spPr>
            <a:xfrm>
              <a:off x="6916327" y="369563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17"/>
            <p:cNvSpPr/>
            <p:nvPr/>
          </p:nvSpPr>
          <p:spPr>
            <a:xfrm>
              <a:off x="6916327" y="3831312"/>
              <a:ext cx="24016" cy="24220"/>
            </a:xfrm>
            <a:custGeom>
              <a:avLst/>
              <a:gdLst/>
              <a:ahLst/>
              <a:cxnLst/>
              <a:rect l="l" t="t" r="r" b="b"/>
              <a:pathLst>
                <a:path w="705" h="711" extrusionOk="0">
                  <a:moveTo>
                    <a:pt x="353" y="124"/>
                  </a:moveTo>
                  <a:cubicBezTo>
                    <a:pt x="479" y="124"/>
                    <a:pt x="584" y="229"/>
                    <a:pt x="584" y="355"/>
                  </a:cubicBezTo>
                  <a:cubicBezTo>
                    <a:pt x="584" y="485"/>
                    <a:pt x="479" y="587"/>
                    <a:pt x="353" y="587"/>
                  </a:cubicBezTo>
                  <a:cubicBezTo>
                    <a:pt x="226" y="587"/>
                    <a:pt x="121" y="485"/>
                    <a:pt x="121" y="355"/>
                  </a:cubicBezTo>
                  <a:cubicBezTo>
                    <a:pt x="121" y="229"/>
                    <a:pt x="226" y="124"/>
                    <a:pt x="353" y="124"/>
                  </a:cubicBezTo>
                  <a:close/>
                  <a:moveTo>
                    <a:pt x="353" y="0"/>
                  </a:moveTo>
                  <a:cubicBezTo>
                    <a:pt x="158" y="0"/>
                    <a:pt x="1" y="161"/>
                    <a:pt x="1" y="355"/>
                  </a:cubicBezTo>
                  <a:cubicBezTo>
                    <a:pt x="1" y="553"/>
                    <a:pt x="158" y="711"/>
                    <a:pt x="353" y="711"/>
                  </a:cubicBezTo>
                  <a:cubicBezTo>
                    <a:pt x="544" y="711"/>
                    <a:pt x="705" y="550"/>
                    <a:pt x="705" y="355"/>
                  </a:cubicBezTo>
                  <a:cubicBezTo>
                    <a:pt x="705" y="161"/>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17"/>
            <p:cNvSpPr/>
            <p:nvPr/>
          </p:nvSpPr>
          <p:spPr>
            <a:xfrm>
              <a:off x="6916327" y="362096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17"/>
            <p:cNvSpPr/>
            <p:nvPr/>
          </p:nvSpPr>
          <p:spPr>
            <a:xfrm>
              <a:off x="6916327" y="3761070"/>
              <a:ext cx="24016" cy="24118"/>
            </a:xfrm>
            <a:custGeom>
              <a:avLst/>
              <a:gdLst/>
              <a:ahLst/>
              <a:cxnLst/>
              <a:rect l="l" t="t" r="r" b="b"/>
              <a:pathLst>
                <a:path w="705" h="708" extrusionOk="0">
                  <a:moveTo>
                    <a:pt x="353" y="124"/>
                  </a:moveTo>
                  <a:cubicBezTo>
                    <a:pt x="479" y="124"/>
                    <a:pt x="584" y="225"/>
                    <a:pt x="584" y="355"/>
                  </a:cubicBezTo>
                  <a:cubicBezTo>
                    <a:pt x="584" y="482"/>
                    <a:pt x="479" y="587"/>
                    <a:pt x="353" y="587"/>
                  </a:cubicBezTo>
                  <a:cubicBezTo>
                    <a:pt x="226" y="587"/>
                    <a:pt x="121" y="482"/>
                    <a:pt x="121" y="355"/>
                  </a:cubicBezTo>
                  <a:cubicBezTo>
                    <a:pt x="121" y="225"/>
                    <a:pt x="226" y="124"/>
                    <a:pt x="353" y="124"/>
                  </a:cubicBezTo>
                  <a:close/>
                  <a:moveTo>
                    <a:pt x="353" y="0"/>
                  </a:moveTo>
                  <a:cubicBezTo>
                    <a:pt x="158" y="0"/>
                    <a:pt x="1" y="158"/>
                    <a:pt x="1" y="355"/>
                  </a:cubicBezTo>
                  <a:cubicBezTo>
                    <a:pt x="1" y="550"/>
                    <a:pt x="158" y="707"/>
                    <a:pt x="353" y="707"/>
                  </a:cubicBezTo>
                  <a:cubicBezTo>
                    <a:pt x="544" y="707"/>
                    <a:pt x="705" y="550"/>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17"/>
            <p:cNvSpPr/>
            <p:nvPr/>
          </p:nvSpPr>
          <p:spPr>
            <a:xfrm>
              <a:off x="6718512" y="3487085"/>
              <a:ext cx="432932" cy="475786"/>
            </a:xfrm>
            <a:custGeom>
              <a:avLst/>
              <a:gdLst/>
              <a:ahLst/>
              <a:cxnLst/>
              <a:rect l="l" t="t" r="r" b="b"/>
              <a:pathLst>
                <a:path w="12709" h="13967" extrusionOk="0">
                  <a:moveTo>
                    <a:pt x="10609" y="1065"/>
                  </a:moveTo>
                  <a:cubicBezTo>
                    <a:pt x="10828" y="1065"/>
                    <a:pt x="11010" y="1254"/>
                    <a:pt x="11022" y="1501"/>
                  </a:cubicBezTo>
                  <a:lnTo>
                    <a:pt x="11600" y="12174"/>
                  </a:lnTo>
                  <a:cubicBezTo>
                    <a:pt x="11621" y="12436"/>
                    <a:pt x="11427" y="12665"/>
                    <a:pt x="11189" y="12665"/>
                  </a:cubicBezTo>
                  <a:lnTo>
                    <a:pt x="1532" y="12665"/>
                  </a:lnTo>
                  <a:cubicBezTo>
                    <a:pt x="1297" y="12665"/>
                    <a:pt x="1109" y="12446"/>
                    <a:pt x="1118" y="12183"/>
                  </a:cubicBezTo>
                  <a:lnTo>
                    <a:pt x="1544" y="1507"/>
                  </a:lnTo>
                  <a:cubicBezTo>
                    <a:pt x="1556" y="1260"/>
                    <a:pt x="1735" y="1065"/>
                    <a:pt x="1958" y="1065"/>
                  </a:cubicBezTo>
                  <a:close/>
                  <a:moveTo>
                    <a:pt x="11535" y="0"/>
                  </a:moveTo>
                  <a:cubicBezTo>
                    <a:pt x="7549" y="3"/>
                    <a:pt x="4678" y="93"/>
                    <a:pt x="964" y="130"/>
                  </a:cubicBezTo>
                  <a:cubicBezTo>
                    <a:pt x="744" y="133"/>
                    <a:pt x="562" y="324"/>
                    <a:pt x="553" y="559"/>
                  </a:cubicBezTo>
                  <a:cubicBezTo>
                    <a:pt x="355" y="5249"/>
                    <a:pt x="152" y="9127"/>
                    <a:pt x="7" y="13502"/>
                  </a:cubicBezTo>
                  <a:cubicBezTo>
                    <a:pt x="1" y="13758"/>
                    <a:pt x="186" y="13966"/>
                    <a:pt x="417" y="13966"/>
                  </a:cubicBezTo>
                  <a:cubicBezTo>
                    <a:pt x="428" y="13966"/>
                    <a:pt x="440" y="13966"/>
                    <a:pt x="451" y="13965"/>
                  </a:cubicBezTo>
                  <a:lnTo>
                    <a:pt x="12316" y="13965"/>
                  </a:lnTo>
                  <a:cubicBezTo>
                    <a:pt x="12538" y="13949"/>
                    <a:pt x="12708" y="13742"/>
                    <a:pt x="12702" y="13499"/>
                  </a:cubicBezTo>
                  <a:cubicBezTo>
                    <a:pt x="12563" y="9269"/>
                    <a:pt x="12338" y="4622"/>
                    <a:pt x="11952" y="405"/>
                  </a:cubicBezTo>
                  <a:cubicBezTo>
                    <a:pt x="11933" y="173"/>
                    <a:pt x="11751" y="0"/>
                    <a:pt x="1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1" name="Google Shape;1441;p17"/>
          <p:cNvGrpSpPr/>
          <p:nvPr/>
        </p:nvGrpSpPr>
        <p:grpSpPr>
          <a:xfrm flipH="1">
            <a:off x="-209974" y="4112379"/>
            <a:ext cx="468933" cy="1123229"/>
            <a:chOff x="3751246" y="2303702"/>
            <a:chExt cx="642022" cy="1537827"/>
          </a:xfrm>
        </p:grpSpPr>
        <p:sp>
          <p:nvSpPr>
            <p:cNvPr id="1442" name="Google Shape;1442;p17"/>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17"/>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17"/>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17"/>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17"/>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17"/>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8" name="Google Shape;1448;p17"/>
          <p:cNvGrpSpPr/>
          <p:nvPr/>
        </p:nvGrpSpPr>
        <p:grpSpPr>
          <a:xfrm flipH="1">
            <a:off x="127972" y="4674775"/>
            <a:ext cx="523664" cy="560753"/>
            <a:chOff x="2345786" y="2722484"/>
            <a:chExt cx="1045029" cy="1119045"/>
          </a:xfrm>
        </p:grpSpPr>
        <p:sp>
          <p:nvSpPr>
            <p:cNvPr id="1449" name="Google Shape;1449;p17"/>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17"/>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17"/>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17"/>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17"/>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17"/>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17"/>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6" name="Google Shape;1456;p17"/>
          <p:cNvGrpSpPr/>
          <p:nvPr/>
        </p:nvGrpSpPr>
        <p:grpSpPr>
          <a:xfrm rot="-1466906" flipH="1">
            <a:off x="8600289" y="1368957"/>
            <a:ext cx="737742" cy="592242"/>
            <a:chOff x="3658079" y="220652"/>
            <a:chExt cx="871631" cy="699725"/>
          </a:xfrm>
        </p:grpSpPr>
        <p:sp>
          <p:nvSpPr>
            <p:cNvPr id="1457" name="Google Shape;1457;p17"/>
            <p:cNvSpPr/>
            <p:nvPr/>
          </p:nvSpPr>
          <p:spPr>
            <a:xfrm>
              <a:off x="3699448" y="220652"/>
              <a:ext cx="782192" cy="253847"/>
            </a:xfrm>
            <a:custGeom>
              <a:avLst/>
              <a:gdLst/>
              <a:ahLst/>
              <a:cxnLst/>
              <a:rect l="l" t="t" r="r" b="b"/>
              <a:pathLst>
                <a:path w="6769" h="2197" extrusionOk="0">
                  <a:moveTo>
                    <a:pt x="6149" y="1"/>
                  </a:moveTo>
                  <a:cubicBezTo>
                    <a:pt x="5561" y="1"/>
                    <a:pt x="3511" y="1482"/>
                    <a:pt x="3511" y="1482"/>
                  </a:cubicBezTo>
                  <a:cubicBezTo>
                    <a:pt x="3253" y="1081"/>
                    <a:pt x="1170" y="132"/>
                    <a:pt x="641" y="132"/>
                  </a:cubicBezTo>
                  <a:cubicBezTo>
                    <a:pt x="599" y="132"/>
                    <a:pt x="567" y="138"/>
                    <a:pt x="547" y="151"/>
                  </a:cubicBezTo>
                  <a:cubicBezTo>
                    <a:pt x="263" y="324"/>
                    <a:pt x="0" y="719"/>
                    <a:pt x="0" y="719"/>
                  </a:cubicBezTo>
                  <a:cubicBezTo>
                    <a:pt x="0" y="719"/>
                    <a:pt x="2007" y="1880"/>
                    <a:pt x="3474" y="2161"/>
                  </a:cubicBezTo>
                  <a:cubicBezTo>
                    <a:pt x="3603" y="2186"/>
                    <a:pt x="3735" y="2197"/>
                    <a:pt x="3869" y="2197"/>
                  </a:cubicBezTo>
                  <a:cubicBezTo>
                    <a:pt x="5249" y="2197"/>
                    <a:pt x="6769" y="1002"/>
                    <a:pt x="6684" y="957"/>
                  </a:cubicBezTo>
                  <a:cubicBezTo>
                    <a:pt x="6592" y="908"/>
                    <a:pt x="6715" y="74"/>
                    <a:pt x="6187" y="3"/>
                  </a:cubicBezTo>
                  <a:cubicBezTo>
                    <a:pt x="6175" y="1"/>
                    <a:pt x="6163" y="1"/>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17"/>
            <p:cNvSpPr/>
            <p:nvPr/>
          </p:nvSpPr>
          <p:spPr>
            <a:xfrm>
              <a:off x="3658079" y="267563"/>
              <a:ext cx="871631" cy="651775"/>
            </a:xfrm>
            <a:custGeom>
              <a:avLst/>
              <a:gdLst/>
              <a:ahLst/>
              <a:cxnLst/>
              <a:rect l="l" t="t" r="r" b="b"/>
              <a:pathLst>
                <a:path w="7543" h="5641" extrusionOk="0">
                  <a:moveTo>
                    <a:pt x="7349" y="1"/>
                  </a:moveTo>
                  <a:cubicBezTo>
                    <a:pt x="6686" y="1"/>
                    <a:pt x="3862" y="1076"/>
                    <a:pt x="3862" y="1076"/>
                  </a:cubicBezTo>
                  <a:lnTo>
                    <a:pt x="170" y="45"/>
                  </a:lnTo>
                  <a:cubicBezTo>
                    <a:pt x="170" y="45"/>
                    <a:pt x="0" y="4203"/>
                    <a:pt x="170" y="4596"/>
                  </a:cubicBezTo>
                  <a:cubicBezTo>
                    <a:pt x="328" y="4965"/>
                    <a:pt x="3160" y="5640"/>
                    <a:pt x="3987" y="5640"/>
                  </a:cubicBezTo>
                  <a:cubicBezTo>
                    <a:pt x="4046" y="5640"/>
                    <a:pt x="4094" y="5637"/>
                    <a:pt x="4131" y="5630"/>
                  </a:cubicBezTo>
                  <a:cubicBezTo>
                    <a:pt x="4690" y="5522"/>
                    <a:pt x="7543" y="5355"/>
                    <a:pt x="7543" y="4852"/>
                  </a:cubicBezTo>
                  <a:cubicBezTo>
                    <a:pt x="7543" y="2005"/>
                    <a:pt x="7484" y="45"/>
                    <a:pt x="7484" y="45"/>
                  </a:cubicBezTo>
                  <a:cubicBezTo>
                    <a:pt x="7471" y="14"/>
                    <a:pt x="7424"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17"/>
            <p:cNvSpPr/>
            <p:nvPr/>
          </p:nvSpPr>
          <p:spPr>
            <a:xfrm>
              <a:off x="4041950" y="369009"/>
              <a:ext cx="152764" cy="551369"/>
            </a:xfrm>
            <a:custGeom>
              <a:avLst/>
              <a:gdLst/>
              <a:ahLst/>
              <a:cxnLst/>
              <a:rect l="l" t="t" r="r" b="b"/>
              <a:pathLst>
                <a:path w="1322" h="4772" extrusionOk="0">
                  <a:moveTo>
                    <a:pt x="1075" y="0"/>
                  </a:moveTo>
                  <a:cubicBezTo>
                    <a:pt x="1075" y="0"/>
                    <a:pt x="1075" y="0"/>
                    <a:pt x="1075" y="0"/>
                  </a:cubicBezTo>
                  <a:cubicBezTo>
                    <a:pt x="803" y="55"/>
                    <a:pt x="400" y="63"/>
                    <a:pt x="191" y="63"/>
                  </a:cubicBezTo>
                  <a:cubicBezTo>
                    <a:pt x="108" y="63"/>
                    <a:pt x="56" y="62"/>
                    <a:pt x="56" y="62"/>
                  </a:cubicBezTo>
                  <a:cubicBezTo>
                    <a:pt x="0" y="355"/>
                    <a:pt x="6" y="4693"/>
                    <a:pt x="3" y="4699"/>
                  </a:cubicBezTo>
                  <a:cubicBezTo>
                    <a:pt x="304" y="4753"/>
                    <a:pt x="531" y="4771"/>
                    <a:pt x="703" y="4771"/>
                  </a:cubicBezTo>
                  <a:cubicBezTo>
                    <a:pt x="1032" y="4771"/>
                    <a:pt x="1160" y="4705"/>
                    <a:pt x="1223" y="4699"/>
                  </a:cubicBezTo>
                  <a:cubicBezTo>
                    <a:pt x="1321" y="4687"/>
                    <a:pt x="1199"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0" name="Google Shape;1460;p17"/>
          <p:cNvGrpSpPr/>
          <p:nvPr/>
        </p:nvGrpSpPr>
        <p:grpSpPr>
          <a:xfrm rot="-7035360" flipH="1">
            <a:off x="7228514" y="4499656"/>
            <a:ext cx="430109" cy="1114085"/>
            <a:chOff x="5130700" y="2469714"/>
            <a:chExt cx="235730" cy="610581"/>
          </a:xfrm>
        </p:grpSpPr>
        <p:sp>
          <p:nvSpPr>
            <p:cNvPr id="1461" name="Google Shape;1461;p17"/>
            <p:cNvSpPr/>
            <p:nvPr/>
          </p:nvSpPr>
          <p:spPr>
            <a:xfrm>
              <a:off x="5130700" y="2917123"/>
              <a:ext cx="85639" cy="163171"/>
            </a:xfrm>
            <a:custGeom>
              <a:avLst/>
              <a:gdLst/>
              <a:ahLst/>
              <a:cxnLst/>
              <a:rect l="l" t="t" r="r" b="b"/>
              <a:pathLst>
                <a:path w="2514" h="4790" extrusionOk="0">
                  <a:moveTo>
                    <a:pt x="1084" y="1"/>
                  </a:moveTo>
                  <a:cubicBezTo>
                    <a:pt x="1084" y="1"/>
                    <a:pt x="0" y="294"/>
                    <a:pt x="62" y="1887"/>
                  </a:cubicBezTo>
                  <a:cubicBezTo>
                    <a:pt x="127" y="3486"/>
                    <a:pt x="2304" y="4196"/>
                    <a:pt x="2427" y="4789"/>
                  </a:cubicBezTo>
                  <a:cubicBezTo>
                    <a:pt x="2513" y="4434"/>
                    <a:pt x="2180" y="3601"/>
                    <a:pt x="1856" y="3014"/>
                  </a:cubicBezTo>
                  <a:cubicBezTo>
                    <a:pt x="1532" y="2427"/>
                    <a:pt x="1708" y="1773"/>
                    <a:pt x="1779" y="1069"/>
                  </a:cubicBezTo>
                  <a:cubicBezTo>
                    <a:pt x="1853" y="368"/>
                    <a:pt x="1553" y="245"/>
                    <a:pt x="1553" y="245"/>
                  </a:cubicBez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17"/>
            <p:cNvSpPr/>
            <p:nvPr/>
          </p:nvSpPr>
          <p:spPr>
            <a:xfrm>
              <a:off x="5167626" y="2469714"/>
              <a:ext cx="198803" cy="455858"/>
            </a:xfrm>
            <a:custGeom>
              <a:avLst/>
              <a:gdLst/>
              <a:ahLst/>
              <a:cxnLst/>
              <a:rect l="l" t="t" r="r" b="b"/>
              <a:pathLst>
                <a:path w="5836" h="13382" extrusionOk="0">
                  <a:moveTo>
                    <a:pt x="5215" y="1"/>
                  </a:moveTo>
                  <a:cubicBezTo>
                    <a:pt x="398" y="5024"/>
                    <a:pt x="0" y="13135"/>
                    <a:pt x="0" y="13135"/>
                  </a:cubicBezTo>
                  <a:lnTo>
                    <a:pt x="472" y="13382"/>
                  </a:lnTo>
                  <a:cubicBezTo>
                    <a:pt x="3223" y="8534"/>
                    <a:pt x="5835" y="1186"/>
                    <a:pt x="5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17"/>
            <p:cNvSpPr/>
            <p:nvPr/>
          </p:nvSpPr>
          <p:spPr>
            <a:xfrm>
              <a:off x="5167626" y="2801745"/>
              <a:ext cx="73206" cy="123826"/>
            </a:xfrm>
            <a:custGeom>
              <a:avLst/>
              <a:gdLst/>
              <a:ahLst/>
              <a:cxnLst/>
              <a:rect l="l" t="t" r="r" b="b"/>
              <a:pathLst>
                <a:path w="2149" h="3635" extrusionOk="0">
                  <a:moveTo>
                    <a:pt x="494" y="1"/>
                  </a:moveTo>
                  <a:cubicBezTo>
                    <a:pt x="71" y="1992"/>
                    <a:pt x="0" y="3388"/>
                    <a:pt x="0" y="3388"/>
                  </a:cubicBezTo>
                  <a:lnTo>
                    <a:pt x="472" y="3635"/>
                  </a:lnTo>
                  <a:cubicBezTo>
                    <a:pt x="1047" y="2625"/>
                    <a:pt x="1615" y="1501"/>
                    <a:pt x="2149" y="350"/>
                  </a:cubicBezTo>
                  <a:lnTo>
                    <a:pt x="2149" y="350"/>
                  </a:lnTo>
                  <a:cubicBezTo>
                    <a:pt x="2101" y="351"/>
                    <a:pt x="2054" y="352"/>
                    <a:pt x="2008" y="352"/>
                  </a:cubicBezTo>
                  <a:cubicBezTo>
                    <a:pt x="1295" y="352"/>
                    <a:pt x="810" y="178"/>
                    <a:pt x="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4" name="Google Shape;1464;p17"/>
          <p:cNvGrpSpPr/>
          <p:nvPr/>
        </p:nvGrpSpPr>
        <p:grpSpPr>
          <a:xfrm rot="-3408262" flipH="1">
            <a:off x="1601209" y="4698258"/>
            <a:ext cx="609787" cy="739368"/>
            <a:chOff x="5824650" y="2660576"/>
            <a:chExt cx="1048220" cy="1270969"/>
          </a:xfrm>
        </p:grpSpPr>
        <p:sp>
          <p:nvSpPr>
            <p:cNvPr id="1465" name="Google Shape;1465;p17"/>
            <p:cNvSpPr/>
            <p:nvPr/>
          </p:nvSpPr>
          <p:spPr>
            <a:xfrm>
              <a:off x="6568554" y="3210198"/>
              <a:ext cx="235687" cy="632224"/>
            </a:xfrm>
            <a:custGeom>
              <a:avLst/>
              <a:gdLst/>
              <a:ahLst/>
              <a:cxnLst/>
              <a:rect l="l" t="t" r="r" b="b"/>
              <a:pathLst>
                <a:path w="2277" h="6108" extrusionOk="0">
                  <a:moveTo>
                    <a:pt x="2276"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17"/>
            <p:cNvSpPr/>
            <p:nvPr/>
          </p:nvSpPr>
          <p:spPr>
            <a:xfrm>
              <a:off x="6521872" y="3227484"/>
              <a:ext cx="235376" cy="631810"/>
            </a:xfrm>
            <a:custGeom>
              <a:avLst/>
              <a:gdLst/>
              <a:ahLst/>
              <a:cxnLst/>
              <a:rect l="l" t="t" r="r" b="b"/>
              <a:pathLst>
                <a:path w="2274" h="6104"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17"/>
            <p:cNvSpPr/>
            <p:nvPr/>
          </p:nvSpPr>
          <p:spPr>
            <a:xfrm>
              <a:off x="6474673" y="3244977"/>
              <a:ext cx="235583" cy="632224"/>
            </a:xfrm>
            <a:custGeom>
              <a:avLst/>
              <a:gdLst/>
              <a:ahLst/>
              <a:cxnLst/>
              <a:rect l="l" t="t" r="r" b="b"/>
              <a:pathLst>
                <a:path w="2276" h="6108" extrusionOk="0">
                  <a:moveTo>
                    <a:pt x="2275"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17"/>
            <p:cNvSpPr/>
            <p:nvPr/>
          </p:nvSpPr>
          <p:spPr>
            <a:xfrm>
              <a:off x="6427992" y="3262262"/>
              <a:ext cx="235583" cy="631913"/>
            </a:xfrm>
            <a:custGeom>
              <a:avLst/>
              <a:gdLst/>
              <a:ahLst/>
              <a:cxnLst/>
              <a:rect l="l" t="t" r="r" b="b"/>
              <a:pathLst>
                <a:path w="2276" h="6105" extrusionOk="0">
                  <a:moveTo>
                    <a:pt x="2276" y="6104"/>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17"/>
            <p:cNvSpPr/>
            <p:nvPr/>
          </p:nvSpPr>
          <p:spPr>
            <a:xfrm>
              <a:off x="6381310" y="3279859"/>
              <a:ext cx="235273" cy="631913"/>
            </a:xfrm>
            <a:custGeom>
              <a:avLst/>
              <a:gdLst/>
              <a:ahLst/>
              <a:cxnLst/>
              <a:rect l="l" t="t" r="r" b="b"/>
              <a:pathLst>
                <a:path w="2273"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17"/>
            <p:cNvSpPr/>
            <p:nvPr/>
          </p:nvSpPr>
          <p:spPr>
            <a:xfrm>
              <a:off x="6334628" y="3297455"/>
              <a:ext cx="235376" cy="631913"/>
            </a:xfrm>
            <a:custGeom>
              <a:avLst/>
              <a:gdLst/>
              <a:ahLst/>
              <a:cxnLst/>
              <a:rect l="l" t="t" r="r" b="b"/>
              <a:pathLst>
                <a:path w="2274" h="6105" extrusionOk="0">
                  <a:moveTo>
                    <a:pt x="2273" y="6104"/>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17"/>
            <p:cNvSpPr/>
            <p:nvPr/>
          </p:nvSpPr>
          <p:spPr>
            <a:xfrm>
              <a:off x="5824650" y="2660576"/>
              <a:ext cx="1048220" cy="1270969"/>
            </a:xfrm>
            <a:custGeom>
              <a:avLst/>
              <a:gdLst/>
              <a:ahLst/>
              <a:cxnLst/>
              <a:rect l="l" t="t" r="r" b="b"/>
              <a:pathLst>
                <a:path w="10127" h="12279" extrusionOk="0">
                  <a:moveTo>
                    <a:pt x="9316" y="978"/>
                  </a:moveTo>
                  <a:cubicBezTo>
                    <a:pt x="9320" y="978"/>
                    <a:pt x="9324" y="979"/>
                    <a:pt x="9327" y="979"/>
                  </a:cubicBezTo>
                  <a:cubicBezTo>
                    <a:pt x="9463" y="985"/>
                    <a:pt x="9565" y="1096"/>
                    <a:pt x="9559" y="1232"/>
                  </a:cubicBezTo>
                  <a:cubicBezTo>
                    <a:pt x="9556" y="1364"/>
                    <a:pt x="9448" y="1464"/>
                    <a:pt x="9320" y="1464"/>
                  </a:cubicBezTo>
                  <a:cubicBezTo>
                    <a:pt x="9316" y="1464"/>
                    <a:pt x="9313" y="1464"/>
                    <a:pt x="9309" y="1463"/>
                  </a:cubicBezTo>
                  <a:cubicBezTo>
                    <a:pt x="9173" y="1460"/>
                    <a:pt x="9068" y="1349"/>
                    <a:pt x="9077" y="1213"/>
                  </a:cubicBezTo>
                  <a:cubicBezTo>
                    <a:pt x="9083" y="1081"/>
                    <a:pt x="9188" y="978"/>
                    <a:pt x="9316" y="978"/>
                  </a:cubicBezTo>
                  <a:close/>
                  <a:moveTo>
                    <a:pt x="9237" y="2247"/>
                  </a:moveTo>
                  <a:cubicBezTo>
                    <a:pt x="9242" y="2247"/>
                    <a:pt x="9248" y="2247"/>
                    <a:pt x="9253" y="2248"/>
                  </a:cubicBezTo>
                  <a:cubicBezTo>
                    <a:pt x="9389" y="2251"/>
                    <a:pt x="9494" y="2368"/>
                    <a:pt x="9485" y="2498"/>
                  </a:cubicBezTo>
                  <a:cubicBezTo>
                    <a:pt x="9482" y="2628"/>
                    <a:pt x="9374" y="2730"/>
                    <a:pt x="9251" y="2730"/>
                  </a:cubicBezTo>
                  <a:cubicBezTo>
                    <a:pt x="9245" y="2730"/>
                    <a:pt x="9240" y="2730"/>
                    <a:pt x="9235" y="2729"/>
                  </a:cubicBezTo>
                  <a:cubicBezTo>
                    <a:pt x="9102" y="2726"/>
                    <a:pt x="9000" y="2615"/>
                    <a:pt x="9003" y="2479"/>
                  </a:cubicBezTo>
                  <a:cubicBezTo>
                    <a:pt x="9006" y="2349"/>
                    <a:pt x="9111" y="2247"/>
                    <a:pt x="9237" y="2247"/>
                  </a:cubicBezTo>
                  <a:close/>
                  <a:moveTo>
                    <a:pt x="9163" y="3513"/>
                  </a:moveTo>
                  <a:cubicBezTo>
                    <a:pt x="9168" y="3513"/>
                    <a:pt x="9174" y="3513"/>
                    <a:pt x="9179" y="3513"/>
                  </a:cubicBezTo>
                  <a:cubicBezTo>
                    <a:pt x="9315" y="3517"/>
                    <a:pt x="9420" y="3628"/>
                    <a:pt x="9411" y="3764"/>
                  </a:cubicBezTo>
                  <a:cubicBezTo>
                    <a:pt x="9408" y="3895"/>
                    <a:pt x="9303" y="3995"/>
                    <a:pt x="9172" y="3995"/>
                  </a:cubicBezTo>
                  <a:cubicBezTo>
                    <a:pt x="9168" y="3995"/>
                    <a:pt x="9165" y="3995"/>
                    <a:pt x="9161" y="3995"/>
                  </a:cubicBezTo>
                  <a:cubicBezTo>
                    <a:pt x="9031" y="3992"/>
                    <a:pt x="8926" y="3881"/>
                    <a:pt x="8929" y="3745"/>
                  </a:cubicBezTo>
                  <a:cubicBezTo>
                    <a:pt x="8938" y="3615"/>
                    <a:pt x="9040" y="3513"/>
                    <a:pt x="9163" y="3513"/>
                  </a:cubicBezTo>
                  <a:close/>
                  <a:moveTo>
                    <a:pt x="9095" y="4779"/>
                  </a:moveTo>
                  <a:cubicBezTo>
                    <a:pt x="9100" y="4779"/>
                    <a:pt x="9106" y="4779"/>
                    <a:pt x="9111" y="4779"/>
                  </a:cubicBezTo>
                  <a:cubicBezTo>
                    <a:pt x="9247" y="4782"/>
                    <a:pt x="9349" y="4894"/>
                    <a:pt x="9343" y="5029"/>
                  </a:cubicBezTo>
                  <a:cubicBezTo>
                    <a:pt x="9340" y="5160"/>
                    <a:pt x="9235" y="5262"/>
                    <a:pt x="9109" y="5262"/>
                  </a:cubicBezTo>
                  <a:cubicBezTo>
                    <a:pt x="9104" y="5262"/>
                    <a:pt x="9098" y="5261"/>
                    <a:pt x="9093" y="5261"/>
                  </a:cubicBezTo>
                  <a:cubicBezTo>
                    <a:pt x="8960" y="5258"/>
                    <a:pt x="8855" y="5147"/>
                    <a:pt x="8861" y="5011"/>
                  </a:cubicBezTo>
                  <a:cubicBezTo>
                    <a:pt x="8864" y="4881"/>
                    <a:pt x="8969" y="4779"/>
                    <a:pt x="9095" y="4779"/>
                  </a:cubicBezTo>
                  <a:close/>
                  <a:moveTo>
                    <a:pt x="9026" y="6048"/>
                  </a:moveTo>
                  <a:cubicBezTo>
                    <a:pt x="9030" y="6048"/>
                    <a:pt x="9033" y="6048"/>
                    <a:pt x="9037" y="6048"/>
                  </a:cubicBezTo>
                  <a:cubicBezTo>
                    <a:pt x="9173" y="6051"/>
                    <a:pt x="9278" y="6169"/>
                    <a:pt x="9269" y="6298"/>
                  </a:cubicBezTo>
                  <a:cubicBezTo>
                    <a:pt x="9266" y="6432"/>
                    <a:pt x="9152" y="6536"/>
                    <a:pt x="9024" y="6536"/>
                  </a:cubicBezTo>
                  <a:cubicBezTo>
                    <a:pt x="9022" y="6536"/>
                    <a:pt x="9020" y="6536"/>
                    <a:pt x="9019" y="6536"/>
                  </a:cubicBezTo>
                  <a:cubicBezTo>
                    <a:pt x="8886" y="6524"/>
                    <a:pt x="8784" y="6409"/>
                    <a:pt x="8787" y="6280"/>
                  </a:cubicBezTo>
                  <a:cubicBezTo>
                    <a:pt x="8790" y="6148"/>
                    <a:pt x="8901" y="6048"/>
                    <a:pt x="9026" y="6048"/>
                  </a:cubicBezTo>
                  <a:close/>
                  <a:moveTo>
                    <a:pt x="8957" y="7314"/>
                  </a:moveTo>
                  <a:cubicBezTo>
                    <a:pt x="8961" y="7314"/>
                    <a:pt x="8965" y="7314"/>
                    <a:pt x="8969" y="7314"/>
                  </a:cubicBezTo>
                  <a:cubicBezTo>
                    <a:pt x="9102" y="7317"/>
                    <a:pt x="9207" y="7431"/>
                    <a:pt x="9201" y="7564"/>
                  </a:cubicBezTo>
                  <a:cubicBezTo>
                    <a:pt x="9195" y="7694"/>
                    <a:pt x="9092" y="7796"/>
                    <a:pt x="8964" y="7796"/>
                  </a:cubicBezTo>
                  <a:cubicBezTo>
                    <a:pt x="8959" y="7796"/>
                    <a:pt x="8953" y="7796"/>
                    <a:pt x="8948" y="7796"/>
                  </a:cubicBezTo>
                  <a:cubicBezTo>
                    <a:pt x="8815" y="7793"/>
                    <a:pt x="8710" y="7678"/>
                    <a:pt x="8716" y="7546"/>
                  </a:cubicBezTo>
                  <a:cubicBezTo>
                    <a:pt x="8722" y="7414"/>
                    <a:pt x="8827" y="7314"/>
                    <a:pt x="8957" y="7314"/>
                  </a:cubicBezTo>
                  <a:close/>
                  <a:moveTo>
                    <a:pt x="8889" y="8577"/>
                  </a:moveTo>
                  <a:cubicBezTo>
                    <a:pt x="8891" y="8577"/>
                    <a:pt x="8893" y="8577"/>
                    <a:pt x="8895" y="8577"/>
                  </a:cubicBezTo>
                  <a:cubicBezTo>
                    <a:pt x="9031" y="8583"/>
                    <a:pt x="9133" y="8697"/>
                    <a:pt x="9127" y="8830"/>
                  </a:cubicBezTo>
                  <a:cubicBezTo>
                    <a:pt x="9124" y="8960"/>
                    <a:pt x="9019" y="9062"/>
                    <a:pt x="8893" y="9062"/>
                  </a:cubicBezTo>
                  <a:cubicBezTo>
                    <a:pt x="8887" y="9062"/>
                    <a:pt x="8882" y="9062"/>
                    <a:pt x="8877" y="9062"/>
                  </a:cubicBezTo>
                  <a:cubicBezTo>
                    <a:pt x="8741" y="9058"/>
                    <a:pt x="8636" y="8944"/>
                    <a:pt x="8645" y="8812"/>
                  </a:cubicBezTo>
                  <a:cubicBezTo>
                    <a:pt x="8648" y="8678"/>
                    <a:pt x="8759" y="8577"/>
                    <a:pt x="8889" y="8577"/>
                  </a:cubicBezTo>
                  <a:close/>
                  <a:moveTo>
                    <a:pt x="8810" y="9846"/>
                  </a:moveTo>
                  <a:cubicBezTo>
                    <a:pt x="8814" y="9846"/>
                    <a:pt x="8817" y="9846"/>
                    <a:pt x="8821" y="9846"/>
                  </a:cubicBezTo>
                  <a:cubicBezTo>
                    <a:pt x="8957" y="9849"/>
                    <a:pt x="9062" y="9966"/>
                    <a:pt x="9056" y="10096"/>
                  </a:cubicBezTo>
                  <a:cubicBezTo>
                    <a:pt x="9050" y="10226"/>
                    <a:pt x="8947" y="10328"/>
                    <a:pt x="8819" y="10328"/>
                  </a:cubicBezTo>
                  <a:cubicBezTo>
                    <a:pt x="8814" y="10328"/>
                    <a:pt x="8808" y="10328"/>
                    <a:pt x="8802" y="10327"/>
                  </a:cubicBezTo>
                  <a:cubicBezTo>
                    <a:pt x="8667" y="10324"/>
                    <a:pt x="8562" y="10213"/>
                    <a:pt x="8571" y="10077"/>
                  </a:cubicBezTo>
                  <a:cubicBezTo>
                    <a:pt x="8577" y="9945"/>
                    <a:pt x="8685" y="9846"/>
                    <a:pt x="8810" y="9846"/>
                  </a:cubicBezTo>
                  <a:close/>
                  <a:moveTo>
                    <a:pt x="8736" y="11111"/>
                  </a:moveTo>
                  <a:cubicBezTo>
                    <a:pt x="8739" y="11111"/>
                    <a:pt x="8743" y="11111"/>
                    <a:pt x="8747" y="11112"/>
                  </a:cubicBezTo>
                  <a:cubicBezTo>
                    <a:pt x="8883" y="11115"/>
                    <a:pt x="8988" y="11229"/>
                    <a:pt x="8978" y="11362"/>
                  </a:cubicBezTo>
                  <a:cubicBezTo>
                    <a:pt x="8975" y="11492"/>
                    <a:pt x="8873" y="11594"/>
                    <a:pt x="8745" y="11594"/>
                  </a:cubicBezTo>
                  <a:cubicBezTo>
                    <a:pt x="8740" y="11594"/>
                    <a:pt x="8734" y="11594"/>
                    <a:pt x="8728" y="11593"/>
                  </a:cubicBezTo>
                  <a:cubicBezTo>
                    <a:pt x="8599" y="11590"/>
                    <a:pt x="8494" y="11479"/>
                    <a:pt x="8497" y="11343"/>
                  </a:cubicBezTo>
                  <a:cubicBezTo>
                    <a:pt x="8500" y="11211"/>
                    <a:pt x="8611" y="11111"/>
                    <a:pt x="8736" y="11111"/>
                  </a:cubicBezTo>
                  <a:close/>
                  <a:moveTo>
                    <a:pt x="439" y="0"/>
                  </a:moveTo>
                  <a:cubicBezTo>
                    <a:pt x="466" y="1096"/>
                    <a:pt x="420" y="2881"/>
                    <a:pt x="349" y="4736"/>
                  </a:cubicBezTo>
                  <a:cubicBezTo>
                    <a:pt x="309" y="5866"/>
                    <a:pt x="253" y="7024"/>
                    <a:pt x="204" y="8067"/>
                  </a:cubicBezTo>
                  <a:cubicBezTo>
                    <a:pt x="185" y="8460"/>
                    <a:pt x="164" y="8842"/>
                    <a:pt x="145" y="9197"/>
                  </a:cubicBezTo>
                  <a:cubicBezTo>
                    <a:pt x="65" y="10784"/>
                    <a:pt x="0" y="11902"/>
                    <a:pt x="0" y="11902"/>
                  </a:cubicBezTo>
                  <a:cubicBezTo>
                    <a:pt x="1982" y="12035"/>
                    <a:pt x="3968" y="12118"/>
                    <a:pt x="5613" y="12177"/>
                  </a:cubicBezTo>
                  <a:cubicBezTo>
                    <a:pt x="7117" y="12232"/>
                    <a:pt x="8336" y="12257"/>
                    <a:pt x="9019" y="12269"/>
                  </a:cubicBezTo>
                  <a:cubicBezTo>
                    <a:pt x="9405" y="12279"/>
                    <a:pt x="9618" y="12279"/>
                    <a:pt x="9618" y="12279"/>
                  </a:cubicBezTo>
                  <a:cubicBezTo>
                    <a:pt x="9624" y="11405"/>
                    <a:pt x="9648" y="10389"/>
                    <a:pt x="9685" y="9324"/>
                  </a:cubicBezTo>
                  <a:cubicBezTo>
                    <a:pt x="9695" y="9062"/>
                    <a:pt x="9704" y="8793"/>
                    <a:pt x="9713" y="8527"/>
                  </a:cubicBezTo>
                  <a:cubicBezTo>
                    <a:pt x="9747" y="7644"/>
                    <a:pt x="9787" y="6755"/>
                    <a:pt x="9824" y="5894"/>
                  </a:cubicBezTo>
                  <a:lnTo>
                    <a:pt x="9849" y="5418"/>
                  </a:lnTo>
                  <a:cubicBezTo>
                    <a:pt x="9865" y="5125"/>
                    <a:pt x="9880" y="4838"/>
                    <a:pt x="9889" y="4557"/>
                  </a:cubicBezTo>
                  <a:cubicBezTo>
                    <a:pt x="9892" y="4461"/>
                    <a:pt x="9902" y="4366"/>
                    <a:pt x="9905" y="4270"/>
                  </a:cubicBezTo>
                  <a:cubicBezTo>
                    <a:pt x="9945" y="3495"/>
                    <a:pt x="9982" y="2788"/>
                    <a:pt x="10019" y="2192"/>
                  </a:cubicBezTo>
                  <a:cubicBezTo>
                    <a:pt x="10084" y="1078"/>
                    <a:pt x="10127" y="358"/>
                    <a:pt x="10127" y="358"/>
                  </a:cubicBez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17"/>
            <p:cNvSpPr/>
            <p:nvPr/>
          </p:nvSpPr>
          <p:spPr>
            <a:xfrm>
              <a:off x="5971630" y="2734687"/>
              <a:ext cx="676939" cy="29500"/>
            </a:xfrm>
            <a:custGeom>
              <a:avLst/>
              <a:gdLst/>
              <a:ahLst/>
              <a:cxnLst/>
              <a:rect l="l" t="t" r="r" b="b"/>
              <a:pathLst>
                <a:path w="6540" h="285" extrusionOk="0">
                  <a:moveTo>
                    <a:pt x="16" y="0"/>
                  </a:moveTo>
                  <a:cubicBezTo>
                    <a:pt x="7" y="0"/>
                    <a:pt x="0" y="6"/>
                    <a:pt x="0" y="16"/>
                  </a:cubicBezTo>
                  <a:cubicBezTo>
                    <a:pt x="0" y="22"/>
                    <a:pt x="7" y="31"/>
                    <a:pt x="16" y="31"/>
                  </a:cubicBezTo>
                  <a:lnTo>
                    <a:pt x="6524" y="284"/>
                  </a:lnTo>
                  <a:cubicBezTo>
                    <a:pt x="6533" y="284"/>
                    <a:pt x="6540" y="278"/>
                    <a:pt x="6540" y="269"/>
                  </a:cubicBezTo>
                  <a:cubicBezTo>
                    <a:pt x="6540" y="263"/>
                    <a:pt x="6533" y="253"/>
                    <a:pt x="6524"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17"/>
            <p:cNvSpPr/>
            <p:nvPr/>
          </p:nvSpPr>
          <p:spPr>
            <a:xfrm>
              <a:off x="5969353" y="2786440"/>
              <a:ext cx="677353" cy="29810"/>
            </a:xfrm>
            <a:custGeom>
              <a:avLst/>
              <a:gdLst/>
              <a:ahLst/>
              <a:cxnLst/>
              <a:rect l="l" t="t" r="r" b="b"/>
              <a:pathLst>
                <a:path w="6544" h="288" extrusionOk="0">
                  <a:moveTo>
                    <a:pt x="16" y="0"/>
                  </a:moveTo>
                  <a:cubicBezTo>
                    <a:pt x="10" y="0"/>
                    <a:pt x="1" y="7"/>
                    <a:pt x="1" y="16"/>
                  </a:cubicBezTo>
                  <a:cubicBezTo>
                    <a:pt x="1" y="22"/>
                    <a:pt x="10" y="31"/>
                    <a:pt x="16" y="31"/>
                  </a:cubicBezTo>
                  <a:lnTo>
                    <a:pt x="6528" y="288"/>
                  </a:lnTo>
                  <a:cubicBezTo>
                    <a:pt x="6537" y="288"/>
                    <a:pt x="6543" y="278"/>
                    <a:pt x="6543" y="272"/>
                  </a:cubicBezTo>
                  <a:cubicBezTo>
                    <a:pt x="6543" y="263"/>
                    <a:pt x="6537" y="254"/>
                    <a:pt x="6528"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17"/>
            <p:cNvSpPr/>
            <p:nvPr/>
          </p:nvSpPr>
          <p:spPr>
            <a:xfrm>
              <a:off x="5967490" y="2834054"/>
              <a:ext cx="677250" cy="29500"/>
            </a:xfrm>
            <a:custGeom>
              <a:avLst/>
              <a:gdLst/>
              <a:ahLst/>
              <a:cxnLst/>
              <a:rect l="l" t="t" r="r" b="b"/>
              <a:pathLst>
                <a:path w="6543" h="285" extrusionOk="0">
                  <a:moveTo>
                    <a:pt x="16" y="0"/>
                  </a:moveTo>
                  <a:cubicBezTo>
                    <a:pt x="10" y="0"/>
                    <a:pt x="0" y="7"/>
                    <a:pt x="0" y="16"/>
                  </a:cubicBezTo>
                  <a:cubicBezTo>
                    <a:pt x="0" y="22"/>
                    <a:pt x="10" y="31"/>
                    <a:pt x="16" y="31"/>
                  </a:cubicBezTo>
                  <a:lnTo>
                    <a:pt x="6527" y="285"/>
                  </a:lnTo>
                  <a:cubicBezTo>
                    <a:pt x="6533" y="285"/>
                    <a:pt x="6543" y="278"/>
                    <a:pt x="6543" y="269"/>
                  </a:cubicBezTo>
                  <a:cubicBezTo>
                    <a:pt x="6543" y="263"/>
                    <a:pt x="6533" y="254"/>
                    <a:pt x="6527"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17"/>
            <p:cNvSpPr/>
            <p:nvPr/>
          </p:nvSpPr>
          <p:spPr>
            <a:xfrm>
              <a:off x="5965523" y="2885807"/>
              <a:ext cx="677353" cy="29810"/>
            </a:xfrm>
            <a:custGeom>
              <a:avLst/>
              <a:gdLst/>
              <a:ahLst/>
              <a:cxnLst/>
              <a:rect l="l" t="t" r="r" b="b"/>
              <a:pathLst>
                <a:path w="6544" h="288" extrusionOk="0">
                  <a:moveTo>
                    <a:pt x="16" y="1"/>
                  </a:moveTo>
                  <a:cubicBezTo>
                    <a:pt x="7" y="1"/>
                    <a:pt x="1" y="10"/>
                    <a:pt x="1" y="16"/>
                  </a:cubicBezTo>
                  <a:cubicBezTo>
                    <a:pt x="1" y="25"/>
                    <a:pt x="7" y="32"/>
                    <a:pt x="16" y="32"/>
                  </a:cubicBezTo>
                  <a:lnTo>
                    <a:pt x="6528" y="288"/>
                  </a:lnTo>
                  <a:cubicBezTo>
                    <a:pt x="6534" y="288"/>
                    <a:pt x="6543" y="279"/>
                    <a:pt x="6543" y="272"/>
                  </a:cubicBezTo>
                  <a:cubicBezTo>
                    <a:pt x="6543" y="263"/>
                    <a:pt x="6534"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17"/>
            <p:cNvSpPr/>
            <p:nvPr/>
          </p:nvSpPr>
          <p:spPr>
            <a:xfrm>
              <a:off x="5963660" y="2933420"/>
              <a:ext cx="676939" cy="29810"/>
            </a:xfrm>
            <a:custGeom>
              <a:avLst/>
              <a:gdLst/>
              <a:ahLst/>
              <a:cxnLst/>
              <a:rect l="l" t="t" r="r" b="b"/>
              <a:pathLst>
                <a:path w="6540" h="288" extrusionOk="0">
                  <a:moveTo>
                    <a:pt x="16" y="1"/>
                  </a:moveTo>
                  <a:cubicBezTo>
                    <a:pt x="6" y="1"/>
                    <a:pt x="0" y="10"/>
                    <a:pt x="0" y="16"/>
                  </a:cubicBezTo>
                  <a:cubicBezTo>
                    <a:pt x="0" y="25"/>
                    <a:pt x="6" y="32"/>
                    <a:pt x="16" y="32"/>
                  </a:cubicBezTo>
                  <a:lnTo>
                    <a:pt x="6524" y="288"/>
                  </a:lnTo>
                  <a:cubicBezTo>
                    <a:pt x="6533" y="288"/>
                    <a:pt x="6539" y="279"/>
                    <a:pt x="6539" y="272"/>
                  </a:cubicBezTo>
                  <a:cubicBezTo>
                    <a:pt x="6539" y="263"/>
                    <a:pt x="6533"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17"/>
            <p:cNvSpPr/>
            <p:nvPr/>
          </p:nvSpPr>
          <p:spPr>
            <a:xfrm>
              <a:off x="5961383" y="2986209"/>
              <a:ext cx="677250" cy="28775"/>
            </a:xfrm>
            <a:custGeom>
              <a:avLst/>
              <a:gdLst/>
              <a:ahLst/>
              <a:cxnLst/>
              <a:rect l="l" t="t" r="r" b="b"/>
              <a:pathLst>
                <a:path w="6543" h="278" extrusionOk="0">
                  <a:moveTo>
                    <a:pt x="16" y="0"/>
                  </a:moveTo>
                  <a:cubicBezTo>
                    <a:pt x="10" y="0"/>
                    <a:pt x="1" y="6"/>
                    <a:pt x="1" y="16"/>
                  </a:cubicBezTo>
                  <a:cubicBezTo>
                    <a:pt x="1" y="22"/>
                    <a:pt x="10" y="31"/>
                    <a:pt x="16" y="31"/>
                  </a:cubicBezTo>
                  <a:lnTo>
                    <a:pt x="6527" y="278"/>
                  </a:lnTo>
                  <a:cubicBezTo>
                    <a:pt x="6537" y="278"/>
                    <a:pt x="6543" y="272"/>
                    <a:pt x="6543" y="263"/>
                  </a:cubicBezTo>
                  <a:cubicBezTo>
                    <a:pt x="6543" y="256"/>
                    <a:pt x="6537" y="247"/>
                    <a:pt x="6527" y="24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17"/>
            <p:cNvSpPr/>
            <p:nvPr/>
          </p:nvSpPr>
          <p:spPr>
            <a:xfrm>
              <a:off x="5959520" y="3032787"/>
              <a:ext cx="677250" cy="29810"/>
            </a:xfrm>
            <a:custGeom>
              <a:avLst/>
              <a:gdLst/>
              <a:ahLst/>
              <a:cxnLst/>
              <a:rect l="l" t="t" r="r" b="b"/>
              <a:pathLst>
                <a:path w="6543" h="288" extrusionOk="0">
                  <a:moveTo>
                    <a:pt x="16" y="1"/>
                  </a:moveTo>
                  <a:cubicBezTo>
                    <a:pt x="9" y="1"/>
                    <a:pt x="0" y="10"/>
                    <a:pt x="0" y="16"/>
                  </a:cubicBezTo>
                  <a:cubicBezTo>
                    <a:pt x="0" y="26"/>
                    <a:pt x="9" y="32"/>
                    <a:pt x="16" y="32"/>
                  </a:cubicBezTo>
                  <a:lnTo>
                    <a:pt x="6527" y="288"/>
                  </a:lnTo>
                  <a:cubicBezTo>
                    <a:pt x="6533" y="288"/>
                    <a:pt x="6542" y="279"/>
                    <a:pt x="6542" y="273"/>
                  </a:cubicBezTo>
                  <a:cubicBezTo>
                    <a:pt x="6542" y="263"/>
                    <a:pt x="6533" y="257"/>
                    <a:pt x="6527"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17"/>
            <p:cNvSpPr/>
            <p:nvPr/>
          </p:nvSpPr>
          <p:spPr>
            <a:xfrm>
              <a:off x="5957553" y="3084955"/>
              <a:ext cx="677250" cy="29500"/>
            </a:xfrm>
            <a:custGeom>
              <a:avLst/>
              <a:gdLst/>
              <a:ahLst/>
              <a:cxnLst/>
              <a:rect l="l" t="t" r="r" b="b"/>
              <a:pathLst>
                <a:path w="6543" h="285" extrusionOk="0">
                  <a:moveTo>
                    <a:pt x="16" y="0"/>
                  </a:moveTo>
                  <a:cubicBezTo>
                    <a:pt x="7" y="0"/>
                    <a:pt x="1" y="6"/>
                    <a:pt x="1" y="16"/>
                  </a:cubicBezTo>
                  <a:cubicBezTo>
                    <a:pt x="1" y="22"/>
                    <a:pt x="7" y="31"/>
                    <a:pt x="16" y="31"/>
                  </a:cubicBezTo>
                  <a:lnTo>
                    <a:pt x="6527" y="284"/>
                  </a:lnTo>
                  <a:cubicBezTo>
                    <a:pt x="6534" y="284"/>
                    <a:pt x="6543" y="278"/>
                    <a:pt x="6543" y="269"/>
                  </a:cubicBezTo>
                  <a:cubicBezTo>
                    <a:pt x="6543" y="263"/>
                    <a:pt x="6534" y="253"/>
                    <a:pt x="6527"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17"/>
            <p:cNvSpPr/>
            <p:nvPr/>
          </p:nvSpPr>
          <p:spPr>
            <a:xfrm>
              <a:off x="5955690" y="3132258"/>
              <a:ext cx="676939" cy="29810"/>
            </a:xfrm>
            <a:custGeom>
              <a:avLst/>
              <a:gdLst/>
              <a:ahLst/>
              <a:cxnLst/>
              <a:rect l="l" t="t" r="r" b="b"/>
              <a:pathLst>
                <a:path w="6540" h="288" extrusionOk="0">
                  <a:moveTo>
                    <a:pt x="16" y="0"/>
                  </a:moveTo>
                  <a:cubicBezTo>
                    <a:pt x="6" y="0"/>
                    <a:pt x="0" y="9"/>
                    <a:pt x="0" y="19"/>
                  </a:cubicBezTo>
                  <a:cubicBezTo>
                    <a:pt x="0" y="25"/>
                    <a:pt x="6" y="34"/>
                    <a:pt x="16" y="34"/>
                  </a:cubicBezTo>
                  <a:lnTo>
                    <a:pt x="6524" y="287"/>
                  </a:lnTo>
                  <a:cubicBezTo>
                    <a:pt x="6533" y="287"/>
                    <a:pt x="6539" y="281"/>
                    <a:pt x="6539" y="272"/>
                  </a:cubicBezTo>
                  <a:cubicBezTo>
                    <a:pt x="6539" y="266"/>
                    <a:pt x="6533" y="256"/>
                    <a:pt x="6524"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17"/>
            <p:cNvSpPr/>
            <p:nvPr/>
          </p:nvSpPr>
          <p:spPr>
            <a:xfrm>
              <a:off x="5953723" y="3184322"/>
              <a:ext cx="677250" cy="29810"/>
            </a:xfrm>
            <a:custGeom>
              <a:avLst/>
              <a:gdLst/>
              <a:ahLst/>
              <a:cxnLst/>
              <a:rect l="l" t="t" r="r" b="b"/>
              <a:pathLst>
                <a:path w="6543" h="288" extrusionOk="0">
                  <a:moveTo>
                    <a:pt x="19" y="0"/>
                  </a:moveTo>
                  <a:cubicBezTo>
                    <a:pt x="10" y="0"/>
                    <a:pt x="1" y="6"/>
                    <a:pt x="1" y="16"/>
                  </a:cubicBezTo>
                  <a:cubicBezTo>
                    <a:pt x="1" y="22"/>
                    <a:pt x="10" y="31"/>
                    <a:pt x="19" y="31"/>
                  </a:cubicBezTo>
                  <a:lnTo>
                    <a:pt x="6527" y="287"/>
                  </a:lnTo>
                  <a:cubicBezTo>
                    <a:pt x="6537" y="287"/>
                    <a:pt x="6543" y="278"/>
                    <a:pt x="6543" y="269"/>
                  </a:cubicBezTo>
                  <a:cubicBezTo>
                    <a:pt x="6543" y="263"/>
                    <a:pt x="6537"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17"/>
            <p:cNvSpPr/>
            <p:nvPr/>
          </p:nvSpPr>
          <p:spPr>
            <a:xfrm>
              <a:off x="5951860" y="3231935"/>
              <a:ext cx="677250" cy="29500"/>
            </a:xfrm>
            <a:custGeom>
              <a:avLst/>
              <a:gdLst/>
              <a:ahLst/>
              <a:cxnLst/>
              <a:rect l="l" t="t" r="r" b="b"/>
              <a:pathLst>
                <a:path w="6543" h="285" extrusionOk="0">
                  <a:moveTo>
                    <a:pt x="15" y="0"/>
                  </a:moveTo>
                  <a:cubicBezTo>
                    <a:pt x="9" y="0"/>
                    <a:pt x="0" y="6"/>
                    <a:pt x="0" y="16"/>
                  </a:cubicBezTo>
                  <a:cubicBezTo>
                    <a:pt x="0" y="22"/>
                    <a:pt x="9" y="31"/>
                    <a:pt x="15" y="31"/>
                  </a:cubicBezTo>
                  <a:lnTo>
                    <a:pt x="6527" y="284"/>
                  </a:lnTo>
                  <a:cubicBezTo>
                    <a:pt x="6536" y="284"/>
                    <a:pt x="6542" y="278"/>
                    <a:pt x="6542" y="269"/>
                  </a:cubicBezTo>
                  <a:cubicBezTo>
                    <a:pt x="6542" y="263"/>
                    <a:pt x="6536" y="253"/>
                    <a:pt x="6527" y="253"/>
                  </a:cubicBezTo>
                  <a:lnTo>
                    <a:pt x="15"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17"/>
            <p:cNvSpPr/>
            <p:nvPr/>
          </p:nvSpPr>
          <p:spPr>
            <a:xfrm>
              <a:off x="5949893" y="3284620"/>
              <a:ext cx="677250" cy="28879"/>
            </a:xfrm>
            <a:custGeom>
              <a:avLst/>
              <a:gdLst/>
              <a:ahLst/>
              <a:cxnLst/>
              <a:rect l="l" t="t" r="r" b="b"/>
              <a:pathLst>
                <a:path w="6543" h="279" extrusionOk="0">
                  <a:moveTo>
                    <a:pt x="16" y="1"/>
                  </a:moveTo>
                  <a:cubicBezTo>
                    <a:pt x="10" y="1"/>
                    <a:pt x="1" y="7"/>
                    <a:pt x="1" y="16"/>
                  </a:cubicBezTo>
                  <a:cubicBezTo>
                    <a:pt x="1" y="22"/>
                    <a:pt x="10" y="32"/>
                    <a:pt x="16" y="32"/>
                  </a:cubicBezTo>
                  <a:lnTo>
                    <a:pt x="6527" y="279"/>
                  </a:lnTo>
                  <a:cubicBezTo>
                    <a:pt x="6533" y="279"/>
                    <a:pt x="6543" y="269"/>
                    <a:pt x="6543" y="263"/>
                  </a:cubicBezTo>
                  <a:cubicBezTo>
                    <a:pt x="6543" y="254"/>
                    <a:pt x="6533" y="248"/>
                    <a:pt x="6527" y="248"/>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17"/>
            <p:cNvSpPr/>
            <p:nvPr/>
          </p:nvSpPr>
          <p:spPr>
            <a:xfrm>
              <a:off x="5947927" y="3335752"/>
              <a:ext cx="677353" cy="29500"/>
            </a:xfrm>
            <a:custGeom>
              <a:avLst/>
              <a:gdLst/>
              <a:ahLst/>
              <a:cxnLst/>
              <a:rect l="l" t="t" r="r" b="b"/>
              <a:pathLst>
                <a:path w="6544" h="285" extrusionOk="0">
                  <a:moveTo>
                    <a:pt x="16" y="1"/>
                  </a:moveTo>
                  <a:cubicBezTo>
                    <a:pt x="7" y="1"/>
                    <a:pt x="1" y="7"/>
                    <a:pt x="1" y="16"/>
                  </a:cubicBezTo>
                  <a:cubicBezTo>
                    <a:pt x="1" y="22"/>
                    <a:pt x="7" y="32"/>
                    <a:pt x="16" y="32"/>
                  </a:cubicBezTo>
                  <a:lnTo>
                    <a:pt x="6528" y="285"/>
                  </a:lnTo>
                  <a:cubicBezTo>
                    <a:pt x="6534" y="285"/>
                    <a:pt x="6543" y="279"/>
                    <a:pt x="6543" y="269"/>
                  </a:cubicBezTo>
                  <a:cubicBezTo>
                    <a:pt x="6543" y="263"/>
                    <a:pt x="6534" y="254"/>
                    <a:pt x="6528"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17"/>
            <p:cNvSpPr/>
            <p:nvPr/>
          </p:nvSpPr>
          <p:spPr>
            <a:xfrm>
              <a:off x="5945753" y="3383366"/>
              <a:ext cx="677250" cy="29500"/>
            </a:xfrm>
            <a:custGeom>
              <a:avLst/>
              <a:gdLst/>
              <a:ahLst/>
              <a:cxnLst/>
              <a:rect l="l" t="t" r="r" b="b"/>
              <a:pathLst>
                <a:path w="6543" h="285" extrusionOk="0">
                  <a:moveTo>
                    <a:pt x="19" y="1"/>
                  </a:moveTo>
                  <a:cubicBezTo>
                    <a:pt x="10" y="1"/>
                    <a:pt x="0" y="7"/>
                    <a:pt x="0" y="16"/>
                  </a:cubicBezTo>
                  <a:cubicBezTo>
                    <a:pt x="0" y="22"/>
                    <a:pt x="10" y="32"/>
                    <a:pt x="19" y="32"/>
                  </a:cubicBezTo>
                  <a:lnTo>
                    <a:pt x="6527" y="285"/>
                  </a:lnTo>
                  <a:cubicBezTo>
                    <a:pt x="6536" y="285"/>
                    <a:pt x="6543" y="279"/>
                    <a:pt x="6543" y="269"/>
                  </a:cubicBezTo>
                  <a:cubicBezTo>
                    <a:pt x="6543" y="263"/>
                    <a:pt x="6536" y="254"/>
                    <a:pt x="6527" y="254"/>
                  </a:cubicBezTo>
                  <a:lnTo>
                    <a:pt x="19"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17"/>
            <p:cNvSpPr/>
            <p:nvPr/>
          </p:nvSpPr>
          <p:spPr>
            <a:xfrm>
              <a:off x="5943787" y="3435119"/>
              <a:ext cx="677353" cy="29914"/>
            </a:xfrm>
            <a:custGeom>
              <a:avLst/>
              <a:gdLst/>
              <a:ahLst/>
              <a:cxnLst/>
              <a:rect l="l" t="t" r="r" b="b"/>
              <a:pathLst>
                <a:path w="6544" h="289" extrusionOk="0">
                  <a:moveTo>
                    <a:pt x="16" y="1"/>
                  </a:moveTo>
                  <a:cubicBezTo>
                    <a:pt x="10" y="1"/>
                    <a:pt x="1" y="7"/>
                    <a:pt x="1" y="16"/>
                  </a:cubicBezTo>
                  <a:cubicBezTo>
                    <a:pt x="1" y="26"/>
                    <a:pt x="10" y="32"/>
                    <a:pt x="16" y="32"/>
                  </a:cubicBezTo>
                  <a:lnTo>
                    <a:pt x="6528" y="288"/>
                  </a:lnTo>
                  <a:cubicBezTo>
                    <a:pt x="6537" y="288"/>
                    <a:pt x="6543" y="279"/>
                    <a:pt x="6543" y="273"/>
                  </a:cubicBezTo>
                  <a:cubicBezTo>
                    <a:pt x="6543" y="263"/>
                    <a:pt x="6537"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17"/>
            <p:cNvSpPr/>
            <p:nvPr/>
          </p:nvSpPr>
          <p:spPr>
            <a:xfrm>
              <a:off x="5941923" y="3482733"/>
              <a:ext cx="677250" cy="29500"/>
            </a:xfrm>
            <a:custGeom>
              <a:avLst/>
              <a:gdLst/>
              <a:ahLst/>
              <a:cxnLst/>
              <a:rect l="l" t="t" r="r" b="b"/>
              <a:pathLst>
                <a:path w="6543" h="285" extrusionOk="0">
                  <a:moveTo>
                    <a:pt x="16" y="1"/>
                  </a:moveTo>
                  <a:cubicBezTo>
                    <a:pt x="10" y="1"/>
                    <a:pt x="0" y="7"/>
                    <a:pt x="0" y="16"/>
                  </a:cubicBezTo>
                  <a:cubicBezTo>
                    <a:pt x="0" y="23"/>
                    <a:pt x="10" y="32"/>
                    <a:pt x="16" y="32"/>
                  </a:cubicBezTo>
                  <a:lnTo>
                    <a:pt x="6527" y="285"/>
                  </a:lnTo>
                  <a:cubicBezTo>
                    <a:pt x="6533" y="285"/>
                    <a:pt x="6543" y="279"/>
                    <a:pt x="6543" y="270"/>
                  </a:cubicBezTo>
                  <a:cubicBezTo>
                    <a:pt x="6543" y="263"/>
                    <a:pt x="6533"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17"/>
            <p:cNvSpPr/>
            <p:nvPr/>
          </p:nvSpPr>
          <p:spPr>
            <a:xfrm>
              <a:off x="5939957" y="3534590"/>
              <a:ext cx="677353" cy="29810"/>
            </a:xfrm>
            <a:custGeom>
              <a:avLst/>
              <a:gdLst/>
              <a:ahLst/>
              <a:cxnLst/>
              <a:rect l="l" t="t" r="r" b="b"/>
              <a:pathLst>
                <a:path w="6544" h="288" extrusionOk="0">
                  <a:moveTo>
                    <a:pt x="16" y="0"/>
                  </a:moveTo>
                  <a:cubicBezTo>
                    <a:pt x="7" y="0"/>
                    <a:pt x="1" y="9"/>
                    <a:pt x="1" y="16"/>
                  </a:cubicBezTo>
                  <a:cubicBezTo>
                    <a:pt x="1" y="25"/>
                    <a:pt x="7" y="31"/>
                    <a:pt x="16" y="31"/>
                  </a:cubicBezTo>
                  <a:lnTo>
                    <a:pt x="6528" y="287"/>
                  </a:lnTo>
                  <a:cubicBezTo>
                    <a:pt x="6534" y="287"/>
                    <a:pt x="6543" y="278"/>
                    <a:pt x="6543" y="272"/>
                  </a:cubicBezTo>
                  <a:cubicBezTo>
                    <a:pt x="6543" y="263"/>
                    <a:pt x="6534" y="256"/>
                    <a:pt x="6528"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17"/>
            <p:cNvSpPr/>
            <p:nvPr/>
          </p:nvSpPr>
          <p:spPr>
            <a:xfrm>
              <a:off x="5937783" y="3582203"/>
              <a:ext cx="677250" cy="29500"/>
            </a:xfrm>
            <a:custGeom>
              <a:avLst/>
              <a:gdLst/>
              <a:ahLst/>
              <a:cxnLst/>
              <a:rect l="l" t="t" r="r" b="b"/>
              <a:pathLst>
                <a:path w="6543" h="285" extrusionOk="0">
                  <a:moveTo>
                    <a:pt x="19" y="0"/>
                  </a:moveTo>
                  <a:cubicBezTo>
                    <a:pt x="9" y="0"/>
                    <a:pt x="0" y="6"/>
                    <a:pt x="0" y="16"/>
                  </a:cubicBezTo>
                  <a:cubicBezTo>
                    <a:pt x="0" y="22"/>
                    <a:pt x="9" y="31"/>
                    <a:pt x="19" y="31"/>
                  </a:cubicBezTo>
                  <a:lnTo>
                    <a:pt x="6527" y="284"/>
                  </a:lnTo>
                  <a:cubicBezTo>
                    <a:pt x="6536" y="284"/>
                    <a:pt x="6542" y="278"/>
                    <a:pt x="6542" y="269"/>
                  </a:cubicBezTo>
                  <a:cubicBezTo>
                    <a:pt x="6542" y="263"/>
                    <a:pt x="6536"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17"/>
            <p:cNvSpPr/>
            <p:nvPr/>
          </p:nvSpPr>
          <p:spPr>
            <a:xfrm>
              <a:off x="5935817" y="3633956"/>
              <a:ext cx="677250" cy="29810"/>
            </a:xfrm>
            <a:custGeom>
              <a:avLst/>
              <a:gdLst/>
              <a:ahLst/>
              <a:cxnLst/>
              <a:rect l="l" t="t" r="r" b="b"/>
              <a:pathLst>
                <a:path w="6543" h="288" extrusionOk="0">
                  <a:moveTo>
                    <a:pt x="16" y="0"/>
                  </a:moveTo>
                  <a:cubicBezTo>
                    <a:pt x="10" y="0"/>
                    <a:pt x="1" y="10"/>
                    <a:pt x="1" y="16"/>
                  </a:cubicBezTo>
                  <a:cubicBezTo>
                    <a:pt x="1" y="25"/>
                    <a:pt x="10" y="34"/>
                    <a:pt x="16" y="34"/>
                  </a:cubicBezTo>
                  <a:lnTo>
                    <a:pt x="6527" y="287"/>
                  </a:lnTo>
                  <a:cubicBezTo>
                    <a:pt x="6537" y="287"/>
                    <a:pt x="6543" y="281"/>
                    <a:pt x="6543" y="272"/>
                  </a:cubicBezTo>
                  <a:cubicBezTo>
                    <a:pt x="6543" y="266"/>
                    <a:pt x="6537"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17"/>
            <p:cNvSpPr/>
            <p:nvPr/>
          </p:nvSpPr>
          <p:spPr>
            <a:xfrm>
              <a:off x="5933953" y="3681570"/>
              <a:ext cx="677250" cy="29810"/>
            </a:xfrm>
            <a:custGeom>
              <a:avLst/>
              <a:gdLst/>
              <a:ahLst/>
              <a:cxnLst/>
              <a:rect l="l" t="t" r="r" b="b"/>
              <a:pathLst>
                <a:path w="6543" h="288" extrusionOk="0">
                  <a:moveTo>
                    <a:pt x="16" y="0"/>
                  </a:moveTo>
                  <a:cubicBezTo>
                    <a:pt x="9" y="0"/>
                    <a:pt x="0" y="10"/>
                    <a:pt x="0" y="16"/>
                  </a:cubicBezTo>
                  <a:cubicBezTo>
                    <a:pt x="0" y="25"/>
                    <a:pt x="9" y="31"/>
                    <a:pt x="16" y="31"/>
                  </a:cubicBezTo>
                  <a:lnTo>
                    <a:pt x="6527" y="287"/>
                  </a:lnTo>
                  <a:cubicBezTo>
                    <a:pt x="6533" y="287"/>
                    <a:pt x="6542" y="278"/>
                    <a:pt x="6542" y="272"/>
                  </a:cubicBezTo>
                  <a:cubicBezTo>
                    <a:pt x="6542" y="263"/>
                    <a:pt x="6533"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17"/>
            <p:cNvSpPr/>
            <p:nvPr/>
          </p:nvSpPr>
          <p:spPr>
            <a:xfrm>
              <a:off x="5931987" y="3733634"/>
              <a:ext cx="677250" cy="29500"/>
            </a:xfrm>
            <a:custGeom>
              <a:avLst/>
              <a:gdLst/>
              <a:ahLst/>
              <a:cxnLst/>
              <a:rect l="l" t="t" r="r" b="b"/>
              <a:pathLst>
                <a:path w="6543" h="285" extrusionOk="0">
                  <a:moveTo>
                    <a:pt x="16" y="1"/>
                  </a:moveTo>
                  <a:cubicBezTo>
                    <a:pt x="7" y="1"/>
                    <a:pt x="1" y="7"/>
                    <a:pt x="1" y="16"/>
                  </a:cubicBezTo>
                  <a:cubicBezTo>
                    <a:pt x="1" y="22"/>
                    <a:pt x="7" y="31"/>
                    <a:pt x="16" y="31"/>
                  </a:cubicBezTo>
                  <a:lnTo>
                    <a:pt x="6527" y="285"/>
                  </a:lnTo>
                  <a:cubicBezTo>
                    <a:pt x="6534" y="285"/>
                    <a:pt x="6543" y="278"/>
                    <a:pt x="6543" y="269"/>
                  </a:cubicBezTo>
                  <a:cubicBezTo>
                    <a:pt x="6543" y="263"/>
                    <a:pt x="6534"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17"/>
            <p:cNvSpPr/>
            <p:nvPr/>
          </p:nvSpPr>
          <p:spPr>
            <a:xfrm>
              <a:off x="5929710" y="3781247"/>
              <a:ext cx="677353" cy="29500"/>
            </a:xfrm>
            <a:custGeom>
              <a:avLst/>
              <a:gdLst/>
              <a:ahLst/>
              <a:cxnLst/>
              <a:rect l="l" t="t" r="r" b="b"/>
              <a:pathLst>
                <a:path w="6544" h="285" extrusionOk="0">
                  <a:moveTo>
                    <a:pt x="20" y="1"/>
                  </a:moveTo>
                  <a:cubicBezTo>
                    <a:pt x="10" y="1"/>
                    <a:pt x="1" y="7"/>
                    <a:pt x="1" y="16"/>
                  </a:cubicBezTo>
                  <a:cubicBezTo>
                    <a:pt x="1" y="22"/>
                    <a:pt x="10" y="31"/>
                    <a:pt x="20" y="31"/>
                  </a:cubicBezTo>
                  <a:lnTo>
                    <a:pt x="6528" y="285"/>
                  </a:lnTo>
                  <a:cubicBezTo>
                    <a:pt x="6537" y="285"/>
                    <a:pt x="6543" y="278"/>
                    <a:pt x="6543" y="269"/>
                  </a:cubicBezTo>
                  <a:cubicBezTo>
                    <a:pt x="6543" y="263"/>
                    <a:pt x="6537" y="254"/>
                    <a:pt x="6528" y="254"/>
                  </a:cubicBezTo>
                  <a:lnTo>
                    <a:pt x="20"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17"/>
            <p:cNvSpPr/>
            <p:nvPr/>
          </p:nvSpPr>
          <p:spPr>
            <a:xfrm>
              <a:off x="5928468" y="3833001"/>
              <a:ext cx="676939" cy="29810"/>
            </a:xfrm>
            <a:custGeom>
              <a:avLst/>
              <a:gdLst/>
              <a:ahLst/>
              <a:cxnLst/>
              <a:rect l="l" t="t" r="r" b="b"/>
              <a:pathLst>
                <a:path w="6540" h="288" extrusionOk="0">
                  <a:moveTo>
                    <a:pt x="16" y="1"/>
                  </a:moveTo>
                  <a:cubicBezTo>
                    <a:pt x="7" y="1"/>
                    <a:pt x="1" y="10"/>
                    <a:pt x="1" y="16"/>
                  </a:cubicBezTo>
                  <a:cubicBezTo>
                    <a:pt x="1" y="25"/>
                    <a:pt x="7" y="32"/>
                    <a:pt x="16" y="32"/>
                  </a:cubicBezTo>
                  <a:lnTo>
                    <a:pt x="6524" y="288"/>
                  </a:lnTo>
                  <a:cubicBezTo>
                    <a:pt x="6534" y="288"/>
                    <a:pt x="6540" y="279"/>
                    <a:pt x="6540" y="272"/>
                  </a:cubicBezTo>
                  <a:cubicBezTo>
                    <a:pt x="6540" y="263"/>
                    <a:pt x="6534"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17"/>
            <p:cNvSpPr/>
            <p:nvPr/>
          </p:nvSpPr>
          <p:spPr>
            <a:xfrm>
              <a:off x="6599917" y="2690903"/>
              <a:ext cx="53720" cy="1226253"/>
            </a:xfrm>
            <a:custGeom>
              <a:avLst/>
              <a:gdLst/>
              <a:ahLst/>
              <a:cxnLst/>
              <a:rect l="l" t="t" r="r" b="b"/>
              <a:pathLst>
                <a:path w="519" h="11847" extrusionOk="0">
                  <a:moveTo>
                    <a:pt x="470" y="0"/>
                  </a:moveTo>
                  <a:lnTo>
                    <a:pt x="0" y="11847"/>
                  </a:lnTo>
                  <a:lnTo>
                    <a:pt x="53" y="11847"/>
                  </a:lnTo>
                  <a:lnTo>
                    <a:pt x="519" y="3"/>
                  </a:lnTo>
                  <a:lnTo>
                    <a:pt x="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96" name="Google Shape;1496;p17"/>
          <p:cNvGrpSpPr/>
          <p:nvPr/>
        </p:nvGrpSpPr>
        <p:grpSpPr>
          <a:xfrm rot="616350" flipH="1">
            <a:off x="-218715" y="1292168"/>
            <a:ext cx="661708" cy="1209726"/>
            <a:chOff x="5873325" y="3529053"/>
            <a:chExt cx="251604" cy="459980"/>
          </a:xfrm>
        </p:grpSpPr>
        <p:sp>
          <p:nvSpPr>
            <p:cNvPr id="1497" name="Google Shape;1497;p17"/>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17"/>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17"/>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17"/>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17"/>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17"/>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17"/>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17"/>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17"/>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6" name="Google Shape;1506;p17"/>
          <p:cNvGrpSpPr/>
          <p:nvPr/>
        </p:nvGrpSpPr>
        <p:grpSpPr>
          <a:xfrm flipH="1">
            <a:off x="8460124" y="2841990"/>
            <a:ext cx="1018082" cy="502365"/>
            <a:chOff x="3813359" y="1117994"/>
            <a:chExt cx="561051" cy="276846"/>
          </a:xfrm>
        </p:grpSpPr>
        <p:sp>
          <p:nvSpPr>
            <p:cNvPr id="1507" name="Google Shape;1507;p17"/>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17"/>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17"/>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17"/>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1" name="Google Shape;1511;p17"/>
          <p:cNvGrpSpPr/>
          <p:nvPr/>
        </p:nvGrpSpPr>
        <p:grpSpPr>
          <a:xfrm flipH="1">
            <a:off x="2793899" y="4816752"/>
            <a:ext cx="1018082" cy="502365"/>
            <a:chOff x="3813359" y="1117994"/>
            <a:chExt cx="561051" cy="276846"/>
          </a:xfrm>
        </p:grpSpPr>
        <p:sp>
          <p:nvSpPr>
            <p:cNvPr id="1512" name="Google Shape;1512;p17"/>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17"/>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17"/>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17"/>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6" name="Google Shape;1516;p17"/>
          <p:cNvGrpSpPr/>
          <p:nvPr/>
        </p:nvGrpSpPr>
        <p:grpSpPr>
          <a:xfrm flipH="1">
            <a:off x="5612697" y="-108718"/>
            <a:ext cx="916700" cy="452339"/>
            <a:chOff x="3813359" y="1117994"/>
            <a:chExt cx="561051" cy="276846"/>
          </a:xfrm>
        </p:grpSpPr>
        <p:sp>
          <p:nvSpPr>
            <p:cNvPr id="1517" name="Google Shape;1517;p17"/>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17"/>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17"/>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17"/>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948"/>
        <p:cNvGrpSpPr/>
        <p:nvPr/>
      </p:nvGrpSpPr>
      <p:grpSpPr>
        <a:xfrm>
          <a:off x="0" y="0"/>
          <a:ext cx="0" cy="0"/>
          <a:chOff x="0" y="0"/>
          <a:chExt cx="0" cy="0"/>
        </a:xfrm>
      </p:grpSpPr>
      <p:sp>
        <p:nvSpPr>
          <p:cNvPr id="1949" name="Google Shape;1949;p23"/>
          <p:cNvSpPr/>
          <p:nvPr/>
        </p:nvSpPr>
        <p:spPr>
          <a:xfrm>
            <a:off x="-679375" y="-373150"/>
            <a:ext cx="2171413" cy="1299421"/>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50" name="Google Shape;1950;p23"/>
          <p:cNvGrpSpPr/>
          <p:nvPr/>
        </p:nvGrpSpPr>
        <p:grpSpPr>
          <a:xfrm>
            <a:off x="8548858" y="789040"/>
            <a:ext cx="1018082" cy="502365"/>
            <a:chOff x="3813359" y="1117994"/>
            <a:chExt cx="561051" cy="276846"/>
          </a:xfrm>
        </p:grpSpPr>
        <p:sp>
          <p:nvSpPr>
            <p:cNvPr id="1951" name="Google Shape;1951;p2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2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2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2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55" name="Google Shape;1955;p23"/>
          <p:cNvGrpSpPr/>
          <p:nvPr/>
        </p:nvGrpSpPr>
        <p:grpSpPr>
          <a:xfrm>
            <a:off x="7492279" y="-104868"/>
            <a:ext cx="916700" cy="452339"/>
            <a:chOff x="3813359" y="1117994"/>
            <a:chExt cx="561051" cy="276846"/>
          </a:xfrm>
        </p:grpSpPr>
        <p:sp>
          <p:nvSpPr>
            <p:cNvPr id="1956" name="Google Shape;1956;p2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2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2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2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60" name="Google Shape;1960;p23"/>
          <p:cNvSpPr/>
          <p:nvPr/>
        </p:nvSpPr>
        <p:spPr>
          <a:xfrm rot="4357943">
            <a:off x="7894122" y="3665687"/>
            <a:ext cx="2705689" cy="2730957"/>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1" name="Google Shape;1961;p23"/>
          <p:cNvGrpSpPr/>
          <p:nvPr/>
        </p:nvGrpSpPr>
        <p:grpSpPr>
          <a:xfrm>
            <a:off x="647804" y="4795044"/>
            <a:ext cx="916700" cy="452339"/>
            <a:chOff x="3813359" y="1117994"/>
            <a:chExt cx="561051" cy="276846"/>
          </a:xfrm>
        </p:grpSpPr>
        <p:sp>
          <p:nvSpPr>
            <p:cNvPr id="1962" name="Google Shape;1962;p2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2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2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2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66" name="Google Shape;1966;p23"/>
          <p:cNvGrpSpPr/>
          <p:nvPr/>
        </p:nvGrpSpPr>
        <p:grpSpPr>
          <a:xfrm>
            <a:off x="-452183" y="4342707"/>
            <a:ext cx="916700" cy="452339"/>
            <a:chOff x="3813359" y="1117994"/>
            <a:chExt cx="561051" cy="276846"/>
          </a:xfrm>
        </p:grpSpPr>
        <p:sp>
          <p:nvSpPr>
            <p:cNvPr id="1967" name="Google Shape;1967;p2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2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2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2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71" name="Google Shape;1971;p23"/>
          <p:cNvGrpSpPr/>
          <p:nvPr/>
        </p:nvGrpSpPr>
        <p:grpSpPr>
          <a:xfrm>
            <a:off x="8255961" y="4180369"/>
            <a:ext cx="1018083" cy="1118906"/>
            <a:chOff x="6718512" y="3487085"/>
            <a:chExt cx="432932" cy="475786"/>
          </a:xfrm>
        </p:grpSpPr>
        <p:sp>
          <p:nvSpPr>
            <p:cNvPr id="1972" name="Google Shape;1972;p23"/>
            <p:cNvSpPr/>
            <p:nvPr/>
          </p:nvSpPr>
          <p:spPr>
            <a:xfrm>
              <a:off x="6756256" y="3523160"/>
              <a:ext cx="357955" cy="395256"/>
            </a:xfrm>
            <a:custGeom>
              <a:avLst/>
              <a:gdLst/>
              <a:ahLst/>
              <a:cxnLst/>
              <a:rect l="l" t="t" r="r" b="b"/>
              <a:pathLst>
                <a:path w="10508" h="11603" extrusionOk="0">
                  <a:moveTo>
                    <a:pt x="847" y="0"/>
                  </a:moveTo>
                  <a:cubicBezTo>
                    <a:pt x="627" y="0"/>
                    <a:pt x="448" y="198"/>
                    <a:pt x="436" y="445"/>
                  </a:cubicBezTo>
                  <a:lnTo>
                    <a:pt x="10" y="11121"/>
                  </a:lnTo>
                  <a:cubicBezTo>
                    <a:pt x="1" y="11385"/>
                    <a:pt x="186" y="11603"/>
                    <a:pt x="419" y="11603"/>
                  </a:cubicBezTo>
                  <a:cubicBezTo>
                    <a:pt x="420" y="11603"/>
                    <a:pt x="422" y="11603"/>
                    <a:pt x="424" y="11603"/>
                  </a:cubicBezTo>
                  <a:lnTo>
                    <a:pt x="10078" y="11603"/>
                  </a:lnTo>
                  <a:cubicBezTo>
                    <a:pt x="10319" y="11603"/>
                    <a:pt x="10507" y="11377"/>
                    <a:pt x="10492" y="11112"/>
                  </a:cubicBezTo>
                  <a:lnTo>
                    <a:pt x="9914" y="439"/>
                  </a:lnTo>
                  <a:cubicBezTo>
                    <a:pt x="9902" y="192"/>
                    <a:pt x="9720" y="0"/>
                    <a:pt x="9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23"/>
            <p:cNvSpPr/>
            <p:nvPr/>
          </p:nvSpPr>
          <p:spPr>
            <a:xfrm>
              <a:off x="6760787" y="3507899"/>
              <a:ext cx="350256" cy="337959"/>
            </a:xfrm>
            <a:custGeom>
              <a:avLst/>
              <a:gdLst/>
              <a:ahLst/>
              <a:cxnLst/>
              <a:rect l="l" t="t" r="r" b="b"/>
              <a:pathLst>
                <a:path w="10282" h="9921" extrusionOk="0">
                  <a:moveTo>
                    <a:pt x="8238" y="1"/>
                  </a:moveTo>
                  <a:lnTo>
                    <a:pt x="0" y="245"/>
                  </a:lnTo>
                  <a:lnTo>
                    <a:pt x="0" y="285"/>
                  </a:lnTo>
                  <a:lnTo>
                    <a:pt x="115" y="285"/>
                  </a:lnTo>
                  <a:lnTo>
                    <a:pt x="115" y="5641"/>
                  </a:lnTo>
                  <a:lnTo>
                    <a:pt x="303" y="881"/>
                  </a:lnTo>
                  <a:cubicBezTo>
                    <a:pt x="315" y="643"/>
                    <a:pt x="491" y="454"/>
                    <a:pt x="708" y="454"/>
                  </a:cubicBezTo>
                  <a:lnTo>
                    <a:pt x="9377" y="454"/>
                  </a:lnTo>
                  <a:cubicBezTo>
                    <a:pt x="9596" y="454"/>
                    <a:pt x="9781" y="646"/>
                    <a:pt x="9794" y="890"/>
                  </a:cubicBezTo>
                  <a:lnTo>
                    <a:pt x="10266" y="9635"/>
                  </a:lnTo>
                  <a:lnTo>
                    <a:pt x="10266" y="1"/>
                  </a:lnTo>
                  <a:close/>
                  <a:moveTo>
                    <a:pt x="10266" y="9635"/>
                  </a:moveTo>
                  <a:lnTo>
                    <a:pt x="10266" y="9905"/>
                  </a:lnTo>
                  <a:lnTo>
                    <a:pt x="10282" y="9921"/>
                  </a:lnTo>
                  <a:lnTo>
                    <a:pt x="10266" y="9635"/>
                  </a:lnTo>
                  <a:close/>
                </a:path>
              </a:pathLst>
            </a:custGeom>
            <a:solidFill>
              <a:srgbClr val="F0B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23"/>
            <p:cNvSpPr/>
            <p:nvPr/>
          </p:nvSpPr>
          <p:spPr>
            <a:xfrm>
              <a:off x="6762796" y="3507899"/>
              <a:ext cx="279878" cy="7835"/>
            </a:xfrm>
            <a:custGeom>
              <a:avLst/>
              <a:gdLst/>
              <a:ahLst/>
              <a:cxnLst/>
              <a:rect l="l" t="t" r="r" b="b"/>
              <a:pathLst>
                <a:path w="8216" h="230" extrusionOk="0">
                  <a:moveTo>
                    <a:pt x="3" y="1"/>
                  </a:moveTo>
                  <a:lnTo>
                    <a:pt x="0" y="226"/>
                  </a:lnTo>
                  <a:lnTo>
                    <a:pt x="0" y="229"/>
                  </a:lnTo>
                  <a:lnTo>
                    <a:pt x="8216" y="1"/>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23"/>
            <p:cNvSpPr/>
            <p:nvPr/>
          </p:nvSpPr>
          <p:spPr>
            <a:xfrm>
              <a:off x="6757005" y="3517573"/>
              <a:ext cx="7801" cy="375839"/>
            </a:xfrm>
            <a:custGeom>
              <a:avLst/>
              <a:gdLst/>
              <a:ahLst/>
              <a:cxnLst/>
              <a:rect l="l" t="t" r="r" b="b"/>
              <a:pathLst>
                <a:path w="229" h="11033" extrusionOk="0">
                  <a:moveTo>
                    <a:pt x="59" y="1"/>
                  </a:moveTo>
                  <a:lnTo>
                    <a:pt x="59" y="6395"/>
                  </a:lnTo>
                  <a:lnTo>
                    <a:pt x="170" y="6395"/>
                  </a:lnTo>
                  <a:lnTo>
                    <a:pt x="173" y="6398"/>
                  </a:lnTo>
                  <a:lnTo>
                    <a:pt x="229" y="5499"/>
                  </a:lnTo>
                  <a:lnTo>
                    <a:pt x="229" y="1"/>
                  </a:lnTo>
                  <a:close/>
                  <a:moveTo>
                    <a:pt x="65" y="6676"/>
                  </a:moveTo>
                  <a:lnTo>
                    <a:pt x="5" y="10888"/>
                  </a:lnTo>
                  <a:lnTo>
                    <a:pt x="173" y="6676"/>
                  </a:lnTo>
                  <a:close/>
                  <a:moveTo>
                    <a:pt x="5" y="10888"/>
                  </a:moveTo>
                  <a:lnTo>
                    <a:pt x="0" y="11017"/>
                  </a:lnTo>
                  <a:lnTo>
                    <a:pt x="0" y="11032"/>
                  </a:lnTo>
                  <a:lnTo>
                    <a:pt x="3" y="11032"/>
                  </a:lnTo>
                  <a:lnTo>
                    <a:pt x="5" y="10888"/>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23"/>
            <p:cNvSpPr/>
            <p:nvPr/>
          </p:nvSpPr>
          <p:spPr>
            <a:xfrm>
              <a:off x="6758981" y="3735385"/>
              <a:ext cx="4258" cy="9606"/>
            </a:xfrm>
            <a:custGeom>
              <a:avLst/>
              <a:gdLst/>
              <a:ahLst/>
              <a:cxnLst/>
              <a:rect l="l" t="t" r="r" b="b"/>
              <a:pathLst>
                <a:path w="125" h="282" extrusionOk="0">
                  <a:moveTo>
                    <a:pt x="4" y="1"/>
                  </a:moveTo>
                  <a:lnTo>
                    <a:pt x="1" y="282"/>
                  </a:lnTo>
                  <a:lnTo>
                    <a:pt x="112" y="282"/>
                  </a:lnTo>
                  <a:lnTo>
                    <a:pt x="124" y="1"/>
                  </a:lnTo>
                  <a:close/>
                </a:path>
              </a:pathLst>
            </a:custGeom>
            <a:solidFill>
              <a:srgbClr val="4C3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23"/>
            <p:cNvSpPr/>
            <p:nvPr/>
          </p:nvSpPr>
          <p:spPr>
            <a:xfrm>
              <a:off x="6756563" y="3523330"/>
              <a:ext cx="354480" cy="369435"/>
            </a:xfrm>
            <a:custGeom>
              <a:avLst/>
              <a:gdLst/>
              <a:ahLst/>
              <a:cxnLst/>
              <a:rect l="l" t="t" r="r" b="b"/>
              <a:pathLst>
                <a:path w="10406" h="10845" extrusionOk="0">
                  <a:moveTo>
                    <a:pt x="9526" y="1"/>
                  </a:moveTo>
                  <a:cubicBezTo>
                    <a:pt x="9518" y="1"/>
                    <a:pt x="9509" y="1"/>
                    <a:pt x="9501" y="1"/>
                  </a:cubicBezTo>
                  <a:lnTo>
                    <a:pt x="832" y="1"/>
                  </a:lnTo>
                  <a:cubicBezTo>
                    <a:pt x="823" y="1"/>
                    <a:pt x="815" y="1"/>
                    <a:pt x="806" y="1"/>
                  </a:cubicBezTo>
                  <a:cubicBezTo>
                    <a:pt x="593" y="1"/>
                    <a:pt x="427" y="190"/>
                    <a:pt x="415" y="428"/>
                  </a:cubicBezTo>
                  <a:lnTo>
                    <a:pt x="220" y="5330"/>
                  </a:lnTo>
                  <a:lnTo>
                    <a:pt x="186" y="6229"/>
                  </a:lnTo>
                  <a:lnTo>
                    <a:pt x="174" y="6504"/>
                  </a:lnTo>
                  <a:lnTo>
                    <a:pt x="1" y="10844"/>
                  </a:lnTo>
                  <a:lnTo>
                    <a:pt x="847" y="983"/>
                  </a:lnTo>
                  <a:cubicBezTo>
                    <a:pt x="873" y="685"/>
                    <a:pt x="1110" y="450"/>
                    <a:pt x="1403" y="450"/>
                  </a:cubicBezTo>
                  <a:cubicBezTo>
                    <a:pt x="1419" y="450"/>
                    <a:pt x="1436" y="451"/>
                    <a:pt x="1452" y="452"/>
                  </a:cubicBezTo>
                  <a:lnTo>
                    <a:pt x="8890" y="452"/>
                  </a:lnTo>
                  <a:cubicBezTo>
                    <a:pt x="8906" y="451"/>
                    <a:pt x="8923" y="450"/>
                    <a:pt x="8939" y="450"/>
                  </a:cubicBezTo>
                  <a:cubicBezTo>
                    <a:pt x="9226" y="450"/>
                    <a:pt x="9460" y="676"/>
                    <a:pt x="9492" y="968"/>
                  </a:cubicBezTo>
                  <a:lnTo>
                    <a:pt x="10406" y="9452"/>
                  </a:lnTo>
                  <a:lnTo>
                    <a:pt x="9918" y="421"/>
                  </a:lnTo>
                  <a:cubicBezTo>
                    <a:pt x="9903" y="184"/>
                    <a:pt x="9734" y="1"/>
                    <a:pt x="9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23"/>
            <p:cNvSpPr/>
            <p:nvPr/>
          </p:nvSpPr>
          <p:spPr>
            <a:xfrm>
              <a:off x="6766680" y="3584988"/>
              <a:ext cx="332168" cy="9606"/>
            </a:xfrm>
            <a:custGeom>
              <a:avLst/>
              <a:gdLst/>
              <a:ahLst/>
              <a:cxnLst/>
              <a:rect l="l" t="t" r="r" b="b"/>
              <a:pathLst>
                <a:path w="9751" h="282" extrusionOk="0">
                  <a:moveTo>
                    <a:pt x="9689" y="1"/>
                  </a:moveTo>
                  <a:lnTo>
                    <a:pt x="59" y="112"/>
                  </a:lnTo>
                  <a:cubicBezTo>
                    <a:pt x="59" y="112"/>
                    <a:pt x="0" y="171"/>
                    <a:pt x="0" y="204"/>
                  </a:cubicBezTo>
                  <a:cubicBezTo>
                    <a:pt x="7" y="235"/>
                    <a:pt x="31" y="263"/>
                    <a:pt x="65" y="282"/>
                  </a:cubicBezTo>
                  <a:lnTo>
                    <a:pt x="9698" y="112"/>
                  </a:lnTo>
                  <a:cubicBezTo>
                    <a:pt x="9729" y="112"/>
                    <a:pt x="9750" y="84"/>
                    <a:pt x="9750" y="53"/>
                  </a:cubicBezTo>
                  <a:cubicBezTo>
                    <a:pt x="9747" y="22"/>
                    <a:pt x="9723" y="1"/>
                    <a:pt x="9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23"/>
            <p:cNvSpPr/>
            <p:nvPr/>
          </p:nvSpPr>
          <p:spPr>
            <a:xfrm>
              <a:off x="6761740" y="3671649"/>
              <a:ext cx="342149" cy="3917"/>
            </a:xfrm>
            <a:custGeom>
              <a:avLst/>
              <a:gdLst/>
              <a:ahLst/>
              <a:cxnLst/>
              <a:rect l="l" t="t" r="r" b="b"/>
              <a:pathLst>
                <a:path w="10044" h="115" extrusionOk="0">
                  <a:moveTo>
                    <a:pt x="62" y="1"/>
                  </a:moveTo>
                  <a:cubicBezTo>
                    <a:pt x="28" y="1"/>
                    <a:pt x="0" y="25"/>
                    <a:pt x="0" y="56"/>
                  </a:cubicBezTo>
                  <a:cubicBezTo>
                    <a:pt x="0" y="87"/>
                    <a:pt x="28" y="115"/>
                    <a:pt x="62" y="115"/>
                  </a:cubicBezTo>
                  <a:lnTo>
                    <a:pt x="9982" y="115"/>
                  </a:lnTo>
                  <a:cubicBezTo>
                    <a:pt x="10016" y="115"/>
                    <a:pt x="10044" y="90"/>
                    <a:pt x="10044" y="56"/>
                  </a:cubicBezTo>
                  <a:cubicBezTo>
                    <a:pt x="10044" y="25"/>
                    <a:pt x="10016" y="1"/>
                    <a:pt x="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23"/>
            <p:cNvSpPr/>
            <p:nvPr/>
          </p:nvSpPr>
          <p:spPr>
            <a:xfrm>
              <a:off x="6761843" y="3739064"/>
              <a:ext cx="345726" cy="3917"/>
            </a:xfrm>
            <a:custGeom>
              <a:avLst/>
              <a:gdLst/>
              <a:ahLst/>
              <a:cxnLst/>
              <a:rect l="l" t="t" r="r" b="b"/>
              <a:pathLst>
                <a:path w="10149" h="115" extrusionOk="0">
                  <a:moveTo>
                    <a:pt x="62" y="1"/>
                  </a:moveTo>
                  <a:cubicBezTo>
                    <a:pt x="28" y="1"/>
                    <a:pt x="0" y="25"/>
                    <a:pt x="0" y="59"/>
                  </a:cubicBezTo>
                  <a:cubicBezTo>
                    <a:pt x="0" y="90"/>
                    <a:pt x="28" y="115"/>
                    <a:pt x="62" y="115"/>
                  </a:cubicBezTo>
                  <a:lnTo>
                    <a:pt x="10087" y="115"/>
                  </a:lnTo>
                  <a:cubicBezTo>
                    <a:pt x="10121" y="115"/>
                    <a:pt x="10149" y="90"/>
                    <a:pt x="10149" y="59"/>
                  </a:cubicBezTo>
                  <a:cubicBezTo>
                    <a:pt x="10149" y="25"/>
                    <a:pt x="10121" y="1"/>
                    <a:pt x="100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23"/>
            <p:cNvSpPr/>
            <p:nvPr/>
          </p:nvSpPr>
          <p:spPr>
            <a:xfrm>
              <a:off x="6757619" y="3802697"/>
              <a:ext cx="353629" cy="15500"/>
            </a:xfrm>
            <a:custGeom>
              <a:avLst/>
              <a:gdLst/>
              <a:ahLst/>
              <a:cxnLst/>
              <a:rect l="l" t="t" r="r" b="b"/>
              <a:pathLst>
                <a:path w="10381" h="455" extrusionOk="0">
                  <a:moveTo>
                    <a:pt x="10319" y="1"/>
                  </a:moveTo>
                  <a:lnTo>
                    <a:pt x="60" y="328"/>
                  </a:lnTo>
                  <a:cubicBezTo>
                    <a:pt x="26" y="331"/>
                    <a:pt x="1" y="359"/>
                    <a:pt x="1" y="393"/>
                  </a:cubicBezTo>
                  <a:cubicBezTo>
                    <a:pt x="7" y="430"/>
                    <a:pt x="32" y="455"/>
                    <a:pt x="63" y="455"/>
                  </a:cubicBezTo>
                  <a:lnTo>
                    <a:pt x="10322" y="127"/>
                  </a:lnTo>
                  <a:cubicBezTo>
                    <a:pt x="10356" y="124"/>
                    <a:pt x="10381" y="96"/>
                    <a:pt x="10381" y="62"/>
                  </a:cubicBezTo>
                  <a:cubicBezTo>
                    <a:pt x="10375" y="28"/>
                    <a:pt x="10350" y="1"/>
                    <a:pt x="1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23"/>
            <p:cNvSpPr/>
            <p:nvPr/>
          </p:nvSpPr>
          <p:spPr>
            <a:xfrm>
              <a:off x="6916327" y="3548300"/>
              <a:ext cx="24016" cy="24220"/>
            </a:xfrm>
            <a:custGeom>
              <a:avLst/>
              <a:gdLst/>
              <a:ahLst/>
              <a:cxnLst/>
              <a:rect l="l" t="t" r="r" b="b"/>
              <a:pathLst>
                <a:path w="705" h="711" extrusionOk="0">
                  <a:moveTo>
                    <a:pt x="353" y="124"/>
                  </a:moveTo>
                  <a:cubicBezTo>
                    <a:pt x="479" y="124"/>
                    <a:pt x="584" y="229"/>
                    <a:pt x="584" y="355"/>
                  </a:cubicBezTo>
                  <a:cubicBezTo>
                    <a:pt x="584" y="482"/>
                    <a:pt x="479" y="587"/>
                    <a:pt x="353" y="587"/>
                  </a:cubicBezTo>
                  <a:cubicBezTo>
                    <a:pt x="226" y="587"/>
                    <a:pt x="121" y="482"/>
                    <a:pt x="121" y="355"/>
                  </a:cubicBezTo>
                  <a:cubicBezTo>
                    <a:pt x="121" y="229"/>
                    <a:pt x="226" y="124"/>
                    <a:pt x="353" y="124"/>
                  </a:cubicBezTo>
                  <a:close/>
                  <a:moveTo>
                    <a:pt x="353" y="0"/>
                  </a:moveTo>
                  <a:cubicBezTo>
                    <a:pt x="158" y="0"/>
                    <a:pt x="1" y="158"/>
                    <a:pt x="1" y="355"/>
                  </a:cubicBezTo>
                  <a:cubicBezTo>
                    <a:pt x="1" y="553"/>
                    <a:pt x="158" y="710"/>
                    <a:pt x="353" y="710"/>
                  </a:cubicBezTo>
                  <a:cubicBezTo>
                    <a:pt x="544" y="710"/>
                    <a:pt x="705" y="553"/>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23"/>
            <p:cNvSpPr/>
            <p:nvPr/>
          </p:nvSpPr>
          <p:spPr>
            <a:xfrm>
              <a:off x="6916327" y="369563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23"/>
            <p:cNvSpPr/>
            <p:nvPr/>
          </p:nvSpPr>
          <p:spPr>
            <a:xfrm>
              <a:off x="6916327" y="3831312"/>
              <a:ext cx="24016" cy="24220"/>
            </a:xfrm>
            <a:custGeom>
              <a:avLst/>
              <a:gdLst/>
              <a:ahLst/>
              <a:cxnLst/>
              <a:rect l="l" t="t" r="r" b="b"/>
              <a:pathLst>
                <a:path w="705" h="711" extrusionOk="0">
                  <a:moveTo>
                    <a:pt x="353" y="124"/>
                  </a:moveTo>
                  <a:cubicBezTo>
                    <a:pt x="479" y="124"/>
                    <a:pt x="584" y="229"/>
                    <a:pt x="584" y="355"/>
                  </a:cubicBezTo>
                  <a:cubicBezTo>
                    <a:pt x="584" y="485"/>
                    <a:pt x="479" y="587"/>
                    <a:pt x="353" y="587"/>
                  </a:cubicBezTo>
                  <a:cubicBezTo>
                    <a:pt x="226" y="587"/>
                    <a:pt x="121" y="485"/>
                    <a:pt x="121" y="355"/>
                  </a:cubicBezTo>
                  <a:cubicBezTo>
                    <a:pt x="121" y="229"/>
                    <a:pt x="226" y="124"/>
                    <a:pt x="353" y="124"/>
                  </a:cubicBezTo>
                  <a:close/>
                  <a:moveTo>
                    <a:pt x="353" y="0"/>
                  </a:moveTo>
                  <a:cubicBezTo>
                    <a:pt x="158" y="0"/>
                    <a:pt x="1" y="161"/>
                    <a:pt x="1" y="355"/>
                  </a:cubicBezTo>
                  <a:cubicBezTo>
                    <a:pt x="1" y="553"/>
                    <a:pt x="158" y="711"/>
                    <a:pt x="353" y="711"/>
                  </a:cubicBezTo>
                  <a:cubicBezTo>
                    <a:pt x="544" y="711"/>
                    <a:pt x="705" y="550"/>
                    <a:pt x="705" y="355"/>
                  </a:cubicBezTo>
                  <a:cubicBezTo>
                    <a:pt x="705" y="161"/>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23"/>
            <p:cNvSpPr/>
            <p:nvPr/>
          </p:nvSpPr>
          <p:spPr>
            <a:xfrm>
              <a:off x="6916327" y="362096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23"/>
            <p:cNvSpPr/>
            <p:nvPr/>
          </p:nvSpPr>
          <p:spPr>
            <a:xfrm>
              <a:off x="6916327" y="3761070"/>
              <a:ext cx="24016" cy="24118"/>
            </a:xfrm>
            <a:custGeom>
              <a:avLst/>
              <a:gdLst/>
              <a:ahLst/>
              <a:cxnLst/>
              <a:rect l="l" t="t" r="r" b="b"/>
              <a:pathLst>
                <a:path w="705" h="708" extrusionOk="0">
                  <a:moveTo>
                    <a:pt x="353" y="124"/>
                  </a:moveTo>
                  <a:cubicBezTo>
                    <a:pt x="479" y="124"/>
                    <a:pt x="584" y="225"/>
                    <a:pt x="584" y="355"/>
                  </a:cubicBezTo>
                  <a:cubicBezTo>
                    <a:pt x="584" y="482"/>
                    <a:pt x="479" y="587"/>
                    <a:pt x="353" y="587"/>
                  </a:cubicBezTo>
                  <a:cubicBezTo>
                    <a:pt x="226" y="587"/>
                    <a:pt x="121" y="482"/>
                    <a:pt x="121" y="355"/>
                  </a:cubicBezTo>
                  <a:cubicBezTo>
                    <a:pt x="121" y="225"/>
                    <a:pt x="226" y="124"/>
                    <a:pt x="353" y="124"/>
                  </a:cubicBezTo>
                  <a:close/>
                  <a:moveTo>
                    <a:pt x="353" y="0"/>
                  </a:moveTo>
                  <a:cubicBezTo>
                    <a:pt x="158" y="0"/>
                    <a:pt x="1" y="158"/>
                    <a:pt x="1" y="355"/>
                  </a:cubicBezTo>
                  <a:cubicBezTo>
                    <a:pt x="1" y="550"/>
                    <a:pt x="158" y="707"/>
                    <a:pt x="353" y="707"/>
                  </a:cubicBezTo>
                  <a:cubicBezTo>
                    <a:pt x="544" y="707"/>
                    <a:pt x="705" y="550"/>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23"/>
            <p:cNvSpPr/>
            <p:nvPr/>
          </p:nvSpPr>
          <p:spPr>
            <a:xfrm>
              <a:off x="6718512" y="3487085"/>
              <a:ext cx="432932" cy="475786"/>
            </a:xfrm>
            <a:custGeom>
              <a:avLst/>
              <a:gdLst/>
              <a:ahLst/>
              <a:cxnLst/>
              <a:rect l="l" t="t" r="r" b="b"/>
              <a:pathLst>
                <a:path w="12709" h="13967" extrusionOk="0">
                  <a:moveTo>
                    <a:pt x="10609" y="1065"/>
                  </a:moveTo>
                  <a:cubicBezTo>
                    <a:pt x="10828" y="1065"/>
                    <a:pt x="11010" y="1254"/>
                    <a:pt x="11022" y="1501"/>
                  </a:cubicBezTo>
                  <a:lnTo>
                    <a:pt x="11600" y="12174"/>
                  </a:lnTo>
                  <a:cubicBezTo>
                    <a:pt x="11621" y="12436"/>
                    <a:pt x="11427" y="12665"/>
                    <a:pt x="11189" y="12665"/>
                  </a:cubicBezTo>
                  <a:lnTo>
                    <a:pt x="1532" y="12665"/>
                  </a:lnTo>
                  <a:cubicBezTo>
                    <a:pt x="1297" y="12665"/>
                    <a:pt x="1109" y="12446"/>
                    <a:pt x="1118" y="12183"/>
                  </a:cubicBezTo>
                  <a:lnTo>
                    <a:pt x="1544" y="1507"/>
                  </a:lnTo>
                  <a:cubicBezTo>
                    <a:pt x="1556" y="1260"/>
                    <a:pt x="1735" y="1065"/>
                    <a:pt x="1958" y="1065"/>
                  </a:cubicBezTo>
                  <a:close/>
                  <a:moveTo>
                    <a:pt x="11535" y="0"/>
                  </a:moveTo>
                  <a:cubicBezTo>
                    <a:pt x="7549" y="3"/>
                    <a:pt x="4678" y="93"/>
                    <a:pt x="964" y="130"/>
                  </a:cubicBezTo>
                  <a:cubicBezTo>
                    <a:pt x="744" y="133"/>
                    <a:pt x="562" y="324"/>
                    <a:pt x="553" y="559"/>
                  </a:cubicBezTo>
                  <a:cubicBezTo>
                    <a:pt x="355" y="5249"/>
                    <a:pt x="152" y="9127"/>
                    <a:pt x="7" y="13502"/>
                  </a:cubicBezTo>
                  <a:cubicBezTo>
                    <a:pt x="1" y="13758"/>
                    <a:pt x="186" y="13966"/>
                    <a:pt x="417" y="13966"/>
                  </a:cubicBezTo>
                  <a:cubicBezTo>
                    <a:pt x="428" y="13966"/>
                    <a:pt x="440" y="13966"/>
                    <a:pt x="451" y="13965"/>
                  </a:cubicBezTo>
                  <a:lnTo>
                    <a:pt x="12316" y="13965"/>
                  </a:lnTo>
                  <a:cubicBezTo>
                    <a:pt x="12538" y="13949"/>
                    <a:pt x="12708" y="13742"/>
                    <a:pt x="12702" y="13499"/>
                  </a:cubicBezTo>
                  <a:cubicBezTo>
                    <a:pt x="12563" y="9269"/>
                    <a:pt x="12338" y="4622"/>
                    <a:pt x="11952" y="405"/>
                  </a:cubicBezTo>
                  <a:cubicBezTo>
                    <a:pt x="11933" y="173"/>
                    <a:pt x="11751" y="0"/>
                    <a:pt x="1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88" name="Google Shape;1988;p23"/>
          <p:cNvGrpSpPr/>
          <p:nvPr/>
        </p:nvGrpSpPr>
        <p:grpSpPr>
          <a:xfrm>
            <a:off x="-125559" y="3760720"/>
            <a:ext cx="584882" cy="1400960"/>
            <a:chOff x="3751246" y="2303702"/>
            <a:chExt cx="642022" cy="1537827"/>
          </a:xfrm>
        </p:grpSpPr>
        <p:sp>
          <p:nvSpPr>
            <p:cNvPr id="1989" name="Google Shape;1989;p23"/>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23"/>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23"/>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23"/>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23"/>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23"/>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5" name="Google Shape;1995;p23"/>
          <p:cNvGrpSpPr/>
          <p:nvPr/>
        </p:nvGrpSpPr>
        <p:grpSpPr>
          <a:xfrm rot="-1013683">
            <a:off x="-433251" y="65430"/>
            <a:ext cx="2914307" cy="563090"/>
            <a:chOff x="209364" y="145763"/>
            <a:chExt cx="3061959" cy="591619"/>
          </a:xfrm>
        </p:grpSpPr>
        <p:sp>
          <p:nvSpPr>
            <p:cNvPr id="1996" name="Google Shape;1996;p23"/>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23"/>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23"/>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23"/>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23"/>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23"/>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23"/>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23"/>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23"/>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23"/>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23"/>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23"/>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08" name="Google Shape;2008;p23"/>
          <p:cNvGrpSpPr/>
          <p:nvPr/>
        </p:nvGrpSpPr>
        <p:grpSpPr>
          <a:xfrm rot="1646026">
            <a:off x="-340008" y="1272111"/>
            <a:ext cx="871588" cy="699691"/>
            <a:chOff x="3658079" y="220652"/>
            <a:chExt cx="871631" cy="699725"/>
          </a:xfrm>
        </p:grpSpPr>
        <p:sp>
          <p:nvSpPr>
            <p:cNvPr id="2009" name="Google Shape;2009;p23"/>
            <p:cNvSpPr/>
            <p:nvPr/>
          </p:nvSpPr>
          <p:spPr>
            <a:xfrm>
              <a:off x="3699448" y="220652"/>
              <a:ext cx="782192" cy="253847"/>
            </a:xfrm>
            <a:custGeom>
              <a:avLst/>
              <a:gdLst/>
              <a:ahLst/>
              <a:cxnLst/>
              <a:rect l="l" t="t" r="r" b="b"/>
              <a:pathLst>
                <a:path w="6769" h="2197" extrusionOk="0">
                  <a:moveTo>
                    <a:pt x="6149" y="1"/>
                  </a:moveTo>
                  <a:cubicBezTo>
                    <a:pt x="5561" y="1"/>
                    <a:pt x="3511" y="1482"/>
                    <a:pt x="3511" y="1482"/>
                  </a:cubicBezTo>
                  <a:cubicBezTo>
                    <a:pt x="3253" y="1081"/>
                    <a:pt x="1170" y="132"/>
                    <a:pt x="641" y="132"/>
                  </a:cubicBezTo>
                  <a:cubicBezTo>
                    <a:pt x="599" y="132"/>
                    <a:pt x="567" y="138"/>
                    <a:pt x="547" y="151"/>
                  </a:cubicBezTo>
                  <a:cubicBezTo>
                    <a:pt x="263" y="324"/>
                    <a:pt x="0" y="719"/>
                    <a:pt x="0" y="719"/>
                  </a:cubicBezTo>
                  <a:cubicBezTo>
                    <a:pt x="0" y="719"/>
                    <a:pt x="2007" y="1880"/>
                    <a:pt x="3474" y="2161"/>
                  </a:cubicBezTo>
                  <a:cubicBezTo>
                    <a:pt x="3603" y="2186"/>
                    <a:pt x="3735" y="2197"/>
                    <a:pt x="3869" y="2197"/>
                  </a:cubicBezTo>
                  <a:cubicBezTo>
                    <a:pt x="5249" y="2197"/>
                    <a:pt x="6769" y="1002"/>
                    <a:pt x="6684" y="957"/>
                  </a:cubicBezTo>
                  <a:cubicBezTo>
                    <a:pt x="6592" y="908"/>
                    <a:pt x="6715" y="74"/>
                    <a:pt x="6187" y="3"/>
                  </a:cubicBezTo>
                  <a:cubicBezTo>
                    <a:pt x="6175" y="1"/>
                    <a:pt x="6163" y="1"/>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23"/>
            <p:cNvSpPr/>
            <p:nvPr/>
          </p:nvSpPr>
          <p:spPr>
            <a:xfrm>
              <a:off x="3658079" y="267563"/>
              <a:ext cx="871631" cy="651775"/>
            </a:xfrm>
            <a:custGeom>
              <a:avLst/>
              <a:gdLst/>
              <a:ahLst/>
              <a:cxnLst/>
              <a:rect l="l" t="t" r="r" b="b"/>
              <a:pathLst>
                <a:path w="7543" h="5641" extrusionOk="0">
                  <a:moveTo>
                    <a:pt x="7349" y="1"/>
                  </a:moveTo>
                  <a:cubicBezTo>
                    <a:pt x="6686" y="1"/>
                    <a:pt x="3862" y="1076"/>
                    <a:pt x="3862" y="1076"/>
                  </a:cubicBezTo>
                  <a:lnTo>
                    <a:pt x="170" y="45"/>
                  </a:lnTo>
                  <a:cubicBezTo>
                    <a:pt x="170" y="45"/>
                    <a:pt x="0" y="4203"/>
                    <a:pt x="170" y="4596"/>
                  </a:cubicBezTo>
                  <a:cubicBezTo>
                    <a:pt x="328" y="4965"/>
                    <a:pt x="3160" y="5640"/>
                    <a:pt x="3987" y="5640"/>
                  </a:cubicBezTo>
                  <a:cubicBezTo>
                    <a:pt x="4046" y="5640"/>
                    <a:pt x="4094" y="5637"/>
                    <a:pt x="4131" y="5630"/>
                  </a:cubicBezTo>
                  <a:cubicBezTo>
                    <a:pt x="4690" y="5522"/>
                    <a:pt x="7543" y="5355"/>
                    <a:pt x="7543" y="4852"/>
                  </a:cubicBezTo>
                  <a:cubicBezTo>
                    <a:pt x="7543" y="2005"/>
                    <a:pt x="7484" y="45"/>
                    <a:pt x="7484" y="45"/>
                  </a:cubicBezTo>
                  <a:cubicBezTo>
                    <a:pt x="7471" y="14"/>
                    <a:pt x="7424"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23"/>
            <p:cNvSpPr/>
            <p:nvPr/>
          </p:nvSpPr>
          <p:spPr>
            <a:xfrm>
              <a:off x="4041950" y="369009"/>
              <a:ext cx="152764" cy="551369"/>
            </a:xfrm>
            <a:custGeom>
              <a:avLst/>
              <a:gdLst/>
              <a:ahLst/>
              <a:cxnLst/>
              <a:rect l="l" t="t" r="r" b="b"/>
              <a:pathLst>
                <a:path w="1322" h="4772" extrusionOk="0">
                  <a:moveTo>
                    <a:pt x="1075" y="0"/>
                  </a:moveTo>
                  <a:cubicBezTo>
                    <a:pt x="1075" y="0"/>
                    <a:pt x="1075" y="0"/>
                    <a:pt x="1075" y="0"/>
                  </a:cubicBezTo>
                  <a:cubicBezTo>
                    <a:pt x="803" y="55"/>
                    <a:pt x="400" y="63"/>
                    <a:pt x="191" y="63"/>
                  </a:cubicBezTo>
                  <a:cubicBezTo>
                    <a:pt x="108" y="63"/>
                    <a:pt x="56" y="62"/>
                    <a:pt x="56" y="62"/>
                  </a:cubicBezTo>
                  <a:cubicBezTo>
                    <a:pt x="0" y="355"/>
                    <a:pt x="6" y="4693"/>
                    <a:pt x="3" y="4699"/>
                  </a:cubicBezTo>
                  <a:cubicBezTo>
                    <a:pt x="304" y="4753"/>
                    <a:pt x="531" y="4771"/>
                    <a:pt x="703" y="4771"/>
                  </a:cubicBezTo>
                  <a:cubicBezTo>
                    <a:pt x="1032" y="4771"/>
                    <a:pt x="1160" y="4705"/>
                    <a:pt x="1223" y="4699"/>
                  </a:cubicBezTo>
                  <a:cubicBezTo>
                    <a:pt x="1321" y="4687"/>
                    <a:pt x="1199"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12" name="Google Shape;2012;p23"/>
          <p:cNvGrpSpPr/>
          <p:nvPr/>
        </p:nvGrpSpPr>
        <p:grpSpPr>
          <a:xfrm rot="-1415062">
            <a:off x="8739634" y="2686683"/>
            <a:ext cx="709176" cy="820801"/>
            <a:chOff x="4465639" y="777237"/>
            <a:chExt cx="1280418" cy="1481956"/>
          </a:xfrm>
        </p:grpSpPr>
        <p:sp>
          <p:nvSpPr>
            <p:cNvPr id="2013" name="Google Shape;2013;p23"/>
            <p:cNvSpPr/>
            <p:nvPr/>
          </p:nvSpPr>
          <p:spPr>
            <a:xfrm>
              <a:off x="4465639" y="777237"/>
              <a:ext cx="1280204" cy="1481956"/>
            </a:xfrm>
            <a:custGeom>
              <a:avLst/>
              <a:gdLst/>
              <a:ahLst/>
              <a:cxnLst/>
              <a:rect l="l" t="t" r="r" b="b"/>
              <a:pathLst>
                <a:path w="17964" h="20795" extrusionOk="0">
                  <a:moveTo>
                    <a:pt x="6457" y="4024"/>
                  </a:moveTo>
                  <a:lnTo>
                    <a:pt x="14635" y="5296"/>
                  </a:lnTo>
                  <a:lnTo>
                    <a:pt x="13382" y="13391"/>
                  </a:lnTo>
                  <a:lnTo>
                    <a:pt x="6457" y="4024"/>
                  </a:lnTo>
                  <a:close/>
                  <a:moveTo>
                    <a:pt x="1" y="1"/>
                  </a:moveTo>
                  <a:lnTo>
                    <a:pt x="15169" y="20795"/>
                  </a:lnTo>
                  <a:lnTo>
                    <a:pt x="17964" y="278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23"/>
            <p:cNvSpPr/>
            <p:nvPr/>
          </p:nvSpPr>
          <p:spPr>
            <a:xfrm>
              <a:off x="4465639" y="777237"/>
              <a:ext cx="1280418" cy="1481956"/>
            </a:xfrm>
            <a:custGeom>
              <a:avLst/>
              <a:gdLst/>
              <a:ahLst/>
              <a:cxnLst/>
              <a:rect l="l" t="t" r="r" b="b"/>
              <a:pathLst>
                <a:path w="17967" h="20795" extrusionOk="0">
                  <a:moveTo>
                    <a:pt x="1" y="1"/>
                  </a:moveTo>
                  <a:lnTo>
                    <a:pt x="134" y="180"/>
                  </a:lnTo>
                  <a:lnTo>
                    <a:pt x="572" y="251"/>
                  </a:lnTo>
                  <a:lnTo>
                    <a:pt x="16905" y="2786"/>
                  </a:lnTo>
                  <a:lnTo>
                    <a:pt x="14360" y="19152"/>
                  </a:lnTo>
                  <a:lnTo>
                    <a:pt x="14296" y="19597"/>
                  </a:lnTo>
                  <a:lnTo>
                    <a:pt x="15169" y="20795"/>
                  </a:lnTo>
                  <a:lnTo>
                    <a:pt x="15237" y="20350"/>
                  </a:lnTo>
                  <a:lnTo>
                    <a:pt x="17967" y="2789"/>
                  </a:lnTo>
                  <a:lnTo>
                    <a:pt x="445" y="69"/>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23"/>
            <p:cNvSpPr/>
            <p:nvPr/>
          </p:nvSpPr>
          <p:spPr>
            <a:xfrm>
              <a:off x="4465639" y="777237"/>
              <a:ext cx="1280204" cy="1481956"/>
            </a:xfrm>
            <a:custGeom>
              <a:avLst/>
              <a:gdLst/>
              <a:ahLst/>
              <a:cxnLst/>
              <a:rect l="l" t="t" r="r" b="b"/>
              <a:pathLst>
                <a:path w="17964" h="20795" extrusionOk="0">
                  <a:moveTo>
                    <a:pt x="1" y="1"/>
                  </a:moveTo>
                  <a:lnTo>
                    <a:pt x="730" y="998"/>
                  </a:lnTo>
                  <a:lnTo>
                    <a:pt x="17818" y="3653"/>
                  </a:lnTo>
                  <a:lnTo>
                    <a:pt x="15160" y="20785"/>
                  </a:lnTo>
                  <a:lnTo>
                    <a:pt x="15169" y="20795"/>
                  </a:lnTo>
                  <a:lnTo>
                    <a:pt x="17964" y="278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23"/>
            <p:cNvSpPr/>
            <p:nvPr/>
          </p:nvSpPr>
          <p:spPr>
            <a:xfrm>
              <a:off x="5682651" y="965807"/>
              <a:ext cx="14396" cy="64780"/>
            </a:xfrm>
            <a:custGeom>
              <a:avLst/>
              <a:gdLst/>
              <a:ahLst/>
              <a:cxnLst/>
              <a:rect l="l" t="t" r="r" b="b"/>
              <a:pathLst>
                <a:path w="202" h="909" extrusionOk="0">
                  <a:moveTo>
                    <a:pt x="166" y="0"/>
                  </a:moveTo>
                  <a:cubicBezTo>
                    <a:pt x="152" y="0"/>
                    <a:pt x="139" y="14"/>
                    <a:pt x="136" y="28"/>
                  </a:cubicBezTo>
                  <a:lnTo>
                    <a:pt x="7" y="874"/>
                  </a:lnTo>
                  <a:cubicBezTo>
                    <a:pt x="0" y="890"/>
                    <a:pt x="13" y="905"/>
                    <a:pt x="31" y="908"/>
                  </a:cubicBezTo>
                  <a:lnTo>
                    <a:pt x="37" y="908"/>
                  </a:lnTo>
                  <a:cubicBezTo>
                    <a:pt x="50" y="908"/>
                    <a:pt x="62" y="896"/>
                    <a:pt x="68"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23"/>
            <p:cNvSpPr/>
            <p:nvPr/>
          </p:nvSpPr>
          <p:spPr>
            <a:xfrm>
              <a:off x="5609817" y="954476"/>
              <a:ext cx="14396" cy="64851"/>
            </a:xfrm>
            <a:custGeom>
              <a:avLst/>
              <a:gdLst/>
              <a:ahLst/>
              <a:cxnLst/>
              <a:rect l="l" t="t" r="r" b="b"/>
              <a:pathLst>
                <a:path w="202" h="910" extrusionOk="0">
                  <a:moveTo>
                    <a:pt x="162" y="1"/>
                  </a:moveTo>
                  <a:cubicBezTo>
                    <a:pt x="150" y="1"/>
                    <a:pt x="139" y="12"/>
                    <a:pt x="136" y="27"/>
                  </a:cubicBezTo>
                  <a:lnTo>
                    <a:pt x="4" y="873"/>
                  </a:lnTo>
                  <a:cubicBezTo>
                    <a:pt x="0" y="888"/>
                    <a:pt x="13" y="904"/>
                    <a:pt x="31" y="910"/>
                  </a:cubicBezTo>
                  <a:lnTo>
                    <a:pt x="34" y="910"/>
                  </a:lnTo>
                  <a:cubicBezTo>
                    <a:pt x="50" y="910"/>
                    <a:pt x="62" y="898"/>
                    <a:pt x="65" y="882"/>
                  </a:cubicBezTo>
                  <a:lnTo>
                    <a:pt x="198" y="36"/>
                  </a:lnTo>
                  <a:cubicBezTo>
                    <a:pt x="201" y="21"/>
                    <a:pt x="189" y="5"/>
                    <a:pt x="170" y="2"/>
                  </a:cubicBezTo>
                  <a:cubicBezTo>
                    <a:pt x="168" y="1"/>
                    <a:pt x="165"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23"/>
            <p:cNvSpPr/>
            <p:nvPr/>
          </p:nvSpPr>
          <p:spPr>
            <a:xfrm>
              <a:off x="5536983" y="943145"/>
              <a:ext cx="14396" cy="64566"/>
            </a:xfrm>
            <a:custGeom>
              <a:avLst/>
              <a:gdLst/>
              <a:ahLst/>
              <a:cxnLst/>
              <a:rect l="l" t="t" r="r" b="b"/>
              <a:pathLst>
                <a:path w="202" h="906" extrusionOk="0">
                  <a:moveTo>
                    <a:pt x="166" y="0"/>
                  </a:moveTo>
                  <a:cubicBezTo>
                    <a:pt x="152" y="0"/>
                    <a:pt x="139" y="12"/>
                    <a:pt x="136" y="28"/>
                  </a:cubicBezTo>
                  <a:lnTo>
                    <a:pt x="4" y="871"/>
                  </a:lnTo>
                  <a:cubicBezTo>
                    <a:pt x="1" y="887"/>
                    <a:pt x="13" y="902"/>
                    <a:pt x="31" y="905"/>
                  </a:cubicBezTo>
                  <a:lnTo>
                    <a:pt x="35" y="905"/>
                  </a:lnTo>
                  <a:cubicBezTo>
                    <a:pt x="50" y="905"/>
                    <a:pt x="62" y="899"/>
                    <a:pt x="65" y="884"/>
                  </a:cubicBezTo>
                  <a:lnTo>
                    <a:pt x="198" y="38"/>
                  </a:lnTo>
                  <a:cubicBezTo>
                    <a:pt x="201" y="22"/>
                    <a:pt x="189" y="7"/>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23"/>
            <p:cNvSpPr/>
            <p:nvPr/>
          </p:nvSpPr>
          <p:spPr>
            <a:xfrm>
              <a:off x="5464149" y="931671"/>
              <a:ext cx="14396" cy="64780"/>
            </a:xfrm>
            <a:custGeom>
              <a:avLst/>
              <a:gdLst/>
              <a:ahLst/>
              <a:cxnLst/>
              <a:rect l="l" t="t" r="r" b="b"/>
              <a:pathLst>
                <a:path w="202" h="909" extrusionOk="0">
                  <a:moveTo>
                    <a:pt x="165" y="1"/>
                  </a:moveTo>
                  <a:cubicBezTo>
                    <a:pt x="151" y="1"/>
                    <a:pt x="139" y="10"/>
                    <a:pt x="133" y="29"/>
                  </a:cubicBezTo>
                  <a:lnTo>
                    <a:pt x="4" y="872"/>
                  </a:lnTo>
                  <a:cubicBezTo>
                    <a:pt x="1" y="890"/>
                    <a:pt x="10" y="906"/>
                    <a:pt x="31" y="909"/>
                  </a:cubicBezTo>
                  <a:lnTo>
                    <a:pt x="35" y="909"/>
                  </a:lnTo>
                  <a:cubicBezTo>
                    <a:pt x="50" y="909"/>
                    <a:pt x="65" y="897"/>
                    <a:pt x="65" y="881"/>
                  </a:cubicBezTo>
                  <a:lnTo>
                    <a:pt x="195" y="35"/>
                  </a:lnTo>
                  <a:cubicBezTo>
                    <a:pt x="201" y="20"/>
                    <a:pt x="189" y="4"/>
                    <a:pt x="170" y="1"/>
                  </a:cubicBezTo>
                  <a:cubicBezTo>
                    <a:pt x="168" y="1"/>
                    <a:pt x="16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23"/>
            <p:cNvSpPr/>
            <p:nvPr/>
          </p:nvSpPr>
          <p:spPr>
            <a:xfrm>
              <a:off x="5391101" y="920482"/>
              <a:ext cx="14396" cy="64780"/>
            </a:xfrm>
            <a:custGeom>
              <a:avLst/>
              <a:gdLst/>
              <a:ahLst/>
              <a:cxnLst/>
              <a:rect l="l" t="t" r="r" b="b"/>
              <a:pathLst>
                <a:path w="202" h="909" extrusionOk="0">
                  <a:moveTo>
                    <a:pt x="166" y="0"/>
                  </a:moveTo>
                  <a:cubicBezTo>
                    <a:pt x="152" y="0"/>
                    <a:pt x="139" y="14"/>
                    <a:pt x="136" y="28"/>
                  </a:cubicBezTo>
                  <a:lnTo>
                    <a:pt x="7" y="871"/>
                  </a:lnTo>
                  <a:cubicBezTo>
                    <a:pt x="1" y="887"/>
                    <a:pt x="13" y="902"/>
                    <a:pt x="31" y="908"/>
                  </a:cubicBezTo>
                  <a:lnTo>
                    <a:pt x="38" y="908"/>
                  </a:lnTo>
                  <a:cubicBezTo>
                    <a:pt x="53" y="908"/>
                    <a:pt x="69" y="896"/>
                    <a:pt x="69"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23"/>
            <p:cNvSpPr/>
            <p:nvPr/>
          </p:nvSpPr>
          <p:spPr>
            <a:xfrm>
              <a:off x="5318267" y="909008"/>
              <a:ext cx="14396" cy="64780"/>
            </a:xfrm>
            <a:custGeom>
              <a:avLst/>
              <a:gdLst/>
              <a:ahLst/>
              <a:cxnLst/>
              <a:rect l="l" t="t" r="r" b="b"/>
              <a:pathLst>
                <a:path w="202" h="909" extrusionOk="0">
                  <a:moveTo>
                    <a:pt x="166" y="1"/>
                  </a:moveTo>
                  <a:cubicBezTo>
                    <a:pt x="152" y="1"/>
                    <a:pt x="139" y="15"/>
                    <a:pt x="136" y="29"/>
                  </a:cubicBezTo>
                  <a:lnTo>
                    <a:pt x="4" y="875"/>
                  </a:lnTo>
                  <a:cubicBezTo>
                    <a:pt x="1" y="890"/>
                    <a:pt x="13" y="906"/>
                    <a:pt x="32" y="909"/>
                  </a:cubicBezTo>
                  <a:lnTo>
                    <a:pt x="35" y="909"/>
                  </a:lnTo>
                  <a:cubicBezTo>
                    <a:pt x="50" y="909"/>
                    <a:pt x="65" y="900"/>
                    <a:pt x="65" y="881"/>
                  </a:cubicBezTo>
                  <a:lnTo>
                    <a:pt x="198" y="38"/>
                  </a:lnTo>
                  <a:cubicBezTo>
                    <a:pt x="201" y="23"/>
                    <a:pt x="189" y="7"/>
                    <a:pt x="170" y="1"/>
                  </a:cubicBez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23"/>
            <p:cNvSpPr/>
            <p:nvPr/>
          </p:nvSpPr>
          <p:spPr>
            <a:xfrm>
              <a:off x="5245433" y="897820"/>
              <a:ext cx="14396" cy="64780"/>
            </a:xfrm>
            <a:custGeom>
              <a:avLst/>
              <a:gdLst/>
              <a:ahLst/>
              <a:cxnLst/>
              <a:rect l="l" t="t" r="r" b="b"/>
              <a:pathLst>
                <a:path w="202" h="909" extrusionOk="0">
                  <a:moveTo>
                    <a:pt x="166" y="0"/>
                  </a:moveTo>
                  <a:cubicBezTo>
                    <a:pt x="152" y="0"/>
                    <a:pt x="139" y="14"/>
                    <a:pt x="137" y="28"/>
                  </a:cubicBezTo>
                  <a:lnTo>
                    <a:pt x="4" y="874"/>
                  </a:lnTo>
                  <a:cubicBezTo>
                    <a:pt x="1" y="890"/>
                    <a:pt x="13" y="905"/>
                    <a:pt x="32" y="908"/>
                  </a:cubicBezTo>
                  <a:lnTo>
                    <a:pt x="35" y="908"/>
                  </a:lnTo>
                  <a:cubicBezTo>
                    <a:pt x="50" y="908"/>
                    <a:pt x="66" y="896"/>
                    <a:pt x="66" y="881"/>
                  </a:cubicBezTo>
                  <a:lnTo>
                    <a:pt x="198" y="35"/>
                  </a:lnTo>
                  <a:cubicBezTo>
                    <a:pt x="201"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23"/>
            <p:cNvSpPr/>
            <p:nvPr/>
          </p:nvSpPr>
          <p:spPr>
            <a:xfrm>
              <a:off x="5172599" y="886560"/>
              <a:ext cx="14396" cy="64780"/>
            </a:xfrm>
            <a:custGeom>
              <a:avLst/>
              <a:gdLst/>
              <a:ahLst/>
              <a:cxnLst/>
              <a:rect l="l" t="t" r="r" b="b"/>
              <a:pathLst>
                <a:path w="202" h="909" extrusionOk="0">
                  <a:moveTo>
                    <a:pt x="167" y="1"/>
                  </a:moveTo>
                  <a:cubicBezTo>
                    <a:pt x="153" y="1"/>
                    <a:pt x="139" y="15"/>
                    <a:pt x="134" y="29"/>
                  </a:cubicBezTo>
                  <a:lnTo>
                    <a:pt x="4" y="872"/>
                  </a:lnTo>
                  <a:cubicBezTo>
                    <a:pt x="1" y="887"/>
                    <a:pt x="10" y="906"/>
                    <a:pt x="32" y="909"/>
                  </a:cubicBezTo>
                  <a:lnTo>
                    <a:pt x="35" y="909"/>
                  </a:lnTo>
                  <a:cubicBezTo>
                    <a:pt x="50" y="909"/>
                    <a:pt x="66" y="897"/>
                    <a:pt x="66" y="881"/>
                  </a:cubicBezTo>
                  <a:lnTo>
                    <a:pt x="195" y="35"/>
                  </a:lnTo>
                  <a:cubicBezTo>
                    <a:pt x="201"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23"/>
            <p:cNvSpPr/>
            <p:nvPr/>
          </p:nvSpPr>
          <p:spPr>
            <a:xfrm>
              <a:off x="5099551" y="875371"/>
              <a:ext cx="14396" cy="64780"/>
            </a:xfrm>
            <a:custGeom>
              <a:avLst/>
              <a:gdLst/>
              <a:ahLst/>
              <a:cxnLst/>
              <a:rect l="l" t="t" r="r" b="b"/>
              <a:pathLst>
                <a:path w="202" h="909" extrusionOk="0">
                  <a:moveTo>
                    <a:pt x="167" y="0"/>
                  </a:moveTo>
                  <a:cubicBezTo>
                    <a:pt x="153" y="0"/>
                    <a:pt x="139" y="14"/>
                    <a:pt x="137" y="29"/>
                  </a:cubicBezTo>
                  <a:lnTo>
                    <a:pt x="7" y="871"/>
                  </a:lnTo>
                  <a:cubicBezTo>
                    <a:pt x="1" y="887"/>
                    <a:pt x="13" y="902"/>
                    <a:pt x="32" y="908"/>
                  </a:cubicBezTo>
                  <a:lnTo>
                    <a:pt x="38" y="908"/>
                  </a:lnTo>
                  <a:cubicBezTo>
                    <a:pt x="53" y="908"/>
                    <a:pt x="69" y="896"/>
                    <a:pt x="69" y="881"/>
                  </a:cubicBezTo>
                  <a:lnTo>
                    <a:pt x="198" y="35"/>
                  </a:lnTo>
                  <a:cubicBezTo>
                    <a:pt x="201" y="19"/>
                    <a:pt x="192" y="4"/>
                    <a:pt x="171" y="1"/>
                  </a:cubicBez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23"/>
            <p:cNvSpPr/>
            <p:nvPr/>
          </p:nvSpPr>
          <p:spPr>
            <a:xfrm>
              <a:off x="5026717" y="863683"/>
              <a:ext cx="14396" cy="64780"/>
            </a:xfrm>
            <a:custGeom>
              <a:avLst/>
              <a:gdLst/>
              <a:ahLst/>
              <a:cxnLst/>
              <a:rect l="l" t="t" r="r" b="b"/>
              <a:pathLst>
                <a:path w="202" h="909" extrusionOk="0">
                  <a:moveTo>
                    <a:pt x="166" y="1"/>
                  </a:moveTo>
                  <a:cubicBezTo>
                    <a:pt x="152" y="1"/>
                    <a:pt x="139" y="12"/>
                    <a:pt x="137" y="29"/>
                  </a:cubicBezTo>
                  <a:lnTo>
                    <a:pt x="4" y="875"/>
                  </a:lnTo>
                  <a:cubicBezTo>
                    <a:pt x="1" y="890"/>
                    <a:pt x="13" y="906"/>
                    <a:pt x="32" y="909"/>
                  </a:cubicBezTo>
                  <a:lnTo>
                    <a:pt x="35" y="909"/>
                  </a:lnTo>
                  <a:cubicBezTo>
                    <a:pt x="50" y="909"/>
                    <a:pt x="66" y="900"/>
                    <a:pt x="66" y="881"/>
                  </a:cubicBezTo>
                  <a:lnTo>
                    <a:pt x="198" y="38"/>
                  </a:lnTo>
                  <a:cubicBezTo>
                    <a:pt x="201" y="23"/>
                    <a:pt x="189" y="7"/>
                    <a:pt x="171"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23"/>
            <p:cNvSpPr/>
            <p:nvPr/>
          </p:nvSpPr>
          <p:spPr>
            <a:xfrm>
              <a:off x="4953883" y="852708"/>
              <a:ext cx="14396" cy="64566"/>
            </a:xfrm>
            <a:custGeom>
              <a:avLst/>
              <a:gdLst/>
              <a:ahLst/>
              <a:cxnLst/>
              <a:rect l="l" t="t" r="r" b="b"/>
              <a:pathLst>
                <a:path w="202" h="906" extrusionOk="0">
                  <a:moveTo>
                    <a:pt x="166" y="0"/>
                  </a:moveTo>
                  <a:cubicBezTo>
                    <a:pt x="152" y="0"/>
                    <a:pt x="139" y="12"/>
                    <a:pt x="137" y="29"/>
                  </a:cubicBezTo>
                  <a:lnTo>
                    <a:pt x="4" y="871"/>
                  </a:lnTo>
                  <a:cubicBezTo>
                    <a:pt x="1" y="887"/>
                    <a:pt x="13" y="902"/>
                    <a:pt x="32" y="905"/>
                  </a:cubicBezTo>
                  <a:lnTo>
                    <a:pt x="35" y="905"/>
                  </a:lnTo>
                  <a:cubicBezTo>
                    <a:pt x="50" y="905"/>
                    <a:pt x="66" y="893"/>
                    <a:pt x="66" y="881"/>
                  </a:cubicBezTo>
                  <a:lnTo>
                    <a:pt x="198" y="38"/>
                  </a:lnTo>
                  <a:cubicBezTo>
                    <a:pt x="202"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23"/>
            <p:cNvSpPr/>
            <p:nvPr/>
          </p:nvSpPr>
          <p:spPr>
            <a:xfrm>
              <a:off x="4881049" y="841234"/>
              <a:ext cx="14396" cy="64780"/>
            </a:xfrm>
            <a:custGeom>
              <a:avLst/>
              <a:gdLst/>
              <a:ahLst/>
              <a:cxnLst/>
              <a:rect l="l" t="t" r="r" b="b"/>
              <a:pathLst>
                <a:path w="202" h="909" extrusionOk="0">
                  <a:moveTo>
                    <a:pt x="167" y="1"/>
                  </a:moveTo>
                  <a:cubicBezTo>
                    <a:pt x="153" y="1"/>
                    <a:pt x="139" y="15"/>
                    <a:pt x="134" y="29"/>
                  </a:cubicBezTo>
                  <a:lnTo>
                    <a:pt x="4" y="872"/>
                  </a:lnTo>
                  <a:cubicBezTo>
                    <a:pt x="1" y="887"/>
                    <a:pt x="10" y="903"/>
                    <a:pt x="32" y="909"/>
                  </a:cubicBezTo>
                  <a:lnTo>
                    <a:pt x="35" y="909"/>
                  </a:lnTo>
                  <a:cubicBezTo>
                    <a:pt x="50" y="909"/>
                    <a:pt x="66" y="897"/>
                    <a:pt x="66" y="881"/>
                  </a:cubicBezTo>
                  <a:lnTo>
                    <a:pt x="195" y="35"/>
                  </a:lnTo>
                  <a:cubicBezTo>
                    <a:pt x="202"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23"/>
            <p:cNvSpPr/>
            <p:nvPr/>
          </p:nvSpPr>
          <p:spPr>
            <a:xfrm>
              <a:off x="4808001" y="829974"/>
              <a:ext cx="14396" cy="64637"/>
            </a:xfrm>
            <a:custGeom>
              <a:avLst/>
              <a:gdLst/>
              <a:ahLst/>
              <a:cxnLst/>
              <a:rect l="l" t="t" r="r" b="b"/>
              <a:pathLst>
                <a:path w="202" h="907" extrusionOk="0">
                  <a:moveTo>
                    <a:pt x="164" y="0"/>
                  </a:moveTo>
                  <a:cubicBezTo>
                    <a:pt x="151" y="0"/>
                    <a:pt x="139" y="13"/>
                    <a:pt x="137" y="26"/>
                  </a:cubicBezTo>
                  <a:lnTo>
                    <a:pt x="7" y="872"/>
                  </a:lnTo>
                  <a:cubicBezTo>
                    <a:pt x="1" y="888"/>
                    <a:pt x="13" y="903"/>
                    <a:pt x="32" y="906"/>
                  </a:cubicBezTo>
                  <a:lnTo>
                    <a:pt x="38" y="906"/>
                  </a:lnTo>
                  <a:cubicBezTo>
                    <a:pt x="53" y="906"/>
                    <a:pt x="69" y="897"/>
                    <a:pt x="69" y="882"/>
                  </a:cubicBezTo>
                  <a:lnTo>
                    <a:pt x="199" y="36"/>
                  </a:lnTo>
                  <a:cubicBezTo>
                    <a:pt x="202" y="20"/>
                    <a:pt x="192" y="5"/>
                    <a:pt x="171" y="2"/>
                  </a:cubicBez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23"/>
            <p:cNvSpPr/>
            <p:nvPr/>
          </p:nvSpPr>
          <p:spPr>
            <a:xfrm>
              <a:off x="4735167" y="818572"/>
              <a:ext cx="14396" cy="64780"/>
            </a:xfrm>
            <a:custGeom>
              <a:avLst/>
              <a:gdLst/>
              <a:ahLst/>
              <a:cxnLst/>
              <a:rect l="l" t="t" r="r" b="b"/>
              <a:pathLst>
                <a:path w="202" h="909" extrusionOk="0">
                  <a:moveTo>
                    <a:pt x="167" y="1"/>
                  </a:moveTo>
                  <a:cubicBezTo>
                    <a:pt x="153" y="1"/>
                    <a:pt x="140" y="15"/>
                    <a:pt x="137" y="29"/>
                  </a:cubicBezTo>
                  <a:lnTo>
                    <a:pt x="4" y="875"/>
                  </a:lnTo>
                  <a:cubicBezTo>
                    <a:pt x="1" y="890"/>
                    <a:pt x="13" y="906"/>
                    <a:pt x="32" y="909"/>
                  </a:cubicBezTo>
                  <a:lnTo>
                    <a:pt x="35" y="909"/>
                  </a:lnTo>
                  <a:cubicBezTo>
                    <a:pt x="50" y="909"/>
                    <a:pt x="66" y="897"/>
                    <a:pt x="66" y="878"/>
                  </a:cubicBezTo>
                  <a:lnTo>
                    <a:pt x="199" y="38"/>
                  </a:lnTo>
                  <a:cubicBezTo>
                    <a:pt x="202" y="23"/>
                    <a:pt x="189" y="7"/>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23"/>
            <p:cNvSpPr/>
            <p:nvPr/>
          </p:nvSpPr>
          <p:spPr>
            <a:xfrm>
              <a:off x="4662405" y="807383"/>
              <a:ext cx="14324" cy="64780"/>
            </a:xfrm>
            <a:custGeom>
              <a:avLst/>
              <a:gdLst/>
              <a:ahLst/>
              <a:cxnLst/>
              <a:rect l="l" t="t" r="r" b="b"/>
              <a:pathLst>
                <a:path w="201" h="909" extrusionOk="0">
                  <a:moveTo>
                    <a:pt x="166" y="0"/>
                  </a:moveTo>
                  <a:cubicBezTo>
                    <a:pt x="152" y="0"/>
                    <a:pt x="139" y="14"/>
                    <a:pt x="136" y="29"/>
                  </a:cubicBezTo>
                  <a:lnTo>
                    <a:pt x="3" y="875"/>
                  </a:lnTo>
                  <a:cubicBezTo>
                    <a:pt x="0" y="890"/>
                    <a:pt x="12" y="905"/>
                    <a:pt x="31" y="908"/>
                  </a:cubicBezTo>
                  <a:lnTo>
                    <a:pt x="34" y="908"/>
                  </a:lnTo>
                  <a:cubicBezTo>
                    <a:pt x="53" y="908"/>
                    <a:pt x="65" y="896"/>
                    <a:pt x="65" y="881"/>
                  </a:cubicBezTo>
                  <a:lnTo>
                    <a:pt x="198" y="35"/>
                  </a:lnTo>
                  <a:cubicBezTo>
                    <a:pt x="201" y="19"/>
                    <a:pt x="188" y="4"/>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23"/>
            <p:cNvSpPr/>
            <p:nvPr/>
          </p:nvSpPr>
          <p:spPr>
            <a:xfrm>
              <a:off x="4589784" y="796123"/>
              <a:ext cx="14324" cy="64851"/>
            </a:xfrm>
            <a:custGeom>
              <a:avLst/>
              <a:gdLst/>
              <a:ahLst/>
              <a:cxnLst/>
              <a:rect l="l" t="t" r="r" b="b"/>
              <a:pathLst>
                <a:path w="201" h="910" extrusionOk="0">
                  <a:moveTo>
                    <a:pt x="166" y="1"/>
                  </a:moveTo>
                  <a:cubicBezTo>
                    <a:pt x="152" y="1"/>
                    <a:pt x="139" y="15"/>
                    <a:pt x="136" y="29"/>
                  </a:cubicBezTo>
                  <a:lnTo>
                    <a:pt x="3" y="872"/>
                  </a:lnTo>
                  <a:cubicBezTo>
                    <a:pt x="0" y="887"/>
                    <a:pt x="13" y="903"/>
                    <a:pt x="31" y="909"/>
                  </a:cubicBezTo>
                  <a:lnTo>
                    <a:pt x="34" y="909"/>
                  </a:lnTo>
                  <a:cubicBezTo>
                    <a:pt x="50" y="909"/>
                    <a:pt x="62" y="897"/>
                    <a:pt x="65" y="881"/>
                  </a:cubicBezTo>
                  <a:lnTo>
                    <a:pt x="198" y="35"/>
                  </a:lnTo>
                  <a:cubicBezTo>
                    <a:pt x="201" y="20"/>
                    <a:pt x="189" y="4"/>
                    <a:pt x="170"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32" name="Google Shape;2032;p23"/>
          <p:cNvGrpSpPr/>
          <p:nvPr/>
        </p:nvGrpSpPr>
        <p:grpSpPr>
          <a:xfrm>
            <a:off x="258105" y="4472808"/>
            <a:ext cx="709255" cy="765689"/>
            <a:chOff x="945981" y="3366523"/>
            <a:chExt cx="980040" cy="1058020"/>
          </a:xfrm>
        </p:grpSpPr>
        <p:sp>
          <p:nvSpPr>
            <p:cNvPr id="2033" name="Google Shape;2033;p23"/>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23"/>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23"/>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23"/>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23"/>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23"/>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23"/>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40" name="Google Shape;2040;p23"/>
          <p:cNvSpPr/>
          <p:nvPr/>
        </p:nvSpPr>
        <p:spPr>
          <a:xfrm rot="-1013661">
            <a:off x="8828828" y="2378748"/>
            <a:ext cx="106451" cy="89046"/>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23"/>
          <p:cNvSpPr/>
          <p:nvPr/>
        </p:nvSpPr>
        <p:spPr>
          <a:xfrm rot="-1013661">
            <a:off x="8828723" y="490583"/>
            <a:ext cx="106668" cy="89046"/>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23"/>
          <p:cNvSpPr/>
          <p:nvPr/>
        </p:nvSpPr>
        <p:spPr>
          <a:xfrm rot="-1013661">
            <a:off x="7056274" y="69655"/>
            <a:ext cx="105585" cy="103274"/>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23"/>
          <p:cNvSpPr/>
          <p:nvPr/>
        </p:nvSpPr>
        <p:spPr>
          <a:xfrm rot="-1013661">
            <a:off x="8829262" y="3846080"/>
            <a:ext cx="105585" cy="103274"/>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23"/>
          <p:cNvSpPr txBox="1">
            <a:spLocks noGrp="1"/>
          </p:cNvSpPr>
          <p:nvPr>
            <p:ph type="subTitle" idx="1"/>
          </p:nvPr>
        </p:nvSpPr>
        <p:spPr>
          <a:xfrm>
            <a:off x="4611675" y="2009075"/>
            <a:ext cx="3812400" cy="201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45" name="Google Shape;2045;p23"/>
          <p:cNvSpPr txBox="1">
            <a:spLocks noGrp="1"/>
          </p:cNvSpPr>
          <p:nvPr>
            <p:ph type="subTitle" idx="2"/>
          </p:nvPr>
        </p:nvSpPr>
        <p:spPr>
          <a:xfrm>
            <a:off x="720000" y="2009075"/>
            <a:ext cx="3812400" cy="201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46" name="Google Shape;2046;p23"/>
          <p:cNvSpPr txBox="1">
            <a:spLocks noGrp="1"/>
          </p:cNvSpPr>
          <p:nvPr>
            <p:ph type="title"/>
          </p:nvPr>
        </p:nvSpPr>
        <p:spPr>
          <a:xfrm>
            <a:off x="720000" y="539496"/>
            <a:ext cx="7704000" cy="82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90"/>
        <p:cNvGrpSpPr/>
        <p:nvPr/>
      </p:nvGrpSpPr>
      <p:grpSpPr>
        <a:xfrm>
          <a:off x="0" y="0"/>
          <a:ext cx="0" cy="0"/>
          <a:chOff x="0" y="0"/>
          <a:chExt cx="0" cy="0"/>
        </a:xfrm>
      </p:grpSpPr>
      <p:sp>
        <p:nvSpPr>
          <p:cNvPr id="3191" name="Google Shape;3191;p33"/>
          <p:cNvSpPr/>
          <p:nvPr/>
        </p:nvSpPr>
        <p:spPr>
          <a:xfrm rot="-4358012" flipH="1">
            <a:off x="7999398" y="3856328"/>
            <a:ext cx="1671376" cy="1425079"/>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2" name="Google Shape;3192;p33"/>
          <p:cNvGrpSpPr/>
          <p:nvPr/>
        </p:nvGrpSpPr>
        <p:grpSpPr>
          <a:xfrm flipH="1">
            <a:off x="7553211" y="-59906"/>
            <a:ext cx="916700" cy="452339"/>
            <a:chOff x="3813359" y="1117994"/>
            <a:chExt cx="561051" cy="276846"/>
          </a:xfrm>
        </p:grpSpPr>
        <p:sp>
          <p:nvSpPr>
            <p:cNvPr id="3193" name="Google Shape;3193;p3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3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3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3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97" name="Google Shape;3197;p33"/>
          <p:cNvSpPr/>
          <p:nvPr/>
        </p:nvSpPr>
        <p:spPr>
          <a:xfrm rot="-476807" flipH="1">
            <a:off x="-502120" y="3879353"/>
            <a:ext cx="1675055" cy="1830402"/>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8" name="Google Shape;3198;p33"/>
          <p:cNvGrpSpPr/>
          <p:nvPr/>
        </p:nvGrpSpPr>
        <p:grpSpPr>
          <a:xfrm rot="-800320" flipH="1">
            <a:off x="-540477" y="86629"/>
            <a:ext cx="3653808" cy="705974"/>
            <a:chOff x="209364" y="145763"/>
            <a:chExt cx="3061959" cy="591619"/>
          </a:xfrm>
        </p:grpSpPr>
        <p:sp>
          <p:nvSpPr>
            <p:cNvPr id="3199" name="Google Shape;3199;p33"/>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0" name="Google Shape;3200;p33"/>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1" name="Google Shape;3201;p33"/>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2" name="Google Shape;3202;p33"/>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3" name="Google Shape;3203;p33"/>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4" name="Google Shape;3204;p33"/>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33"/>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6" name="Google Shape;3206;p33"/>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33"/>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33"/>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33"/>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33"/>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11" name="Google Shape;3211;p33"/>
          <p:cNvGrpSpPr/>
          <p:nvPr/>
        </p:nvGrpSpPr>
        <p:grpSpPr>
          <a:xfrm rot="800320">
            <a:off x="6006623" y="9554"/>
            <a:ext cx="3653808" cy="705974"/>
            <a:chOff x="209364" y="145763"/>
            <a:chExt cx="3061959" cy="591619"/>
          </a:xfrm>
        </p:grpSpPr>
        <p:sp>
          <p:nvSpPr>
            <p:cNvPr id="3212" name="Google Shape;3212;p33"/>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3" name="Google Shape;3213;p33"/>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4" name="Google Shape;3214;p33"/>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5" name="Google Shape;3215;p33"/>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6" name="Google Shape;3216;p33"/>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7" name="Google Shape;3217;p33"/>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33"/>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9" name="Google Shape;3219;p33"/>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0" name="Google Shape;3220;p33"/>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1" name="Google Shape;3221;p33"/>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33"/>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33"/>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4" name="Google Shape;3224;p33"/>
          <p:cNvGrpSpPr/>
          <p:nvPr/>
        </p:nvGrpSpPr>
        <p:grpSpPr>
          <a:xfrm flipH="1">
            <a:off x="8651549" y="2297157"/>
            <a:ext cx="916700" cy="452339"/>
            <a:chOff x="3813359" y="1117994"/>
            <a:chExt cx="561051" cy="276846"/>
          </a:xfrm>
        </p:grpSpPr>
        <p:sp>
          <p:nvSpPr>
            <p:cNvPr id="3225" name="Google Shape;3225;p3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3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3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3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9" name="Google Shape;3229;p33"/>
          <p:cNvGrpSpPr/>
          <p:nvPr/>
        </p:nvGrpSpPr>
        <p:grpSpPr>
          <a:xfrm flipH="1">
            <a:off x="5286461" y="4912244"/>
            <a:ext cx="916700" cy="452339"/>
            <a:chOff x="3813359" y="1117994"/>
            <a:chExt cx="561051" cy="276846"/>
          </a:xfrm>
        </p:grpSpPr>
        <p:sp>
          <p:nvSpPr>
            <p:cNvPr id="3230" name="Google Shape;3230;p3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3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3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3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34" name="Google Shape;3234;p33"/>
          <p:cNvGrpSpPr/>
          <p:nvPr/>
        </p:nvGrpSpPr>
        <p:grpSpPr>
          <a:xfrm>
            <a:off x="8255961" y="4180369"/>
            <a:ext cx="1018083" cy="1118906"/>
            <a:chOff x="6718512" y="3487085"/>
            <a:chExt cx="432932" cy="475786"/>
          </a:xfrm>
        </p:grpSpPr>
        <p:sp>
          <p:nvSpPr>
            <p:cNvPr id="3235" name="Google Shape;3235;p33"/>
            <p:cNvSpPr/>
            <p:nvPr/>
          </p:nvSpPr>
          <p:spPr>
            <a:xfrm>
              <a:off x="6756256" y="3523160"/>
              <a:ext cx="357955" cy="395256"/>
            </a:xfrm>
            <a:custGeom>
              <a:avLst/>
              <a:gdLst/>
              <a:ahLst/>
              <a:cxnLst/>
              <a:rect l="l" t="t" r="r" b="b"/>
              <a:pathLst>
                <a:path w="10508" h="11603" extrusionOk="0">
                  <a:moveTo>
                    <a:pt x="847" y="0"/>
                  </a:moveTo>
                  <a:cubicBezTo>
                    <a:pt x="627" y="0"/>
                    <a:pt x="448" y="198"/>
                    <a:pt x="436" y="445"/>
                  </a:cubicBezTo>
                  <a:lnTo>
                    <a:pt x="10" y="11121"/>
                  </a:lnTo>
                  <a:cubicBezTo>
                    <a:pt x="1" y="11385"/>
                    <a:pt x="186" y="11603"/>
                    <a:pt x="419" y="11603"/>
                  </a:cubicBezTo>
                  <a:cubicBezTo>
                    <a:pt x="420" y="11603"/>
                    <a:pt x="422" y="11603"/>
                    <a:pt x="424" y="11603"/>
                  </a:cubicBezTo>
                  <a:lnTo>
                    <a:pt x="10078" y="11603"/>
                  </a:lnTo>
                  <a:cubicBezTo>
                    <a:pt x="10319" y="11603"/>
                    <a:pt x="10507" y="11377"/>
                    <a:pt x="10492" y="11112"/>
                  </a:cubicBezTo>
                  <a:lnTo>
                    <a:pt x="9914" y="439"/>
                  </a:lnTo>
                  <a:cubicBezTo>
                    <a:pt x="9902" y="192"/>
                    <a:pt x="9720" y="0"/>
                    <a:pt x="9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33"/>
            <p:cNvSpPr/>
            <p:nvPr/>
          </p:nvSpPr>
          <p:spPr>
            <a:xfrm>
              <a:off x="6760787" y="3507899"/>
              <a:ext cx="350256" cy="337959"/>
            </a:xfrm>
            <a:custGeom>
              <a:avLst/>
              <a:gdLst/>
              <a:ahLst/>
              <a:cxnLst/>
              <a:rect l="l" t="t" r="r" b="b"/>
              <a:pathLst>
                <a:path w="10282" h="9921" extrusionOk="0">
                  <a:moveTo>
                    <a:pt x="8238" y="1"/>
                  </a:moveTo>
                  <a:lnTo>
                    <a:pt x="0" y="245"/>
                  </a:lnTo>
                  <a:lnTo>
                    <a:pt x="0" y="285"/>
                  </a:lnTo>
                  <a:lnTo>
                    <a:pt x="115" y="285"/>
                  </a:lnTo>
                  <a:lnTo>
                    <a:pt x="115" y="5641"/>
                  </a:lnTo>
                  <a:lnTo>
                    <a:pt x="303" y="881"/>
                  </a:lnTo>
                  <a:cubicBezTo>
                    <a:pt x="315" y="643"/>
                    <a:pt x="491" y="454"/>
                    <a:pt x="708" y="454"/>
                  </a:cubicBezTo>
                  <a:lnTo>
                    <a:pt x="9377" y="454"/>
                  </a:lnTo>
                  <a:cubicBezTo>
                    <a:pt x="9596" y="454"/>
                    <a:pt x="9781" y="646"/>
                    <a:pt x="9794" y="890"/>
                  </a:cubicBezTo>
                  <a:lnTo>
                    <a:pt x="10266" y="9635"/>
                  </a:lnTo>
                  <a:lnTo>
                    <a:pt x="10266" y="1"/>
                  </a:lnTo>
                  <a:close/>
                  <a:moveTo>
                    <a:pt x="10266" y="9635"/>
                  </a:moveTo>
                  <a:lnTo>
                    <a:pt x="10266" y="9905"/>
                  </a:lnTo>
                  <a:lnTo>
                    <a:pt x="10282" y="9921"/>
                  </a:lnTo>
                  <a:lnTo>
                    <a:pt x="10266" y="9635"/>
                  </a:lnTo>
                  <a:close/>
                </a:path>
              </a:pathLst>
            </a:custGeom>
            <a:solidFill>
              <a:srgbClr val="F0B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33"/>
            <p:cNvSpPr/>
            <p:nvPr/>
          </p:nvSpPr>
          <p:spPr>
            <a:xfrm>
              <a:off x="6762796" y="3507899"/>
              <a:ext cx="279878" cy="7835"/>
            </a:xfrm>
            <a:custGeom>
              <a:avLst/>
              <a:gdLst/>
              <a:ahLst/>
              <a:cxnLst/>
              <a:rect l="l" t="t" r="r" b="b"/>
              <a:pathLst>
                <a:path w="8216" h="230" extrusionOk="0">
                  <a:moveTo>
                    <a:pt x="3" y="1"/>
                  </a:moveTo>
                  <a:lnTo>
                    <a:pt x="0" y="226"/>
                  </a:lnTo>
                  <a:lnTo>
                    <a:pt x="0" y="229"/>
                  </a:lnTo>
                  <a:lnTo>
                    <a:pt x="8216" y="1"/>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33"/>
            <p:cNvSpPr/>
            <p:nvPr/>
          </p:nvSpPr>
          <p:spPr>
            <a:xfrm>
              <a:off x="6757005" y="3517573"/>
              <a:ext cx="7801" cy="375839"/>
            </a:xfrm>
            <a:custGeom>
              <a:avLst/>
              <a:gdLst/>
              <a:ahLst/>
              <a:cxnLst/>
              <a:rect l="l" t="t" r="r" b="b"/>
              <a:pathLst>
                <a:path w="229" h="11033" extrusionOk="0">
                  <a:moveTo>
                    <a:pt x="59" y="1"/>
                  </a:moveTo>
                  <a:lnTo>
                    <a:pt x="59" y="6395"/>
                  </a:lnTo>
                  <a:lnTo>
                    <a:pt x="170" y="6395"/>
                  </a:lnTo>
                  <a:lnTo>
                    <a:pt x="173" y="6398"/>
                  </a:lnTo>
                  <a:lnTo>
                    <a:pt x="229" y="5499"/>
                  </a:lnTo>
                  <a:lnTo>
                    <a:pt x="229" y="1"/>
                  </a:lnTo>
                  <a:close/>
                  <a:moveTo>
                    <a:pt x="65" y="6676"/>
                  </a:moveTo>
                  <a:lnTo>
                    <a:pt x="5" y="10888"/>
                  </a:lnTo>
                  <a:lnTo>
                    <a:pt x="173" y="6676"/>
                  </a:lnTo>
                  <a:close/>
                  <a:moveTo>
                    <a:pt x="5" y="10888"/>
                  </a:moveTo>
                  <a:lnTo>
                    <a:pt x="0" y="11017"/>
                  </a:lnTo>
                  <a:lnTo>
                    <a:pt x="0" y="11032"/>
                  </a:lnTo>
                  <a:lnTo>
                    <a:pt x="3" y="11032"/>
                  </a:lnTo>
                  <a:lnTo>
                    <a:pt x="5" y="10888"/>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33"/>
            <p:cNvSpPr/>
            <p:nvPr/>
          </p:nvSpPr>
          <p:spPr>
            <a:xfrm>
              <a:off x="6758981" y="3735385"/>
              <a:ext cx="4258" cy="9606"/>
            </a:xfrm>
            <a:custGeom>
              <a:avLst/>
              <a:gdLst/>
              <a:ahLst/>
              <a:cxnLst/>
              <a:rect l="l" t="t" r="r" b="b"/>
              <a:pathLst>
                <a:path w="125" h="282" extrusionOk="0">
                  <a:moveTo>
                    <a:pt x="4" y="1"/>
                  </a:moveTo>
                  <a:lnTo>
                    <a:pt x="1" y="282"/>
                  </a:lnTo>
                  <a:lnTo>
                    <a:pt x="112" y="282"/>
                  </a:lnTo>
                  <a:lnTo>
                    <a:pt x="124" y="1"/>
                  </a:lnTo>
                  <a:close/>
                </a:path>
              </a:pathLst>
            </a:custGeom>
            <a:solidFill>
              <a:srgbClr val="4C3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33"/>
            <p:cNvSpPr/>
            <p:nvPr/>
          </p:nvSpPr>
          <p:spPr>
            <a:xfrm>
              <a:off x="6756563" y="3523330"/>
              <a:ext cx="354480" cy="369435"/>
            </a:xfrm>
            <a:custGeom>
              <a:avLst/>
              <a:gdLst/>
              <a:ahLst/>
              <a:cxnLst/>
              <a:rect l="l" t="t" r="r" b="b"/>
              <a:pathLst>
                <a:path w="10406" h="10845" extrusionOk="0">
                  <a:moveTo>
                    <a:pt x="9526" y="1"/>
                  </a:moveTo>
                  <a:cubicBezTo>
                    <a:pt x="9518" y="1"/>
                    <a:pt x="9509" y="1"/>
                    <a:pt x="9501" y="1"/>
                  </a:cubicBezTo>
                  <a:lnTo>
                    <a:pt x="832" y="1"/>
                  </a:lnTo>
                  <a:cubicBezTo>
                    <a:pt x="823" y="1"/>
                    <a:pt x="815" y="1"/>
                    <a:pt x="806" y="1"/>
                  </a:cubicBezTo>
                  <a:cubicBezTo>
                    <a:pt x="593" y="1"/>
                    <a:pt x="427" y="190"/>
                    <a:pt x="415" y="428"/>
                  </a:cubicBezTo>
                  <a:lnTo>
                    <a:pt x="220" y="5330"/>
                  </a:lnTo>
                  <a:lnTo>
                    <a:pt x="186" y="6229"/>
                  </a:lnTo>
                  <a:lnTo>
                    <a:pt x="174" y="6504"/>
                  </a:lnTo>
                  <a:lnTo>
                    <a:pt x="1" y="10844"/>
                  </a:lnTo>
                  <a:lnTo>
                    <a:pt x="847" y="983"/>
                  </a:lnTo>
                  <a:cubicBezTo>
                    <a:pt x="873" y="685"/>
                    <a:pt x="1110" y="450"/>
                    <a:pt x="1403" y="450"/>
                  </a:cubicBezTo>
                  <a:cubicBezTo>
                    <a:pt x="1419" y="450"/>
                    <a:pt x="1436" y="451"/>
                    <a:pt x="1452" y="452"/>
                  </a:cubicBezTo>
                  <a:lnTo>
                    <a:pt x="8890" y="452"/>
                  </a:lnTo>
                  <a:cubicBezTo>
                    <a:pt x="8906" y="451"/>
                    <a:pt x="8923" y="450"/>
                    <a:pt x="8939" y="450"/>
                  </a:cubicBezTo>
                  <a:cubicBezTo>
                    <a:pt x="9226" y="450"/>
                    <a:pt x="9460" y="676"/>
                    <a:pt x="9492" y="968"/>
                  </a:cubicBezTo>
                  <a:lnTo>
                    <a:pt x="10406" y="9452"/>
                  </a:lnTo>
                  <a:lnTo>
                    <a:pt x="9918" y="421"/>
                  </a:lnTo>
                  <a:cubicBezTo>
                    <a:pt x="9903" y="184"/>
                    <a:pt x="9734" y="1"/>
                    <a:pt x="9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33"/>
            <p:cNvSpPr/>
            <p:nvPr/>
          </p:nvSpPr>
          <p:spPr>
            <a:xfrm>
              <a:off x="6766680" y="3584988"/>
              <a:ext cx="332168" cy="9606"/>
            </a:xfrm>
            <a:custGeom>
              <a:avLst/>
              <a:gdLst/>
              <a:ahLst/>
              <a:cxnLst/>
              <a:rect l="l" t="t" r="r" b="b"/>
              <a:pathLst>
                <a:path w="9751" h="282" extrusionOk="0">
                  <a:moveTo>
                    <a:pt x="9689" y="1"/>
                  </a:moveTo>
                  <a:lnTo>
                    <a:pt x="59" y="112"/>
                  </a:lnTo>
                  <a:cubicBezTo>
                    <a:pt x="59" y="112"/>
                    <a:pt x="0" y="171"/>
                    <a:pt x="0" y="204"/>
                  </a:cubicBezTo>
                  <a:cubicBezTo>
                    <a:pt x="7" y="235"/>
                    <a:pt x="31" y="263"/>
                    <a:pt x="65" y="282"/>
                  </a:cubicBezTo>
                  <a:lnTo>
                    <a:pt x="9698" y="112"/>
                  </a:lnTo>
                  <a:cubicBezTo>
                    <a:pt x="9729" y="112"/>
                    <a:pt x="9750" y="84"/>
                    <a:pt x="9750" y="53"/>
                  </a:cubicBezTo>
                  <a:cubicBezTo>
                    <a:pt x="9747" y="22"/>
                    <a:pt x="9723" y="1"/>
                    <a:pt x="9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33"/>
            <p:cNvSpPr/>
            <p:nvPr/>
          </p:nvSpPr>
          <p:spPr>
            <a:xfrm>
              <a:off x="6761740" y="3671649"/>
              <a:ext cx="342149" cy="3917"/>
            </a:xfrm>
            <a:custGeom>
              <a:avLst/>
              <a:gdLst/>
              <a:ahLst/>
              <a:cxnLst/>
              <a:rect l="l" t="t" r="r" b="b"/>
              <a:pathLst>
                <a:path w="10044" h="115" extrusionOk="0">
                  <a:moveTo>
                    <a:pt x="62" y="1"/>
                  </a:moveTo>
                  <a:cubicBezTo>
                    <a:pt x="28" y="1"/>
                    <a:pt x="0" y="25"/>
                    <a:pt x="0" y="56"/>
                  </a:cubicBezTo>
                  <a:cubicBezTo>
                    <a:pt x="0" y="87"/>
                    <a:pt x="28" y="115"/>
                    <a:pt x="62" y="115"/>
                  </a:cubicBezTo>
                  <a:lnTo>
                    <a:pt x="9982" y="115"/>
                  </a:lnTo>
                  <a:cubicBezTo>
                    <a:pt x="10016" y="115"/>
                    <a:pt x="10044" y="90"/>
                    <a:pt x="10044" y="56"/>
                  </a:cubicBezTo>
                  <a:cubicBezTo>
                    <a:pt x="10044" y="25"/>
                    <a:pt x="10016" y="1"/>
                    <a:pt x="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33"/>
            <p:cNvSpPr/>
            <p:nvPr/>
          </p:nvSpPr>
          <p:spPr>
            <a:xfrm>
              <a:off x="6761843" y="3739064"/>
              <a:ext cx="345726" cy="3917"/>
            </a:xfrm>
            <a:custGeom>
              <a:avLst/>
              <a:gdLst/>
              <a:ahLst/>
              <a:cxnLst/>
              <a:rect l="l" t="t" r="r" b="b"/>
              <a:pathLst>
                <a:path w="10149" h="115" extrusionOk="0">
                  <a:moveTo>
                    <a:pt x="62" y="1"/>
                  </a:moveTo>
                  <a:cubicBezTo>
                    <a:pt x="28" y="1"/>
                    <a:pt x="0" y="25"/>
                    <a:pt x="0" y="59"/>
                  </a:cubicBezTo>
                  <a:cubicBezTo>
                    <a:pt x="0" y="90"/>
                    <a:pt x="28" y="115"/>
                    <a:pt x="62" y="115"/>
                  </a:cubicBezTo>
                  <a:lnTo>
                    <a:pt x="10087" y="115"/>
                  </a:lnTo>
                  <a:cubicBezTo>
                    <a:pt x="10121" y="115"/>
                    <a:pt x="10149" y="90"/>
                    <a:pt x="10149" y="59"/>
                  </a:cubicBezTo>
                  <a:cubicBezTo>
                    <a:pt x="10149" y="25"/>
                    <a:pt x="10121" y="1"/>
                    <a:pt x="100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33"/>
            <p:cNvSpPr/>
            <p:nvPr/>
          </p:nvSpPr>
          <p:spPr>
            <a:xfrm>
              <a:off x="6757619" y="3802697"/>
              <a:ext cx="353629" cy="15500"/>
            </a:xfrm>
            <a:custGeom>
              <a:avLst/>
              <a:gdLst/>
              <a:ahLst/>
              <a:cxnLst/>
              <a:rect l="l" t="t" r="r" b="b"/>
              <a:pathLst>
                <a:path w="10381" h="455" extrusionOk="0">
                  <a:moveTo>
                    <a:pt x="10319" y="1"/>
                  </a:moveTo>
                  <a:lnTo>
                    <a:pt x="60" y="328"/>
                  </a:lnTo>
                  <a:cubicBezTo>
                    <a:pt x="26" y="331"/>
                    <a:pt x="1" y="359"/>
                    <a:pt x="1" y="393"/>
                  </a:cubicBezTo>
                  <a:cubicBezTo>
                    <a:pt x="7" y="430"/>
                    <a:pt x="32" y="455"/>
                    <a:pt x="63" y="455"/>
                  </a:cubicBezTo>
                  <a:lnTo>
                    <a:pt x="10322" y="127"/>
                  </a:lnTo>
                  <a:cubicBezTo>
                    <a:pt x="10356" y="124"/>
                    <a:pt x="10381" y="96"/>
                    <a:pt x="10381" y="62"/>
                  </a:cubicBezTo>
                  <a:cubicBezTo>
                    <a:pt x="10375" y="28"/>
                    <a:pt x="10350" y="1"/>
                    <a:pt x="1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33"/>
            <p:cNvSpPr/>
            <p:nvPr/>
          </p:nvSpPr>
          <p:spPr>
            <a:xfrm>
              <a:off x="6916327" y="3548300"/>
              <a:ext cx="24016" cy="24220"/>
            </a:xfrm>
            <a:custGeom>
              <a:avLst/>
              <a:gdLst/>
              <a:ahLst/>
              <a:cxnLst/>
              <a:rect l="l" t="t" r="r" b="b"/>
              <a:pathLst>
                <a:path w="705" h="711" extrusionOk="0">
                  <a:moveTo>
                    <a:pt x="353" y="124"/>
                  </a:moveTo>
                  <a:cubicBezTo>
                    <a:pt x="479" y="124"/>
                    <a:pt x="584" y="229"/>
                    <a:pt x="584" y="355"/>
                  </a:cubicBezTo>
                  <a:cubicBezTo>
                    <a:pt x="584" y="482"/>
                    <a:pt x="479" y="587"/>
                    <a:pt x="353" y="587"/>
                  </a:cubicBezTo>
                  <a:cubicBezTo>
                    <a:pt x="226" y="587"/>
                    <a:pt x="121" y="482"/>
                    <a:pt x="121" y="355"/>
                  </a:cubicBezTo>
                  <a:cubicBezTo>
                    <a:pt x="121" y="229"/>
                    <a:pt x="226" y="124"/>
                    <a:pt x="353" y="124"/>
                  </a:cubicBezTo>
                  <a:close/>
                  <a:moveTo>
                    <a:pt x="353" y="0"/>
                  </a:moveTo>
                  <a:cubicBezTo>
                    <a:pt x="158" y="0"/>
                    <a:pt x="1" y="158"/>
                    <a:pt x="1" y="355"/>
                  </a:cubicBezTo>
                  <a:cubicBezTo>
                    <a:pt x="1" y="553"/>
                    <a:pt x="158" y="710"/>
                    <a:pt x="353" y="710"/>
                  </a:cubicBezTo>
                  <a:cubicBezTo>
                    <a:pt x="544" y="710"/>
                    <a:pt x="705" y="553"/>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33"/>
            <p:cNvSpPr/>
            <p:nvPr/>
          </p:nvSpPr>
          <p:spPr>
            <a:xfrm>
              <a:off x="6916327" y="369563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7" name="Google Shape;3247;p33"/>
            <p:cNvSpPr/>
            <p:nvPr/>
          </p:nvSpPr>
          <p:spPr>
            <a:xfrm>
              <a:off x="6916327" y="3831312"/>
              <a:ext cx="24016" cy="24220"/>
            </a:xfrm>
            <a:custGeom>
              <a:avLst/>
              <a:gdLst/>
              <a:ahLst/>
              <a:cxnLst/>
              <a:rect l="l" t="t" r="r" b="b"/>
              <a:pathLst>
                <a:path w="705" h="711" extrusionOk="0">
                  <a:moveTo>
                    <a:pt x="353" y="124"/>
                  </a:moveTo>
                  <a:cubicBezTo>
                    <a:pt x="479" y="124"/>
                    <a:pt x="584" y="229"/>
                    <a:pt x="584" y="355"/>
                  </a:cubicBezTo>
                  <a:cubicBezTo>
                    <a:pt x="584" y="485"/>
                    <a:pt x="479" y="587"/>
                    <a:pt x="353" y="587"/>
                  </a:cubicBezTo>
                  <a:cubicBezTo>
                    <a:pt x="226" y="587"/>
                    <a:pt x="121" y="485"/>
                    <a:pt x="121" y="355"/>
                  </a:cubicBezTo>
                  <a:cubicBezTo>
                    <a:pt x="121" y="229"/>
                    <a:pt x="226" y="124"/>
                    <a:pt x="353" y="124"/>
                  </a:cubicBezTo>
                  <a:close/>
                  <a:moveTo>
                    <a:pt x="353" y="0"/>
                  </a:moveTo>
                  <a:cubicBezTo>
                    <a:pt x="158" y="0"/>
                    <a:pt x="1" y="161"/>
                    <a:pt x="1" y="355"/>
                  </a:cubicBezTo>
                  <a:cubicBezTo>
                    <a:pt x="1" y="553"/>
                    <a:pt x="158" y="711"/>
                    <a:pt x="353" y="711"/>
                  </a:cubicBezTo>
                  <a:cubicBezTo>
                    <a:pt x="544" y="711"/>
                    <a:pt x="705" y="550"/>
                    <a:pt x="705" y="355"/>
                  </a:cubicBezTo>
                  <a:cubicBezTo>
                    <a:pt x="705" y="161"/>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8" name="Google Shape;3248;p33"/>
            <p:cNvSpPr/>
            <p:nvPr/>
          </p:nvSpPr>
          <p:spPr>
            <a:xfrm>
              <a:off x="6916327" y="362096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9" name="Google Shape;3249;p33"/>
            <p:cNvSpPr/>
            <p:nvPr/>
          </p:nvSpPr>
          <p:spPr>
            <a:xfrm>
              <a:off x="6916327" y="3761070"/>
              <a:ext cx="24016" cy="24118"/>
            </a:xfrm>
            <a:custGeom>
              <a:avLst/>
              <a:gdLst/>
              <a:ahLst/>
              <a:cxnLst/>
              <a:rect l="l" t="t" r="r" b="b"/>
              <a:pathLst>
                <a:path w="705" h="708" extrusionOk="0">
                  <a:moveTo>
                    <a:pt x="353" y="124"/>
                  </a:moveTo>
                  <a:cubicBezTo>
                    <a:pt x="479" y="124"/>
                    <a:pt x="584" y="225"/>
                    <a:pt x="584" y="355"/>
                  </a:cubicBezTo>
                  <a:cubicBezTo>
                    <a:pt x="584" y="482"/>
                    <a:pt x="479" y="587"/>
                    <a:pt x="353" y="587"/>
                  </a:cubicBezTo>
                  <a:cubicBezTo>
                    <a:pt x="226" y="587"/>
                    <a:pt x="121" y="482"/>
                    <a:pt x="121" y="355"/>
                  </a:cubicBezTo>
                  <a:cubicBezTo>
                    <a:pt x="121" y="225"/>
                    <a:pt x="226" y="124"/>
                    <a:pt x="353" y="124"/>
                  </a:cubicBezTo>
                  <a:close/>
                  <a:moveTo>
                    <a:pt x="353" y="0"/>
                  </a:moveTo>
                  <a:cubicBezTo>
                    <a:pt x="158" y="0"/>
                    <a:pt x="1" y="158"/>
                    <a:pt x="1" y="355"/>
                  </a:cubicBezTo>
                  <a:cubicBezTo>
                    <a:pt x="1" y="550"/>
                    <a:pt x="158" y="707"/>
                    <a:pt x="353" y="707"/>
                  </a:cubicBezTo>
                  <a:cubicBezTo>
                    <a:pt x="544" y="707"/>
                    <a:pt x="705" y="550"/>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0" name="Google Shape;3250;p33"/>
            <p:cNvSpPr/>
            <p:nvPr/>
          </p:nvSpPr>
          <p:spPr>
            <a:xfrm>
              <a:off x="6718512" y="3487085"/>
              <a:ext cx="432932" cy="475786"/>
            </a:xfrm>
            <a:custGeom>
              <a:avLst/>
              <a:gdLst/>
              <a:ahLst/>
              <a:cxnLst/>
              <a:rect l="l" t="t" r="r" b="b"/>
              <a:pathLst>
                <a:path w="12709" h="13967" extrusionOk="0">
                  <a:moveTo>
                    <a:pt x="10609" y="1065"/>
                  </a:moveTo>
                  <a:cubicBezTo>
                    <a:pt x="10828" y="1065"/>
                    <a:pt x="11010" y="1254"/>
                    <a:pt x="11022" y="1501"/>
                  </a:cubicBezTo>
                  <a:lnTo>
                    <a:pt x="11600" y="12174"/>
                  </a:lnTo>
                  <a:cubicBezTo>
                    <a:pt x="11621" y="12436"/>
                    <a:pt x="11427" y="12665"/>
                    <a:pt x="11189" y="12665"/>
                  </a:cubicBezTo>
                  <a:lnTo>
                    <a:pt x="1532" y="12665"/>
                  </a:lnTo>
                  <a:cubicBezTo>
                    <a:pt x="1297" y="12665"/>
                    <a:pt x="1109" y="12446"/>
                    <a:pt x="1118" y="12183"/>
                  </a:cubicBezTo>
                  <a:lnTo>
                    <a:pt x="1544" y="1507"/>
                  </a:lnTo>
                  <a:cubicBezTo>
                    <a:pt x="1556" y="1260"/>
                    <a:pt x="1735" y="1065"/>
                    <a:pt x="1958" y="1065"/>
                  </a:cubicBezTo>
                  <a:close/>
                  <a:moveTo>
                    <a:pt x="11535" y="0"/>
                  </a:moveTo>
                  <a:cubicBezTo>
                    <a:pt x="7549" y="3"/>
                    <a:pt x="4678" y="93"/>
                    <a:pt x="964" y="130"/>
                  </a:cubicBezTo>
                  <a:cubicBezTo>
                    <a:pt x="744" y="133"/>
                    <a:pt x="562" y="324"/>
                    <a:pt x="553" y="559"/>
                  </a:cubicBezTo>
                  <a:cubicBezTo>
                    <a:pt x="355" y="5249"/>
                    <a:pt x="152" y="9127"/>
                    <a:pt x="7" y="13502"/>
                  </a:cubicBezTo>
                  <a:cubicBezTo>
                    <a:pt x="1" y="13758"/>
                    <a:pt x="186" y="13966"/>
                    <a:pt x="417" y="13966"/>
                  </a:cubicBezTo>
                  <a:cubicBezTo>
                    <a:pt x="428" y="13966"/>
                    <a:pt x="440" y="13966"/>
                    <a:pt x="451" y="13965"/>
                  </a:cubicBezTo>
                  <a:lnTo>
                    <a:pt x="12316" y="13965"/>
                  </a:lnTo>
                  <a:cubicBezTo>
                    <a:pt x="12538" y="13949"/>
                    <a:pt x="12708" y="13742"/>
                    <a:pt x="12702" y="13499"/>
                  </a:cubicBezTo>
                  <a:cubicBezTo>
                    <a:pt x="12563" y="9269"/>
                    <a:pt x="12338" y="4622"/>
                    <a:pt x="11952" y="405"/>
                  </a:cubicBezTo>
                  <a:cubicBezTo>
                    <a:pt x="11933" y="173"/>
                    <a:pt x="11751" y="0"/>
                    <a:pt x="1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51" name="Google Shape;3251;p33"/>
          <p:cNvGrpSpPr/>
          <p:nvPr/>
        </p:nvGrpSpPr>
        <p:grpSpPr>
          <a:xfrm>
            <a:off x="-125559" y="3760720"/>
            <a:ext cx="584882" cy="1400960"/>
            <a:chOff x="3751246" y="2303702"/>
            <a:chExt cx="642022" cy="1537827"/>
          </a:xfrm>
        </p:grpSpPr>
        <p:sp>
          <p:nvSpPr>
            <p:cNvPr id="3252" name="Google Shape;3252;p33"/>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33"/>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33"/>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33"/>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33"/>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33"/>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58" name="Google Shape;3258;p33"/>
          <p:cNvGrpSpPr/>
          <p:nvPr/>
        </p:nvGrpSpPr>
        <p:grpSpPr>
          <a:xfrm rot="1646026">
            <a:off x="8542942" y="1288911"/>
            <a:ext cx="871588" cy="699691"/>
            <a:chOff x="3658079" y="220652"/>
            <a:chExt cx="871631" cy="699725"/>
          </a:xfrm>
        </p:grpSpPr>
        <p:sp>
          <p:nvSpPr>
            <p:cNvPr id="3259" name="Google Shape;3259;p33"/>
            <p:cNvSpPr/>
            <p:nvPr/>
          </p:nvSpPr>
          <p:spPr>
            <a:xfrm>
              <a:off x="3699448" y="220652"/>
              <a:ext cx="782192" cy="253847"/>
            </a:xfrm>
            <a:custGeom>
              <a:avLst/>
              <a:gdLst/>
              <a:ahLst/>
              <a:cxnLst/>
              <a:rect l="l" t="t" r="r" b="b"/>
              <a:pathLst>
                <a:path w="6769" h="2197" extrusionOk="0">
                  <a:moveTo>
                    <a:pt x="6149" y="1"/>
                  </a:moveTo>
                  <a:cubicBezTo>
                    <a:pt x="5561" y="1"/>
                    <a:pt x="3511" y="1482"/>
                    <a:pt x="3511" y="1482"/>
                  </a:cubicBezTo>
                  <a:cubicBezTo>
                    <a:pt x="3253" y="1081"/>
                    <a:pt x="1170" y="132"/>
                    <a:pt x="641" y="132"/>
                  </a:cubicBezTo>
                  <a:cubicBezTo>
                    <a:pt x="599" y="132"/>
                    <a:pt x="567" y="138"/>
                    <a:pt x="547" y="151"/>
                  </a:cubicBezTo>
                  <a:cubicBezTo>
                    <a:pt x="263" y="324"/>
                    <a:pt x="0" y="719"/>
                    <a:pt x="0" y="719"/>
                  </a:cubicBezTo>
                  <a:cubicBezTo>
                    <a:pt x="0" y="719"/>
                    <a:pt x="2007" y="1880"/>
                    <a:pt x="3474" y="2161"/>
                  </a:cubicBezTo>
                  <a:cubicBezTo>
                    <a:pt x="3603" y="2186"/>
                    <a:pt x="3735" y="2197"/>
                    <a:pt x="3869" y="2197"/>
                  </a:cubicBezTo>
                  <a:cubicBezTo>
                    <a:pt x="5249" y="2197"/>
                    <a:pt x="6769" y="1002"/>
                    <a:pt x="6684" y="957"/>
                  </a:cubicBezTo>
                  <a:cubicBezTo>
                    <a:pt x="6592" y="908"/>
                    <a:pt x="6715" y="74"/>
                    <a:pt x="6187" y="3"/>
                  </a:cubicBezTo>
                  <a:cubicBezTo>
                    <a:pt x="6175" y="1"/>
                    <a:pt x="6163" y="1"/>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0" name="Google Shape;3260;p33"/>
            <p:cNvSpPr/>
            <p:nvPr/>
          </p:nvSpPr>
          <p:spPr>
            <a:xfrm>
              <a:off x="3658079" y="267563"/>
              <a:ext cx="871631" cy="651775"/>
            </a:xfrm>
            <a:custGeom>
              <a:avLst/>
              <a:gdLst/>
              <a:ahLst/>
              <a:cxnLst/>
              <a:rect l="l" t="t" r="r" b="b"/>
              <a:pathLst>
                <a:path w="7543" h="5641" extrusionOk="0">
                  <a:moveTo>
                    <a:pt x="7349" y="1"/>
                  </a:moveTo>
                  <a:cubicBezTo>
                    <a:pt x="6686" y="1"/>
                    <a:pt x="3862" y="1076"/>
                    <a:pt x="3862" y="1076"/>
                  </a:cubicBezTo>
                  <a:lnTo>
                    <a:pt x="170" y="45"/>
                  </a:lnTo>
                  <a:cubicBezTo>
                    <a:pt x="170" y="45"/>
                    <a:pt x="0" y="4203"/>
                    <a:pt x="170" y="4596"/>
                  </a:cubicBezTo>
                  <a:cubicBezTo>
                    <a:pt x="328" y="4965"/>
                    <a:pt x="3160" y="5640"/>
                    <a:pt x="3987" y="5640"/>
                  </a:cubicBezTo>
                  <a:cubicBezTo>
                    <a:pt x="4046" y="5640"/>
                    <a:pt x="4094" y="5637"/>
                    <a:pt x="4131" y="5630"/>
                  </a:cubicBezTo>
                  <a:cubicBezTo>
                    <a:pt x="4690" y="5522"/>
                    <a:pt x="7543" y="5355"/>
                    <a:pt x="7543" y="4852"/>
                  </a:cubicBezTo>
                  <a:cubicBezTo>
                    <a:pt x="7543" y="2005"/>
                    <a:pt x="7484" y="45"/>
                    <a:pt x="7484" y="45"/>
                  </a:cubicBezTo>
                  <a:cubicBezTo>
                    <a:pt x="7471" y="14"/>
                    <a:pt x="7424"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1" name="Google Shape;3261;p33"/>
            <p:cNvSpPr/>
            <p:nvPr/>
          </p:nvSpPr>
          <p:spPr>
            <a:xfrm>
              <a:off x="4041950" y="369009"/>
              <a:ext cx="152764" cy="551369"/>
            </a:xfrm>
            <a:custGeom>
              <a:avLst/>
              <a:gdLst/>
              <a:ahLst/>
              <a:cxnLst/>
              <a:rect l="l" t="t" r="r" b="b"/>
              <a:pathLst>
                <a:path w="1322" h="4772" extrusionOk="0">
                  <a:moveTo>
                    <a:pt x="1075" y="0"/>
                  </a:moveTo>
                  <a:cubicBezTo>
                    <a:pt x="1075" y="0"/>
                    <a:pt x="1075" y="0"/>
                    <a:pt x="1075" y="0"/>
                  </a:cubicBezTo>
                  <a:cubicBezTo>
                    <a:pt x="803" y="55"/>
                    <a:pt x="400" y="63"/>
                    <a:pt x="191" y="63"/>
                  </a:cubicBezTo>
                  <a:cubicBezTo>
                    <a:pt x="108" y="63"/>
                    <a:pt x="56" y="62"/>
                    <a:pt x="56" y="62"/>
                  </a:cubicBezTo>
                  <a:cubicBezTo>
                    <a:pt x="0" y="355"/>
                    <a:pt x="6" y="4693"/>
                    <a:pt x="3" y="4699"/>
                  </a:cubicBezTo>
                  <a:cubicBezTo>
                    <a:pt x="304" y="4753"/>
                    <a:pt x="531" y="4771"/>
                    <a:pt x="703" y="4771"/>
                  </a:cubicBezTo>
                  <a:cubicBezTo>
                    <a:pt x="1032" y="4771"/>
                    <a:pt x="1160" y="4705"/>
                    <a:pt x="1223" y="4699"/>
                  </a:cubicBezTo>
                  <a:cubicBezTo>
                    <a:pt x="1321" y="4687"/>
                    <a:pt x="1199"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62" name="Google Shape;3262;p33"/>
          <p:cNvGrpSpPr/>
          <p:nvPr/>
        </p:nvGrpSpPr>
        <p:grpSpPr>
          <a:xfrm rot="-1415062">
            <a:off x="-71553" y="2428283"/>
            <a:ext cx="709176" cy="820801"/>
            <a:chOff x="4465639" y="777237"/>
            <a:chExt cx="1280418" cy="1481956"/>
          </a:xfrm>
        </p:grpSpPr>
        <p:sp>
          <p:nvSpPr>
            <p:cNvPr id="3263" name="Google Shape;3263;p33"/>
            <p:cNvSpPr/>
            <p:nvPr/>
          </p:nvSpPr>
          <p:spPr>
            <a:xfrm>
              <a:off x="4465639" y="777237"/>
              <a:ext cx="1280204" cy="1481956"/>
            </a:xfrm>
            <a:custGeom>
              <a:avLst/>
              <a:gdLst/>
              <a:ahLst/>
              <a:cxnLst/>
              <a:rect l="l" t="t" r="r" b="b"/>
              <a:pathLst>
                <a:path w="17964" h="20795" extrusionOk="0">
                  <a:moveTo>
                    <a:pt x="6457" y="4024"/>
                  </a:moveTo>
                  <a:lnTo>
                    <a:pt x="14635" y="5296"/>
                  </a:lnTo>
                  <a:lnTo>
                    <a:pt x="13382" y="13391"/>
                  </a:lnTo>
                  <a:lnTo>
                    <a:pt x="6457" y="4024"/>
                  </a:lnTo>
                  <a:close/>
                  <a:moveTo>
                    <a:pt x="1" y="1"/>
                  </a:moveTo>
                  <a:lnTo>
                    <a:pt x="15169" y="20795"/>
                  </a:lnTo>
                  <a:lnTo>
                    <a:pt x="17964" y="278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33"/>
            <p:cNvSpPr/>
            <p:nvPr/>
          </p:nvSpPr>
          <p:spPr>
            <a:xfrm>
              <a:off x="4465639" y="777237"/>
              <a:ext cx="1280418" cy="1481956"/>
            </a:xfrm>
            <a:custGeom>
              <a:avLst/>
              <a:gdLst/>
              <a:ahLst/>
              <a:cxnLst/>
              <a:rect l="l" t="t" r="r" b="b"/>
              <a:pathLst>
                <a:path w="17967" h="20795" extrusionOk="0">
                  <a:moveTo>
                    <a:pt x="1" y="1"/>
                  </a:moveTo>
                  <a:lnTo>
                    <a:pt x="134" y="180"/>
                  </a:lnTo>
                  <a:lnTo>
                    <a:pt x="572" y="251"/>
                  </a:lnTo>
                  <a:lnTo>
                    <a:pt x="16905" y="2786"/>
                  </a:lnTo>
                  <a:lnTo>
                    <a:pt x="14360" y="19152"/>
                  </a:lnTo>
                  <a:lnTo>
                    <a:pt x="14296" y="19597"/>
                  </a:lnTo>
                  <a:lnTo>
                    <a:pt x="15169" y="20795"/>
                  </a:lnTo>
                  <a:lnTo>
                    <a:pt x="15237" y="20350"/>
                  </a:lnTo>
                  <a:lnTo>
                    <a:pt x="17967" y="2789"/>
                  </a:lnTo>
                  <a:lnTo>
                    <a:pt x="445" y="69"/>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33"/>
            <p:cNvSpPr/>
            <p:nvPr/>
          </p:nvSpPr>
          <p:spPr>
            <a:xfrm>
              <a:off x="4465639" y="777237"/>
              <a:ext cx="1280204" cy="1481956"/>
            </a:xfrm>
            <a:custGeom>
              <a:avLst/>
              <a:gdLst/>
              <a:ahLst/>
              <a:cxnLst/>
              <a:rect l="l" t="t" r="r" b="b"/>
              <a:pathLst>
                <a:path w="17964" h="20795" extrusionOk="0">
                  <a:moveTo>
                    <a:pt x="1" y="1"/>
                  </a:moveTo>
                  <a:lnTo>
                    <a:pt x="730" y="998"/>
                  </a:lnTo>
                  <a:lnTo>
                    <a:pt x="17818" y="3653"/>
                  </a:lnTo>
                  <a:lnTo>
                    <a:pt x="15160" y="20785"/>
                  </a:lnTo>
                  <a:lnTo>
                    <a:pt x="15169" y="20795"/>
                  </a:lnTo>
                  <a:lnTo>
                    <a:pt x="17964" y="278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33"/>
            <p:cNvSpPr/>
            <p:nvPr/>
          </p:nvSpPr>
          <p:spPr>
            <a:xfrm>
              <a:off x="5682651" y="965807"/>
              <a:ext cx="14396" cy="64780"/>
            </a:xfrm>
            <a:custGeom>
              <a:avLst/>
              <a:gdLst/>
              <a:ahLst/>
              <a:cxnLst/>
              <a:rect l="l" t="t" r="r" b="b"/>
              <a:pathLst>
                <a:path w="202" h="909" extrusionOk="0">
                  <a:moveTo>
                    <a:pt x="166" y="0"/>
                  </a:moveTo>
                  <a:cubicBezTo>
                    <a:pt x="152" y="0"/>
                    <a:pt x="139" y="14"/>
                    <a:pt x="136" y="28"/>
                  </a:cubicBezTo>
                  <a:lnTo>
                    <a:pt x="7" y="874"/>
                  </a:lnTo>
                  <a:cubicBezTo>
                    <a:pt x="0" y="890"/>
                    <a:pt x="13" y="905"/>
                    <a:pt x="31" y="908"/>
                  </a:cubicBezTo>
                  <a:lnTo>
                    <a:pt x="37" y="908"/>
                  </a:lnTo>
                  <a:cubicBezTo>
                    <a:pt x="50" y="908"/>
                    <a:pt x="62" y="896"/>
                    <a:pt x="68"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33"/>
            <p:cNvSpPr/>
            <p:nvPr/>
          </p:nvSpPr>
          <p:spPr>
            <a:xfrm>
              <a:off x="5609817" y="954476"/>
              <a:ext cx="14396" cy="64851"/>
            </a:xfrm>
            <a:custGeom>
              <a:avLst/>
              <a:gdLst/>
              <a:ahLst/>
              <a:cxnLst/>
              <a:rect l="l" t="t" r="r" b="b"/>
              <a:pathLst>
                <a:path w="202" h="910" extrusionOk="0">
                  <a:moveTo>
                    <a:pt x="162" y="1"/>
                  </a:moveTo>
                  <a:cubicBezTo>
                    <a:pt x="150" y="1"/>
                    <a:pt x="139" y="12"/>
                    <a:pt x="136" y="27"/>
                  </a:cubicBezTo>
                  <a:lnTo>
                    <a:pt x="4" y="873"/>
                  </a:lnTo>
                  <a:cubicBezTo>
                    <a:pt x="0" y="888"/>
                    <a:pt x="13" y="904"/>
                    <a:pt x="31" y="910"/>
                  </a:cubicBezTo>
                  <a:lnTo>
                    <a:pt x="34" y="910"/>
                  </a:lnTo>
                  <a:cubicBezTo>
                    <a:pt x="50" y="910"/>
                    <a:pt x="62" y="898"/>
                    <a:pt x="65" y="882"/>
                  </a:cubicBezTo>
                  <a:lnTo>
                    <a:pt x="198" y="36"/>
                  </a:lnTo>
                  <a:cubicBezTo>
                    <a:pt x="201" y="21"/>
                    <a:pt x="189" y="5"/>
                    <a:pt x="170" y="2"/>
                  </a:cubicBezTo>
                  <a:cubicBezTo>
                    <a:pt x="168" y="1"/>
                    <a:pt x="165"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8" name="Google Shape;3268;p33"/>
            <p:cNvSpPr/>
            <p:nvPr/>
          </p:nvSpPr>
          <p:spPr>
            <a:xfrm>
              <a:off x="5536983" y="943145"/>
              <a:ext cx="14396" cy="64566"/>
            </a:xfrm>
            <a:custGeom>
              <a:avLst/>
              <a:gdLst/>
              <a:ahLst/>
              <a:cxnLst/>
              <a:rect l="l" t="t" r="r" b="b"/>
              <a:pathLst>
                <a:path w="202" h="906" extrusionOk="0">
                  <a:moveTo>
                    <a:pt x="166" y="0"/>
                  </a:moveTo>
                  <a:cubicBezTo>
                    <a:pt x="152" y="0"/>
                    <a:pt x="139" y="12"/>
                    <a:pt x="136" y="28"/>
                  </a:cubicBezTo>
                  <a:lnTo>
                    <a:pt x="4" y="871"/>
                  </a:lnTo>
                  <a:cubicBezTo>
                    <a:pt x="1" y="887"/>
                    <a:pt x="13" y="902"/>
                    <a:pt x="31" y="905"/>
                  </a:cubicBezTo>
                  <a:lnTo>
                    <a:pt x="35" y="905"/>
                  </a:lnTo>
                  <a:cubicBezTo>
                    <a:pt x="50" y="905"/>
                    <a:pt x="62" y="899"/>
                    <a:pt x="65" y="884"/>
                  </a:cubicBezTo>
                  <a:lnTo>
                    <a:pt x="198" y="38"/>
                  </a:lnTo>
                  <a:cubicBezTo>
                    <a:pt x="201" y="22"/>
                    <a:pt x="189" y="7"/>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9" name="Google Shape;3269;p33"/>
            <p:cNvSpPr/>
            <p:nvPr/>
          </p:nvSpPr>
          <p:spPr>
            <a:xfrm>
              <a:off x="5464149" y="931671"/>
              <a:ext cx="14396" cy="64780"/>
            </a:xfrm>
            <a:custGeom>
              <a:avLst/>
              <a:gdLst/>
              <a:ahLst/>
              <a:cxnLst/>
              <a:rect l="l" t="t" r="r" b="b"/>
              <a:pathLst>
                <a:path w="202" h="909" extrusionOk="0">
                  <a:moveTo>
                    <a:pt x="165" y="1"/>
                  </a:moveTo>
                  <a:cubicBezTo>
                    <a:pt x="151" y="1"/>
                    <a:pt x="139" y="10"/>
                    <a:pt x="133" y="29"/>
                  </a:cubicBezTo>
                  <a:lnTo>
                    <a:pt x="4" y="872"/>
                  </a:lnTo>
                  <a:cubicBezTo>
                    <a:pt x="1" y="890"/>
                    <a:pt x="10" y="906"/>
                    <a:pt x="31" y="909"/>
                  </a:cubicBezTo>
                  <a:lnTo>
                    <a:pt x="35" y="909"/>
                  </a:lnTo>
                  <a:cubicBezTo>
                    <a:pt x="50" y="909"/>
                    <a:pt x="65" y="897"/>
                    <a:pt x="65" y="881"/>
                  </a:cubicBezTo>
                  <a:lnTo>
                    <a:pt x="195" y="35"/>
                  </a:lnTo>
                  <a:cubicBezTo>
                    <a:pt x="201" y="20"/>
                    <a:pt x="189" y="4"/>
                    <a:pt x="170" y="1"/>
                  </a:cubicBezTo>
                  <a:cubicBezTo>
                    <a:pt x="168" y="1"/>
                    <a:pt x="16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0" name="Google Shape;3270;p33"/>
            <p:cNvSpPr/>
            <p:nvPr/>
          </p:nvSpPr>
          <p:spPr>
            <a:xfrm>
              <a:off x="5391101" y="920482"/>
              <a:ext cx="14396" cy="64780"/>
            </a:xfrm>
            <a:custGeom>
              <a:avLst/>
              <a:gdLst/>
              <a:ahLst/>
              <a:cxnLst/>
              <a:rect l="l" t="t" r="r" b="b"/>
              <a:pathLst>
                <a:path w="202" h="909" extrusionOk="0">
                  <a:moveTo>
                    <a:pt x="166" y="0"/>
                  </a:moveTo>
                  <a:cubicBezTo>
                    <a:pt x="152" y="0"/>
                    <a:pt x="139" y="14"/>
                    <a:pt x="136" y="28"/>
                  </a:cubicBezTo>
                  <a:lnTo>
                    <a:pt x="7" y="871"/>
                  </a:lnTo>
                  <a:cubicBezTo>
                    <a:pt x="1" y="887"/>
                    <a:pt x="13" y="902"/>
                    <a:pt x="31" y="908"/>
                  </a:cubicBezTo>
                  <a:lnTo>
                    <a:pt x="38" y="908"/>
                  </a:lnTo>
                  <a:cubicBezTo>
                    <a:pt x="53" y="908"/>
                    <a:pt x="69" y="896"/>
                    <a:pt x="69"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1" name="Google Shape;3271;p33"/>
            <p:cNvSpPr/>
            <p:nvPr/>
          </p:nvSpPr>
          <p:spPr>
            <a:xfrm>
              <a:off x="5318267" y="909008"/>
              <a:ext cx="14396" cy="64780"/>
            </a:xfrm>
            <a:custGeom>
              <a:avLst/>
              <a:gdLst/>
              <a:ahLst/>
              <a:cxnLst/>
              <a:rect l="l" t="t" r="r" b="b"/>
              <a:pathLst>
                <a:path w="202" h="909" extrusionOk="0">
                  <a:moveTo>
                    <a:pt x="166" y="1"/>
                  </a:moveTo>
                  <a:cubicBezTo>
                    <a:pt x="152" y="1"/>
                    <a:pt x="139" y="15"/>
                    <a:pt x="136" y="29"/>
                  </a:cubicBezTo>
                  <a:lnTo>
                    <a:pt x="4" y="875"/>
                  </a:lnTo>
                  <a:cubicBezTo>
                    <a:pt x="1" y="890"/>
                    <a:pt x="13" y="906"/>
                    <a:pt x="32" y="909"/>
                  </a:cubicBezTo>
                  <a:lnTo>
                    <a:pt x="35" y="909"/>
                  </a:lnTo>
                  <a:cubicBezTo>
                    <a:pt x="50" y="909"/>
                    <a:pt x="65" y="900"/>
                    <a:pt x="65" y="881"/>
                  </a:cubicBezTo>
                  <a:lnTo>
                    <a:pt x="198" y="38"/>
                  </a:lnTo>
                  <a:cubicBezTo>
                    <a:pt x="201" y="23"/>
                    <a:pt x="189" y="7"/>
                    <a:pt x="170" y="1"/>
                  </a:cubicBez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2" name="Google Shape;3272;p33"/>
            <p:cNvSpPr/>
            <p:nvPr/>
          </p:nvSpPr>
          <p:spPr>
            <a:xfrm>
              <a:off x="5245433" y="897820"/>
              <a:ext cx="14396" cy="64780"/>
            </a:xfrm>
            <a:custGeom>
              <a:avLst/>
              <a:gdLst/>
              <a:ahLst/>
              <a:cxnLst/>
              <a:rect l="l" t="t" r="r" b="b"/>
              <a:pathLst>
                <a:path w="202" h="909" extrusionOk="0">
                  <a:moveTo>
                    <a:pt x="166" y="0"/>
                  </a:moveTo>
                  <a:cubicBezTo>
                    <a:pt x="152" y="0"/>
                    <a:pt x="139" y="14"/>
                    <a:pt x="137" y="28"/>
                  </a:cubicBezTo>
                  <a:lnTo>
                    <a:pt x="4" y="874"/>
                  </a:lnTo>
                  <a:cubicBezTo>
                    <a:pt x="1" y="890"/>
                    <a:pt x="13" y="905"/>
                    <a:pt x="32" y="908"/>
                  </a:cubicBezTo>
                  <a:lnTo>
                    <a:pt x="35" y="908"/>
                  </a:lnTo>
                  <a:cubicBezTo>
                    <a:pt x="50" y="908"/>
                    <a:pt x="66" y="896"/>
                    <a:pt x="66" y="881"/>
                  </a:cubicBezTo>
                  <a:lnTo>
                    <a:pt x="198" y="35"/>
                  </a:lnTo>
                  <a:cubicBezTo>
                    <a:pt x="201"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3" name="Google Shape;3273;p33"/>
            <p:cNvSpPr/>
            <p:nvPr/>
          </p:nvSpPr>
          <p:spPr>
            <a:xfrm>
              <a:off x="5172599" y="886560"/>
              <a:ext cx="14396" cy="64780"/>
            </a:xfrm>
            <a:custGeom>
              <a:avLst/>
              <a:gdLst/>
              <a:ahLst/>
              <a:cxnLst/>
              <a:rect l="l" t="t" r="r" b="b"/>
              <a:pathLst>
                <a:path w="202" h="909" extrusionOk="0">
                  <a:moveTo>
                    <a:pt x="167" y="1"/>
                  </a:moveTo>
                  <a:cubicBezTo>
                    <a:pt x="153" y="1"/>
                    <a:pt x="139" y="15"/>
                    <a:pt x="134" y="29"/>
                  </a:cubicBezTo>
                  <a:lnTo>
                    <a:pt x="4" y="872"/>
                  </a:lnTo>
                  <a:cubicBezTo>
                    <a:pt x="1" y="887"/>
                    <a:pt x="10" y="906"/>
                    <a:pt x="32" y="909"/>
                  </a:cubicBezTo>
                  <a:lnTo>
                    <a:pt x="35" y="909"/>
                  </a:lnTo>
                  <a:cubicBezTo>
                    <a:pt x="50" y="909"/>
                    <a:pt x="66" y="897"/>
                    <a:pt x="66" y="881"/>
                  </a:cubicBezTo>
                  <a:lnTo>
                    <a:pt x="195" y="35"/>
                  </a:lnTo>
                  <a:cubicBezTo>
                    <a:pt x="201"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4" name="Google Shape;3274;p33"/>
            <p:cNvSpPr/>
            <p:nvPr/>
          </p:nvSpPr>
          <p:spPr>
            <a:xfrm>
              <a:off x="5099551" y="875371"/>
              <a:ext cx="14396" cy="64780"/>
            </a:xfrm>
            <a:custGeom>
              <a:avLst/>
              <a:gdLst/>
              <a:ahLst/>
              <a:cxnLst/>
              <a:rect l="l" t="t" r="r" b="b"/>
              <a:pathLst>
                <a:path w="202" h="909" extrusionOk="0">
                  <a:moveTo>
                    <a:pt x="167" y="0"/>
                  </a:moveTo>
                  <a:cubicBezTo>
                    <a:pt x="153" y="0"/>
                    <a:pt x="139" y="14"/>
                    <a:pt x="137" y="29"/>
                  </a:cubicBezTo>
                  <a:lnTo>
                    <a:pt x="7" y="871"/>
                  </a:lnTo>
                  <a:cubicBezTo>
                    <a:pt x="1" y="887"/>
                    <a:pt x="13" y="902"/>
                    <a:pt x="32" y="908"/>
                  </a:cubicBezTo>
                  <a:lnTo>
                    <a:pt x="38" y="908"/>
                  </a:lnTo>
                  <a:cubicBezTo>
                    <a:pt x="53" y="908"/>
                    <a:pt x="69" y="896"/>
                    <a:pt x="69" y="881"/>
                  </a:cubicBezTo>
                  <a:lnTo>
                    <a:pt x="198" y="35"/>
                  </a:lnTo>
                  <a:cubicBezTo>
                    <a:pt x="201" y="19"/>
                    <a:pt x="192" y="4"/>
                    <a:pt x="171" y="1"/>
                  </a:cubicBez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5" name="Google Shape;3275;p33"/>
            <p:cNvSpPr/>
            <p:nvPr/>
          </p:nvSpPr>
          <p:spPr>
            <a:xfrm>
              <a:off x="5026717" y="863683"/>
              <a:ext cx="14396" cy="64780"/>
            </a:xfrm>
            <a:custGeom>
              <a:avLst/>
              <a:gdLst/>
              <a:ahLst/>
              <a:cxnLst/>
              <a:rect l="l" t="t" r="r" b="b"/>
              <a:pathLst>
                <a:path w="202" h="909" extrusionOk="0">
                  <a:moveTo>
                    <a:pt x="166" y="1"/>
                  </a:moveTo>
                  <a:cubicBezTo>
                    <a:pt x="152" y="1"/>
                    <a:pt x="139" y="12"/>
                    <a:pt x="137" y="29"/>
                  </a:cubicBezTo>
                  <a:lnTo>
                    <a:pt x="4" y="875"/>
                  </a:lnTo>
                  <a:cubicBezTo>
                    <a:pt x="1" y="890"/>
                    <a:pt x="13" y="906"/>
                    <a:pt x="32" y="909"/>
                  </a:cubicBezTo>
                  <a:lnTo>
                    <a:pt x="35" y="909"/>
                  </a:lnTo>
                  <a:cubicBezTo>
                    <a:pt x="50" y="909"/>
                    <a:pt x="66" y="900"/>
                    <a:pt x="66" y="881"/>
                  </a:cubicBezTo>
                  <a:lnTo>
                    <a:pt x="198" y="38"/>
                  </a:lnTo>
                  <a:cubicBezTo>
                    <a:pt x="201" y="23"/>
                    <a:pt x="189" y="7"/>
                    <a:pt x="171"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6" name="Google Shape;3276;p33"/>
            <p:cNvSpPr/>
            <p:nvPr/>
          </p:nvSpPr>
          <p:spPr>
            <a:xfrm>
              <a:off x="4953883" y="852708"/>
              <a:ext cx="14396" cy="64566"/>
            </a:xfrm>
            <a:custGeom>
              <a:avLst/>
              <a:gdLst/>
              <a:ahLst/>
              <a:cxnLst/>
              <a:rect l="l" t="t" r="r" b="b"/>
              <a:pathLst>
                <a:path w="202" h="906" extrusionOk="0">
                  <a:moveTo>
                    <a:pt x="166" y="0"/>
                  </a:moveTo>
                  <a:cubicBezTo>
                    <a:pt x="152" y="0"/>
                    <a:pt x="139" y="12"/>
                    <a:pt x="137" y="29"/>
                  </a:cubicBezTo>
                  <a:lnTo>
                    <a:pt x="4" y="871"/>
                  </a:lnTo>
                  <a:cubicBezTo>
                    <a:pt x="1" y="887"/>
                    <a:pt x="13" y="902"/>
                    <a:pt x="32" y="905"/>
                  </a:cubicBezTo>
                  <a:lnTo>
                    <a:pt x="35" y="905"/>
                  </a:lnTo>
                  <a:cubicBezTo>
                    <a:pt x="50" y="905"/>
                    <a:pt x="66" y="893"/>
                    <a:pt x="66" y="881"/>
                  </a:cubicBezTo>
                  <a:lnTo>
                    <a:pt x="198" y="38"/>
                  </a:lnTo>
                  <a:cubicBezTo>
                    <a:pt x="202"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7" name="Google Shape;3277;p33"/>
            <p:cNvSpPr/>
            <p:nvPr/>
          </p:nvSpPr>
          <p:spPr>
            <a:xfrm>
              <a:off x="4881049" y="841234"/>
              <a:ext cx="14396" cy="64780"/>
            </a:xfrm>
            <a:custGeom>
              <a:avLst/>
              <a:gdLst/>
              <a:ahLst/>
              <a:cxnLst/>
              <a:rect l="l" t="t" r="r" b="b"/>
              <a:pathLst>
                <a:path w="202" h="909" extrusionOk="0">
                  <a:moveTo>
                    <a:pt x="167" y="1"/>
                  </a:moveTo>
                  <a:cubicBezTo>
                    <a:pt x="153" y="1"/>
                    <a:pt x="139" y="15"/>
                    <a:pt x="134" y="29"/>
                  </a:cubicBezTo>
                  <a:lnTo>
                    <a:pt x="4" y="872"/>
                  </a:lnTo>
                  <a:cubicBezTo>
                    <a:pt x="1" y="887"/>
                    <a:pt x="10" y="903"/>
                    <a:pt x="32" y="909"/>
                  </a:cubicBezTo>
                  <a:lnTo>
                    <a:pt x="35" y="909"/>
                  </a:lnTo>
                  <a:cubicBezTo>
                    <a:pt x="50" y="909"/>
                    <a:pt x="66" y="897"/>
                    <a:pt x="66" y="881"/>
                  </a:cubicBezTo>
                  <a:lnTo>
                    <a:pt x="195" y="35"/>
                  </a:lnTo>
                  <a:cubicBezTo>
                    <a:pt x="202"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8" name="Google Shape;3278;p33"/>
            <p:cNvSpPr/>
            <p:nvPr/>
          </p:nvSpPr>
          <p:spPr>
            <a:xfrm>
              <a:off x="4808001" y="829974"/>
              <a:ext cx="14396" cy="64637"/>
            </a:xfrm>
            <a:custGeom>
              <a:avLst/>
              <a:gdLst/>
              <a:ahLst/>
              <a:cxnLst/>
              <a:rect l="l" t="t" r="r" b="b"/>
              <a:pathLst>
                <a:path w="202" h="907" extrusionOk="0">
                  <a:moveTo>
                    <a:pt x="164" y="0"/>
                  </a:moveTo>
                  <a:cubicBezTo>
                    <a:pt x="151" y="0"/>
                    <a:pt x="139" y="13"/>
                    <a:pt x="137" y="26"/>
                  </a:cubicBezTo>
                  <a:lnTo>
                    <a:pt x="7" y="872"/>
                  </a:lnTo>
                  <a:cubicBezTo>
                    <a:pt x="1" y="888"/>
                    <a:pt x="13" y="903"/>
                    <a:pt x="32" y="906"/>
                  </a:cubicBezTo>
                  <a:lnTo>
                    <a:pt x="38" y="906"/>
                  </a:lnTo>
                  <a:cubicBezTo>
                    <a:pt x="53" y="906"/>
                    <a:pt x="69" y="897"/>
                    <a:pt x="69" y="882"/>
                  </a:cubicBezTo>
                  <a:lnTo>
                    <a:pt x="199" y="36"/>
                  </a:lnTo>
                  <a:cubicBezTo>
                    <a:pt x="202" y="20"/>
                    <a:pt x="192" y="5"/>
                    <a:pt x="171" y="2"/>
                  </a:cubicBez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9" name="Google Shape;3279;p33"/>
            <p:cNvSpPr/>
            <p:nvPr/>
          </p:nvSpPr>
          <p:spPr>
            <a:xfrm>
              <a:off x="4735167" y="818572"/>
              <a:ext cx="14396" cy="64780"/>
            </a:xfrm>
            <a:custGeom>
              <a:avLst/>
              <a:gdLst/>
              <a:ahLst/>
              <a:cxnLst/>
              <a:rect l="l" t="t" r="r" b="b"/>
              <a:pathLst>
                <a:path w="202" h="909" extrusionOk="0">
                  <a:moveTo>
                    <a:pt x="167" y="1"/>
                  </a:moveTo>
                  <a:cubicBezTo>
                    <a:pt x="153" y="1"/>
                    <a:pt x="140" y="15"/>
                    <a:pt x="137" y="29"/>
                  </a:cubicBezTo>
                  <a:lnTo>
                    <a:pt x="4" y="875"/>
                  </a:lnTo>
                  <a:cubicBezTo>
                    <a:pt x="1" y="890"/>
                    <a:pt x="13" y="906"/>
                    <a:pt x="32" y="909"/>
                  </a:cubicBezTo>
                  <a:lnTo>
                    <a:pt x="35" y="909"/>
                  </a:lnTo>
                  <a:cubicBezTo>
                    <a:pt x="50" y="909"/>
                    <a:pt x="66" y="897"/>
                    <a:pt x="66" y="878"/>
                  </a:cubicBezTo>
                  <a:lnTo>
                    <a:pt x="199" y="38"/>
                  </a:lnTo>
                  <a:cubicBezTo>
                    <a:pt x="202" y="23"/>
                    <a:pt x="189" y="7"/>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0" name="Google Shape;3280;p33"/>
            <p:cNvSpPr/>
            <p:nvPr/>
          </p:nvSpPr>
          <p:spPr>
            <a:xfrm>
              <a:off x="4662405" y="807383"/>
              <a:ext cx="14324" cy="64780"/>
            </a:xfrm>
            <a:custGeom>
              <a:avLst/>
              <a:gdLst/>
              <a:ahLst/>
              <a:cxnLst/>
              <a:rect l="l" t="t" r="r" b="b"/>
              <a:pathLst>
                <a:path w="201" h="909" extrusionOk="0">
                  <a:moveTo>
                    <a:pt x="166" y="0"/>
                  </a:moveTo>
                  <a:cubicBezTo>
                    <a:pt x="152" y="0"/>
                    <a:pt x="139" y="14"/>
                    <a:pt x="136" y="29"/>
                  </a:cubicBezTo>
                  <a:lnTo>
                    <a:pt x="3" y="875"/>
                  </a:lnTo>
                  <a:cubicBezTo>
                    <a:pt x="0" y="890"/>
                    <a:pt x="12" y="905"/>
                    <a:pt x="31" y="908"/>
                  </a:cubicBezTo>
                  <a:lnTo>
                    <a:pt x="34" y="908"/>
                  </a:lnTo>
                  <a:cubicBezTo>
                    <a:pt x="53" y="908"/>
                    <a:pt x="65" y="896"/>
                    <a:pt x="65" y="881"/>
                  </a:cubicBezTo>
                  <a:lnTo>
                    <a:pt x="198" y="35"/>
                  </a:lnTo>
                  <a:cubicBezTo>
                    <a:pt x="201" y="19"/>
                    <a:pt x="188" y="4"/>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1" name="Google Shape;3281;p33"/>
            <p:cNvSpPr/>
            <p:nvPr/>
          </p:nvSpPr>
          <p:spPr>
            <a:xfrm>
              <a:off x="4589784" y="796123"/>
              <a:ext cx="14324" cy="64851"/>
            </a:xfrm>
            <a:custGeom>
              <a:avLst/>
              <a:gdLst/>
              <a:ahLst/>
              <a:cxnLst/>
              <a:rect l="l" t="t" r="r" b="b"/>
              <a:pathLst>
                <a:path w="201" h="910" extrusionOk="0">
                  <a:moveTo>
                    <a:pt x="166" y="1"/>
                  </a:moveTo>
                  <a:cubicBezTo>
                    <a:pt x="152" y="1"/>
                    <a:pt x="139" y="15"/>
                    <a:pt x="136" y="29"/>
                  </a:cubicBezTo>
                  <a:lnTo>
                    <a:pt x="3" y="872"/>
                  </a:lnTo>
                  <a:cubicBezTo>
                    <a:pt x="0" y="887"/>
                    <a:pt x="13" y="903"/>
                    <a:pt x="31" y="909"/>
                  </a:cubicBezTo>
                  <a:lnTo>
                    <a:pt x="34" y="909"/>
                  </a:lnTo>
                  <a:cubicBezTo>
                    <a:pt x="50" y="909"/>
                    <a:pt x="62" y="897"/>
                    <a:pt x="65" y="881"/>
                  </a:cubicBezTo>
                  <a:lnTo>
                    <a:pt x="198" y="35"/>
                  </a:lnTo>
                  <a:cubicBezTo>
                    <a:pt x="201" y="20"/>
                    <a:pt x="189" y="4"/>
                    <a:pt x="170"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82" name="Google Shape;3282;p33"/>
          <p:cNvGrpSpPr/>
          <p:nvPr/>
        </p:nvGrpSpPr>
        <p:grpSpPr>
          <a:xfrm>
            <a:off x="258105" y="4472808"/>
            <a:ext cx="709255" cy="765689"/>
            <a:chOff x="945981" y="3366523"/>
            <a:chExt cx="980040" cy="1058020"/>
          </a:xfrm>
        </p:grpSpPr>
        <p:sp>
          <p:nvSpPr>
            <p:cNvPr id="3283" name="Google Shape;3283;p33"/>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4" name="Google Shape;3284;p33"/>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5" name="Google Shape;3285;p33"/>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6" name="Google Shape;3286;p33"/>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7" name="Google Shape;3287;p33"/>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33"/>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33"/>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90"/>
        <p:cNvGrpSpPr/>
        <p:nvPr/>
      </p:nvGrpSpPr>
      <p:grpSpPr>
        <a:xfrm>
          <a:off x="0" y="0"/>
          <a:ext cx="0" cy="0"/>
          <a:chOff x="0" y="0"/>
          <a:chExt cx="0" cy="0"/>
        </a:xfrm>
      </p:grpSpPr>
      <p:grpSp>
        <p:nvGrpSpPr>
          <p:cNvPr id="3291" name="Google Shape;3291;p34"/>
          <p:cNvGrpSpPr/>
          <p:nvPr/>
        </p:nvGrpSpPr>
        <p:grpSpPr>
          <a:xfrm flipH="1">
            <a:off x="-1132675" y="-1425501"/>
            <a:ext cx="11131436" cy="7354312"/>
            <a:chOff x="-491100" y="-734114"/>
            <a:chExt cx="11131436" cy="7354312"/>
          </a:xfrm>
        </p:grpSpPr>
        <p:sp>
          <p:nvSpPr>
            <p:cNvPr id="3292" name="Google Shape;3292;p34"/>
            <p:cNvSpPr/>
            <p:nvPr/>
          </p:nvSpPr>
          <p:spPr>
            <a:xfrm>
              <a:off x="-491100" y="-734114"/>
              <a:ext cx="3024290" cy="2538415"/>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3" name="Google Shape;3293;p34"/>
            <p:cNvSpPr/>
            <p:nvPr/>
          </p:nvSpPr>
          <p:spPr>
            <a:xfrm>
              <a:off x="7825639" y="3900349"/>
              <a:ext cx="2814696" cy="2719849"/>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94" name="Google Shape;3294;p34"/>
          <p:cNvGrpSpPr/>
          <p:nvPr/>
        </p:nvGrpSpPr>
        <p:grpSpPr>
          <a:xfrm rot="-800320" flipH="1">
            <a:off x="-678089" y="-41533"/>
            <a:ext cx="4739752" cy="920562"/>
            <a:chOff x="-700677" y="145763"/>
            <a:chExt cx="3972000" cy="771448"/>
          </a:xfrm>
        </p:grpSpPr>
        <p:sp>
          <p:nvSpPr>
            <p:cNvPr id="3295" name="Google Shape;3295;p34"/>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6" name="Google Shape;3296;p34"/>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7" name="Google Shape;3297;p34"/>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8" name="Google Shape;3298;p34"/>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9" name="Google Shape;3299;p34"/>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0" name="Google Shape;3300;p34"/>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1" name="Google Shape;3301;p34"/>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2" name="Google Shape;3302;p34"/>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3" name="Google Shape;3303;p34"/>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4" name="Google Shape;3304;p34"/>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5" name="Google Shape;3305;p34"/>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6" name="Google Shape;3306;p34"/>
            <p:cNvSpPr/>
            <p:nvPr/>
          </p:nvSpPr>
          <p:spPr>
            <a:xfrm>
              <a:off x="-700677" y="82365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07" name="Google Shape;3307;p34"/>
          <p:cNvSpPr/>
          <p:nvPr/>
        </p:nvSpPr>
        <p:spPr>
          <a:xfrm rot="800344">
            <a:off x="8355383" y="2750596"/>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8" name="Google Shape;3308;p34"/>
          <p:cNvSpPr/>
          <p:nvPr/>
        </p:nvSpPr>
        <p:spPr>
          <a:xfrm rot="800344">
            <a:off x="8003933" y="22517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09" name="Google Shape;3309;p34"/>
          <p:cNvGrpSpPr/>
          <p:nvPr/>
        </p:nvGrpSpPr>
        <p:grpSpPr>
          <a:xfrm flipH="1">
            <a:off x="-502056" y="1106782"/>
            <a:ext cx="916700" cy="452339"/>
            <a:chOff x="3813359" y="1117994"/>
            <a:chExt cx="561051" cy="276846"/>
          </a:xfrm>
        </p:grpSpPr>
        <p:sp>
          <p:nvSpPr>
            <p:cNvPr id="3310" name="Google Shape;3310;p3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1" name="Google Shape;3311;p3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2" name="Google Shape;3312;p3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3" name="Google Shape;3313;p3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14" name="Google Shape;3314;p34"/>
          <p:cNvGrpSpPr/>
          <p:nvPr/>
        </p:nvGrpSpPr>
        <p:grpSpPr>
          <a:xfrm flipH="1">
            <a:off x="4425220" y="4917390"/>
            <a:ext cx="1018082" cy="502365"/>
            <a:chOff x="3813359" y="1117994"/>
            <a:chExt cx="561051" cy="276846"/>
          </a:xfrm>
        </p:grpSpPr>
        <p:sp>
          <p:nvSpPr>
            <p:cNvPr id="3315" name="Google Shape;3315;p3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6" name="Google Shape;3316;p3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7" name="Google Shape;3317;p3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8" name="Google Shape;3318;p3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19" name="Google Shape;3319;p34"/>
          <p:cNvGrpSpPr/>
          <p:nvPr/>
        </p:nvGrpSpPr>
        <p:grpSpPr>
          <a:xfrm>
            <a:off x="7757158" y="4484933"/>
            <a:ext cx="666833" cy="714063"/>
            <a:chOff x="2345786" y="2722484"/>
            <a:chExt cx="1045029" cy="1119045"/>
          </a:xfrm>
        </p:grpSpPr>
        <p:sp>
          <p:nvSpPr>
            <p:cNvPr id="3320" name="Google Shape;3320;p34"/>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1" name="Google Shape;3321;p34"/>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2" name="Google Shape;3322;p34"/>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3" name="Google Shape;3323;p34"/>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4" name="Google Shape;3324;p34"/>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5" name="Google Shape;3325;p34"/>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6" name="Google Shape;3326;p34"/>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27" name="Google Shape;3327;p34"/>
          <p:cNvGrpSpPr/>
          <p:nvPr/>
        </p:nvGrpSpPr>
        <p:grpSpPr>
          <a:xfrm>
            <a:off x="-414736" y="3407642"/>
            <a:ext cx="1410755" cy="1447678"/>
            <a:chOff x="5130713" y="2802139"/>
            <a:chExt cx="2148249" cy="2204474"/>
          </a:xfrm>
        </p:grpSpPr>
        <p:sp>
          <p:nvSpPr>
            <p:cNvPr id="3328" name="Google Shape;3328;p34"/>
            <p:cNvSpPr/>
            <p:nvPr/>
          </p:nvSpPr>
          <p:spPr>
            <a:xfrm>
              <a:off x="5254988" y="3589593"/>
              <a:ext cx="1755196" cy="1263596"/>
            </a:xfrm>
            <a:custGeom>
              <a:avLst/>
              <a:gdLst/>
              <a:ahLst/>
              <a:cxnLst/>
              <a:rect l="l" t="t" r="r" b="b"/>
              <a:pathLst>
                <a:path w="16920" h="12181" extrusionOk="0">
                  <a:moveTo>
                    <a:pt x="2641" y="1"/>
                  </a:moveTo>
                  <a:lnTo>
                    <a:pt x="1" y="6979"/>
                  </a:lnTo>
                  <a:lnTo>
                    <a:pt x="13755" y="12181"/>
                  </a:lnTo>
                  <a:lnTo>
                    <a:pt x="16849" y="4002"/>
                  </a:lnTo>
                  <a:cubicBezTo>
                    <a:pt x="16920" y="3823"/>
                    <a:pt x="16830" y="3623"/>
                    <a:pt x="16654" y="3548"/>
                  </a:cubicBezTo>
                  <a:lnTo>
                    <a:pt x="13169" y="2128"/>
                  </a:lnTo>
                  <a:cubicBezTo>
                    <a:pt x="13125" y="2109"/>
                    <a:pt x="13080" y="2098"/>
                    <a:pt x="13035" y="2098"/>
                  </a:cubicBezTo>
                  <a:cubicBezTo>
                    <a:pt x="13017" y="2098"/>
                    <a:pt x="12998" y="2100"/>
                    <a:pt x="12980" y="2104"/>
                  </a:cubicBezTo>
                  <a:lnTo>
                    <a:pt x="9337" y="2672"/>
                  </a:lnTo>
                  <a:lnTo>
                    <a:pt x="2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9" name="Google Shape;3329;p34"/>
            <p:cNvSpPr/>
            <p:nvPr/>
          </p:nvSpPr>
          <p:spPr>
            <a:xfrm>
              <a:off x="5767128" y="2997161"/>
              <a:ext cx="1511834" cy="1370547"/>
            </a:xfrm>
            <a:custGeom>
              <a:avLst/>
              <a:gdLst/>
              <a:ahLst/>
              <a:cxnLst/>
              <a:rect l="l" t="t" r="r" b="b"/>
              <a:pathLst>
                <a:path w="14574" h="13212" extrusionOk="0">
                  <a:moveTo>
                    <a:pt x="13461" y="8410"/>
                  </a:moveTo>
                  <a:cubicBezTo>
                    <a:pt x="13560" y="8410"/>
                    <a:pt x="13651" y="8470"/>
                    <a:pt x="13687" y="8568"/>
                  </a:cubicBezTo>
                  <a:cubicBezTo>
                    <a:pt x="13734" y="8691"/>
                    <a:pt x="13672" y="8833"/>
                    <a:pt x="13545" y="8880"/>
                  </a:cubicBezTo>
                  <a:cubicBezTo>
                    <a:pt x="13517" y="8890"/>
                    <a:pt x="13488" y="8895"/>
                    <a:pt x="13459" y="8895"/>
                  </a:cubicBezTo>
                  <a:cubicBezTo>
                    <a:pt x="13361" y="8895"/>
                    <a:pt x="13269" y="8836"/>
                    <a:pt x="13233" y="8738"/>
                  </a:cubicBezTo>
                  <a:cubicBezTo>
                    <a:pt x="13190" y="8611"/>
                    <a:pt x="13252" y="8472"/>
                    <a:pt x="13375" y="8426"/>
                  </a:cubicBezTo>
                  <a:cubicBezTo>
                    <a:pt x="13404" y="8415"/>
                    <a:pt x="13433" y="8410"/>
                    <a:pt x="13461" y="8410"/>
                  </a:cubicBezTo>
                  <a:close/>
                  <a:moveTo>
                    <a:pt x="12268" y="8833"/>
                  </a:moveTo>
                  <a:cubicBezTo>
                    <a:pt x="12366" y="8833"/>
                    <a:pt x="12460" y="8893"/>
                    <a:pt x="12495" y="8991"/>
                  </a:cubicBezTo>
                  <a:cubicBezTo>
                    <a:pt x="12542" y="9120"/>
                    <a:pt x="12480" y="9259"/>
                    <a:pt x="12353" y="9306"/>
                  </a:cubicBezTo>
                  <a:cubicBezTo>
                    <a:pt x="12326" y="9316"/>
                    <a:pt x="12299" y="9320"/>
                    <a:pt x="12271" y="9320"/>
                  </a:cubicBezTo>
                  <a:cubicBezTo>
                    <a:pt x="12172" y="9320"/>
                    <a:pt x="12078" y="9258"/>
                    <a:pt x="12042" y="9161"/>
                  </a:cubicBezTo>
                  <a:cubicBezTo>
                    <a:pt x="11995" y="9034"/>
                    <a:pt x="12057" y="8895"/>
                    <a:pt x="12184" y="8849"/>
                  </a:cubicBezTo>
                  <a:cubicBezTo>
                    <a:pt x="12211" y="8838"/>
                    <a:pt x="12240" y="8833"/>
                    <a:pt x="12268" y="8833"/>
                  </a:cubicBezTo>
                  <a:close/>
                  <a:moveTo>
                    <a:pt x="11073" y="9260"/>
                  </a:moveTo>
                  <a:cubicBezTo>
                    <a:pt x="11173" y="9260"/>
                    <a:pt x="11265" y="9319"/>
                    <a:pt x="11301" y="9417"/>
                  </a:cubicBezTo>
                  <a:cubicBezTo>
                    <a:pt x="11347" y="9543"/>
                    <a:pt x="11285" y="9682"/>
                    <a:pt x="11156" y="9729"/>
                  </a:cubicBezTo>
                  <a:cubicBezTo>
                    <a:pt x="11127" y="9739"/>
                    <a:pt x="11098" y="9744"/>
                    <a:pt x="11070" y="9744"/>
                  </a:cubicBezTo>
                  <a:cubicBezTo>
                    <a:pt x="10971" y="9744"/>
                    <a:pt x="10880" y="9685"/>
                    <a:pt x="10844" y="9587"/>
                  </a:cubicBezTo>
                  <a:cubicBezTo>
                    <a:pt x="10797" y="9460"/>
                    <a:pt x="10859" y="9321"/>
                    <a:pt x="10986" y="9275"/>
                  </a:cubicBezTo>
                  <a:cubicBezTo>
                    <a:pt x="11015" y="9264"/>
                    <a:pt x="11044" y="9260"/>
                    <a:pt x="11073" y="9260"/>
                  </a:cubicBezTo>
                  <a:close/>
                  <a:moveTo>
                    <a:pt x="9876" y="9683"/>
                  </a:moveTo>
                  <a:cubicBezTo>
                    <a:pt x="9975" y="9683"/>
                    <a:pt x="10067" y="9742"/>
                    <a:pt x="10103" y="9843"/>
                  </a:cubicBezTo>
                  <a:cubicBezTo>
                    <a:pt x="10149" y="9970"/>
                    <a:pt x="10087" y="10108"/>
                    <a:pt x="9961" y="10155"/>
                  </a:cubicBezTo>
                  <a:cubicBezTo>
                    <a:pt x="9932" y="10165"/>
                    <a:pt x="9903" y="10170"/>
                    <a:pt x="9875" y="10170"/>
                  </a:cubicBezTo>
                  <a:cubicBezTo>
                    <a:pt x="9776" y="10170"/>
                    <a:pt x="9685" y="10111"/>
                    <a:pt x="9649" y="10013"/>
                  </a:cubicBezTo>
                  <a:cubicBezTo>
                    <a:pt x="9603" y="9889"/>
                    <a:pt x="9667" y="9744"/>
                    <a:pt x="9791" y="9698"/>
                  </a:cubicBezTo>
                  <a:cubicBezTo>
                    <a:pt x="9819" y="9687"/>
                    <a:pt x="9848" y="9683"/>
                    <a:pt x="9876" y="9683"/>
                  </a:cubicBezTo>
                  <a:close/>
                  <a:moveTo>
                    <a:pt x="8678" y="10109"/>
                  </a:moveTo>
                  <a:cubicBezTo>
                    <a:pt x="8777" y="10109"/>
                    <a:pt x="8872" y="10168"/>
                    <a:pt x="8908" y="10266"/>
                  </a:cubicBezTo>
                  <a:cubicBezTo>
                    <a:pt x="8954" y="10392"/>
                    <a:pt x="8892" y="10531"/>
                    <a:pt x="8763" y="10578"/>
                  </a:cubicBezTo>
                  <a:cubicBezTo>
                    <a:pt x="8734" y="10588"/>
                    <a:pt x="8705" y="10593"/>
                    <a:pt x="8677" y="10593"/>
                  </a:cubicBezTo>
                  <a:cubicBezTo>
                    <a:pt x="8579" y="10593"/>
                    <a:pt x="8487" y="10534"/>
                    <a:pt x="8451" y="10436"/>
                  </a:cubicBezTo>
                  <a:cubicBezTo>
                    <a:pt x="8405" y="10312"/>
                    <a:pt x="8469" y="10170"/>
                    <a:pt x="8593" y="10124"/>
                  </a:cubicBezTo>
                  <a:cubicBezTo>
                    <a:pt x="8621" y="10114"/>
                    <a:pt x="8649" y="10109"/>
                    <a:pt x="8678" y="10109"/>
                  </a:cubicBezTo>
                  <a:close/>
                  <a:moveTo>
                    <a:pt x="7487" y="10532"/>
                  </a:moveTo>
                  <a:cubicBezTo>
                    <a:pt x="7585" y="10532"/>
                    <a:pt x="7677" y="10591"/>
                    <a:pt x="7713" y="10692"/>
                  </a:cubicBezTo>
                  <a:cubicBezTo>
                    <a:pt x="7759" y="10819"/>
                    <a:pt x="7698" y="10957"/>
                    <a:pt x="7571" y="11004"/>
                  </a:cubicBezTo>
                  <a:cubicBezTo>
                    <a:pt x="7543" y="11014"/>
                    <a:pt x="7514" y="11019"/>
                    <a:pt x="7486" y="11019"/>
                  </a:cubicBezTo>
                  <a:cubicBezTo>
                    <a:pt x="7388" y="11019"/>
                    <a:pt x="7298" y="10960"/>
                    <a:pt x="7259" y="10862"/>
                  </a:cubicBezTo>
                  <a:cubicBezTo>
                    <a:pt x="7213" y="10738"/>
                    <a:pt x="7275" y="10593"/>
                    <a:pt x="7401" y="10547"/>
                  </a:cubicBezTo>
                  <a:cubicBezTo>
                    <a:pt x="7430" y="10537"/>
                    <a:pt x="7458" y="10532"/>
                    <a:pt x="7487" y="10532"/>
                  </a:cubicBezTo>
                  <a:close/>
                  <a:moveTo>
                    <a:pt x="6292" y="10958"/>
                  </a:moveTo>
                  <a:cubicBezTo>
                    <a:pt x="6391" y="10958"/>
                    <a:pt x="6482" y="11017"/>
                    <a:pt x="6518" y="11115"/>
                  </a:cubicBezTo>
                  <a:cubicBezTo>
                    <a:pt x="6565" y="11242"/>
                    <a:pt x="6503" y="11380"/>
                    <a:pt x="6376" y="11427"/>
                  </a:cubicBezTo>
                  <a:cubicBezTo>
                    <a:pt x="6347" y="11437"/>
                    <a:pt x="6318" y="11442"/>
                    <a:pt x="6289" y="11442"/>
                  </a:cubicBezTo>
                  <a:cubicBezTo>
                    <a:pt x="6189" y="11442"/>
                    <a:pt x="6097" y="11383"/>
                    <a:pt x="6061" y="11285"/>
                  </a:cubicBezTo>
                  <a:cubicBezTo>
                    <a:pt x="6015" y="11161"/>
                    <a:pt x="6077" y="11019"/>
                    <a:pt x="6206" y="10973"/>
                  </a:cubicBezTo>
                  <a:cubicBezTo>
                    <a:pt x="6235" y="10963"/>
                    <a:pt x="6264" y="10958"/>
                    <a:pt x="6292" y="10958"/>
                  </a:cubicBezTo>
                  <a:close/>
                  <a:moveTo>
                    <a:pt x="5094" y="11381"/>
                  </a:moveTo>
                  <a:cubicBezTo>
                    <a:pt x="5193" y="11381"/>
                    <a:pt x="5284" y="11440"/>
                    <a:pt x="5320" y="11541"/>
                  </a:cubicBezTo>
                  <a:cubicBezTo>
                    <a:pt x="5367" y="11668"/>
                    <a:pt x="5305" y="11807"/>
                    <a:pt x="5178" y="11853"/>
                  </a:cubicBezTo>
                  <a:cubicBezTo>
                    <a:pt x="5151" y="11863"/>
                    <a:pt x="5122" y="11868"/>
                    <a:pt x="5094" y="11868"/>
                  </a:cubicBezTo>
                  <a:cubicBezTo>
                    <a:pt x="4996" y="11868"/>
                    <a:pt x="4902" y="11809"/>
                    <a:pt x="4866" y="11711"/>
                  </a:cubicBezTo>
                  <a:cubicBezTo>
                    <a:pt x="4820" y="11587"/>
                    <a:pt x="4882" y="11442"/>
                    <a:pt x="5008" y="11396"/>
                  </a:cubicBezTo>
                  <a:cubicBezTo>
                    <a:pt x="5037" y="11386"/>
                    <a:pt x="5066" y="11381"/>
                    <a:pt x="5094" y="11381"/>
                  </a:cubicBezTo>
                  <a:close/>
                  <a:moveTo>
                    <a:pt x="3900" y="11807"/>
                  </a:moveTo>
                  <a:cubicBezTo>
                    <a:pt x="3998" y="11807"/>
                    <a:pt x="4090" y="11866"/>
                    <a:pt x="4125" y="11964"/>
                  </a:cubicBezTo>
                  <a:cubicBezTo>
                    <a:pt x="4172" y="12091"/>
                    <a:pt x="4110" y="12230"/>
                    <a:pt x="3983" y="12276"/>
                  </a:cubicBezTo>
                  <a:cubicBezTo>
                    <a:pt x="3954" y="12286"/>
                    <a:pt x="3925" y="12291"/>
                    <a:pt x="3896" y="12291"/>
                  </a:cubicBezTo>
                  <a:cubicBezTo>
                    <a:pt x="3796" y="12291"/>
                    <a:pt x="3704" y="12232"/>
                    <a:pt x="3669" y="12134"/>
                  </a:cubicBezTo>
                  <a:cubicBezTo>
                    <a:pt x="3622" y="12010"/>
                    <a:pt x="3690" y="11868"/>
                    <a:pt x="3814" y="11822"/>
                  </a:cubicBezTo>
                  <a:cubicBezTo>
                    <a:pt x="3842" y="11812"/>
                    <a:pt x="3871" y="11807"/>
                    <a:pt x="3900" y="11807"/>
                  </a:cubicBezTo>
                  <a:close/>
                  <a:moveTo>
                    <a:pt x="11146" y="0"/>
                  </a:moveTo>
                  <a:cubicBezTo>
                    <a:pt x="10445" y="318"/>
                    <a:pt x="9423" y="726"/>
                    <a:pt x="8278" y="1170"/>
                  </a:cubicBezTo>
                  <a:cubicBezTo>
                    <a:pt x="6784" y="1745"/>
                    <a:pt x="5086" y="2374"/>
                    <a:pt x="3616" y="2912"/>
                  </a:cubicBezTo>
                  <a:cubicBezTo>
                    <a:pt x="1585" y="3640"/>
                    <a:pt x="1" y="4199"/>
                    <a:pt x="1" y="4199"/>
                  </a:cubicBezTo>
                  <a:cubicBezTo>
                    <a:pt x="757" y="6388"/>
                    <a:pt x="1566" y="8552"/>
                    <a:pt x="2202" y="10213"/>
                  </a:cubicBezTo>
                  <a:cubicBezTo>
                    <a:pt x="2613" y="11279"/>
                    <a:pt x="2952" y="12134"/>
                    <a:pt x="3156" y="12656"/>
                  </a:cubicBezTo>
                  <a:cubicBezTo>
                    <a:pt x="3298" y="13011"/>
                    <a:pt x="3381" y="13211"/>
                    <a:pt x="3381" y="13211"/>
                  </a:cubicBezTo>
                  <a:cubicBezTo>
                    <a:pt x="4187" y="12878"/>
                    <a:pt x="5132" y="12507"/>
                    <a:pt x="6129" y="12131"/>
                  </a:cubicBezTo>
                  <a:lnTo>
                    <a:pt x="6132" y="12131"/>
                  </a:lnTo>
                  <a:cubicBezTo>
                    <a:pt x="7185" y="11729"/>
                    <a:pt x="8297" y="11316"/>
                    <a:pt x="9349" y="10930"/>
                  </a:cubicBezTo>
                  <a:cubicBezTo>
                    <a:pt x="9501" y="10877"/>
                    <a:pt x="9649" y="10822"/>
                    <a:pt x="9797" y="10769"/>
                  </a:cubicBezTo>
                  <a:cubicBezTo>
                    <a:pt x="10075" y="10667"/>
                    <a:pt x="10347" y="10568"/>
                    <a:pt x="10609" y="10476"/>
                  </a:cubicBezTo>
                  <a:cubicBezTo>
                    <a:pt x="10702" y="10439"/>
                    <a:pt x="10791" y="10408"/>
                    <a:pt x="10881" y="10377"/>
                  </a:cubicBezTo>
                  <a:cubicBezTo>
                    <a:pt x="11612" y="10115"/>
                    <a:pt x="12279" y="9877"/>
                    <a:pt x="12838" y="9676"/>
                  </a:cubicBezTo>
                  <a:cubicBezTo>
                    <a:pt x="13891" y="9303"/>
                    <a:pt x="14573" y="9065"/>
                    <a:pt x="14573" y="9065"/>
                  </a:cubicBezTo>
                  <a:lnTo>
                    <a:pt x="11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0" name="Google Shape;3330;p34"/>
            <p:cNvSpPr/>
            <p:nvPr/>
          </p:nvSpPr>
          <p:spPr>
            <a:xfrm>
              <a:off x="5498454" y="3340836"/>
              <a:ext cx="1422103" cy="1413078"/>
            </a:xfrm>
            <a:custGeom>
              <a:avLst/>
              <a:gdLst/>
              <a:ahLst/>
              <a:cxnLst/>
              <a:rect l="l" t="t" r="r" b="b"/>
              <a:pathLst>
                <a:path w="13709" h="13622" extrusionOk="0">
                  <a:moveTo>
                    <a:pt x="271" y="8495"/>
                  </a:moveTo>
                  <a:cubicBezTo>
                    <a:pt x="175" y="8495"/>
                    <a:pt x="85" y="8554"/>
                    <a:pt x="47" y="8651"/>
                  </a:cubicBezTo>
                  <a:cubicBezTo>
                    <a:pt x="0" y="8774"/>
                    <a:pt x="62" y="8913"/>
                    <a:pt x="186" y="8963"/>
                  </a:cubicBezTo>
                  <a:cubicBezTo>
                    <a:pt x="213" y="8973"/>
                    <a:pt x="242" y="8978"/>
                    <a:pt x="270" y="8978"/>
                  </a:cubicBezTo>
                  <a:cubicBezTo>
                    <a:pt x="367" y="8978"/>
                    <a:pt x="459" y="8920"/>
                    <a:pt x="497" y="8824"/>
                  </a:cubicBezTo>
                  <a:cubicBezTo>
                    <a:pt x="544" y="8700"/>
                    <a:pt x="482" y="8561"/>
                    <a:pt x="358" y="8512"/>
                  </a:cubicBezTo>
                  <a:cubicBezTo>
                    <a:pt x="330" y="8501"/>
                    <a:pt x="300" y="8495"/>
                    <a:pt x="271" y="8495"/>
                  </a:cubicBezTo>
                  <a:close/>
                  <a:moveTo>
                    <a:pt x="1447" y="8975"/>
                  </a:moveTo>
                  <a:cubicBezTo>
                    <a:pt x="1350" y="8975"/>
                    <a:pt x="1258" y="9034"/>
                    <a:pt x="1220" y="9130"/>
                  </a:cubicBezTo>
                  <a:cubicBezTo>
                    <a:pt x="1174" y="9253"/>
                    <a:pt x="1235" y="9392"/>
                    <a:pt x="1359" y="9441"/>
                  </a:cubicBezTo>
                  <a:cubicBezTo>
                    <a:pt x="1389" y="9454"/>
                    <a:pt x="1421" y="9460"/>
                    <a:pt x="1451" y="9460"/>
                  </a:cubicBezTo>
                  <a:cubicBezTo>
                    <a:pt x="1547" y="9460"/>
                    <a:pt x="1636" y="9401"/>
                    <a:pt x="1671" y="9302"/>
                  </a:cubicBezTo>
                  <a:cubicBezTo>
                    <a:pt x="1717" y="9179"/>
                    <a:pt x="1655" y="9040"/>
                    <a:pt x="1532" y="8991"/>
                  </a:cubicBezTo>
                  <a:cubicBezTo>
                    <a:pt x="1504" y="8980"/>
                    <a:pt x="1475" y="8975"/>
                    <a:pt x="1447" y="8975"/>
                  </a:cubicBezTo>
                  <a:close/>
                  <a:moveTo>
                    <a:pt x="2623" y="9457"/>
                  </a:moveTo>
                  <a:cubicBezTo>
                    <a:pt x="2526" y="9457"/>
                    <a:pt x="2434" y="9515"/>
                    <a:pt x="2396" y="9611"/>
                  </a:cubicBezTo>
                  <a:cubicBezTo>
                    <a:pt x="2350" y="9735"/>
                    <a:pt x="2412" y="9874"/>
                    <a:pt x="2535" y="9926"/>
                  </a:cubicBezTo>
                  <a:cubicBezTo>
                    <a:pt x="2563" y="9937"/>
                    <a:pt x="2592" y="9941"/>
                    <a:pt x="2620" y="9941"/>
                  </a:cubicBezTo>
                  <a:cubicBezTo>
                    <a:pt x="2717" y="9941"/>
                    <a:pt x="2809" y="9883"/>
                    <a:pt x="2847" y="9787"/>
                  </a:cubicBezTo>
                  <a:cubicBezTo>
                    <a:pt x="2893" y="9664"/>
                    <a:pt x="2832" y="9519"/>
                    <a:pt x="2708" y="9472"/>
                  </a:cubicBezTo>
                  <a:cubicBezTo>
                    <a:pt x="2680" y="9462"/>
                    <a:pt x="2652" y="9457"/>
                    <a:pt x="2623" y="9457"/>
                  </a:cubicBezTo>
                  <a:close/>
                  <a:moveTo>
                    <a:pt x="3797" y="9935"/>
                  </a:moveTo>
                  <a:cubicBezTo>
                    <a:pt x="3700" y="9935"/>
                    <a:pt x="3608" y="9994"/>
                    <a:pt x="3569" y="10090"/>
                  </a:cubicBezTo>
                  <a:cubicBezTo>
                    <a:pt x="3523" y="10213"/>
                    <a:pt x="3585" y="10352"/>
                    <a:pt x="3708" y="10405"/>
                  </a:cubicBezTo>
                  <a:cubicBezTo>
                    <a:pt x="3737" y="10416"/>
                    <a:pt x="3767" y="10422"/>
                    <a:pt x="3796" y="10422"/>
                  </a:cubicBezTo>
                  <a:cubicBezTo>
                    <a:pt x="3893" y="10422"/>
                    <a:pt x="3985" y="10363"/>
                    <a:pt x="4020" y="10266"/>
                  </a:cubicBezTo>
                  <a:cubicBezTo>
                    <a:pt x="4066" y="10142"/>
                    <a:pt x="4005" y="9997"/>
                    <a:pt x="3881" y="9951"/>
                  </a:cubicBezTo>
                  <a:cubicBezTo>
                    <a:pt x="3853" y="9940"/>
                    <a:pt x="3825" y="9935"/>
                    <a:pt x="3797" y="9935"/>
                  </a:cubicBezTo>
                  <a:close/>
                  <a:moveTo>
                    <a:pt x="4970" y="10420"/>
                  </a:moveTo>
                  <a:cubicBezTo>
                    <a:pt x="4873" y="10420"/>
                    <a:pt x="4781" y="10479"/>
                    <a:pt x="4743" y="10574"/>
                  </a:cubicBezTo>
                  <a:cubicBezTo>
                    <a:pt x="4696" y="10698"/>
                    <a:pt x="4758" y="10834"/>
                    <a:pt x="4882" y="10886"/>
                  </a:cubicBezTo>
                  <a:cubicBezTo>
                    <a:pt x="4909" y="10897"/>
                    <a:pt x="4938" y="10902"/>
                    <a:pt x="4966" y="10902"/>
                  </a:cubicBezTo>
                  <a:cubicBezTo>
                    <a:pt x="5064" y="10902"/>
                    <a:pt x="5157" y="10843"/>
                    <a:pt x="5193" y="10747"/>
                  </a:cubicBezTo>
                  <a:cubicBezTo>
                    <a:pt x="5240" y="10624"/>
                    <a:pt x="5178" y="10485"/>
                    <a:pt x="5054" y="10436"/>
                  </a:cubicBezTo>
                  <a:cubicBezTo>
                    <a:pt x="5027" y="10425"/>
                    <a:pt x="4998" y="10420"/>
                    <a:pt x="4970" y="10420"/>
                  </a:cubicBezTo>
                  <a:close/>
                  <a:moveTo>
                    <a:pt x="6143" y="10899"/>
                  </a:moveTo>
                  <a:cubicBezTo>
                    <a:pt x="6046" y="10899"/>
                    <a:pt x="5954" y="10957"/>
                    <a:pt x="5916" y="11053"/>
                  </a:cubicBezTo>
                  <a:cubicBezTo>
                    <a:pt x="5870" y="11177"/>
                    <a:pt x="5931" y="11315"/>
                    <a:pt x="6055" y="11365"/>
                  </a:cubicBezTo>
                  <a:cubicBezTo>
                    <a:pt x="6084" y="11376"/>
                    <a:pt x="6115" y="11382"/>
                    <a:pt x="6144" y="11382"/>
                  </a:cubicBezTo>
                  <a:cubicBezTo>
                    <a:pt x="6241" y="11382"/>
                    <a:pt x="6331" y="11323"/>
                    <a:pt x="6367" y="11226"/>
                  </a:cubicBezTo>
                  <a:cubicBezTo>
                    <a:pt x="6413" y="11102"/>
                    <a:pt x="6351" y="10963"/>
                    <a:pt x="6228" y="10914"/>
                  </a:cubicBezTo>
                  <a:cubicBezTo>
                    <a:pt x="6200" y="10904"/>
                    <a:pt x="6171" y="10899"/>
                    <a:pt x="6143" y="10899"/>
                  </a:cubicBezTo>
                  <a:close/>
                  <a:moveTo>
                    <a:pt x="7322" y="11380"/>
                  </a:moveTo>
                  <a:cubicBezTo>
                    <a:pt x="7225" y="11380"/>
                    <a:pt x="7133" y="11439"/>
                    <a:pt x="7092" y="11535"/>
                  </a:cubicBezTo>
                  <a:cubicBezTo>
                    <a:pt x="7046" y="11658"/>
                    <a:pt x="7108" y="11797"/>
                    <a:pt x="7231" y="11846"/>
                  </a:cubicBezTo>
                  <a:cubicBezTo>
                    <a:pt x="7259" y="11857"/>
                    <a:pt x="7287" y="11862"/>
                    <a:pt x="7316" y="11862"/>
                  </a:cubicBezTo>
                  <a:cubicBezTo>
                    <a:pt x="7413" y="11862"/>
                    <a:pt x="7505" y="11803"/>
                    <a:pt x="7546" y="11708"/>
                  </a:cubicBezTo>
                  <a:cubicBezTo>
                    <a:pt x="7592" y="11584"/>
                    <a:pt x="7531" y="11445"/>
                    <a:pt x="7407" y="11396"/>
                  </a:cubicBezTo>
                  <a:cubicBezTo>
                    <a:pt x="7379" y="11385"/>
                    <a:pt x="7351" y="11380"/>
                    <a:pt x="7322" y="11380"/>
                  </a:cubicBezTo>
                  <a:close/>
                  <a:moveTo>
                    <a:pt x="8496" y="11859"/>
                  </a:moveTo>
                  <a:cubicBezTo>
                    <a:pt x="8399" y="11859"/>
                    <a:pt x="8306" y="11918"/>
                    <a:pt x="8265" y="12013"/>
                  </a:cubicBezTo>
                  <a:cubicBezTo>
                    <a:pt x="8219" y="12137"/>
                    <a:pt x="8281" y="12276"/>
                    <a:pt x="8404" y="12325"/>
                  </a:cubicBezTo>
                  <a:cubicBezTo>
                    <a:pt x="8432" y="12335"/>
                    <a:pt x="8461" y="12340"/>
                    <a:pt x="8490" y="12340"/>
                  </a:cubicBezTo>
                  <a:cubicBezTo>
                    <a:pt x="8588" y="12340"/>
                    <a:pt x="8683" y="12282"/>
                    <a:pt x="8719" y="12186"/>
                  </a:cubicBezTo>
                  <a:cubicBezTo>
                    <a:pt x="8766" y="12063"/>
                    <a:pt x="8704" y="11924"/>
                    <a:pt x="8580" y="11874"/>
                  </a:cubicBezTo>
                  <a:cubicBezTo>
                    <a:pt x="8552" y="11864"/>
                    <a:pt x="8524" y="11859"/>
                    <a:pt x="8496" y="11859"/>
                  </a:cubicBezTo>
                  <a:close/>
                  <a:moveTo>
                    <a:pt x="1782" y="0"/>
                  </a:moveTo>
                  <a:lnTo>
                    <a:pt x="1782" y="0"/>
                  </a:lnTo>
                  <a:cubicBezTo>
                    <a:pt x="1797" y="4690"/>
                    <a:pt x="2044" y="9241"/>
                    <a:pt x="2044" y="9241"/>
                  </a:cubicBezTo>
                  <a:cubicBezTo>
                    <a:pt x="3614" y="9149"/>
                    <a:pt x="5655" y="9087"/>
                    <a:pt x="7603" y="9045"/>
                  </a:cubicBezTo>
                  <a:lnTo>
                    <a:pt x="7603" y="9045"/>
                  </a:lnTo>
                  <a:lnTo>
                    <a:pt x="9516" y="12391"/>
                  </a:lnTo>
                  <a:lnTo>
                    <a:pt x="9516" y="12391"/>
                  </a:lnTo>
                  <a:cubicBezTo>
                    <a:pt x="9560" y="12357"/>
                    <a:pt x="9614" y="12337"/>
                    <a:pt x="9669" y="12337"/>
                  </a:cubicBezTo>
                  <a:cubicBezTo>
                    <a:pt x="9697" y="12337"/>
                    <a:pt x="9726" y="12342"/>
                    <a:pt x="9753" y="12353"/>
                  </a:cubicBezTo>
                  <a:cubicBezTo>
                    <a:pt x="9877" y="12402"/>
                    <a:pt x="9939" y="12541"/>
                    <a:pt x="9892" y="12665"/>
                  </a:cubicBezTo>
                  <a:cubicBezTo>
                    <a:pt x="9868" y="12733"/>
                    <a:pt x="9816" y="12782"/>
                    <a:pt x="9753" y="12805"/>
                  </a:cubicBezTo>
                  <a:lnTo>
                    <a:pt x="9753" y="12805"/>
                  </a:lnTo>
                  <a:lnTo>
                    <a:pt x="9516" y="12391"/>
                  </a:lnTo>
                  <a:lnTo>
                    <a:pt x="9516" y="12391"/>
                  </a:lnTo>
                  <a:cubicBezTo>
                    <a:pt x="9483" y="12416"/>
                    <a:pt x="9456" y="12451"/>
                    <a:pt x="9439" y="12492"/>
                  </a:cubicBezTo>
                  <a:cubicBezTo>
                    <a:pt x="9392" y="12615"/>
                    <a:pt x="9454" y="12754"/>
                    <a:pt x="9578" y="12804"/>
                  </a:cubicBezTo>
                  <a:cubicBezTo>
                    <a:pt x="9608" y="12815"/>
                    <a:pt x="9639" y="12821"/>
                    <a:pt x="9669" y="12821"/>
                  </a:cubicBezTo>
                  <a:cubicBezTo>
                    <a:pt x="9698" y="12821"/>
                    <a:pt x="9726" y="12815"/>
                    <a:pt x="9753" y="12805"/>
                  </a:cubicBezTo>
                  <a:lnTo>
                    <a:pt x="9753" y="12805"/>
                  </a:lnTo>
                  <a:lnTo>
                    <a:pt x="10220" y="13622"/>
                  </a:lnTo>
                  <a:lnTo>
                    <a:pt x="13708" y="4579"/>
                  </a:lnTo>
                  <a:cubicBezTo>
                    <a:pt x="13708" y="4579"/>
                    <a:pt x="13708" y="4578"/>
                    <a:pt x="13707" y="4578"/>
                  </a:cubicBezTo>
                  <a:lnTo>
                    <a:pt x="13707" y="4578"/>
                  </a:lnTo>
                  <a:lnTo>
                    <a:pt x="13708" y="4576"/>
                  </a:lnTo>
                  <a:cubicBezTo>
                    <a:pt x="12930" y="4330"/>
                    <a:pt x="11728" y="3894"/>
                    <a:pt x="10376" y="3383"/>
                  </a:cubicBezTo>
                  <a:lnTo>
                    <a:pt x="10376" y="3383"/>
                  </a:lnTo>
                  <a:cubicBezTo>
                    <a:pt x="6884" y="2055"/>
                    <a:pt x="2597" y="287"/>
                    <a:pt x="2597" y="287"/>
                  </a:cubicBezTo>
                  <a:lnTo>
                    <a:pt x="2597" y="287"/>
                  </a:lnTo>
                  <a:lnTo>
                    <a:pt x="2627" y="340"/>
                  </a:lnTo>
                  <a:lnTo>
                    <a:pt x="2627" y="340"/>
                  </a:lnTo>
                  <a:cubicBezTo>
                    <a:pt x="2269" y="197"/>
                    <a:pt x="1981" y="80"/>
                    <a:pt x="1782"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1" name="Google Shape;3331;p34"/>
            <p:cNvSpPr/>
            <p:nvPr/>
          </p:nvSpPr>
          <p:spPr>
            <a:xfrm>
              <a:off x="5783207" y="3111477"/>
              <a:ext cx="858718" cy="956437"/>
            </a:xfrm>
            <a:custGeom>
              <a:avLst/>
              <a:gdLst/>
              <a:ahLst/>
              <a:cxnLst/>
              <a:rect l="l" t="t" r="r" b="b"/>
              <a:pathLst>
                <a:path w="8278" h="9220" extrusionOk="0">
                  <a:moveTo>
                    <a:pt x="7471" y="451"/>
                  </a:moveTo>
                  <a:cubicBezTo>
                    <a:pt x="7476" y="451"/>
                    <a:pt x="7482" y="451"/>
                    <a:pt x="7487" y="451"/>
                  </a:cubicBezTo>
                  <a:cubicBezTo>
                    <a:pt x="7626" y="454"/>
                    <a:pt x="7728" y="565"/>
                    <a:pt x="7722" y="701"/>
                  </a:cubicBezTo>
                  <a:cubicBezTo>
                    <a:pt x="7719" y="833"/>
                    <a:pt x="7608" y="933"/>
                    <a:pt x="7483" y="933"/>
                  </a:cubicBezTo>
                  <a:cubicBezTo>
                    <a:pt x="7479" y="933"/>
                    <a:pt x="7475" y="933"/>
                    <a:pt x="7472" y="933"/>
                  </a:cubicBezTo>
                  <a:cubicBezTo>
                    <a:pt x="7336" y="930"/>
                    <a:pt x="7231" y="812"/>
                    <a:pt x="7234" y="683"/>
                  </a:cubicBezTo>
                  <a:cubicBezTo>
                    <a:pt x="7240" y="553"/>
                    <a:pt x="7345" y="451"/>
                    <a:pt x="7471" y="451"/>
                  </a:cubicBezTo>
                  <a:close/>
                  <a:moveTo>
                    <a:pt x="7403" y="1716"/>
                  </a:moveTo>
                  <a:cubicBezTo>
                    <a:pt x="7408" y="1716"/>
                    <a:pt x="7414" y="1717"/>
                    <a:pt x="7419" y="1717"/>
                  </a:cubicBezTo>
                  <a:cubicBezTo>
                    <a:pt x="7552" y="1720"/>
                    <a:pt x="7657" y="1834"/>
                    <a:pt x="7651" y="1967"/>
                  </a:cubicBezTo>
                  <a:cubicBezTo>
                    <a:pt x="7648" y="2099"/>
                    <a:pt x="7540" y="2199"/>
                    <a:pt x="7412" y="2199"/>
                  </a:cubicBezTo>
                  <a:cubicBezTo>
                    <a:pt x="7408" y="2199"/>
                    <a:pt x="7404" y="2199"/>
                    <a:pt x="7401" y="2199"/>
                  </a:cubicBezTo>
                  <a:cubicBezTo>
                    <a:pt x="7265" y="2196"/>
                    <a:pt x="7163" y="2078"/>
                    <a:pt x="7169" y="1949"/>
                  </a:cubicBezTo>
                  <a:cubicBezTo>
                    <a:pt x="7172" y="1818"/>
                    <a:pt x="7277" y="1716"/>
                    <a:pt x="7403" y="1716"/>
                  </a:cubicBezTo>
                  <a:close/>
                  <a:moveTo>
                    <a:pt x="7336" y="2989"/>
                  </a:moveTo>
                  <a:cubicBezTo>
                    <a:pt x="7340" y="2989"/>
                    <a:pt x="7344" y="2989"/>
                    <a:pt x="7348" y="2989"/>
                  </a:cubicBezTo>
                  <a:cubicBezTo>
                    <a:pt x="7478" y="2989"/>
                    <a:pt x="7583" y="3100"/>
                    <a:pt x="7580" y="3236"/>
                  </a:cubicBezTo>
                  <a:cubicBezTo>
                    <a:pt x="7574" y="3370"/>
                    <a:pt x="7463" y="3471"/>
                    <a:pt x="7332" y="3471"/>
                  </a:cubicBezTo>
                  <a:cubicBezTo>
                    <a:pt x="7330" y="3471"/>
                    <a:pt x="7328" y="3471"/>
                    <a:pt x="7327" y="3471"/>
                  </a:cubicBezTo>
                  <a:cubicBezTo>
                    <a:pt x="7194" y="3468"/>
                    <a:pt x="7089" y="3350"/>
                    <a:pt x="7095" y="3221"/>
                  </a:cubicBezTo>
                  <a:cubicBezTo>
                    <a:pt x="7098" y="3089"/>
                    <a:pt x="7206" y="2989"/>
                    <a:pt x="7336" y="2989"/>
                  </a:cubicBezTo>
                  <a:close/>
                  <a:moveTo>
                    <a:pt x="7257" y="4251"/>
                  </a:moveTo>
                  <a:cubicBezTo>
                    <a:pt x="7263" y="4251"/>
                    <a:pt x="7268" y="4251"/>
                    <a:pt x="7274" y="4252"/>
                  </a:cubicBezTo>
                  <a:cubicBezTo>
                    <a:pt x="7410" y="4255"/>
                    <a:pt x="7512" y="4366"/>
                    <a:pt x="7506" y="4502"/>
                  </a:cubicBezTo>
                  <a:cubicBezTo>
                    <a:pt x="7503" y="4634"/>
                    <a:pt x="7395" y="4734"/>
                    <a:pt x="7267" y="4734"/>
                  </a:cubicBezTo>
                  <a:cubicBezTo>
                    <a:pt x="7263" y="4734"/>
                    <a:pt x="7259" y="4734"/>
                    <a:pt x="7255" y="4733"/>
                  </a:cubicBezTo>
                  <a:cubicBezTo>
                    <a:pt x="7120" y="4730"/>
                    <a:pt x="7015" y="4619"/>
                    <a:pt x="7024" y="4483"/>
                  </a:cubicBezTo>
                  <a:cubicBezTo>
                    <a:pt x="7027" y="4353"/>
                    <a:pt x="7129" y="4251"/>
                    <a:pt x="7257" y="4251"/>
                  </a:cubicBezTo>
                  <a:close/>
                  <a:moveTo>
                    <a:pt x="7192" y="5514"/>
                  </a:moveTo>
                  <a:cubicBezTo>
                    <a:pt x="7196" y="5514"/>
                    <a:pt x="7199" y="5514"/>
                    <a:pt x="7203" y="5515"/>
                  </a:cubicBezTo>
                  <a:cubicBezTo>
                    <a:pt x="7336" y="5521"/>
                    <a:pt x="7441" y="5638"/>
                    <a:pt x="7435" y="5768"/>
                  </a:cubicBezTo>
                  <a:cubicBezTo>
                    <a:pt x="7432" y="5898"/>
                    <a:pt x="7329" y="6000"/>
                    <a:pt x="7201" y="6000"/>
                  </a:cubicBezTo>
                  <a:cubicBezTo>
                    <a:pt x="7196" y="6000"/>
                    <a:pt x="7190" y="6000"/>
                    <a:pt x="7184" y="5999"/>
                  </a:cubicBezTo>
                  <a:cubicBezTo>
                    <a:pt x="7049" y="5996"/>
                    <a:pt x="6947" y="5885"/>
                    <a:pt x="6953" y="5749"/>
                  </a:cubicBezTo>
                  <a:cubicBezTo>
                    <a:pt x="6956" y="5617"/>
                    <a:pt x="7064" y="5514"/>
                    <a:pt x="7192" y="5514"/>
                  </a:cubicBezTo>
                  <a:close/>
                  <a:moveTo>
                    <a:pt x="7121" y="6786"/>
                  </a:moveTo>
                  <a:cubicBezTo>
                    <a:pt x="7124" y="6786"/>
                    <a:pt x="7128" y="6786"/>
                    <a:pt x="7132" y="6787"/>
                  </a:cubicBezTo>
                  <a:cubicBezTo>
                    <a:pt x="7265" y="6790"/>
                    <a:pt x="7370" y="6907"/>
                    <a:pt x="7367" y="7037"/>
                  </a:cubicBezTo>
                  <a:cubicBezTo>
                    <a:pt x="7358" y="7166"/>
                    <a:pt x="7249" y="7268"/>
                    <a:pt x="7122" y="7268"/>
                  </a:cubicBezTo>
                  <a:cubicBezTo>
                    <a:pt x="7118" y="7268"/>
                    <a:pt x="7114" y="7268"/>
                    <a:pt x="7110" y="7268"/>
                  </a:cubicBezTo>
                  <a:cubicBezTo>
                    <a:pt x="6978" y="7265"/>
                    <a:pt x="6873" y="7151"/>
                    <a:pt x="6879" y="7018"/>
                  </a:cubicBezTo>
                  <a:cubicBezTo>
                    <a:pt x="6885" y="6886"/>
                    <a:pt x="6993" y="6786"/>
                    <a:pt x="7121" y="6786"/>
                  </a:cubicBezTo>
                  <a:close/>
                  <a:moveTo>
                    <a:pt x="7046" y="8052"/>
                  </a:moveTo>
                  <a:cubicBezTo>
                    <a:pt x="7050" y="8052"/>
                    <a:pt x="7054" y="8052"/>
                    <a:pt x="7058" y="8052"/>
                  </a:cubicBezTo>
                  <a:cubicBezTo>
                    <a:pt x="7194" y="8056"/>
                    <a:pt x="7296" y="8170"/>
                    <a:pt x="7289" y="8303"/>
                  </a:cubicBezTo>
                  <a:cubicBezTo>
                    <a:pt x="7286" y="8430"/>
                    <a:pt x="7178" y="8535"/>
                    <a:pt x="7055" y="8535"/>
                  </a:cubicBezTo>
                  <a:cubicBezTo>
                    <a:pt x="7050" y="8535"/>
                    <a:pt x="7045" y="8534"/>
                    <a:pt x="7039" y="8534"/>
                  </a:cubicBezTo>
                  <a:cubicBezTo>
                    <a:pt x="6904" y="8528"/>
                    <a:pt x="6799" y="8417"/>
                    <a:pt x="6808" y="8284"/>
                  </a:cubicBezTo>
                  <a:cubicBezTo>
                    <a:pt x="6811" y="8152"/>
                    <a:pt x="6916" y="8052"/>
                    <a:pt x="7046" y="8052"/>
                  </a:cubicBezTo>
                  <a:close/>
                  <a:moveTo>
                    <a:pt x="8277" y="0"/>
                  </a:moveTo>
                  <a:lnTo>
                    <a:pt x="8277" y="0"/>
                  </a:lnTo>
                  <a:cubicBezTo>
                    <a:pt x="6783" y="578"/>
                    <a:pt x="5085" y="1205"/>
                    <a:pt x="3615" y="1742"/>
                  </a:cubicBezTo>
                  <a:cubicBezTo>
                    <a:pt x="1584" y="2480"/>
                    <a:pt x="0" y="3038"/>
                    <a:pt x="0" y="3038"/>
                  </a:cubicBezTo>
                  <a:cubicBezTo>
                    <a:pt x="756" y="5227"/>
                    <a:pt x="1565" y="7392"/>
                    <a:pt x="2201" y="9053"/>
                  </a:cubicBezTo>
                  <a:cubicBezTo>
                    <a:pt x="4471" y="9148"/>
                    <a:pt x="6391" y="9195"/>
                    <a:pt x="7320" y="9210"/>
                  </a:cubicBezTo>
                  <a:cubicBezTo>
                    <a:pt x="7706" y="9219"/>
                    <a:pt x="7922" y="9219"/>
                    <a:pt x="7922" y="9219"/>
                  </a:cubicBezTo>
                  <a:cubicBezTo>
                    <a:pt x="7929" y="8346"/>
                    <a:pt x="7953" y="7330"/>
                    <a:pt x="7990" y="6265"/>
                  </a:cubicBezTo>
                  <a:lnTo>
                    <a:pt x="7990" y="6262"/>
                  </a:lnTo>
                  <a:cubicBezTo>
                    <a:pt x="8030" y="5135"/>
                    <a:pt x="8080" y="3949"/>
                    <a:pt x="8132" y="2832"/>
                  </a:cubicBezTo>
                  <a:lnTo>
                    <a:pt x="8157" y="2356"/>
                  </a:lnTo>
                  <a:cubicBezTo>
                    <a:pt x="8172" y="2063"/>
                    <a:pt x="8188" y="1773"/>
                    <a:pt x="8200" y="1495"/>
                  </a:cubicBezTo>
                  <a:cubicBezTo>
                    <a:pt x="8203" y="1399"/>
                    <a:pt x="8210" y="1303"/>
                    <a:pt x="8216" y="1205"/>
                  </a:cubicBezTo>
                  <a:cubicBezTo>
                    <a:pt x="8237" y="782"/>
                    <a:pt x="8256" y="377"/>
                    <a:pt x="8277"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2" name="Google Shape;3332;p34"/>
            <p:cNvSpPr/>
            <p:nvPr/>
          </p:nvSpPr>
          <p:spPr>
            <a:xfrm>
              <a:off x="6904791" y="3126208"/>
              <a:ext cx="235478" cy="633302"/>
            </a:xfrm>
            <a:custGeom>
              <a:avLst/>
              <a:gdLst/>
              <a:ahLst/>
              <a:cxnLst/>
              <a:rect l="l" t="t" r="r" b="b"/>
              <a:pathLst>
                <a:path w="2270" h="6105" extrusionOk="0">
                  <a:moveTo>
                    <a:pt x="2269" y="6104"/>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3" name="Google Shape;3333;p34"/>
            <p:cNvSpPr/>
            <p:nvPr/>
          </p:nvSpPr>
          <p:spPr>
            <a:xfrm>
              <a:off x="6857384" y="3143532"/>
              <a:ext cx="236101" cy="633613"/>
            </a:xfrm>
            <a:custGeom>
              <a:avLst/>
              <a:gdLst/>
              <a:ahLst/>
              <a:cxnLst/>
              <a:rect l="l" t="t" r="r" b="b"/>
              <a:pathLst>
                <a:path w="2276" h="6108" extrusionOk="0">
                  <a:moveTo>
                    <a:pt x="2276" y="6107"/>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4" name="Google Shape;3334;p34"/>
            <p:cNvSpPr/>
            <p:nvPr/>
          </p:nvSpPr>
          <p:spPr>
            <a:xfrm>
              <a:off x="6810599" y="3160752"/>
              <a:ext cx="236101" cy="633613"/>
            </a:xfrm>
            <a:custGeom>
              <a:avLst/>
              <a:gdLst/>
              <a:ahLst/>
              <a:cxnLst/>
              <a:rect l="l" t="t" r="r" b="b"/>
              <a:pathLst>
                <a:path w="2276" h="6108" extrusionOk="0">
                  <a:moveTo>
                    <a:pt x="2276" y="6108"/>
                  </a:moveTo>
                  <a:lnTo>
                    <a:pt x="0"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5" name="Google Shape;3335;p34"/>
            <p:cNvSpPr/>
            <p:nvPr/>
          </p:nvSpPr>
          <p:spPr>
            <a:xfrm>
              <a:off x="6763815" y="3178387"/>
              <a:ext cx="235893" cy="633613"/>
            </a:xfrm>
            <a:custGeom>
              <a:avLst/>
              <a:gdLst/>
              <a:ahLst/>
              <a:cxnLst/>
              <a:rect l="l" t="t" r="r" b="b"/>
              <a:pathLst>
                <a:path w="2274" h="6108" extrusionOk="0">
                  <a:moveTo>
                    <a:pt x="2273" y="6108"/>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6" name="Google Shape;3336;p34"/>
            <p:cNvSpPr/>
            <p:nvPr/>
          </p:nvSpPr>
          <p:spPr>
            <a:xfrm>
              <a:off x="6717030" y="3195710"/>
              <a:ext cx="235893" cy="633613"/>
            </a:xfrm>
            <a:custGeom>
              <a:avLst/>
              <a:gdLst/>
              <a:ahLst/>
              <a:cxnLst/>
              <a:rect l="l" t="t" r="r" b="b"/>
              <a:pathLst>
                <a:path w="2274" h="6108" extrusionOk="0">
                  <a:moveTo>
                    <a:pt x="2273" y="6107"/>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7" name="Google Shape;3337;p34"/>
            <p:cNvSpPr/>
            <p:nvPr/>
          </p:nvSpPr>
          <p:spPr>
            <a:xfrm>
              <a:off x="6670349" y="3213345"/>
              <a:ext cx="235790" cy="633613"/>
            </a:xfrm>
            <a:custGeom>
              <a:avLst/>
              <a:gdLst/>
              <a:ahLst/>
              <a:cxnLst/>
              <a:rect l="l" t="t" r="r" b="b"/>
              <a:pathLst>
                <a:path w="2273" h="6108" extrusionOk="0">
                  <a:moveTo>
                    <a:pt x="2273" y="6107"/>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8" name="Google Shape;3338;p34"/>
            <p:cNvSpPr/>
            <p:nvPr/>
          </p:nvSpPr>
          <p:spPr>
            <a:xfrm>
              <a:off x="6623254" y="3230980"/>
              <a:ext cx="236101" cy="633198"/>
            </a:xfrm>
            <a:custGeom>
              <a:avLst/>
              <a:gdLst/>
              <a:ahLst/>
              <a:cxnLst/>
              <a:rect l="l" t="t" r="r" b="b"/>
              <a:pathLst>
                <a:path w="2276" h="6104" extrusionOk="0">
                  <a:moveTo>
                    <a:pt x="2276" y="6104"/>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9" name="Google Shape;3339;p34"/>
            <p:cNvSpPr/>
            <p:nvPr/>
          </p:nvSpPr>
          <p:spPr>
            <a:xfrm>
              <a:off x="6576469" y="3248201"/>
              <a:ext cx="235790" cy="633302"/>
            </a:xfrm>
            <a:custGeom>
              <a:avLst/>
              <a:gdLst/>
              <a:ahLst/>
              <a:cxnLst/>
              <a:rect l="l" t="t" r="r" b="b"/>
              <a:pathLst>
                <a:path w="2273" h="6105" extrusionOk="0">
                  <a:moveTo>
                    <a:pt x="2273" y="6105"/>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0" name="Google Shape;3340;p34"/>
            <p:cNvSpPr/>
            <p:nvPr/>
          </p:nvSpPr>
          <p:spPr>
            <a:xfrm>
              <a:off x="6529685" y="3265836"/>
              <a:ext cx="235582" cy="633302"/>
            </a:xfrm>
            <a:custGeom>
              <a:avLst/>
              <a:gdLst/>
              <a:ahLst/>
              <a:cxnLst/>
              <a:rect l="l" t="t" r="r" b="b"/>
              <a:pathLst>
                <a:path w="2271" h="6105" extrusionOk="0">
                  <a:moveTo>
                    <a:pt x="2270" y="6104"/>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1" name="Google Shape;3341;p34"/>
            <p:cNvSpPr/>
            <p:nvPr/>
          </p:nvSpPr>
          <p:spPr>
            <a:xfrm>
              <a:off x="6482278" y="3282848"/>
              <a:ext cx="236205" cy="633613"/>
            </a:xfrm>
            <a:custGeom>
              <a:avLst/>
              <a:gdLst/>
              <a:ahLst/>
              <a:cxnLst/>
              <a:rect l="l" t="t" r="r" b="b"/>
              <a:pathLst>
                <a:path w="2277" h="6108" extrusionOk="0">
                  <a:moveTo>
                    <a:pt x="2276" y="6107"/>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2" name="Google Shape;3342;p34"/>
            <p:cNvSpPr/>
            <p:nvPr/>
          </p:nvSpPr>
          <p:spPr>
            <a:xfrm>
              <a:off x="6435597" y="3300794"/>
              <a:ext cx="235790" cy="633198"/>
            </a:xfrm>
            <a:custGeom>
              <a:avLst/>
              <a:gdLst/>
              <a:ahLst/>
              <a:cxnLst/>
              <a:rect l="l" t="t" r="r" b="b"/>
              <a:pathLst>
                <a:path w="2273" h="6104" extrusionOk="0">
                  <a:moveTo>
                    <a:pt x="2272" y="6104"/>
                  </a:moveTo>
                  <a:lnTo>
                    <a:pt x="0"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3" name="Google Shape;3343;p34"/>
            <p:cNvSpPr/>
            <p:nvPr/>
          </p:nvSpPr>
          <p:spPr>
            <a:xfrm>
              <a:off x="6388812" y="3318326"/>
              <a:ext cx="235790" cy="633302"/>
            </a:xfrm>
            <a:custGeom>
              <a:avLst/>
              <a:gdLst/>
              <a:ahLst/>
              <a:cxnLst/>
              <a:rect l="l" t="t" r="r" b="b"/>
              <a:pathLst>
                <a:path w="2273" h="6105" extrusionOk="0">
                  <a:moveTo>
                    <a:pt x="2273" y="6105"/>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4" name="Google Shape;3344;p34"/>
            <p:cNvSpPr/>
            <p:nvPr/>
          </p:nvSpPr>
          <p:spPr>
            <a:xfrm>
              <a:off x="6342028" y="3335338"/>
              <a:ext cx="235790" cy="633613"/>
            </a:xfrm>
            <a:custGeom>
              <a:avLst/>
              <a:gdLst/>
              <a:ahLst/>
              <a:cxnLst/>
              <a:rect l="l" t="t" r="r" b="b"/>
              <a:pathLst>
                <a:path w="2273" h="6108" extrusionOk="0">
                  <a:moveTo>
                    <a:pt x="2273" y="6107"/>
                  </a:moveTo>
                  <a:lnTo>
                    <a:pt x="1"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5" name="Google Shape;3345;p34"/>
            <p:cNvSpPr/>
            <p:nvPr/>
          </p:nvSpPr>
          <p:spPr>
            <a:xfrm>
              <a:off x="6294932" y="3352973"/>
              <a:ext cx="236205" cy="633613"/>
            </a:xfrm>
            <a:custGeom>
              <a:avLst/>
              <a:gdLst/>
              <a:ahLst/>
              <a:cxnLst/>
              <a:rect l="l" t="t" r="r" b="b"/>
              <a:pathLst>
                <a:path w="2277" h="6108" extrusionOk="0">
                  <a:moveTo>
                    <a:pt x="2276"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6" name="Google Shape;3346;p34"/>
            <p:cNvSpPr/>
            <p:nvPr/>
          </p:nvSpPr>
          <p:spPr>
            <a:xfrm>
              <a:off x="6248148" y="3370297"/>
              <a:ext cx="235893" cy="633198"/>
            </a:xfrm>
            <a:custGeom>
              <a:avLst/>
              <a:gdLst/>
              <a:ahLst/>
              <a:cxnLst/>
              <a:rect l="l" t="t" r="r" b="b"/>
              <a:pathLst>
                <a:path w="2274" h="6104"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7" name="Google Shape;3347;p34"/>
            <p:cNvSpPr/>
            <p:nvPr/>
          </p:nvSpPr>
          <p:spPr>
            <a:xfrm>
              <a:off x="6200844" y="3387828"/>
              <a:ext cx="236101" cy="633613"/>
            </a:xfrm>
            <a:custGeom>
              <a:avLst/>
              <a:gdLst/>
              <a:ahLst/>
              <a:cxnLst/>
              <a:rect l="l" t="t" r="r" b="b"/>
              <a:pathLst>
                <a:path w="2276" h="6108" extrusionOk="0">
                  <a:moveTo>
                    <a:pt x="2275"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8" name="Google Shape;3348;p34"/>
            <p:cNvSpPr/>
            <p:nvPr/>
          </p:nvSpPr>
          <p:spPr>
            <a:xfrm>
              <a:off x="6154060" y="3405152"/>
              <a:ext cx="236101" cy="633302"/>
            </a:xfrm>
            <a:custGeom>
              <a:avLst/>
              <a:gdLst/>
              <a:ahLst/>
              <a:cxnLst/>
              <a:rect l="l" t="t" r="r" b="b"/>
              <a:pathLst>
                <a:path w="2276" h="6105" extrusionOk="0">
                  <a:moveTo>
                    <a:pt x="2276" y="6104"/>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9" name="Google Shape;3349;p34"/>
            <p:cNvSpPr/>
            <p:nvPr/>
          </p:nvSpPr>
          <p:spPr>
            <a:xfrm>
              <a:off x="6107275" y="3422787"/>
              <a:ext cx="235790" cy="633302"/>
            </a:xfrm>
            <a:custGeom>
              <a:avLst/>
              <a:gdLst/>
              <a:ahLst/>
              <a:cxnLst/>
              <a:rect l="l" t="t" r="r" b="b"/>
              <a:pathLst>
                <a:path w="2273"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0" name="Google Shape;3350;p34"/>
            <p:cNvSpPr/>
            <p:nvPr/>
          </p:nvSpPr>
          <p:spPr>
            <a:xfrm>
              <a:off x="6060491" y="3440422"/>
              <a:ext cx="235893" cy="633302"/>
            </a:xfrm>
            <a:custGeom>
              <a:avLst/>
              <a:gdLst/>
              <a:ahLst/>
              <a:cxnLst/>
              <a:rect l="l" t="t" r="r" b="b"/>
              <a:pathLst>
                <a:path w="2274"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1" name="Google Shape;3351;p34"/>
            <p:cNvSpPr/>
            <p:nvPr/>
          </p:nvSpPr>
          <p:spPr>
            <a:xfrm>
              <a:off x="6013706" y="3457642"/>
              <a:ext cx="235893" cy="633302"/>
            </a:xfrm>
            <a:custGeom>
              <a:avLst/>
              <a:gdLst/>
              <a:ahLst/>
              <a:cxnLst/>
              <a:rect l="l" t="t" r="r" b="b"/>
              <a:pathLst>
                <a:path w="2274" h="6105" extrusionOk="0">
                  <a:moveTo>
                    <a:pt x="2273" y="6105"/>
                  </a:moveTo>
                  <a:lnTo>
                    <a:pt x="1"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2" name="Google Shape;3352;p34"/>
            <p:cNvSpPr/>
            <p:nvPr/>
          </p:nvSpPr>
          <p:spPr>
            <a:xfrm>
              <a:off x="5966714" y="3474966"/>
              <a:ext cx="236101" cy="633613"/>
            </a:xfrm>
            <a:custGeom>
              <a:avLst/>
              <a:gdLst/>
              <a:ahLst/>
              <a:cxnLst/>
              <a:rect l="l" t="t" r="r" b="b"/>
              <a:pathLst>
                <a:path w="2276" h="6108" extrusionOk="0">
                  <a:moveTo>
                    <a:pt x="2276"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3" name="Google Shape;3353;p34"/>
            <p:cNvSpPr/>
            <p:nvPr/>
          </p:nvSpPr>
          <p:spPr>
            <a:xfrm>
              <a:off x="5919930" y="3492290"/>
              <a:ext cx="235790" cy="633613"/>
            </a:xfrm>
            <a:custGeom>
              <a:avLst/>
              <a:gdLst/>
              <a:ahLst/>
              <a:cxnLst/>
              <a:rect l="l" t="t" r="r" b="b"/>
              <a:pathLst>
                <a:path w="2273" h="6108" extrusionOk="0">
                  <a:moveTo>
                    <a:pt x="2273" y="6107"/>
                  </a:moveTo>
                  <a:lnTo>
                    <a:pt x="0"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4" name="Google Shape;3354;p34"/>
            <p:cNvSpPr/>
            <p:nvPr/>
          </p:nvSpPr>
          <p:spPr>
            <a:xfrm>
              <a:off x="5873145" y="3509925"/>
              <a:ext cx="235790" cy="633613"/>
            </a:xfrm>
            <a:custGeom>
              <a:avLst/>
              <a:gdLst/>
              <a:ahLst/>
              <a:cxnLst/>
              <a:rect l="l" t="t" r="r" b="b"/>
              <a:pathLst>
                <a:path w="2273" h="6108" extrusionOk="0">
                  <a:moveTo>
                    <a:pt x="2273"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5" name="Google Shape;3355;p34"/>
            <p:cNvSpPr/>
            <p:nvPr/>
          </p:nvSpPr>
          <p:spPr>
            <a:xfrm>
              <a:off x="6038084" y="3733474"/>
              <a:ext cx="1167537" cy="440459"/>
            </a:xfrm>
            <a:custGeom>
              <a:avLst/>
              <a:gdLst/>
              <a:ahLst/>
              <a:cxnLst/>
              <a:rect l="l" t="t" r="r" b="b"/>
              <a:pathLst>
                <a:path w="11255" h="4246" extrusionOk="0">
                  <a:moveTo>
                    <a:pt x="11239" y="0"/>
                  </a:moveTo>
                  <a:lnTo>
                    <a:pt x="1" y="4202"/>
                  </a:lnTo>
                  <a:lnTo>
                    <a:pt x="16" y="4245"/>
                  </a:lnTo>
                  <a:lnTo>
                    <a:pt x="11254" y="47"/>
                  </a:lnTo>
                  <a:lnTo>
                    <a:pt x="112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6" name="Google Shape;3356;p34"/>
            <p:cNvSpPr/>
            <p:nvPr/>
          </p:nvSpPr>
          <p:spPr>
            <a:xfrm>
              <a:off x="5549388" y="2802139"/>
              <a:ext cx="1050524" cy="1273762"/>
            </a:xfrm>
            <a:custGeom>
              <a:avLst/>
              <a:gdLst/>
              <a:ahLst/>
              <a:cxnLst/>
              <a:rect l="l" t="t" r="r" b="b"/>
              <a:pathLst>
                <a:path w="10127" h="12279" extrusionOk="0">
                  <a:moveTo>
                    <a:pt x="9316" y="978"/>
                  </a:moveTo>
                  <a:cubicBezTo>
                    <a:pt x="9320" y="978"/>
                    <a:pt x="9324" y="979"/>
                    <a:pt x="9327" y="979"/>
                  </a:cubicBezTo>
                  <a:cubicBezTo>
                    <a:pt x="9463" y="985"/>
                    <a:pt x="9565" y="1096"/>
                    <a:pt x="9559" y="1232"/>
                  </a:cubicBezTo>
                  <a:cubicBezTo>
                    <a:pt x="9556" y="1364"/>
                    <a:pt x="9448" y="1464"/>
                    <a:pt x="9320" y="1464"/>
                  </a:cubicBezTo>
                  <a:cubicBezTo>
                    <a:pt x="9316" y="1464"/>
                    <a:pt x="9313" y="1464"/>
                    <a:pt x="9309" y="1463"/>
                  </a:cubicBezTo>
                  <a:cubicBezTo>
                    <a:pt x="9173" y="1460"/>
                    <a:pt x="9068" y="1349"/>
                    <a:pt x="9077" y="1213"/>
                  </a:cubicBezTo>
                  <a:cubicBezTo>
                    <a:pt x="9083" y="1081"/>
                    <a:pt x="9188" y="978"/>
                    <a:pt x="9316" y="978"/>
                  </a:cubicBezTo>
                  <a:close/>
                  <a:moveTo>
                    <a:pt x="9237" y="2247"/>
                  </a:moveTo>
                  <a:cubicBezTo>
                    <a:pt x="9242" y="2247"/>
                    <a:pt x="9248" y="2247"/>
                    <a:pt x="9253" y="2248"/>
                  </a:cubicBezTo>
                  <a:cubicBezTo>
                    <a:pt x="9389" y="2251"/>
                    <a:pt x="9494" y="2368"/>
                    <a:pt x="9485" y="2498"/>
                  </a:cubicBezTo>
                  <a:cubicBezTo>
                    <a:pt x="9482" y="2628"/>
                    <a:pt x="9374" y="2730"/>
                    <a:pt x="9251" y="2730"/>
                  </a:cubicBezTo>
                  <a:cubicBezTo>
                    <a:pt x="9245" y="2730"/>
                    <a:pt x="9240" y="2730"/>
                    <a:pt x="9235" y="2729"/>
                  </a:cubicBezTo>
                  <a:cubicBezTo>
                    <a:pt x="9102" y="2726"/>
                    <a:pt x="9000" y="2615"/>
                    <a:pt x="9003" y="2479"/>
                  </a:cubicBezTo>
                  <a:cubicBezTo>
                    <a:pt x="9006" y="2349"/>
                    <a:pt x="9111" y="2247"/>
                    <a:pt x="9237" y="2247"/>
                  </a:cubicBezTo>
                  <a:close/>
                  <a:moveTo>
                    <a:pt x="9163" y="3513"/>
                  </a:moveTo>
                  <a:cubicBezTo>
                    <a:pt x="9168" y="3513"/>
                    <a:pt x="9174" y="3513"/>
                    <a:pt x="9179" y="3513"/>
                  </a:cubicBezTo>
                  <a:cubicBezTo>
                    <a:pt x="9315" y="3517"/>
                    <a:pt x="9420" y="3628"/>
                    <a:pt x="9411" y="3764"/>
                  </a:cubicBezTo>
                  <a:cubicBezTo>
                    <a:pt x="9408" y="3895"/>
                    <a:pt x="9303" y="3995"/>
                    <a:pt x="9172" y="3995"/>
                  </a:cubicBezTo>
                  <a:cubicBezTo>
                    <a:pt x="9168" y="3995"/>
                    <a:pt x="9165" y="3995"/>
                    <a:pt x="9161" y="3995"/>
                  </a:cubicBezTo>
                  <a:cubicBezTo>
                    <a:pt x="9031" y="3992"/>
                    <a:pt x="8926" y="3881"/>
                    <a:pt x="8929" y="3745"/>
                  </a:cubicBezTo>
                  <a:cubicBezTo>
                    <a:pt x="8938" y="3615"/>
                    <a:pt x="9040" y="3513"/>
                    <a:pt x="9163" y="3513"/>
                  </a:cubicBezTo>
                  <a:close/>
                  <a:moveTo>
                    <a:pt x="9095" y="4779"/>
                  </a:moveTo>
                  <a:cubicBezTo>
                    <a:pt x="9100" y="4779"/>
                    <a:pt x="9106" y="4779"/>
                    <a:pt x="9111" y="4779"/>
                  </a:cubicBezTo>
                  <a:cubicBezTo>
                    <a:pt x="9247" y="4782"/>
                    <a:pt x="9349" y="4894"/>
                    <a:pt x="9343" y="5029"/>
                  </a:cubicBezTo>
                  <a:cubicBezTo>
                    <a:pt x="9340" y="5160"/>
                    <a:pt x="9235" y="5262"/>
                    <a:pt x="9109" y="5262"/>
                  </a:cubicBezTo>
                  <a:cubicBezTo>
                    <a:pt x="9104" y="5262"/>
                    <a:pt x="9098" y="5261"/>
                    <a:pt x="9093" y="5261"/>
                  </a:cubicBezTo>
                  <a:cubicBezTo>
                    <a:pt x="8960" y="5258"/>
                    <a:pt x="8855" y="5147"/>
                    <a:pt x="8861" y="5011"/>
                  </a:cubicBezTo>
                  <a:cubicBezTo>
                    <a:pt x="8864" y="4881"/>
                    <a:pt x="8969" y="4779"/>
                    <a:pt x="9095" y="4779"/>
                  </a:cubicBezTo>
                  <a:close/>
                  <a:moveTo>
                    <a:pt x="9026" y="6048"/>
                  </a:moveTo>
                  <a:cubicBezTo>
                    <a:pt x="9030" y="6048"/>
                    <a:pt x="9033" y="6048"/>
                    <a:pt x="9037" y="6048"/>
                  </a:cubicBezTo>
                  <a:cubicBezTo>
                    <a:pt x="9173" y="6051"/>
                    <a:pt x="9278" y="6169"/>
                    <a:pt x="9269" y="6298"/>
                  </a:cubicBezTo>
                  <a:cubicBezTo>
                    <a:pt x="9266" y="6432"/>
                    <a:pt x="9152" y="6536"/>
                    <a:pt x="9024" y="6536"/>
                  </a:cubicBezTo>
                  <a:cubicBezTo>
                    <a:pt x="9022" y="6536"/>
                    <a:pt x="9020" y="6536"/>
                    <a:pt x="9019" y="6536"/>
                  </a:cubicBezTo>
                  <a:cubicBezTo>
                    <a:pt x="8886" y="6524"/>
                    <a:pt x="8784" y="6409"/>
                    <a:pt x="8787" y="6280"/>
                  </a:cubicBezTo>
                  <a:cubicBezTo>
                    <a:pt x="8790" y="6148"/>
                    <a:pt x="8901" y="6048"/>
                    <a:pt x="9026" y="6048"/>
                  </a:cubicBezTo>
                  <a:close/>
                  <a:moveTo>
                    <a:pt x="8957" y="7314"/>
                  </a:moveTo>
                  <a:cubicBezTo>
                    <a:pt x="8961" y="7314"/>
                    <a:pt x="8965" y="7314"/>
                    <a:pt x="8969" y="7314"/>
                  </a:cubicBezTo>
                  <a:cubicBezTo>
                    <a:pt x="9102" y="7317"/>
                    <a:pt x="9207" y="7431"/>
                    <a:pt x="9201" y="7564"/>
                  </a:cubicBezTo>
                  <a:cubicBezTo>
                    <a:pt x="9195" y="7694"/>
                    <a:pt x="9092" y="7796"/>
                    <a:pt x="8964" y="7796"/>
                  </a:cubicBezTo>
                  <a:cubicBezTo>
                    <a:pt x="8959" y="7796"/>
                    <a:pt x="8953" y="7796"/>
                    <a:pt x="8948" y="7796"/>
                  </a:cubicBezTo>
                  <a:cubicBezTo>
                    <a:pt x="8815" y="7793"/>
                    <a:pt x="8710" y="7678"/>
                    <a:pt x="8716" y="7546"/>
                  </a:cubicBezTo>
                  <a:cubicBezTo>
                    <a:pt x="8722" y="7414"/>
                    <a:pt x="8827" y="7314"/>
                    <a:pt x="8957" y="7314"/>
                  </a:cubicBezTo>
                  <a:close/>
                  <a:moveTo>
                    <a:pt x="8889" y="8577"/>
                  </a:moveTo>
                  <a:cubicBezTo>
                    <a:pt x="8891" y="8577"/>
                    <a:pt x="8893" y="8577"/>
                    <a:pt x="8895" y="8577"/>
                  </a:cubicBezTo>
                  <a:cubicBezTo>
                    <a:pt x="9031" y="8583"/>
                    <a:pt x="9133" y="8697"/>
                    <a:pt x="9127" y="8830"/>
                  </a:cubicBezTo>
                  <a:cubicBezTo>
                    <a:pt x="9124" y="8960"/>
                    <a:pt x="9019" y="9062"/>
                    <a:pt x="8893" y="9062"/>
                  </a:cubicBezTo>
                  <a:cubicBezTo>
                    <a:pt x="8887" y="9062"/>
                    <a:pt x="8882" y="9062"/>
                    <a:pt x="8877" y="9062"/>
                  </a:cubicBezTo>
                  <a:cubicBezTo>
                    <a:pt x="8741" y="9058"/>
                    <a:pt x="8636" y="8944"/>
                    <a:pt x="8645" y="8812"/>
                  </a:cubicBezTo>
                  <a:cubicBezTo>
                    <a:pt x="8648" y="8678"/>
                    <a:pt x="8759" y="8577"/>
                    <a:pt x="8889" y="8577"/>
                  </a:cubicBezTo>
                  <a:close/>
                  <a:moveTo>
                    <a:pt x="8810" y="9846"/>
                  </a:moveTo>
                  <a:cubicBezTo>
                    <a:pt x="8814" y="9846"/>
                    <a:pt x="8817" y="9846"/>
                    <a:pt x="8821" y="9846"/>
                  </a:cubicBezTo>
                  <a:cubicBezTo>
                    <a:pt x="8957" y="9849"/>
                    <a:pt x="9062" y="9966"/>
                    <a:pt x="9056" y="10096"/>
                  </a:cubicBezTo>
                  <a:cubicBezTo>
                    <a:pt x="9050" y="10226"/>
                    <a:pt x="8947" y="10328"/>
                    <a:pt x="8819" y="10328"/>
                  </a:cubicBezTo>
                  <a:cubicBezTo>
                    <a:pt x="8814" y="10328"/>
                    <a:pt x="8808" y="10328"/>
                    <a:pt x="8802" y="10327"/>
                  </a:cubicBezTo>
                  <a:cubicBezTo>
                    <a:pt x="8667" y="10324"/>
                    <a:pt x="8562" y="10213"/>
                    <a:pt x="8571" y="10077"/>
                  </a:cubicBezTo>
                  <a:cubicBezTo>
                    <a:pt x="8577" y="9945"/>
                    <a:pt x="8685" y="9846"/>
                    <a:pt x="8810" y="9846"/>
                  </a:cubicBezTo>
                  <a:close/>
                  <a:moveTo>
                    <a:pt x="8736" y="11111"/>
                  </a:moveTo>
                  <a:cubicBezTo>
                    <a:pt x="8739" y="11111"/>
                    <a:pt x="8743" y="11111"/>
                    <a:pt x="8747" y="11112"/>
                  </a:cubicBezTo>
                  <a:cubicBezTo>
                    <a:pt x="8883" y="11115"/>
                    <a:pt x="8988" y="11229"/>
                    <a:pt x="8978" y="11362"/>
                  </a:cubicBezTo>
                  <a:cubicBezTo>
                    <a:pt x="8975" y="11492"/>
                    <a:pt x="8873" y="11594"/>
                    <a:pt x="8745" y="11594"/>
                  </a:cubicBezTo>
                  <a:cubicBezTo>
                    <a:pt x="8740" y="11594"/>
                    <a:pt x="8734" y="11594"/>
                    <a:pt x="8728" y="11593"/>
                  </a:cubicBezTo>
                  <a:cubicBezTo>
                    <a:pt x="8599" y="11590"/>
                    <a:pt x="8494" y="11479"/>
                    <a:pt x="8497" y="11343"/>
                  </a:cubicBezTo>
                  <a:cubicBezTo>
                    <a:pt x="8500" y="11211"/>
                    <a:pt x="8611" y="11111"/>
                    <a:pt x="8736" y="11111"/>
                  </a:cubicBezTo>
                  <a:close/>
                  <a:moveTo>
                    <a:pt x="439" y="0"/>
                  </a:moveTo>
                  <a:cubicBezTo>
                    <a:pt x="466" y="1096"/>
                    <a:pt x="420" y="2881"/>
                    <a:pt x="349" y="4736"/>
                  </a:cubicBezTo>
                  <a:cubicBezTo>
                    <a:pt x="309" y="5866"/>
                    <a:pt x="253" y="7024"/>
                    <a:pt x="204" y="8067"/>
                  </a:cubicBezTo>
                  <a:cubicBezTo>
                    <a:pt x="185" y="8460"/>
                    <a:pt x="164" y="8842"/>
                    <a:pt x="145" y="9197"/>
                  </a:cubicBezTo>
                  <a:cubicBezTo>
                    <a:pt x="65" y="10784"/>
                    <a:pt x="0" y="11902"/>
                    <a:pt x="0" y="11902"/>
                  </a:cubicBezTo>
                  <a:cubicBezTo>
                    <a:pt x="1982" y="12035"/>
                    <a:pt x="3968" y="12118"/>
                    <a:pt x="5613" y="12177"/>
                  </a:cubicBezTo>
                  <a:cubicBezTo>
                    <a:pt x="7117" y="12232"/>
                    <a:pt x="8336" y="12257"/>
                    <a:pt x="9019" y="12269"/>
                  </a:cubicBezTo>
                  <a:cubicBezTo>
                    <a:pt x="9405" y="12279"/>
                    <a:pt x="9618" y="12279"/>
                    <a:pt x="9618" y="12279"/>
                  </a:cubicBezTo>
                  <a:cubicBezTo>
                    <a:pt x="9624" y="11405"/>
                    <a:pt x="9648" y="10389"/>
                    <a:pt x="9685" y="9324"/>
                  </a:cubicBezTo>
                  <a:cubicBezTo>
                    <a:pt x="9695" y="9062"/>
                    <a:pt x="9704" y="8793"/>
                    <a:pt x="9713" y="8527"/>
                  </a:cubicBezTo>
                  <a:cubicBezTo>
                    <a:pt x="9747" y="7644"/>
                    <a:pt x="9787" y="6755"/>
                    <a:pt x="9824" y="5894"/>
                  </a:cubicBezTo>
                  <a:lnTo>
                    <a:pt x="9849" y="5418"/>
                  </a:lnTo>
                  <a:cubicBezTo>
                    <a:pt x="9865" y="5125"/>
                    <a:pt x="9880" y="4838"/>
                    <a:pt x="9889" y="4557"/>
                  </a:cubicBezTo>
                  <a:cubicBezTo>
                    <a:pt x="9892" y="4461"/>
                    <a:pt x="9902" y="4366"/>
                    <a:pt x="9905" y="4270"/>
                  </a:cubicBezTo>
                  <a:cubicBezTo>
                    <a:pt x="9945" y="3495"/>
                    <a:pt x="9982" y="2788"/>
                    <a:pt x="10019" y="2192"/>
                  </a:cubicBezTo>
                  <a:cubicBezTo>
                    <a:pt x="10084" y="1078"/>
                    <a:pt x="10127" y="358"/>
                    <a:pt x="10127" y="358"/>
                  </a:cubicBez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7" name="Google Shape;3357;p34"/>
            <p:cNvSpPr/>
            <p:nvPr/>
          </p:nvSpPr>
          <p:spPr>
            <a:xfrm>
              <a:off x="5549388" y="3293429"/>
              <a:ext cx="1007682" cy="782473"/>
            </a:xfrm>
            <a:custGeom>
              <a:avLst/>
              <a:gdLst/>
              <a:ahLst/>
              <a:cxnLst/>
              <a:rect l="l" t="t" r="r" b="b"/>
              <a:pathLst>
                <a:path w="9714" h="7543" extrusionOk="0">
                  <a:moveTo>
                    <a:pt x="349" y="0"/>
                  </a:moveTo>
                  <a:cubicBezTo>
                    <a:pt x="309" y="1130"/>
                    <a:pt x="253" y="2288"/>
                    <a:pt x="204" y="3331"/>
                  </a:cubicBezTo>
                  <a:cubicBezTo>
                    <a:pt x="185" y="3724"/>
                    <a:pt x="164" y="4106"/>
                    <a:pt x="145" y="4461"/>
                  </a:cubicBezTo>
                  <a:cubicBezTo>
                    <a:pt x="65" y="6048"/>
                    <a:pt x="0" y="7166"/>
                    <a:pt x="0" y="7166"/>
                  </a:cubicBezTo>
                  <a:cubicBezTo>
                    <a:pt x="1982" y="7299"/>
                    <a:pt x="3968" y="7382"/>
                    <a:pt x="5613" y="7441"/>
                  </a:cubicBezTo>
                  <a:cubicBezTo>
                    <a:pt x="7117" y="7496"/>
                    <a:pt x="8336" y="7521"/>
                    <a:pt x="9019" y="7533"/>
                  </a:cubicBezTo>
                  <a:cubicBezTo>
                    <a:pt x="9405" y="7543"/>
                    <a:pt x="9618" y="7543"/>
                    <a:pt x="9618" y="7543"/>
                  </a:cubicBezTo>
                  <a:cubicBezTo>
                    <a:pt x="9624" y="6669"/>
                    <a:pt x="9648" y="5653"/>
                    <a:pt x="9685" y="4588"/>
                  </a:cubicBezTo>
                  <a:lnTo>
                    <a:pt x="9685" y="4585"/>
                  </a:lnTo>
                  <a:cubicBezTo>
                    <a:pt x="9695" y="4322"/>
                    <a:pt x="9704" y="4051"/>
                    <a:pt x="9713" y="3785"/>
                  </a:cubicBezTo>
                  <a:cubicBezTo>
                    <a:pt x="6258" y="2479"/>
                    <a:pt x="596" y="105"/>
                    <a:pt x="349"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8" name="Google Shape;3358;p34"/>
            <p:cNvSpPr/>
            <p:nvPr/>
          </p:nvSpPr>
          <p:spPr>
            <a:xfrm>
              <a:off x="6443585" y="4606511"/>
              <a:ext cx="44295" cy="48444"/>
            </a:xfrm>
            <a:custGeom>
              <a:avLst/>
              <a:gdLst/>
              <a:ahLst/>
              <a:cxnLst/>
              <a:rect l="l" t="t" r="r" b="b"/>
              <a:pathLst>
                <a:path w="427" h="467" extrusionOk="0">
                  <a:moveTo>
                    <a:pt x="151" y="0"/>
                  </a:moveTo>
                  <a:cubicBezTo>
                    <a:pt x="95" y="0"/>
                    <a:pt x="42" y="18"/>
                    <a:pt x="0" y="50"/>
                  </a:cubicBezTo>
                  <a:lnTo>
                    <a:pt x="241" y="467"/>
                  </a:lnTo>
                  <a:cubicBezTo>
                    <a:pt x="303" y="445"/>
                    <a:pt x="352" y="393"/>
                    <a:pt x="380" y="328"/>
                  </a:cubicBezTo>
                  <a:cubicBezTo>
                    <a:pt x="426" y="204"/>
                    <a:pt x="365" y="62"/>
                    <a:pt x="241" y="16"/>
                  </a:cubicBezTo>
                  <a:cubicBezTo>
                    <a:pt x="211" y="5"/>
                    <a:pt x="180" y="0"/>
                    <a:pt x="151" y="0"/>
                  </a:cubicBezTo>
                  <a:close/>
                </a:path>
              </a:pathLst>
            </a:custGeom>
            <a:solidFill>
              <a:srgbClr val="FFF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9" name="Google Shape;3359;p34"/>
            <p:cNvSpPr/>
            <p:nvPr/>
          </p:nvSpPr>
          <p:spPr>
            <a:xfrm>
              <a:off x="5696692" y="2876413"/>
              <a:ext cx="678427" cy="29564"/>
            </a:xfrm>
            <a:custGeom>
              <a:avLst/>
              <a:gdLst/>
              <a:ahLst/>
              <a:cxnLst/>
              <a:rect l="l" t="t" r="r" b="b"/>
              <a:pathLst>
                <a:path w="6540" h="285" extrusionOk="0">
                  <a:moveTo>
                    <a:pt x="16" y="0"/>
                  </a:moveTo>
                  <a:cubicBezTo>
                    <a:pt x="7" y="0"/>
                    <a:pt x="0" y="6"/>
                    <a:pt x="0" y="16"/>
                  </a:cubicBezTo>
                  <a:cubicBezTo>
                    <a:pt x="0" y="22"/>
                    <a:pt x="7" y="31"/>
                    <a:pt x="16" y="31"/>
                  </a:cubicBezTo>
                  <a:lnTo>
                    <a:pt x="6524" y="284"/>
                  </a:lnTo>
                  <a:cubicBezTo>
                    <a:pt x="6533" y="284"/>
                    <a:pt x="6540" y="278"/>
                    <a:pt x="6540" y="269"/>
                  </a:cubicBezTo>
                  <a:cubicBezTo>
                    <a:pt x="6540" y="263"/>
                    <a:pt x="6533" y="253"/>
                    <a:pt x="6524"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0" name="Google Shape;3360;p34"/>
            <p:cNvSpPr/>
            <p:nvPr/>
          </p:nvSpPr>
          <p:spPr>
            <a:xfrm>
              <a:off x="5694410" y="2928281"/>
              <a:ext cx="678842" cy="29876"/>
            </a:xfrm>
            <a:custGeom>
              <a:avLst/>
              <a:gdLst/>
              <a:ahLst/>
              <a:cxnLst/>
              <a:rect l="l" t="t" r="r" b="b"/>
              <a:pathLst>
                <a:path w="6544" h="288" extrusionOk="0">
                  <a:moveTo>
                    <a:pt x="16" y="0"/>
                  </a:moveTo>
                  <a:cubicBezTo>
                    <a:pt x="10" y="0"/>
                    <a:pt x="1" y="7"/>
                    <a:pt x="1" y="16"/>
                  </a:cubicBezTo>
                  <a:cubicBezTo>
                    <a:pt x="1" y="22"/>
                    <a:pt x="10" y="31"/>
                    <a:pt x="16" y="31"/>
                  </a:cubicBezTo>
                  <a:lnTo>
                    <a:pt x="6528" y="288"/>
                  </a:lnTo>
                  <a:cubicBezTo>
                    <a:pt x="6537" y="288"/>
                    <a:pt x="6543" y="278"/>
                    <a:pt x="6543" y="272"/>
                  </a:cubicBezTo>
                  <a:cubicBezTo>
                    <a:pt x="6543" y="263"/>
                    <a:pt x="6537" y="254"/>
                    <a:pt x="6528"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1" name="Google Shape;3361;p34"/>
            <p:cNvSpPr/>
            <p:nvPr/>
          </p:nvSpPr>
          <p:spPr>
            <a:xfrm>
              <a:off x="5692542" y="2975999"/>
              <a:ext cx="678738" cy="29564"/>
            </a:xfrm>
            <a:custGeom>
              <a:avLst/>
              <a:gdLst/>
              <a:ahLst/>
              <a:cxnLst/>
              <a:rect l="l" t="t" r="r" b="b"/>
              <a:pathLst>
                <a:path w="6543" h="285" extrusionOk="0">
                  <a:moveTo>
                    <a:pt x="16" y="0"/>
                  </a:moveTo>
                  <a:cubicBezTo>
                    <a:pt x="10" y="0"/>
                    <a:pt x="0" y="7"/>
                    <a:pt x="0" y="16"/>
                  </a:cubicBezTo>
                  <a:cubicBezTo>
                    <a:pt x="0" y="22"/>
                    <a:pt x="10" y="31"/>
                    <a:pt x="16" y="31"/>
                  </a:cubicBezTo>
                  <a:lnTo>
                    <a:pt x="6527" y="285"/>
                  </a:lnTo>
                  <a:cubicBezTo>
                    <a:pt x="6533" y="285"/>
                    <a:pt x="6543" y="278"/>
                    <a:pt x="6543" y="269"/>
                  </a:cubicBezTo>
                  <a:cubicBezTo>
                    <a:pt x="6543" y="263"/>
                    <a:pt x="6533" y="254"/>
                    <a:pt x="6527"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2" name="Google Shape;3362;p34"/>
            <p:cNvSpPr/>
            <p:nvPr/>
          </p:nvSpPr>
          <p:spPr>
            <a:xfrm>
              <a:off x="5690572" y="3027867"/>
              <a:ext cx="678842" cy="29876"/>
            </a:xfrm>
            <a:custGeom>
              <a:avLst/>
              <a:gdLst/>
              <a:ahLst/>
              <a:cxnLst/>
              <a:rect l="l" t="t" r="r" b="b"/>
              <a:pathLst>
                <a:path w="6544" h="288" extrusionOk="0">
                  <a:moveTo>
                    <a:pt x="16" y="1"/>
                  </a:moveTo>
                  <a:cubicBezTo>
                    <a:pt x="7" y="1"/>
                    <a:pt x="1" y="10"/>
                    <a:pt x="1" y="16"/>
                  </a:cubicBezTo>
                  <a:cubicBezTo>
                    <a:pt x="1" y="25"/>
                    <a:pt x="7" y="32"/>
                    <a:pt x="16" y="32"/>
                  </a:cubicBezTo>
                  <a:lnTo>
                    <a:pt x="6528" y="288"/>
                  </a:lnTo>
                  <a:cubicBezTo>
                    <a:pt x="6534" y="288"/>
                    <a:pt x="6543" y="279"/>
                    <a:pt x="6543" y="272"/>
                  </a:cubicBezTo>
                  <a:cubicBezTo>
                    <a:pt x="6543" y="263"/>
                    <a:pt x="6534"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3" name="Google Shape;3363;p34"/>
            <p:cNvSpPr/>
            <p:nvPr/>
          </p:nvSpPr>
          <p:spPr>
            <a:xfrm>
              <a:off x="5688704" y="3075585"/>
              <a:ext cx="678427" cy="29876"/>
            </a:xfrm>
            <a:custGeom>
              <a:avLst/>
              <a:gdLst/>
              <a:ahLst/>
              <a:cxnLst/>
              <a:rect l="l" t="t" r="r" b="b"/>
              <a:pathLst>
                <a:path w="6540" h="288" extrusionOk="0">
                  <a:moveTo>
                    <a:pt x="16" y="1"/>
                  </a:moveTo>
                  <a:cubicBezTo>
                    <a:pt x="6" y="1"/>
                    <a:pt x="0" y="10"/>
                    <a:pt x="0" y="16"/>
                  </a:cubicBezTo>
                  <a:cubicBezTo>
                    <a:pt x="0" y="25"/>
                    <a:pt x="6" y="32"/>
                    <a:pt x="16" y="32"/>
                  </a:cubicBezTo>
                  <a:lnTo>
                    <a:pt x="6524" y="288"/>
                  </a:lnTo>
                  <a:cubicBezTo>
                    <a:pt x="6533" y="288"/>
                    <a:pt x="6539" y="279"/>
                    <a:pt x="6539" y="272"/>
                  </a:cubicBezTo>
                  <a:cubicBezTo>
                    <a:pt x="6539" y="263"/>
                    <a:pt x="6533"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4" name="Google Shape;3364;p34"/>
            <p:cNvSpPr/>
            <p:nvPr/>
          </p:nvSpPr>
          <p:spPr>
            <a:xfrm>
              <a:off x="5686422" y="3128490"/>
              <a:ext cx="678738" cy="28838"/>
            </a:xfrm>
            <a:custGeom>
              <a:avLst/>
              <a:gdLst/>
              <a:ahLst/>
              <a:cxnLst/>
              <a:rect l="l" t="t" r="r" b="b"/>
              <a:pathLst>
                <a:path w="6543" h="278" extrusionOk="0">
                  <a:moveTo>
                    <a:pt x="16" y="0"/>
                  </a:moveTo>
                  <a:cubicBezTo>
                    <a:pt x="10" y="0"/>
                    <a:pt x="1" y="6"/>
                    <a:pt x="1" y="16"/>
                  </a:cubicBezTo>
                  <a:cubicBezTo>
                    <a:pt x="1" y="22"/>
                    <a:pt x="10" y="31"/>
                    <a:pt x="16" y="31"/>
                  </a:cubicBezTo>
                  <a:lnTo>
                    <a:pt x="6527" y="278"/>
                  </a:lnTo>
                  <a:cubicBezTo>
                    <a:pt x="6537" y="278"/>
                    <a:pt x="6543" y="272"/>
                    <a:pt x="6543" y="263"/>
                  </a:cubicBezTo>
                  <a:cubicBezTo>
                    <a:pt x="6543" y="256"/>
                    <a:pt x="6537" y="247"/>
                    <a:pt x="6527" y="24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5" name="Google Shape;3365;p34"/>
            <p:cNvSpPr/>
            <p:nvPr/>
          </p:nvSpPr>
          <p:spPr>
            <a:xfrm>
              <a:off x="5684555" y="3175171"/>
              <a:ext cx="678738" cy="29876"/>
            </a:xfrm>
            <a:custGeom>
              <a:avLst/>
              <a:gdLst/>
              <a:ahLst/>
              <a:cxnLst/>
              <a:rect l="l" t="t" r="r" b="b"/>
              <a:pathLst>
                <a:path w="6543" h="288" extrusionOk="0">
                  <a:moveTo>
                    <a:pt x="16" y="1"/>
                  </a:moveTo>
                  <a:cubicBezTo>
                    <a:pt x="9" y="1"/>
                    <a:pt x="0" y="10"/>
                    <a:pt x="0" y="16"/>
                  </a:cubicBezTo>
                  <a:cubicBezTo>
                    <a:pt x="0" y="26"/>
                    <a:pt x="9" y="32"/>
                    <a:pt x="16" y="32"/>
                  </a:cubicBezTo>
                  <a:lnTo>
                    <a:pt x="6527" y="288"/>
                  </a:lnTo>
                  <a:cubicBezTo>
                    <a:pt x="6533" y="288"/>
                    <a:pt x="6542" y="279"/>
                    <a:pt x="6542" y="273"/>
                  </a:cubicBezTo>
                  <a:cubicBezTo>
                    <a:pt x="6542" y="263"/>
                    <a:pt x="6533" y="257"/>
                    <a:pt x="6527"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6" name="Google Shape;3366;p34"/>
            <p:cNvSpPr/>
            <p:nvPr/>
          </p:nvSpPr>
          <p:spPr>
            <a:xfrm>
              <a:off x="5682584" y="3227453"/>
              <a:ext cx="678738" cy="29564"/>
            </a:xfrm>
            <a:custGeom>
              <a:avLst/>
              <a:gdLst/>
              <a:ahLst/>
              <a:cxnLst/>
              <a:rect l="l" t="t" r="r" b="b"/>
              <a:pathLst>
                <a:path w="6543" h="285" extrusionOk="0">
                  <a:moveTo>
                    <a:pt x="16" y="0"/>
                  </a:moveTo>
                  <a:cubicBezTo>
                    <a:pt x="7" y="0"/>
                    <a:pt x="1" y="6"/>
                    <a:pt x="1" y="16"/>
                  </a:cubicBezTo>
                  <a:cubicBezTo>
                    <a:pt x="1" y="22"/>
                    <a:pt x="7" y="31"/>
                    <a:pt x="16" y="31"/>
                  </a:cubicBezTo>
                  <a:lnTo>
                    <a:pt x="6527" y="284"/>
                  </a:lnTo>
                  <a:cubicBezTo>
                    <a:pt x="6534" y="284"/>
                    <a:pt x="6543" y="278"/>
                    <a:pt x="6543" y="269"/>
                  </a:cubicBezTo>
                  <a:cubicBezTo>
                    <a:pt x="6543" y="263"/>
                    <a:pt x="6534" y="253"/>
                    <a:pt x="6527"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7" name="Google Shape;3367;p34"/>
            <p:cNvSpPr/>
            <p:nvPr/>
          </p:nvSpPr>
          <p:spPr>
            <a:xfrm>
              <a:off x="5680717" y="3274860"/>
              <a:ext cx="678427" cy="29876"/>
            </a:xfrm>
            <a:custGeom>
              <a:avLst/>
              <a:gdLst/>
              <a:ahLst/>
              <a:cxnLst/>
              <a:rect l="l" t="t" r="r" b="b"/>
              <a:pathLst>
                <a:path w="6540" h="288" extrusionOk="0">
                  <a:moveTo>
                    <a:pt x="16" y="0"/>
                  </a:moveTo>
                  <a:cubicBezTo>
                    <a:pt x="6" y="0"/>
                    <a:pt x="0" y="9"/>
                    <a:pt x="0" y="19"/>
                  </a:cubicBezTo>
                  <a:cubicBezTo>
                    <a:pt x="0" y="25"/>
                    <a:pt x="6" y="34"/>
                    <a:pt x="16" y="34"/>
                  </a:cubicBezTo>
                  <a:lnTo>
                    <a:pt x="6524" y="287"/>
                  </a:lnTo>
                  <a:cubicBezTo>
                    <a:pt x="6533" y="287"/>
                    <a:pt x="6539" y="281"/>
                    <a:pt x="6539" y="272"/>
                  </a:cubicBezTo>
                  <a:cubicBezTo>
                    <a:pt x="6539" y="266"/>
                    <a:pt x="6533" y="256"/>
                    <a:pt x="6524"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8" name="Google Shape;3368;p34"/>
            <p:cNvSpPr/>
            <p:nvPr/>
          </p:nvSpPr>
          <p:spPr>
            <a:xfrm>
              <a:off x="5678746" y="3327039"/>
              <a:ext cx="678738" cy="29876"/>
            </a:xfrm>
            <a:custGeom>
              <a:avLst/>
              <a:gdLst/>
              <a:ahLst/>
              <a:cxnLst/>
              <a:rect l="l" t="t" r="r" b="b"/>
              <a:pathLst>
                <a:path w="6543" h="288" extrusionOk="0">
                  <a:moveTo>
                    <a:pt x="19" y="0"/>
                  </a:moveTo>
                  <a:cubicBezTo>
                    <a:pt x="10" y="0"/>
                    <a:pt x="1" y="6"/>
                    <a:pt x="1" y="16"/>
                  </a:cubicBezTo>
                  <a:cubicBezTo>
                    <a:pt x="1" y="22"/>
                    <a:pt x="10" y="31"/>
                    <a:pt x="19" y="31"/>
                  </a:cubicBezTo>
                  <a:lnTo>
                    <a:pt x="6527" y="287"/>
                  </a:lnTo>
                  <a:cubicBezTo>
                    <a:pt x="6537" y="287"/>
                    <a:pt x="6543" y="278"/>
                    <a:pt x="6543" y="269"/>
                  </a:cubicBezTo>
                  <a:cubicBezTo>
                    <a:pt x="6543" y="263"/>
                    <a:pt x="6537"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9" name="Google Shape;3369;p34"/>
            <p:cNvSpPr/>
            <p:nvPr/>
          </p:nvSpPr>
          <p:spPr>
            <a:xfrm>
              <a:off x="5676878" y="3374758"/>
              <a:ext cx="678738" cy="29564"/>
            </a:xfrm>
            <a:custGeom>
              <a:avLst/>
              <a:gdLst/>
              <a:ahLst/>
              <a:cxnLst/>
              <a:rect l="l" t="t" r="r" b="b"/>
              <a:pathLst>
                <a:path w="6543" h="285" extrusionOk="0">
                  <a:moveTo>
                    <a:pt x="15" y="0"/>
                  </a:moveTo>
                  <a:cubicBezTo>
                    <a:pt x="9" y="0"/>
                    <a:pt x="0" y="6"/>
                    <a:pt x="0" y="16"/>
                  </a:cubicBezTo>
                  <a:cubicBezTo>
                    <a:pt x="0" y="22"/>
                    <a:pt x="9" y="31"/>
                    <a:pt x="15" y="31"/>
                  </a:cubicBezTo>
                  <a:lnTo>
                    <a:pt x="6527" y="284"/>
                  </a:lnTo>
                  <a:cubicBezTo>
                    <a:pt x="6536" y="284"/>
                    <a:pt x="6542" y="278"/>
                    <a:pt x="6542" y="269"/>
                  </a:cubicBezTo>
                  <a:cubicBezTo>
                    <a:pt x="6542" y="263"/>
                    <a:pt x="6536" y="253"/>
                    <a:pt x="6527" y="253"/>
                  </a:cubicBezTo>
                  <a:lnTo>
                    <a:pt x="15"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0" name="Google Shape;3370;p34"/>
            <p:cNvSpPr/>
            <p:nvPr/>
          </p:nvSpPr>
          <p:spPr>
            <a:xfrm>
              <a:off x="5674908" y="3427559"/>
              <a:ext cx="678738" cy="28942"/>
            </a:xfrm>
            <a:custGeom>
              <a:avLst/>
              <a:gdLst/>
              <a:ahLst/>
              <a:cxnLst/>
              <a:rect l="l" t="t" r="r" b="b"/>
              <a:pathLst>
                <a:path w="6543" h="279" extrusionOk="0">
                  <a:moveTo>
                    <a:pt x="16" y="1"/>
                  </a:moveTo>
                  <a:cubicBezTo>
                    <a:pt x="10" y="1"/>
                    <a:pt x="1" y="7"/>
                    <a:pt x="1" y="16"/>
                  </a:cubicBezTo>
                  <a:cubicBezTo>
                    <a:pt x="1" y="22"/>
                    <a:pt x="10" y="32"/>
                    <a:pt x="16" y="32"/>
                  </a:cubicBezTo>
                  <a:lnTo>
                    <a:pt x="6527" y="279"/>
                  </a:lnTo>
                  <a:cubicBezTo>
                    <a:pt x="6533" y="279"/>
                    <a:pt x="6543" y="269"/>
                    <a:pt x="6543" y="263"/>
                  </a:cubicBezTo>
                  <a:cubicBezTo>
                    <a:pt x="6543" y="254"/>
                    <a:pt x="6533" y="248"/>
                    <a:pt x="6527" y="248"/>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1" name="Google Shape;3371;p34"/>
            <p:cNvSpPr/>
            <p:nvPr/>
          </p:nvSpPr>
          <p:spPr>
            <a:xfrm>
              <a:off x="5672937" y="3478804"/>
              <a:ext cx="678842" cy="29564"/>
            </a:xfrm>
            <a:custGeom>
              <a:avLst/>
              <a:gdLst/>
              <a:ahLst/>
              <a:cxnLst/>
              <a:rect l="l" t="t" r="r" b="b"/>
              <a:pathLst>
                <a:path w="6544" h="285" extrusionOk="0">
                  <a:moveTo>
                    <a:pt x="16" y="1"/>
                  </a:moveTo>
                  <a:cubicBezTo>
                    <a:pt x="7" y="1"/>
                    <a:pt x="1" y="7"/>
                    <a:pt x="1" y="16"/>
                  </a:cubicBezTo>
                  <a:cubicBezTo>
                    <a:pt x="1" y="22"/>
                    <a:pt x="7" y="32"/>
                    <a:pt x="16" y="32"/>
                  </a:cubicBezTo>
                  <a:lnTo>
                    <a:pt x="6528" y="285"/>
                  </a:lnTo>
                  <a:cubicBezTo>
                    <a:pt x="6534" y="285"/>
                    <a:pt x="6543" y="279"/>
                    <a:pt x="6543" y="269"/>
                  </a:cubicBezTo>
                  <a:cubicBezTo>
                    <a:pt x="6543" y="263"/>
                    <a:pt x="6534" y="254"/>
                    <a:pt x="6528"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2" name="Google Shape;3372;p34"/>
            <p:cNvSpPr/>
            <p:nvPr/>
          </p:nvSpPr>
          <p:spPr>
            <a:xfrm>
              <a:off x="5670758" y="3526522"/>
              <a:ext cx="678738" cy="29564"/>
            </a:xfrm>
            <a:custGeom>
              <a:avLst/>
              <a:gdLst/>
              <a:ahLst/>
              <a:cxnLst/>
              <a:rect l="l" t="t" r="r" b="b"/>
              <a:pathLst>
                <a:path w="6543" h="285" extrusionOk="0">
                  <a:moveTo>
                    <a:pt x="19" y="1"/>
                  </a:moveTo>
                  <a:cubicBezTo>
                    <a:pt x="10" y="1"/>
                    <a:pt x="0" y="7"/>
                    <a:pt x="0" y="16"/>
                  </a:cubicBezTo>
                  <a:cubicBezTo>
                    <a:pt x="0" y="22"/>
                    <a:pt x="10" y="32"/>
                    <a:pt x="19" y="32"/>
                  </a:cubicBezTo>
                  <a:lnTo>
                    <a:pt x="6527" y="285"/>
                  </a:lnTo>
                  <a:cubicBezTo>
                    <a:pt x="6536" y="285"/>
                    <a:pt x="6543" y="279"/>
                    <a:pt x="6543" y="269"/>
                  </a:cubicBezTo>
                  <a:cubicBezTo>
                    <a:pt x="6543" y="263"/>
                    <a:pt x="6536" y="254"/>
                    <a:pt x="6527" y="254"/>
                  </a:cubicBezTo>
                  <a:lnTo>
                    <a:pt x="19"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3" name="Google Shape;3373;p34"/>
            <p:cNvSpPr/>
            <p:nvPr/>
          </p:nvSpPr>
          <p:spPr>
            <a:xfrm>
              <a:off x="5668787" y="3578390"/>
              <a:ext cx="678842" cy="29979"/>
            </a:xfrm>
            <a:custGeom>
              <a:avLst/>
              <a:gdLst/>
              <a:ahLst/>
              <a:cxnLst/>
              <a:rect l="l" t="t" r="r" b="b"/>
              <a:pathLst>
                <a:path w="6544" h="289" extrusionOk="0">
                  <a:moveTo>
                    <a:pt x="16" y="1"/>
                  </a:moveTo>
                  <a:cubicBezTo>
                    <a:pt x="10" y="1"/>
                    <a:pt x="1" y="7"/>
                    <a:pt x="1" y="16"/>
                  </a:cubicBezTo>
                  <a:cubicBezTo>
                    <a:pt x="1" y="26"/>
                    <a:pt x="10" y="32"/>
                    <a:pt x="16" y="32"/>
                  </a:cubicBezTo>
                  <a:lnTo>
                    <a:pt x="6528" y="288"/>
                  </a:lnTo>
                  <a:cubicBezTo>
                    <a:pt x="6537" y="288"/>
                    <a:pt x="6543" y="279"/>
                    <a:pt x="6543" y="273"/>
                  </a:cubicBezTo>
                  <a:cubicBezTo>
                    <a:pt x="6543" y="263"/>
                    <a:pt x="6537"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4" name="Google Shape;3374;p34"/>
            <p:cNvSpPr/>
            <p:nvPr/>
          </p:nvSpPr>
          <p:spPr>
            <a:xfrm>
              <a:off x="5666920" y="3626108"/>
              <a:ext cx="678738" cy="29564"/>
            </a:xfrm>
            <a:custGeom>
              <a:avLst/>
              <a:gdLst/>
              <a:ahLst/>
              <a:cxnLst/>
              <a:rect l="l" t="t" r="r" b="b"/>
              <a:pathLst>
                <a:path w="6543" h="285" extrusionOk="0">
                  <a:moveTo>
                    <a:pt x="16" y="1"/>
                  </a:moveTo>
                  <a:cubicBezTo>
                    <a:pt x="10" y="1"/>
                    <a:pt x="0" y="7"/>
                    <a:pt x="0" y="16"/>
                  </a:cubicBezTo>
                  <a:cubicBezTo>
                    <a:pt x="0" y="23"/>
                    <a:pt x="10" y="32"/>
                    <a:pt x="16" y="32"/>
                  </a:cubicBezTo>
                  <a:lnTo>
                    <a:pt x="6527" y="285"/>
                  </a:lnTo>
                  <a:cubicBezTo>
                    <a:pt x="6533" y="285"/>
                    <a:pt x="6543" y="279"/>
                    <a:pt x="6543" y="270"/>
                  </a:cubicBezTo>
                  <a:cubicBezTo>
                    <a:pt x="6543" y="263"/>
                    <a:pt x="6533" y="254"/>
                    <a:pt x="6527" y="254"/>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5" name="Google Shape;3375;p34"/>
            <p:cNvSpPr/>
            <p:nvPr/>
          </p:nvSpPr>
          <p:spPr>
            <a:xfrm>
              <a:off x="5664949" y="3678080"/>
              <a:ext cx="678842" cy="29876"/>
            </a:xfrm>
            <a:custGeom>
              <a:avLst/>
              <a:gdLst/>
              <a:ahLst/>
              <a:cxnLst/>
              <a:rect l="l" t="t" r="r" b="b"/>
              <a:pathLst>
                <a:path w="6544" h="288" extrusionOk="0">
                  <a:moveTo>
                    <a:pt x="16" y="0"/>
                  </a:moveTo>
                  <a:cubicBezTo>
                    <a:pt x="7" y="0"/>
                    <a:pt x="1" y="9"/>
                    <a:pt x="1" y="16"/>
                  </a:cubicBezTo>
                  <a:cubicBezTo>
                    <a:pt x="1" y="25"/>
                    <a:pt x="7" y="31"/>
                    <a:pt x="16" y="31"/>
                  </a:cubicBezTo>
                  <a:lnTo>
                    <a:pt x="6528" y="287"/>
                  </a:lnTo>
                  <a:cubicBezTo>
                    <a:pt x="6534" y="287"/>
                    <a:pt x="6543" y="278"/>
                    <a:pt x="6543" y="272"/>
                  </a:cubicBezTo>
                  <a:cubicBezTo>
                    <a:pt x="6543" y="263"/>
                    <a:pt x="6534" y="256"/>
                    <a:pt x="6528" y="256"/>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6" name="Google Shape;3376;p34"/>
            <p:cNvSpPr/>
            <p:nvPr/>
          </p:nvSpPr>
          <p:spPr>
            <a:xfrm>
              <a:off x="5662771" y="3725798"/>
              <a:ext cx="678738" cy="29564"/>
            </a:xfrm>
            <a:custGeom>
              <a:avLst/>
              <a:gdLst/>
              <a:ahLst/>
              <a:cxnLst/>
              <a:rect l="l" t="t" r="r" b="b"/>
              <a:pathLst>
                <a:path w="6543" h="285" extrusionOk="0">
                  <a:moveTo>
                    <a:pt x="19" y="0"/>
                  </a:moveTo>
                  <a:cubicBezTo>
                    <a:pt x="9" y="0"/>
                    <a:pt x="0" y="6"/>
                    <a:pt x="0" y="16"/>
                  </a:cubicBezTo>
                  <a:cubicBezTo>
                    <a:pt x="0" y="22"/>
                    <a:pt x="9" y="31"/>
                    <a:pt x="19" y="31"/>
                  </a:cubicBezTo>
                  <a:lnTo>
                    <a:pt x="6527" y="284"/>
                  </a:lnTo>
                  <a:cubicBezTo>
                    <a:pt x="6536" y="284"/>
                    <a:pt x="6542" y="278"/>
                    <a:pt x="6542" y="269"/>
                  </a:cubicBezTo>
                  <a:cubicBezTo>
                    <a:pt x="6542" y="263"/>
                    <a:pt x="6536" y="253"/>
                    <a:pt x="6527" y="253"/>
                  </a:cubicBezTo>
                  <a:lnTo>
                    <a:pt x="19"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7" name="Google Shape;3377;p34"/>
            <p:cNvSpPr/>
            <p:nvPr/>
          </p:nvSpPr>
          <p:spPr>
            <a:xfrm>
              <a:off x="5660800" y="3777666"/>
              <a:ext cx="678738" cy="29876"/>
            </a:xfrm>
            <a:custGeom>
              <a:avLst/>
              <a:gdLst/>
              <a:ahLst/>
              <a:cxnLst/>
              <a:rect l="l" t="t" r="r" b="b"/>
              <a:pathLst>
                <a:path w="6543" h="288" extrusionOk="0">
                  <a:moveTo>
                    <a:pt x="16" y="0"/>
                  </a:moveTo>
                  <a:cubicBezTo>
                    <a:pt x="10" y="0"/>
                    <a:pt x="1" y="10"/>
                    <a:pt x="1" y="16"/>
                  </a:cubicBezTo>
                  <a:cubicBezTo>
                    <a:pt x="1" y="25"/>
                    <a:pt x="10" y="34"/>
                    <a:pt x="16" y="34"/>
                  </a:cubicBezTo>
                  <a:lnTo>
                    <a:pt x="6527" y="287"/>
                  </a:lnTo>
                  <a:cubicBezTo>
                    <a:pt x="6537" y="287"/>
                    <a:pt x="6543" y="281"/>
                    <a:pt x="6543" y="272"/>
                  </a:cubicBezTo>
                  <a:cubicBezTo>
                    <a:pt x="6543" y="266"/>
                    <a:pt x="6537" y="257"/>
                    <a:pt x="6527" y="257"/>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8" name="Google Shape;3378;p34"/>
            <p:cNvSpPr/>
            <p:nvPr/>
          </p:nvSpPr>
          <p:spPr>
            <a:xfrm>
              <a:off x="5658932" y="3825384"/>
              <a:ext cx="678738" cy="29876"/>
            </a:xfrm>
            <a:custGeom>
              <a:avLst/>
              <a:gdLst/>
              <a:ahLst/>
              <a:cxnLst/>
              <a:rect l="l" t="t" r="r" b="b"/>
              <a:pathLst>
                <a:path w="6543" h="288" extrusionOk="0">
                  <a:moveTo>
                    <a:pt x="16" y="0"/>
                  </a:moveTo>
                  <a:cubicBezTo>
                    <a:pt x="9" y="0"/>
                    <a:pt x="0" y="10"/>
                    <a:pt x="0" y="16"/>
                  </a:cubicBezTo>
                  <a:cubicBezTo>
                    <a:pt x="0" y="25"/>
                    <a:pt x="9" y="31"/>
                    <a:pt x="16" y="31"/>
                  </a:cubicBezTo>
                  <a:lnTo>
                    <a:pt x="6527" y="287"/>
                  </a:lnTo>
                  <a:cubicBezTo>
                    <a:pt x="6533" y="287"/>
                    <a:pt x="6542" y="278"/>
                    <a:pt x="6542" y="272"/>
                  </a:cubicBezTo>
                  <a:cubicBezTo>
                    <a:pt x="6542" y="263"/>
                    <a:pt x="6533" y="257"/>
                    <a:pt x="6527" y="257"/>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9" name="Google Shape;3379;p34"/>
            <p:cNvSpPr/>
            <p:nvPr/>
          </p:nvSpPr>
          <p:spPr>
            <a:xfrm>
              <a:off x="5656961" y="3877563"/>
              <a:ext cx="678738" cy="29564"/>
            </a:xfrm>
            <a:custGeom>
              <a:avLst/>
              <a:gdLst/>
              <a:ahLst/>
              <a:cxnLst/>
              <a:rect l="l" t="t" r="r" b="b"/>
              <a:pathLst>
                <a:path w="6543" h="285" extrusionOk="0">
                  <a:moveTo>
                    <a:pt x="16" y="1"/>
                  </a:moveTo>
                  <a:cubicBezTo>
                    <a:pt x="7" y="1"/>
                    <a:pt x="1" y="7"/>
                    <a:pt x="1" y="16"/>
                  </a:cubicBezTo>
                  <a:cubicBezTo>
                    <a:pt x="1" y="22"/>
                    <a:pt x="7" y="31"/>
                    <a:pt x="16" y="31"/>
                  </a:cubicBezTo>
                  <a:lnTo>
                    <a:pt x="6527" y="285"/>
                  </a:lnTo>
                  <a:cubicBezTo>
                    <a:pt x="6534" y="285"/>
                    <a:pt x="6543" y="278"/>
                    <a:pt x="6543" y="269"/>
                  </a:cubicBezTo>
                  <a:cubicBezTo>
                    <a:pt x="6543" y="263"/>
                    <a:pt x="6534" y="254"/>
                    <a:pt x="6527" y="254"/>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0" name="Google Shape;3380;p34"/>
            <p:cNvSpPr/>
            <p:nvPr/>
          </p:nvSpPr>
          <p:spPr>
            <a:xfrm>
              <a:off x="5654679" y="3925281"/>
              <a:ext cx="678842" cy="29564"/>
            </a:xfrm>
            <a:custGeom>
              <a:avLst/>
              <a:gdLst/>
              <a:ahLst/>
              <a:cxnLst/>
              <a:rect l="l" t="t" r="r" b="b"/>
              <a:pathLst>
                <a:path w="6544" h="285" extrusionOk="0">
                  <a:moveTo>
                    <a:pt x="20" y="1"/>
                  </a:moveTo>
                  <a:cubicBezTo>
                    <a:pt x="10" y="1"/>
                    <a:pt x="1" y="7"/>
                    <a:pt x="1" y="16"/>
                  </a:cubicBezTo>
                  <a:cubicBezTo>
                    <a:pt x="1" y="22"/>
                    <a:pt x="10" y="31"/>
                    <a:pt x="20" y="31"/>
                  </a:cubicBezTo>
                  <a:lnTo>
                    <a:pt x="6528" y="285"/>
                  </a:lnTo>
                  <a:cubicBezTo>
                    <a:pt x="6537" y="285"/>
                    <a:pt x="6543" y="278"/>
                    <a:pt x="6543" y="269"/>
                  </a:cubicBezTo>
                  <a:cubicBezTo>
                    <a:pt x="6543" y="263"/>
                    <a:pt x="6537" y="254"/>
                    <a:pt x="6528" y="254"/>
                  </a:cubicBezTo>
                  <a:lnTo>
                    <a:pt x="20"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1" name="Google Shape;3381;p34"/>
            <p:cNvSpPr/>
            <p:nvPr/>
          </p:nvSpPr>
          <p:spPr>
            <a:xfrm>
              <a:off x="5653434" y="3977149"/>
              <a:ext cx="678427" cy="29876"/>
            </a:xfrm>
            <a:custGeom>
              <a:avLst/>
              <a:gdLst/>
              <a:ahLst/>
              <a:cxnLst/>
              <a:rect l="l" t="t" r="r" b="b"/>
              <a:pathLst>
                <a:path w="6540" h="288" extrusionOk="0">
                  <a:moveTo>
                    <a:pt x="16" y="1"/>
                  </a:moveTo>
                  <a:cubicBezTo>
                    <a:pt x="7" y="1"/>
                    <a:pt x="1" y="10"/>
                    <a:pt x="1" y="16"/>
                  </a:cubicBezTo>
                  <a:cubicBezTo>
                    <a:pt x="1" y="25"/>
                    <a:pt x="7" y="32"/>
                    <a:pt x="16" y="32"/>
                  </a:cubicBezTo>
                  <a:lnTo>
                    <a:pt x="6524" y="288"/>
                  </a:lnTo>
                  <a:cubicBezTo>
                    <a:pt x="6534" y="288"/>
                    <a:pt x="6540" y="279"/>
                    <a:pt x="6540" y="272"/>
                  </a:cubicBezTo>
                  <a:cubicBezTo>
                    <a:pt x="6540" y="263"/>
                    <a:pt x="6534" y="257"/>
                    <a:pt x="6524" y="257"/>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2" name="Google Shape;3382;p34"/>
            <p:cNvSpPr/>
            <p:nvPr/>
          </p:nvSpPr>
          <p:spPr>
            <a:xfrm>
              <a:off x="6326364" y="2832533"/>
              <a:ext cx="53838" cy="1228949"/>
            </a:xfrm>
            <a:custGeom>
              <a:avLst/>
              <a:gdLst/>
              <a:ahLst/>
              <a:cxnLst/>
              <a:rect l="l" t="t" r="r" b="b"/>
              <a:pathLst>
                <a:path w="519" h="11847" extrusionOk="0">
                  <a:moveTo>
                    <a:pt x="470" y="0"/>
                  </a:moveTo>
                  <a:lnTo>
                    <a:pt x="0" y="11847"/>
                  </a:lnTo>
                  <a:lnTo>
                    <a:pt x="53" y="11847"/>
                  </a:lnTo>
                  <a:lnTo>
                    <a:pt x="519" y="3"/>
                  </a:lnTo>
                  <a:lnTo>
                    <a:pt x="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3" name="Google Shape;3383;p34"/>
            <p:cNvSpPr/>
            <p:nvPr/>
          </p:nvSpPr>
          <p:spPr>
            <a:xfrm>
              <a:off x="5353018" y="3386272"/>
              <a:ext cx="1514324" cy="1383721"/>
            </a:xfrm>
            <a:custGeom>
              <a:avLst/>
              <a:gdLst/>
              <a:ahLst/>
              <a:cxnLst/>
              <a:rect l="l" t="t" r="r" b="b"/>
              <a:pathLst>
                <a:path w="14598" h="13339" extrusionOk="0">
                  <a:moveTo>
                    <a:pt x="1162" y="8211"/>
                  </a:moveTo>
                  <a:cubicBezTo>
                    <a:pt x="1191" y="8211"/>
                    <a:pt x="1221" y="8217"/>
                    <a:pt x="1251" y="8228"/>
                  </a:cubicBezTo>
                  <a:cubicBezTo>
                    <a:pt x="1375" y="8278"/>
                    <a:pt x="1436" y="8417"/>
                    <a:pt x="1390" y="8540"/>
                  </a:cubicBezTo>
                  <a:cubicBezTo>
                    <a:pt x="1352" y="8636"/>
                    <a:pt x="1260" y="8695"/>
                    <a:pt x="1163" y="8695"/>
                  </a:cubicBezTo>
                  <a:cubicBezTo>
                    <a:pt x="1135" y="8695"/>
                    <a:pt x="1106" y="8690"/>
                    <a:pt x="1078" y="8679"/>
                  </a:cubicBezTo>
                  <a:cubicBezTo>
                    <a:pt x="955" y="8630"/>
                    <a:pt x="893" y="8491"/>
                    <a:pt x="939" y="8367"/>
                  </a:cubicBezTo>
                  <a:cubicBezTo>
                    <a:pt x="975" y="8270"/>
                    <a:pt x="1065" y="8211"/>
                    <a:pt x="1162" y="8211"/>
                  </a:cubicBezTo>
                  <a:close/>
                  <a:moveTo>
                    <a:pt x="2337" y="8692"/>
                  </a:moveTo>
                  <a:cubicBezTo>
                    <a:pt x="2365" y="8692"/>
                    <a:pt x="2393" y="8697"/>
                    <a:pt x="2421" y="8707"/>
                  </a:cubicBezTo>
                  <a:cubicBezTo>
                    <a:pt x="2545" y="8753"/>
                    <a:pt x="2606" y="8895"/>
                    <a:pt x="2560" y="9019"/>
                  </a:cubicBezTo>
                  <a:cubicBezTo>
                    <a:pt x="2525" y="9117"/>
                    <a:pt x="2437" y="9176"/>
                    <a:pt x="2341" y="9176"/>
                  </a:cubicBezTo>
                  <a:cubicBezTo>
                    <a:pt x="2310" y="9176"/>
                    <a:pt x="2279" y="9170"/>
                    <a:pt x="2248" y="9158"/>
                  </a:cubicBezTo>
                  <a:cubicBezTo>
                    <a:pt x="2125" y="9108"/>
                    <a:pt x="2063" y="8969"/>
                    <a:pt x="2109" y="8846"/>
                  </a:cubicBezTo>
                  <a:cubicBezTo>
                    <a:pt x="2148" y="8750"/>
                    <a:pt x="2240" y="8692"/>
                    <a:pt x="2337" y="8692"/>
                  </a:cubicBezTo>
                  <a:close/>
                  <a:moveTo>
                    <a:pt x="3513" y="9173"/>
                  </a:moveTo>
                  <a:cubicBezTo>
                    <a:pt x="3541" y="9173"/>
                    <a:pt x="3570" y="9178"/>
                    <a:pt x="3597" y="9189"/>
                  </a:cubicBezTo>
                  <a:cubicBezTo>
                    <a:pt x="3721" y="9241"/>
                    <a:pt x="3783" y="9380"/>
                    <a:pt x="3736" y="9504"/>
                  </a:cubicBezTo>
                  <a:cubicBezTo>
                    <a:pt x="3698" y="9599"/>
                    <a:pt x="3606" y="9658"/>
                    <a:pt x="3509" y="9658"/>
                  </a:cubicBezTo>
                  <a:cubicBezTo>
                    <a:pt x="3481" y="9658"/>
                    <a:pt x="3452" y="9653"/>
                    <a:pt x="3425" y="9642"/>
                  </a:cubicBezTo>
                  <a:cubicBezTo>
                    <a:pt x="3301" y="9590"/>
                    <a:pt x="3239" y="9451"/>
                    <a:pt x="3286" y="9328"/>
                  </a:cubicBezTo>
                  <a:cubicBezTo>
                    <a:pt x="3324" y="9232"/>
                    <a:pt x="3416" y="9173"/>
                    <a:pt x="3513" y="9173"/>
                  </a:cubicBezTo>
                  <a:close/>
                  <a:moveTo>
                    <a:pt x="4686" y="9652"/>
                  </a:moveTo>
                  <a:cubicBezTo>
                    <a:pt x="4714" y="9652"/>
                    <a:pt x="4743" y="9657"/>
                    <a:pt x="4771" y="9667"/>
                  </a:cubicBezTo>
                  <a:cubicBezTo>
                    <a:pt x="4894" y="9720"/>
                    <a:pt x="4956" y="9859"/>
                    <a:pt x="4910" y="9982"/>
                  </a:cubicBezTo>
                  <a:cubicBezTo>
                    <a:pt x="4874" y="10077"/>
                    <a:pt x="4781" y="10138"/>
                    <a:pt x="4684" y="10138"/>
                  </a:cubicBezTo>
                  <a:cubicBezTo>
                    <a:pt x="4655" y="10138"/>
                    <a:pt x="4626" y="10132"/>
                    <a:pt x="4598" y="10121"/>
                  </a:cubicBezTo>
                  <a:cubicBezTo>
                    <a:pt x="4474" y="10069"/>
                    <a:pt x="4413" y="9930"/>
                    <a:pt x="4459" y="9806"/>
                  </a:cubicBezTo>
                  <a:cubicBezTo>
                    <a:pt x="4497" y="9710"/>
                    <a:pt x="4589" y="9652"/>
                    <a:pt x="4686" y="9652"/>
                  </a:cubicBezTo>
                  <a:close/>
                  <a:moveTo>
                    <a:pt x="5859" y="10130"/>
                  </a:moveTo>
                  <a:cubicBezTo>
                    <a:pt x="5888" y="10130"/>
                    <a:pt x="5916" y="10135"/>
                    <a:pt x="5944" y="10146"/>
                  </a:cubicBezTo>
                  <a:cubicBezTo>
                    <a:pt x="6067" y="10198"/>
                    <a:pt x="6129" y="10337"/>
                    <a:pt x="6083" y="10461"/>
                  </a:cubicBezTo>
                  <a:cubicBezTo>
                    <a:pt x="6047" y="10558"/>
                    <a:pt x="5957" y="10617"/>
                    <a:pt x="5860" y="10617"/>
                  </a:cubicBezTo>
                  <a:cubicBezTo>
                    <a:pt x="5831" y="10617"/>
                    <a:pt x="5801" y="10611"/>
                    <a:pt x="5771" y="10600"/>
                  </a:cubicBezTo>
                  <a:cubicBezTo>
                    <a:pt x="5648" y="10547"/>
                    <a:pt x="5586" y="10408"/>
                    <a:pt x="5632" y="10285"/>
                  </a:cubicBezTo>
                  <a:cubicBezTo>
                    <a:pt x="5670" y="10189"/>
                    <a:pt x="5762" y="10130"/>
                    <a:pt x="5859" y="10130"/>
                  </a:cubicBezTo>
                  <a:close/>
                  <a:moveTo>
                    <a:pt x="7036" y="10615"/>
                  </a:moveTo>
                  <a:cubicBezTo>
                    <a:pt x="7064" y="10615"/>
                    <a:pt x="7092" y="10620"/>
                    <a:pt x="7120" y="10630"/>
                  </a:cubicBezTo>
                  <a:cubicBezTo>
                    <a:pt x="7244" y="10680"/>
                    <a:pt x="7305" y="10819"/>
                    <a:pt x="7259" y="10942"/>
                  </a:cubicBezTo>
                  <a:cubicBezTo>
                    <a:pt x="7221" y="11038"/>
                    <a:pt x="7129" y="11097"/>
                    <a:pt x="7032" y="11097"/>
                  </a:cubicBezTo>
                  <a:cubicBezTo>
                    <a:pt x="7004" y="11097"/>
                    <a:pt x="6975" y="11092"/>
                    <a:pt x="6947" y="11081"/>
                  </a:cubicBezTo>
                  <a:cubicBezTo>
                    <a:pt x="6824" y="11032"/>
                    <a:pt x="6762" y="10893"/>
                    <a:pt x="6808" y="10769"/>
                  </a:cubicBezTo>
                  <a:cubicBezTo>
                    <a:pt x="6847" y="10674"/>
                    <a:pt x="6939" y="10615"/>
                    <a:pt x="7036" y="10615"/>
                  </a:cubicBezTo>
                  <a:close/>
                  <a:moveTo>
                    <a:pt x="8209" y="11094"/>
                  </a:moveTo>
                  <a:cubicBezTo>
                    <a:pt x="8237" y="11094"/>
                    <a:pt x="8266" y="11099"/>
                    <a:pt x="8293" y="11109"/>
                  </a:cubicBezTo>
                  <a:cubicBezTo>
                    <a:pt x="8417" y="11158"/>
                    <a:pt x="8479" y="11297"/>
                    <a:pt x="8432" y="11421"/>
                  </a:cubicBezTo>
                  <a:cubicBezTo>
                    <a:pt x="8397" y="11518"/>
                    <a:pt x="8305" y="11577"/>
                    <a:pt x="8209" y="11577"/>
                  </a:cubicBezTo>
                  <a:cubicBezTo>
                    <a:pt x="8179" y="11577"/>
                    <a:pt x="8149" y="11571"/>
                    <a:pt x="8121" y="11560"/>
                  </a:cubicBezTo>
                  <a:cubicBezTo>
                    <a:pt x="7997" y="11510"/>
                    <a:pt x="7935" y="11371"/>
                    <a:pt x="7982" y="11248"/>
                  </a:cubicBezTo>
                  <a:cubicBezTo>
                    <a:pt x="8020" y="11152"/>
                    <a:pt x="8112" y="11094"/>
                    <a:pt x="8209" y="11094"/>
                  </a:cubicBezTo>
                  <a:close/>
                  <a:moveTo>
                    <a:pt x="9382" y="11575"/>
                  </a:moveTo>
                  <a:cubicBezTo>
                    <a:pt x="9410" y="11575"/>
                    <a:pt x="9439" y="11580"/>
                    <a:pt x="9467" y="11591"/>
                  </a:cubicBezTo>
                  <a:cubicBezTo>
                    <a:pt x="9590" y="11640"/>
                    <a:pt x="9652" y="11779"/>
                    <a:pt x="9606" y="11902"/>
                  </a:cubicBezTo>
                  <a:cubicBezTo>
                    <a:pt x="9570" y="11998"/>
                    <a:pt x="9478" y="12057"/>
                    <a:pt x="9380" y="12057"/>
                  </a:cubicBezTo>
                  <a:cubicBezTo>
                    <a:pt x="9351" y="12057"/>
                    <a:pt x="9322" y="12052"/>
                    <a:pt x="9294" y="12041"/>
                  </a:cubicBezTo>
                  <a:cubicBezTo>
                    <a:pt x="9170" y="11992"/>
                    <a:pt x="9109" y="11853"/>
                    <a:pt x="9155" y="11730"/>
                  </a:cubicBezTo>
                  <a:cubicBezTo>
                    <a:pt x="9193" y="11634"/>
                    <a:pt x="9285" y="11575"/>
                    <a:pt x="9382" y="11575"/>
                  </a:cubicBezTo>
                  <a:close/>
                  <a:moveTo>
                    <a:pt x="10405" y="12106"/>
                  </a:moveTo>
                  <a:lnTo>
                    <a:pt x="10642" y="12521"/>
                  </a:lnTo>
                  <a:lnTo>
                    <a:pt x="10642" y="12521"/>
                  </a:lnTo>
                  <a:cubicBezTo>
                    <a:pt x="10615" y="12531"/>
                    <a:pt x="10586" y="12537"/>
                    <a:pt x="10556" y="12537"/>
                  </a:cubicBezTo>
                  <a:cubicBezTo>
                    <a:pt x="10527" y="12537"/>
                    <a:pt x="10497" y="12531"/>
                    <a:pt x="10467" y="12520"/>
                  </a:cubicBezTo>
                  <a:cubicBezTo>
                    <a:pt x="10344" y="12471"/>
                    <a:pt x="10282" y="12332"/>
                    <a:pt x="10328" y="12208"/>
                  </a:cubicBezTo>
                  <a:cubicBezTo>
                    <a:pt x="10345" y="12166"/>
                    <a:pt x="10372" y="12132"/>
                    <a:pt x="10405" y="12106"/>
                  </a:cubicBezTo>
                  <a:close/>
                  <a:moveTo>
                    <a:pt x="3486" y="0"/>
                  </a:moveTo>
                  <a:cubicBezTo>
                    <a:pt x="1622" y="4446"/>
                    <a:pt x="1" y="8972"/>
                    <a:pt x="1" y="8972"/>
                  </a:cubicBezTo>
                  <a:cubicBezTo>
                    <a:pt x="3972" y="10375"/>
                    <a:pt x="10961" y="13274"/>
                    <a:pt x="11107" y="13334"/>
                  </a:cubicBezTo>
                  <a:lnTo>
                    <a:pt x="11107" y="13334"/>
                  </a:lnTo>
                  <a:lnTo>
                    <a:pt x="11109" y="13338"/>
                  </a:lnTo>
                  <a:lnTo>
                    <a:pt x="14598" y="4295"/>
                  </a:lnTo>
                  <a:cubicBezTo>
                    <a:pt x="14598" y="4295"/>
                    <a:pt x="14597" y="4295"/>
                    <a:pt x="14597" y="4295"/>
                  </a:cubicBezTo>
                  <a:lnTo>
                    <a:pt x="14597" y="4295"/>
                  </a:lnTo>
                  <a:lnTo>
                    <a:pt x="14598" y="4292"/>
                  </a:lnTo>
                  <a:cubicBezTo>
                    <a:pt x="11603" y="3347"/>
                    <a:pt x="3486" y="0"/>
                    <a:pt x="3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4" name="Google Shape;3384;p34"/>
            <p:cNvSpPr/>
            <p:nvPr/>
          </p:nvSpPr>
          <p:spPr>
            <a:xfrm>
              <a:off x="6453543" y="3890218"/>
              <a:ext cx="249898" cy="632472"/>
            </a:xfrm>
            <a:custGeom>
              <a:avLst/>
              <a:gdLst/>
              <a:ahLst/>
              <a:cxnLst/>
              <a:rect l="l" t="t" r="r" b="b"/>
              <a:pathLst>
                <a:path w="2409" h="6097" extrusionOk="0">
                  <a:moveTo>
                    <a:pt x="2392" y="1"/>
                  </a:moveTo>
                  <a:cubicBezTo>
                    <a:pt x="2386" y="1"/>
                    <a:pt x="2382" y="4"/>
                    <a:pt x="2377" y="8"/>
                  </a:cubicBezTo>
                  <a:lnTo>
                    <a:pt x="6" y="6075"/>
                  </a:lnTo>
                  <a:cubicBezTo>
                    <a:pt x="0" y="6084"/>
                    <a:pt x="6" y="6090"/>
                    <a:pt x="12" y="6097"/>
                  </a:cubicBezTo>
                  <a:lnTo>
                    <a:pt x="15" y="6097"/>
                  </a:lnTo>
                  <a:cubicBezTo>
                    <a:pt x="25" y="6097"/>
                    <a:pt x="28" y="6090"/>
                    <a:pt x="31" y="6087"/>
                  </a:cubicBezTo>
                  <a:lnTo>
                    <a:pt x="2405" y="21"/>
                  </a:lnTo>
                  <a:cubicBezTo>
                    <a:pt x="2408" y="14"/>
                    <a:pt x="2405" y="5"/>
                    <a:pt x="2399" y="2"/>
                  </a:cubicBezTo>
                  <a:cubicBezTo>
                    <a:pt x="2396" y="1"/>
                    <a:pt x="2394" y="1"/>
                    <a:pt x="2392"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5" name="Google Shape;3385;p34"/>
            <p:cNvSpPr/>
            <p:nvPr/>
          </p:nvSpPr>
          <p:spPr>
            <a:xfrm>
              <a:off x="6407070" y="3871650"/>
              <a:ext cx="249898" cy="632472"/>
            </a:xfrm>
            <a:custGeom>
              <a:avLst/>
              <a:gdLst/>
              <a:ahLst/>
              <a:cxnLst/>
              <a:rect l="l" t="t" r="r" b="b"/>
              <a:pathLst>
                <a:path w="2409" h="6097" extrusionOk="0">
                  <a:moveTo>
                    <a:pt x="2393" y="1"/>
                  </a:moveTo>
                  <a:cubicBezTo>
                    <a:pt x="2387" y="1"/>
                    <a:pt x="2382" y="4"/>
                    <a:pt x="2378" y="11"/>
                  </a:cubicBezTo>
                  <a:lnTo>
                    <a:pt x="7" y="6078"/>
                  </a:lnTo>
                  <a:cubicBezTo>
                    <a:pt x="0" y="6084"/>
                    <a:pt x="7" y="6093"/>
                    <a:pt x="13" y="6097"/>
                  </a:cubicBezTo>
                  <a:lnTo>
                    <a:pt x="16" y="6097"/>
                  </a:lnTo>
                  <a:cubicBezTo>
                    <a:pt x="25" y="6097"/>
                    <a:pt x="28" y="6093"/>
                    <a:pt x="31" y="6090"/>
                  </a:cubicBezTo>
                  <a:lnTo>
                    <a:pt x="2405" y="24"/>
                  </a:lnTo>
                  <a:cubicBezTo>
                    <a:pt x="2409" y="14"/>
                    <a:pt x="2405" y="8"/>
                    <a:pt x="2399" y="2"/>
                  </a:cubicBezTo>
                  <a:cubicBezTo>
                    <a:pt x="2397" y="1"/>
                    <a:pt x="2395" y="1"/>
                    <a:pt x="2393"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6" name="Google Shape;3386;p34"/>
            <p:cNvSpPr/>
            <p:nvPr/>
          </p:nvSpPr>
          <p:spPr>
            <a:xfrm>
              <a:off x="6360285" y="3853704"/>
              <a:ext cx="249898" cy="632472"/>
            </a:xfrm>
            <a:custGeom>
              <a:avLst/>
              <a:gdLst/>
              <a:ahLst/>
              <a:cxnLst/>
              <a:rect l="l" t="t" r="r" b="b"/>
              <a:pathLst>
                <a:path w="2409" h="6097" extrusionOk="0">
                  <a:moveTo>
                    <a:pt x="2391" y="1"/>
                  </a:moveTo>
                  <a:cubicBezTo>
                    <a:pt x="2386" y="1"/>
                    <a:pt x="2380" y="4"/>
                    <a:pt x="2378" y="11"/>
                  </a:cubicBezTo>
                  <a:lnTo>
                    <a:pt x="4" y="6078"/>
                  </a:lnTo>
                  <a:cubicBezTo>
                    <a:pt x="1" y="6084"/>
                    <a:pt x="4" y="6094"/>
                    <a:pt x="13" y="6097"/>
                  </a:cubicBezTo>
                  <a:lnTo>
                    <a:pt x="16" y="6097"/>
                  </a:lnTo>
                  <a:cubicBezTo>
                    <a:pt x="25" y="6097"/>
                    <a:pt x="28" y="6094"/>
                    <a:pt x="31" y="6087"/>
                  </a:cubicBezTo>
                  <a:lnTo>
                    <a:pt x="2406" y="21"/>
                  </a:lnTo>
                  <a:cubicBezTo>
                    <a:pt x="2409" y="14"/>
                    <a:pt x="2406" y="5"/>
                    <a:pt x="2396" y="2"/>
                  </a:cubicBezTo>
                  <a:cubicBezTo>
                    <a:pt x="2395"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7" name="Google Shape;3387;p34"/>
            <p:cNvSpPr/>
            <p:nvPr/>
          </p:nvSpPr>
          <p:spPr>
            <a:xfrm>
              <a:off x="6313812" y="3835342"/>
              <a:ext cx="250001" cy="632265"/>
            </a:xfrm>
            <a:custGeom>
              <a:avLst/>
              <a:gdLst/>
              <a:ahLst/>
              <a:cxnLst/>
              <a:rect l="l" t="t" r="r" b="b"/>
              <a:pathLst>
                <a:path w="2410" h="6095" extrusionOk="0">
                  <a:moveTo>
                    <a:pt x="2391" y="1"/>
                  </a:moveTo>
                  <a:cubicBezTo>
                    <a:pt x="2386" y="1"/>
                    <a:pt x="2380" y="5"/>
                    <a:pt x="2378" y="9"/>
                  </a:cubicBezTo>
                  <a:lnTo>
                    <a:pt x="4" y="6076"/>
                  </a:lnTo>
                  <a:cubicBezTo>
                    <a:pt x="1" y="6085"/>
                    <a:pt x="4" y="6091"/>
                    <a:pt x="13" y="6095"/>
                  </a:cubicBezTo>
                  <a:lnTo>
                    <a:pt x="16" y="6095"/>
                  </a:lnTo>
                  <a:cubicBezTo>
                    <a:pt x="26" y="6095"/>
                    <a:pt x="29" y="6091"/>
                    <a:pt x="32" y="6088"/>
                  </a:cubicBezTo>
                  <a:lnTo>
                    <a:pt x="2406" y="22"/>
                  </a:lnTo>
                  <a:cubicBezTo>
                    <a:pt x="2409" y="12"/>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8" name="Google Shape;3388;p34"/>
            <p:cNvSpPr/>
            <p:nvPr/>
          </p:nvSpPr>
          <p:spPr>
            <a:xfrm>
              <a:off x="6267442" y="3816878"/>
              <a:ext cx="249898" cy="632783"/>
            </a:xfrm>
            <a:custGeom>
              <a:avLst/>
              <a:gdLst/>
              <a:ahLst/>
              <a:cxnLst/>
              <a:rect l="l" t="t" r="r" b="b"/>
              <a:pathLst>
                <a:path w="2409" h="6100" extrusionOk="0">
                  <a:moveTo>
                    <a:pt x="2391" y="1"/>
                  </a:moveTo>
                  <a:cubicBezTo>
                    <a:pt x="2385" y="1"/>
                    <a:pt x="2380" y="4"/>
                    <a:pt x="2378" y="8"/>
                  </a:cubicBezTo>
                  <a:lnTo>
                    <a:pt x="3" y="6075"/>
                  </a:lnTo>
                  <a:cubicBezTo>
                    <a:pt x="0" y="6084"/>
                    <a:pt x="3" y="6090"/>
                    <a:pt x="13" y="6097"/>
                  </a:cubicBezTo>
                  <a:cubicBezTo>
                    <a:pt x="13" y="6100"/>
                    <a:pt x="13" y="6100"/>
                    <a:pt x="16" y="6100"/>
                  </a:cubicBezTo>
                  <a:cubicBezTo>
                    <a:pt x="25" y="6100"/>
                    <a:pt x="28" y="6097"/>
                    <a:pt x="31" y="6087"/>
                  </a:cubicBezTo>
                  <a:lnTo>
                    <a:pt x="2405" y="21"/>
                  </a:lnTo>
                  <a:cubicBezTo>
                    <a:pt x="2408" y="14"/>
                    <a:pt x="2405" y="5"/>
                    <a:pt x="2396" y="2"/>
                  </a:cubicBezTo>
                  <a:cubicBezTo>
                    <a:pt x="2394"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9" name="Google Shape;3389;p34"/>
            <p:cNvSpPr/>
            <p:nvPr/>
          </p:nvSpPr>
          <p:spPr>
            <a:xfrm>
              <a:off x="6220658" y="3798931"/>
              <a:ext cx="249898" cy="632472"/>
            </a:xfrm>
            <a:custGeom>
              <a:avLst/>
              <a:gdLst/>
              <a:ahLst/>
              <a:cxnLst/>
              <a:rect l="l" t="t" r="r" b="b"/>
              <a:pathLst>
                <a:path w="2409" h="6097" extrusionOk="0">
                  <a:moveTo>
                    <a:pt x="2391" y="1"/>
                  </a:moveTo>
                  <a:cubicBezTo>
                    <a:pt x="2386" y="1"/>
                    <a:pt x="2380" y="4"/>
                    <a:pt x="2378" y="8"/>
                  </a:cubicBezTo>
                  <a:lnTo>
                    <a:pt x="4" y="6075"/>
                  </a:lnTo>
                  <a:cubicBezTo>
                    <a:pt x="0" y="6084"/>
                    <a:pt x="4" y="6091"/>
                    <a:pt x="13" y="6097"/>
                  </a:cubicBezTo>
                  <a:lnTo>
                    <a:pt x="16" y="6097"/>
                  </a:lnTo>
                  <a:cubicBezTo>
                    <a:pt x="22" y="6097"/>
                    <a:pt x="28" y="6091"/>
                    <a:pt x="31" y="6087"/>
                  </a:cubicBezTo>
                  <a:lnTo>
                    <a:pt x="2406" y="21"/>
                  </a:lnTo>
                  <a:cubicBezTo>
                    <a:pt x="2409" y="14"/>
                    <a:pt x="2406" y="5"/>
                    <a:pt x="2396" y="2"/>
                  </a:cubicBezTo>
                  <a:cubicBezTo>
                    <a:pt x="2395"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0" name="Google Shape;3390;p34"/>
            <p:cNvSpPr/>
            <p:nvPr/>
          </p:nvSpPr>
          <p:spPr>
            <a:xfrm>
              <a:off x="6174185" y="3780881"/>
              <a:ext cx="249898" cy="632265"/>
            </a:xfrm>
            <a:custGeom>
              <a:avLst/>
              <a:gdLst/>
              <a:ahLst/>
              <a:cxnLst/>
              <a:rect l="l" t="t" r="r" b="b"/>
              <a:pathLst>
                <a:path w="2409" h="6095" extrusionOk="0">
                  <a:moveTo>
                    <a:pt x="2391" y="1"/>
                  </a:moveTo>
                  <a:cubicBezTo>
                    <a:pt x="2386" y="1"/>
                    <a:pt x="2380" y="5"/>
                    <a:pt x="2378" y="9"/>
                  </a:cubicBezTo>
                  <a:lnTo>
                    <a:pt x="4" y="6076"/>
                  </a:lnTo>
                  <a:cubicBezTo>
                    <a:pt x="1" y="6085"/>
                    <a:pt x="4" y="6092"/>
                    <a:pt x="13" y="6095"/>
                  </a:cubicBezTo>
                  <a:lnTo>
                    <a:pt x="16" y="6095"/>
                  </a:lnTo>
                  <a:cubicBezTo>
                    <a:pt x="22" y="6095"/>
                    <a:pt x="29" y="6092"/>
                    <a:pt x="32" y="6089"/>
                  </a:cubicBezTo>
                  <a:lnTo>
                    <a:pt x="2406" y="22"/>
                  </a:lnTo>
                  <a:cubicBezTo>
                    <a:pt x="2409" y="13"/>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1" name="Google Shape;3391;p34"/>
            <p:cNvSpPr/>
            <p:nvPr/>
          </p:nvSpPr>
          <p:spPr>
            <a:xfrm>
              <a:off x="6127504" y="3762520"/>
              <a:ext cx="249898" cy="632369"/>
            </a:xfrm>
            <a:custGeom>
              <a:avLst/>
              <a:gdLst/>
              <a:ahLst/>
              <a:cxnLst/>
              <a:rect l="l" t="t" r="r" b="b"/>
              <a:pathLst>
                <a:path w="2409" h="6096" extrusionOk="0">
                  <a:moveTo>
                    <a:pt x="2390" y="0"/>
                  </a:moveTo>
                  <a:cubicBezTo>
                    <a:pt x="2384" y="0"/>
                    <a:pt x="2380" y="3"/>
                    <a:pt x="2377" y="10"/>
                  </a:cubicBezTo>
                  <a:lnTo>
                    <a:pt x="3" y="6077"/>
                  </a:lnTo>
                  <a:cubicBezTo>
                    <a:pt x="0" y="6083"/>
                    <a:pt x="3" y="6093"/>
                    <a:pt x="9" y="6096"/>
                  </a:cubicBezTo>
                  <a:lnTo>
                    <a:pt x="15" y="6096"/>
                  </a:lnTo>
                  <a:cubicBezTo>
                    <a:pt x="22" y="6096"/>
                    <a:pt x="25" y="6093"/>
                    <a:pt x="31" y="6086"/>
                  </a:cubicBezTo>
                  <a:lnTo>
                    <a:pt x="2402" y="20"/>
                  </a:lnTo>
                  <a:cubicBezTo>
                    <a:pt x="2408" y="14"/>
                    <a:pt x="2402" y="4"/>
                    <a:pt x="2396" y="1"/>
                  </a:cubicBezTo>
                  <a:cubicBezTo>
                    <a:pt x="2394" y="0"/>
                    <a:pt x="2391" y="0"/>
                    <a:pt x="2390" y="0"/>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2" name="Google Shape;3392;p34"/>
            <p:cNvSpPr/>
            <p:nvPr/>
          </p:nvSpPr>
          <p:spPr>
            <a:xfrm>
              <a:off x="6081030" y="3744574"/>
              <a:ext cx="249898" cy="632369"/>
            </a:xfrm>
            <a:custGeom>
              <a:avLst/>
              <a:gdLst/>
              <a:ahLst/>
              <a:cxnLst/>
              <a:rect l="l" t="t" r="r" b="b"/>
              <a:pathLst>
                <a:path w="2409" h="6096" extrusionOk="0">
                  <a:moveTo>
                    <a:pt x="2389" y="0"/>
                  </a:moveTo>
                  <a:cubicBezTo>
                    <a:pt x="2384" y="0"/>
                    <a:pt x="2380" y="3"/>
                    <a:pt x="2378" y="7"/>
                  </a:cubicBezTo>
                  <a:lnTo>
                    <a:pt x="3" y="6074"/>
                  </a:lnTo>
                  <a:cubicBezTo>
                    <a:pt x="0" y="6083"/>
                    <a:pt x="3" y="6090"/>
                    <a:pt x="10" y="6096"/>
                  </a:cubicBezTo>
                  <a:lnTo>
                    <a:pt x="16" y="6096"/>
                  </a:lnTo>
                  <a:cubicBezTo>
                    <a:pt x="22" y="6096"/>
                    <a:pt x="25" y="6090"/>
                    <a:pt x="31" y="6087"/>
                  </a:cubicBezTo>
                  <a:lnTo>
                    <a:pt x="2402" y="20"/>
                  </a:lnTo>
                  <a:cubicBezTo>
                    <a:pt x="2409" y="14"/>
                    <a:pt x="2402" y="4"/>
                    <a:pt x="2396" y="1"/>
                  </a:cubicBezTo>
                  <a:cubicBezTo>
                    <a:pt x="2394" y="0"/>
                    <a:pt x="2391" y="0"/>
                    <a:pt x="2389" y="0"/>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3" name="Google Shape;3393;p34"/>
            <p:cNvSpPr/>
            <p:nvPr/>
          </p:nvSpPr>
          <p:spPr>
            <a:xfrm>
              <a:off x="6034557" y="3725590"/>
              <a:ext cx="249898" cy="632783"/>
            </a:xfrm>
            <a:custGeom>
              <a:avLst/>
              <a:gdLst/>
              <a:ahLst/>
              <a:cxnLst/>
              <a:rect l="l" t="t" r="r" b="b"/>
              <a:pathLst>
                <a:path w="2409" h="6100" extrusionOk="0">
                  <a:moveTo>
                    <a:pt x="2390" y="1"/>
                  </a:moveTo>
                  <a:cubicBezTo>
                    <a:pt x="2384" y="1"/>
                    <a:pt x="2380" y="4"/>
                    <a:pt x="2378" y="11"/>
                  </a:cubicBezTo>
                  <a:lnTo>
                    <a:pt x="4" y="6078"/>
                  </a:lnTo>
                  <a:cubicBezTo>
                    <a:pt x="1" y="6084"/>
                    <a:pt x="4" y="6094"/>
                    <a:pt x="10" y="6097"/>
                  </a:cubicBezTo>
                  <a:cubicBezTo>
                    <a:pt x="10" y="6100"/>
                    <a:pt x="10" y="6100"/>
                    <a:pt x="16" y="6100"/>
                  </a:cubicBezTo>
                  <a:cubicBezTo>
                    <a:pt x="22" y="6100"/>
                    <a:pt x="25" y="6097"/>
                    <a:pt x="32" y="6087"/>
                  </a:cubicBezTo>
                  <a:lnTo>
                    <a:pt x="2403" y="21"/>
                  </a:lnTo>
                  <a:cubicBezTo>
                    <a:pt x="2409" y="14"/>
                    <a:pt x="2403" y="5"/>
                    <a:pt x="2397" y="2"/>
                  </a:cubicBezTo>
                  <a:cubicBezTo>
                    <a:pt x="2394" y="1"/>
                    <a:pt x="2392" y="1"/>
                    <a:pt x="2390"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4" name="Google Shape;3394;p34"/>
            <p:cNvSpPr/>
            <p:nvPr/>
          </p:nvSpPr>
          <p:spPr>
            <a:xfrm>
              <a:off x="5987461" y="3707748"/>
              <a:ext cx="250001" cy="632680"/>
            </a:xfrm>
            <a:custGeom>
              <a:avLst/>
              <a:gdLst/>
              <a:ahLst/>
              <a:cxnLst/>
              <a:rect l="l" t="t" r="r" b="b"/>
              <a:pathLst>
                <a:path w="2410" h="6099" extrusionOk="0">
                  <a:moveTo>
                    <a:pt x="2393" y="0"/>
                  </a:moveTo>
                  <a:cubicBezTo>
                    <a:pt x="2387" y="0"/>
                    <a:pt x="2383" y="3"/>
                    <a:pt x="2378" y="7"/>
                  </a:cubicBezTo>
                  <a:lnTo>
                    <a:pt x="7" y="6074"/>
                  </a:lnTo>
                  <a:cubicBezTo>
                    <a:pt x="1" y="6083"/>
                    <a:pt x="7" y="6090"/>
                    <a:pt x="13" y="6096"/>
                  </a:cubicBezTo>
                  <a:lnTo>
                    <a:pt x="16" y="6099"/>
                  </a:lnTo>
                  <a:cubicBezTo>
                    <a:pt x="26" y="6099"/>
                    <a:pt x="29" y="6096"/>
                    <a:pt x="32" y="6087"/>
                  </a:cubicBezTo>
                  <a:lnTo>
                    <a:pt x="2406" y="20"/>
                  </a:lnTo>
                  <a:cubicBezTo>
                    <a:pt x="2409" y="14"/>
                    <a:pt x="2406" y="4"/>
                    <a:pt x="2400" y="1"/>
                  </a:cubicBezTo>
                  <a:cubicBezTo>
                    <a:pt x="2397" y="0"/>
                    <a:pt x="2395" y="0"/>
                    <a:pt x="2393" y="0"/>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5" name="Google Shape;3395;p34"/>
            <p:cNvSpPr/>
            <p:nvPr/>
          </p:nvSpPr>
          <p:spPr>
            <a:xfrm>
              <a:off x="5941092" y="3689076"/>
              <a:ext cx="249898" cy="632783"/>
            </a:xfrm>
            <a:custGeom>
              <a:avLst/>
              <a:gdLst/>
              <a:ahLst/>
              <a:cxnLst/>
              <a:rect l="l" t="t" r="r" b="b"/>
              <a:pathLst>
                <a:path w="2409" h="6100" extrusionOk="0">
                  <a:moveTo>
                    <a:pt x="2393" y="1"/>
                  </a:moveTo>
                  <a:cubicBezTo>
                    <a:pt x="2387" y="1"/>
                    <a:pt x="2382" y="4"/>
                    <a:pt x="2377" y="11"/>
                  </a:cubicBezTo>
                  <a:lnTo>
                    <a:pt x="6" y="6078"/>
                  </a:lnTo>
                  <a:cubicBezTo>
                    <a:pt x="0" y="6084"/>
                    <a:pt x="6" y="6094"/>
                    <a:pt x="13" y="6097"/>
                  </a:cubicBezTo>
                  <a:cubicBezTo>
                    <a:pt x="13" y="6100"/>
                    <a:pt x="13" y="6100"/>
                    <a:pt x="16" y="6100"/>
                  </a:cubicBezTo>
                  <a:cubicBezTo>
                    <a:pt x="25" y="6100"/>
                    <a:pt x="28" y="6097"/>
                    <a:pt x="31" y="6087"/>
                  </a:cubicBezTo>
                  <a:lnTo>
                    <a:pt x="2405" y="21"/>
                  </a:lnTo>
                  <a:cubicBezTo>
                    <a:pt x="2408" y="15"/>
                    <a:pt x="2405" y="5"/>
                    <a:pt x="2399" y="2"/>
                  </a:cubicBezTo>
                  <a:cubicBezTo>
                    <a:pt x="2397" y="1"/>
                    <a:pt x="2395" y="1"/>
                    <a:pt x="2393"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6" name="Google Shape;3396;p34"/>
            <p:cNvSpPr/>
            <p:nvPr/>
          </p:nvSpPr>
          <p:spPr>
            <a:xfrm>
              <a:off x="5894307" y="3670818"/>
              <a:ext cx="249898" cy="632783"/>
            </a:xfrm>
            <a:custGeom>
              <a:avLst/>
              <a:gdLst/>
              <a:ahLst/>
              <a:cxnLst/>
              <a:rect l="l" t="t" r="r" b="b"/>
              <a:pathLst>
                <a:path w="2409" h="6100" extrusionOk="0">
                  <a:moveTo>
                    <a:pt x="2391" y="1"/>
                  </a:moveTo>
                  <a:cubicBezTo>
                    <a:pt x="2386" y="1"/>
                    <a:pt x="2380" y="4"/>
                    <a:pt x="2378" y="8"/>
                  </a:cubicBezTo>
                  <a:lnTo>
                    <a:pt x="3" y="6075"/>
                  </a:lnTo>
                  <a:cubicBezTo>
                    <a:pt x="0" y="6084"/>
                    <a:pt x="3" y="6091"/>
                    <a:pt x="13" y="6094"/>
                  </a:cubicBezTo>
                  <a:lnTo>
                    <a:pt x="16" y="6100"/>
                  </a:lnTo>
                  <a:cubicBezTo>
                    <a:pt x="25" y="6100"/>
                    <a:pt x="28" y="6097"/>
                    <a:pt x="31" y="6087"/>
                  </a:cubicBezTo>
                  <a:lnTo>
                    <a:pt x="2405" y="21"/>
                  </a:lnTo>
                  <a:cubicBezTo>
                    <a:pt x="2409" y="15"/>
                    <a:pt x="2405" y="5"/>
                    <a:pt x="2396" y="2"/>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7" name="Google Shape;3397;p34"/>
            <p:cNvSpPr/>
            <p:nvPr/>
          </p:nvSpPr>
          <p:spPr>
            <a:xfrm>
              <a:off x="5847834" y="3652768"/>
              <a:ext cx="249898" cy="632887"/>
            </a:xfrm>
            <a:custGeom>
              <a:avLst/>
              <a:gdLst/>
              <a:ahLst/>
              <a:cxnLst/>
              <a:rect l="l" t="t" r="r" b="b"/>
              <a:pathLst>
                <a:path w="2409" h="6101" extrusionOk="0">
                  <a:moveTo>
                    <a:pt x="2391" y="1"/>
                  </a:moveTo>
                  <a:cubicBezTo>
                    <a:pt x="2385" y="1"/>
                    <a:pt x="2380" y="5"/>
                    <a:pt x="2378" y="9"/>
                  </a:cubicBezTo>
                  <a:lnTo>
                    <a:pt x="4" y="6076"/>
                  </a:lnTo>
                  <a:cubicBezTo>
                    <a:pt x="1" y="6082"/>
                    <a:pt x="4" y="6092"/>
                    <a:pt x="13" y="6095"/>
                  </a:cubicBezTo>
                  <a:cubicBezTo>
                    <a:pt x="13" y="6101"/>
                    <a:pt x="16" y="6101"/>
                    <a:pt x="16" y="6101"/>
                  </a:cubicBezTo>
                  <a:cubicBezTo>
                    <a:pt x="25" y="6101"/>
                    <a:pt x="29" y="6095"/>
                    <a:pt x="32" y="6089"/>
                  </a:cubicBezTo>
                  <a:lnTo>
                    <a:pt x="2406" y="22"/>
                  </a:lnTo>
                  <a:cubicBezTo>
                    <a:pt x="2409" y="13"/>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8" name="Google Shape;3398;p34"/>
            <p:cNvSpPr/>
            <p:nvPr/>
          </p:nvSpPr>
          <p:spPr>
            <a:xfrm>
              <a:off x="5130713" y="3345297"/>
              <a:ext cx="1859346" cy="1661316"/>
            </a:xfrm>
            <a:custGeom>
              <a:avLst/>
              <a:gdLst/>
              <a:ahLst/>
              <a:cxnLst/>
              <a:rect l="l" t="t" r="r" b="b"/>
              <a:pathLst>
                <a:path w="17924" h="16015" extrusionOk="0">
                  <a:moveTo>
                    <a:pt x="4419" y="0"/>
                  </a:moveTo>
                  <a:lnTo>
                    <a:pt x="1" y="10007"/>
                  </a:lnTo>
                  <a:lnTo>
                    <a:pt x="14586" y="16015"/>
                  </a:lnTo>
                  <a:lnTo>
                    <a:pt x="16559" y="11458"/>
                  </a:lnTo>
                  <a:lnTo>
                    <a:pt x="17911" y="8327"/>
                  </a:lnTo>
                  <a:lnTo>
                    <a:pt x="17923" y="8296"/>
                  </a:lnTo>
                  <a:lnTo>
                    <a:pt x="9986" y="4863"/>
                  </a:lnTo>
                  <a:lnTo>
                    <a:pt x="8649" y="1809"/>
                  </a:lnTo>
                  <a:cubicBezTo>
                    <a:pt x="8612" y="1723"/>
                    <a:pt x="8541" y="1655"/>
                    <a:pt x="8457" y="1618"/>
                  </a:cubicBezTo>
                  <a:lnTo>
                    <a:pt x="4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99" name="Google Shape;3399;p34"/>
          <p:cNvGrpSpPr/>
          <p:nvPr/>
        </p:nvGrpSpPr>
        <p:grpSpPr>
          <a:xfrm rot="-1563347">
            <a:off x="187961" y="2140760"/>
            <a:ext cx="574886" cy="697050"/>
            <a:chOff x="5824650" y="2660576"/>
            <a:chExt cx="1048220" cy="1270969"/>
          </a:xfrm>
        </p:grpSpPr>
        <p:sp>
          <p:nvSpPr>
            <p:cNvPr id="3400" name="Google Shape;3400;p34"/>
            <p:cNvSpPr/>
            <p:nvPr/>
          </p:nvSpPr>
          <p:spPr>
            <a:xfrm>
              <a:off x="6568554" y="3210198"/>
              <a:ext cx="235687" cy="632224"/>
            </a:xfrm>
            <a:custGeom>
              <a:avLst/>
              <a:gdLst/>
              <a:ahLst/>
              <a:cxnLst/>
              <a:rect l="l" t="t" r="r" b="b"/>
              <a:pathLst>
                <a:path w="2277" h="6108" extrusionOk="0">
                  <a:moveTo>
                    <a:pt x="2276"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1" name="Google Shape;3401;p34"/>
            <p:cNvSpPr/>
            <p:nvPr/>
          </p:nvSpPr>
          <p:spPr>
            <a:xfrm>
              <a:off x="6521872" y="3227484"/>
              <a:ext cx="235376" cy="631810"/>
            </a:xfrm>
            <a:custGeom>
              <a:avLst/>
              <a:gdLst/>
              <a:ahLst/>
              <a:cxnLst/>
              <a:rect l="l" t="t" r="r" b="b"/>
              <a:pathLst>
                <a:path w="2274" h="6104"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2" name="Google Shape;3402;p34"/>
            <p:cNvSpPr/>
            <p:nvPr/>
          </p:nvSpPr>
          <p:spPr>
            <a:xfrm>
              <a:off x="6474673" y="3244977"/>
              <a:ext cx="235583" cy="632224"/>
            </a:xfrm>
            <a:custGeom>
              <a:avLst/>
              <a:gdLst/>
              <a:ahLst/>
              <a:cxnLst/>
              <a:rect l="l" t="t" r="r" b="b"/>
              <a:pathLst>
                <a:path w="2276" h="6108" extrusionOk="0">
                  <a:moveTo>
                    <a:pt x="2275"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3" name="Google Shape;3403;p34"/>
            <p:cNvSpPr/>
            <p:nvPr/>
          </p:nvSpPr>
          <p:spPr>
            <a:xfrm>
              <a:off x="6427992" y="3262262"/>
              <a:ext cx="235583" cy="631913"/>
            </a:xfrm>
            <a:custGeom>
              <a:avLst/>
              <a:gdLst/>
              <a:ahLst/>
              <a:cxnLst/>
              <a:rect l="l" t="t" r="r" b="b"/>
              <a:pathLst>
                <a:path w="2276" h="6105" extrusionOk="0">
                  <a:moveTo>
                    <a:pt x="2276" y="6104"/>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4" name="Google Shape;3404;p34"/>
            <p:cNvSpPr/>
            <p:nvPr/>
          </p:nvSpPr>
          <p:spPr>
            <a:xfrm>
              <a:off x="6381310" y="3279859"/>
              <a:ext cx="235273" cy="631913"/>
            </a:xfrm>
            <a:custGeom>
              <a:avLst/>
              <a:gdLst/>
              <a:ahLst/>
              <a:cxnLst/>
              <a:rect l="l" t="t" r="r" b="b"/>
              <a:pathLst>
                <a:path w="2273"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5" name="Google Shape;3405;p34"/>
            <p:cNvSpPr/>
            <p:nvPr/>
          </p:nvSpPr>
          <p:spPr>
            <a:xfrm>
              <a:off x="6334628" y="3297455"/>
              <a:ext cx="235376" cy="631913"/>
            </a:xfrm>
            <a:custGeom>
              <a:avLst/>
              <a:gdLst/>
              <a:ahLst/>
              <a:cxnLst/>
              <a:rect l="l" t="t" r="r" b="b"/>
              <a:pathLst>
                <a:path w="2274" h="6105" extrusionOk="0">
                  <a:moveTo>
                    <a:pt x="2273" y="6104"/>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6" name="Google Shape;3406;p34"/>
            <p:cNvSpPr/>
            <p:nvPr/>
          </p:nvSpPr>
          <p:spPr>
            <a:xfrm>
              <a:off x="5824650" y="2660576"/>
              <a:ext cx="1048220" cy="1270969"/>
            </a:xfrm>
            <a:custGeom>
              <a:avLst/>
              <a:gdLst/>
              <a:ahLst/>
              <a:cxnLst/>
              <a:rect l="l" t="t" r="r" b="b"/>
              <a:pathLst>
                <a:path w="10127" h="12279" extrusionOk="0">
                  <a:moveTo>
                    <a:pt x="9316" y="978"/>
                  </a:moveTo>
                  <a:cubicBezTo>
                    <a:pt x="9320" y="978"/>
                    <a:pt x="9324" y="979"/>
                    <a:pt x="9327" y="979"/>
                  </a:cubicBezTo>
                  <a:cubicBezTo>
                    <a:pt x="9463" y="985"/>
                    <a:pt x="9565" y="1096"/>
                    <a:pt x="9559" y="1232"/>
                  </a:cubicBezTo>
                  <a:cubicBezTo>
                    <a:pt x="9556" y="1364"/>
                    <a:pt x="9448" y="1464"/>
                    <a:pt x="9320" y="1464"/>
                  </a:cubicBezTo>
                  <a:cubicBezTo>
                    <a:pt x="9316" y="1464"/>
                    <a:pt x="9313" y="1464"/>
                    <a:pt x="9309" y="1463"/>
                  </a:cubicBezTo>
                  <a:cubicBezTo>
                    <a:pt x="9173" y="1460"/>
                    <a:pt x="9068" y="1349"/>
                    <a:pt x="9077" y="1213"/>
                  </a:cubicBezTo>
                  <a:cubicBezTo>
                    <a:pt x="9083" y="1081"/>
                    <a:pt x="9188" y="978"/>
                    <a:pt x="9316" y="978"/>
                  </a:cubicBezTo>
                  <a:close/>
                  <a:moveTo>
                    <a:pt x="9237" y="2247"/>
                  </a:moveTo>
                  <a:cubicBezTo>
                    <a:pt x="9242" y="2247"/>
                    <a:pt x="9248" y="2247"/>
                    <a:pt x="9253" y="2248"/>
                  </a:cubicBezTo>
                  <a:cubicBezTo>
                    <a:pt x="9389" y="2251"/>
                    <a:pt x="9494" y="2368"/>
                    <a:pt x="9485" y="2498"/>
                  </a:cubicBezTo>
                  <a:cubicBezTo>
                    <a:pt x="9482" y="2628"/>
                    <a:pt x="9374" y="2730"/>
                    <a:pt x="9251" y="2730"/>
                  </a:cubicBezTo>
                  <a:cubicBezTo>
                    <a:pt x="9245" y="2730"/>
                    <a:pt x="9240" y="2730"/>
                    <a:pt x="9235" y="2729"/>
                  </a:cubicBezTo>
                  <a:cubicBezTo>
                    <a:pt x="9102" y="2726"/>
                    <a:pt x="9000" y="2615"/>
                    <a:pt x="9003" y="2479"/>
                  </a:cubicBezTo>
                  <a:cubicBezTo>
                    <a:pt x="9006" y="2349"/>
                    <a:pt x="9111" y="2247"/>
                    <a:pt x="9237" y="2247"/>
                  </a:cubicBezTo>
                  <a:close/>
                  <a:moveTo>
                    <a:pt x="9163" y="3513"/>
                  </a:moveTo>
                  <a:cubicBezTo>
                    <a:pt x="9168" y="3513"/>
                    <a:pt x="9174" y="3513"/>
                    <a:pt x="9179" y="3513"/>
                  </a:cubicBezTo>
                  <a:cubicBezTo>
                    <a:pt x="9315" y="3517"/>
                    <a:pt x="9420" y="3628"/>
                    <a:pt x="9411" y="3764"/>
                  </a:cubicBezTo>
                  <a:cubicBezTo>
                    <a:pt x="9408" y="3895"/>
                    <a:pt x="9303" y="3995"/>
                    <a:pt x="9172" y="3995"/>
                  </a:cubicBezTo>
                  <a:cubicBezTo>
                    <a:pt x="9168" y="3995"/>
                    <a:pt x="9165" y="3995"/>
                    <a:pt x="9161" y="3995"/>
                  </a:cubicBezTo>
                  <a:cubicBezTo>
                    <a:pt x="9031" y="3992"/>
                    <a:pt x="8926" y="3881"/>
                    <a:pt x="8929" y="3745"/>
                  </a:cubicBezTo>
                  <a:cubicBezTo>
                    <a:pt x="8938" y="3615"/>
                    <a:pt x="9040" y="3513"/>
                    <a:pt x="9163" y="3513"/>
                  </a:cubicBezTo>
                  <a:close/>
                  <a:moveTo>
                    <a:pt x="9095" y="4779"/>
                  </a:moveTo>
                  <a:cubicBezTo>
                    <a:pt x="9100" y="4779"/>
                    <a:pt x="9106" y="4779"/>
                    <a:pt x="9111" y="4779"/>
                  </a:cubicBezTo>
                  <a:cubicBezTo>
                    <a:pt x="9247" y="4782"/>
                    <a:pt x="9349" y="4894"/>
                    <a:pt x="9343" y="5029"/>
                  </a:cubicBezTo>
                  <a:cubicBezTo>
                    <a:pt x="9340" y="5160"/>
                    <a:pt x="9235" y="5262"/>
                    <a:pt x="9109" y="5262"/>
                  </a:cubicBezTo>
                  <a:cubicBezTo>
                    <a:pt x="9104" y="5262"/>
                    <a:pt x="9098" y="5261"/>
                    <a:pt x="9093" y="5261"/>
                  </a:cubicBezTo>
                  <a:cubicBezTo>
                    <a:pt x="8960" y="5258"/>
                    <a:pt x="8855" y="5147"/>
                    <a:pt x="8861" y="5011"/>
                  </a:cubicBezTo>
                  <a:cubicBezTo>
                    <a:pt x="8864" y="4881"/>
                    <a:pt x="8969" y="4779"/>
                    <a:pt x="9095" y="4779"/>
                  </a:cubicBezTo>
                  <a:close/>
                  <a:moveTo>
                    <a:pt x="9026" y="6048"/>
                  </a:moveTo>
                  <a:cubicBezTo>
                    <a:pt x="9030" y="6048"/>
                    <a:pt x="9033" y="6048"/>
                    <a:pt x="9037" y="6048"/>
                  </a:cubicBezTo>
                  <a:cubicBezTo>
                    <a:pt x="9173" y="6051"/>
                    <a:pt x="9278" y="6169"/>
                    <a:pt x="9269" y="6298"/>
                  </a:cubicBezTo>
                  <a:cubicBezTo>
                    <a:pt x="9266" y="6432"/>
                    <a:pt x="9152" y="6536"/>
                    <a:pt x="9024" y="6536"/>
                  </a:cubicBezTo>
                  <a:cubicBezTo>
                    <a:pt x="9022" y="6536"/>
                    <a:pt x="9020" y="6536"/>
                    <a:pt x="9019" y="6536"/>
                  </a:cubicBezTo>
                  <a:cubicBezTo>
                    <a:pt x="8886" y="6524"/>
                    <a:pt x="8784" y="6409"/>
                    <a:pt x="8787" y="6280"/>
                  </a:cubicBezTo>
                  <a:cubicBezTo>
                    <a:pt x="8790" y="6148"/>
                    <a:pt x="8901" y="6048"/>
                    <a:pt x="9026" y="6048"/>
                  </a:cubicBezTo>
                  <a:close/>
                  <a:moveTo>
                    <a:pt x="8957" y="7314"/>
                  </a:moveTo>
                  <a:cubicBezTo>
                    <a:pt x="8961" y="7314"/>
                    <a:pt x="8965" y="7314"/>
                    <a:pt x="8969" y="7314"/>
                  </a:cubicBezTo>
                  <a:cubicBezTo>
                    <a:pt x="9102" y="7317"/>
                    <a:pt x="9207" y="7431"/>
                    <a:pt x="9201" y="7564"/>
                  </a:cubicBezTo>
                  <a:cubicBezTo>
                    <a:pt x="9195" y="7694"/>
                    <a:pt x="9092" y="7796"/>
                    <a:pt x="8964" y="7796"/>
                  </a:cubicBezTo>
                  <a:cubicBezTo>
                    <a:pt x="8959" y="7796"/>
                    <a:pt x="8953" y="7796"/>
                    <a:pt x="8948" y="7796"/>
                  </a:cubicBezTo>
                  <a:cubicBezTo>
                    <a:pt x="8815" y="7793"/>
                    <a:pt x="8710" y="7678"/>
                    <a:pt x="8716" y="7546"/>
                  </a:cubicBezTo>
                  <a:cubicBezTo>
                    <a:pt x="8722" y="7414"/>
                    <a:pt x="8827" y="7314"/>
                    <a:pt x="8957" y="7314"/>
                  </a:cubicBezTo>
                  <a:close/>
                  <a:moveTo>
                    <a:pt x="8889" y="8577"/>
                  </a:moveTo>
                  <a:cubicBezTo>
                    <a:pt x="8891" y="8577"/>
                    <a:pt x="8893" y="8577"/>
                    <a:pt x="8895" y="8577"/>
                  </a:cubicBezTo>
                  <a:cubicBezTo>
                    <a:pt x="9031" y="8583"/>
                    <a:pt x="9133" y="8697"/>
                    <a:pt x="9127" y="8830"/>
                  </a:cubicBezTo>
                  <a:cubicBezTo>
                    <a:pt x="9124" y="8960"/>
                    <a:pt x="9019" y="9062"/>
                    <a:pt x="8893" y="9062"/>
                  </a:cubicBezTo>
                  <a:cubicBezTo>
                    <a:pt x="8887" y="9062"/>
                    <a:pt x="8882" y="9062"/>
                    <a:pt x="8877" y="9062"/>
                  </a:cubicBezTo>
                  <a:cubicBezTo>
                    <a:pt x="8741" y="9058"/>
                    <a:pt x="8636" y="8944"/>
                    <a:pt x="8645" y="8812"/>
                  </a:cubicBezTo>
                  <a:cubicBezTo>
                    <a:pt x="8648" y="8678"/>
                    <a:pt x="8759" y="8577"/>
                    <a:pt x="8889" y="8577"/>
                  </a:cubicBezTo>
                  <a:close/>
                  <a:moveTo>
                    <a:pt x="8810" y="9846"/>
                  </a:moveTo>
                  <a:cubicBezTo>
                    <a:pt x="8814" y="9846"/>
                    <a:pt x="8817" y="9846"/>
                    <a:pt x="8821" y="9846"/>
                  </a:cubicBezTo>
                  <a:cubicBezTo>
                    <a:pt x="8957" y="9849"/>
                    <a:pt x="9062" y="9966"/>
                    <a:pt x="9056" y="10096"/>
                  </a:cubicBezTo>
                  <a:cubicBezTo>
                    <a:pt x="9050" y="10226"/>
                    <a:pt x="8947" y="10328"/>
                    <a:pt x="8819" y="10328"/>
                  </a:cubicBezTo>
                  <a:cubicBezTo>
                    <a:pt x="8814" y="10328"/>
                    <a:pt x="8808" y="10328"/>
                    <a:pt x="8802" y="10327"/>
                  </a:cubicBezTo>
                  <a:cubicBezTo>
                    <a:pt x="8667" y="10324"/>
                    <a:pt x="8562" y="10213"/>
                    <a:pt x="8571" y="10077"/>
                  </a:cubicBezTo>
                  <a:cubicBezTo>
                    <a:pt x="8577" y="9945"/>
                    <a:pt x="8685" y="9846"/>
                    <a:pt x="8810" y="9846"/>
                  </a:cubicBezTo>
                  <a:close/>
                  <a:moveTo>
                    <a:pt x="8736" y="11111"/>
                  </a:moveTo>
                  <a:cubicBezTo>
                    <a:pt x="8739" y="11111"/>
                    <a:pt x="8743" y="11111"/>
                    <a:pt x="8747" y="11112"/>
                  </a:cubicBezTo>
                  <a:cubicBezTo>
                    <a:pt x="8883" y="11115"/>
                    <a:pt x="8988" y="11229"/>
                    <a:pt x="8978" y="11362"/>
                  </a:cubicBezTo>
                  <a:cubicBezTo>
                    <a:pt x="8975" y="11492"/>
                    <a:pt x="8873" y="11594"/>
                    <a:pt x="8745" y="11594"/>
                  </a:cubicBezTo>
                  <a:cubicBezTo>
                    <a:pt x="8740" y="11594"/>
                    <a:pt x="8734" y="11594"/>
                    <a:pt x="8728" y="11593"/>
                  </a:cubicBezTo>
                  <a:cubicBezTo>
                    <a:pt x="8599" y="11590"/>
                    <a:pt x="8494" y="11479"/>
                    <a:pt x="8497" y="11343"/>
                  </a:cubicBezTo>
                  <a:cubicBezTo>
                    <a:pt x="8500" y="11211"/>
                    <a:pt x="8611" y="11111"/>
                    <a:pt x="8736" y="11111"/>
                  </a:cubicBezTo>
                  <a:close/>
                  <a:moveTo>
                    <a:pt x="439" y="0"/>
                  </a:moveTo>
                  <a:cubicBezTo>
                    <a:pt x="466" y="1096"/>
                    <a:pt x="420" y="2881"/>
                    <a:pt x="349" y="4736"/>
                  </a:cubicBezTo>
                  <a:cubicBezTo>
                    <a:pt x="309" y="5866"/>
                    <a:pt x="253" y="7024"/>
                    <a:pt x="204" y="8067"/>
                  </a:cubicBezTo>
                  <a:cubicBezTo>
                    <a:pt x="185" y="8460"/>
                    <a:pt x="164" y="8842"/>
                    <a:pt x="145" y="9197"/>
                  </a:cubicBezTo>
                  <a:cubicBezTo>
                    <a:pt x="65" y="10784"/>
                    <a:pt x="0" y="11902"/>
                    <a:pt x="0" y="11902"/>
                  </a:cubicBezTo>
                  <a:cubicBezTo>
                    <a:pt x="1982" y="12035"/>
                    <a:pt x="3968" y="12118"/>
                    <a:pt x="5613" y="12177"/>
                  </a:cubicBezTo>
                  <a:cubicBezTo>
                    <a:pt x="7117" y="12232"/>
                    <a:pt x="8336" y="12257"/>
                    <a:pt x="9019" y="12269"/>
                  </a:cubicBezTo>
                  <a:cubicBezTo>
                    <a:pt x="9405" y="12279"/>
                    <a:pt x="9618" y="12279"/>
                    <a:pt x="9618" y="12279"/>
                  </a:cubicBezTo>
                  <a:cubicBezTo>
                    <a:pt x="9624" y="11405"/>
                    <a:pt x="9648" y="10389"/>
                    <a:pt x="9685" y="9324"/>
                  </a:cubicBezTo>
                  <a:cubicBezTo>
                    <a:pt x="9695" y="9062"/>
                    <a:pt x="9704" y="8793"/>
                    <a:pt x="9713" y="8527"/>
                  </a:cubicBezTo>
                  <a:cubicBezTo>
                    <a:pt x="9747" y="7644"/>
                    <a:pt x="9787" y="6755"/>
                    <a:pt x="9824" y="5894"/>
                  </a:cubicBezTo>
                  <a:lnTo>
                    <a:pt x="9849" y="5418"/>
                  </a:lnTo>
                  <a:cubicBezTo>
                    <a:pt x="9865" y="5125"/>
                    <a:pt x="9880" y="4838"/>
                    <a:pt x="9889" y="4557"/>
                  </a:cubicBezTo>
                  <a:cubicBezTo>
                    <a:pt x="9892" y="4461"/>
                    <a:pt x="9902" y="4366"/>
                    <a:pt x="9905" y="4270"/>
                  </a:cubicBezTo>
                  <a:cubicBezTo>
                    <a:pt x="9945" y="3495"/>
                    <a:pt x="9982" y="2788"/>
                    <a:pt x="10019" y="2192"/>
                  </a:cubicBezTo>
                  <a:cubicBezTo>
                    <a:pt x="10084" y="1078"/>
                    <a:pt x="10127" y="358"/>
                    <a:pt x="10127" y="358"/>
                  </a:cubicBez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7" name="Google Shape;3407;p34"/>
            <p:cNvSpPr/>
            <p:nvPr/>
          </p:nvSpPr>
          <p:spPr>
            <a:xfrm>
              <a:off x="5971630" y="2734687"/>
              <a:ext cx="676939" cy="29500"/>
            </a:xfrm>
            <a:custGeom>
              <a:avLst/>
              <a:gdLst/>
              <a:ahLst/>
              <a:cxnLst/>
              <a:rect l="l" t="t" r="r" b="b"/>
              <a:pathLst>
                <a:path w="6540" h="285" extrusionOk="0">
                  <a:moveTo>
                    <a:pt x="16" y="0"/>
                  </a:moveTo>
                  <a:cubicBezTo>
                    <a:pt x="7" y="0"/>
                    <a:pt x="0" y="6"/>
                    <a:pt x="0" y="16"/>
                  </a:cubicBezTo>
                  <a:cubicBezTo>
                    <a:pt x="0" y="22"/>
                    <a:pt x="7" y="31"/>
                    <a:pt x="16" y="31"/>
                  </a:cubicBezTo>
                  <a:lnTo>
                    <a:pt x="6524" y="284"/>
                  </a:lnTo>
                  <a:cubicBezTo>
                    <a:pt x="6533" y="284"/>
                    <a:pt x="6540" y="278"/>
                    <a:pt x="6540" y="269"/>
                  </a:cubicBezTo>
                  <a:cubicBezTo>
                    <a:pt x="6540" y="263"/>
                    <a:pt x="6533" y="253"/>
                    <a:pt x="6524"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8" name="Google Shape;3408;p34"/>
            <p:cNvSpPr/>
            <p:nvPr/>
          </p:nvSpPr>
          <p:spPr>
            <a:xfrm>
              <a:off x="5969353" y="2786440"/>
              <a:ext cx="677353" cy="29810"/>
            </a:xfrm>
            <a:custGeom>
              <a:avLst/>
              <a:gdLst/>
              <a:ahLst/>
              <a:cxnLst/>
              <a:rect l="l" t="t" r="r" b="b"/>
              <a:pathLst>
                <a:path w="6544" h="288" extrusionOk="0">
                  <a:moveTo>
                    <a:pt x="16" y="0"/>
                  </a:moveTo>
                  <a:cubicBezTo>
                    <a:pt x="10" y="0"/>
                    <a:pt x="1" y="7"/>
                    <a:pt x="1" y="16"/>
                  </a:cubicBezTo>
                  <a:cubicBezTo>
                    <a:pt x="1" y="22"/>
                    <a:pt x="10" y="31"/>
                    <a:pt x="16" y="31"/>
                  </a:cubicBezTo>
                  <a:lnTo>
                    <a:pt x="6528" y="288"/>
                  </a:lnTo>
                  <a:cubicBezTo>
                    <a:pt x="6537" y="288"/>
                    <a:pt x="6543" y="278"/>
                    <a:pt x="6543" y="272"/>
                  </a:cubicBezTo>
                  <a:cubicBezTo>
                    <a:pt x="6543" y="263"/>
                    <a:pt x="6537" y="254"/>
                    <a:pt x="6528"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9" name="Google Shape;3409;p34"/>
            <p:cNvSpPr/>
            <p:nvPr/>
          </p:nvSpPr>
          <p:spPr>
            <a:xfrm>
              <a:off x="5967490" y="2834054"/>
              <a:ext cx="677250" cy="29500"/>
            </a:xfrm>
            <a:custGeom>
              <a:avLst/>
              <a:gdLst/>
              <a:ahLst/>
              <a:cxnLst/>
              <a:rect l="l" t="t" r="r" b="b"/>
              <a:pathLst>
                <a:path w="6543" h="285" extrusionOk="0">
                  <a:moveTo>
                    <a:pt x="16" y="0"/>
                  </a:moveTo>
                  <a:cubicBezTo>
                    <a:pt x="10" y="0"/>
                    <a:pt x="0" y="7"/>
                    <a:pt x="0" y="16"/>
                  </a:cubicBezTo>
                  <a:cubicBezTo>
                    <a:pt x="0" y="22"/>
                    <a:pt x="10" y="31"/>
                    <a:pt x="16" y="31"/>
                  </a:cubicBezTo>
                  <a:lnTo>
                    <a:pt x="6527" y="285"/>
                  </a:lnTo>
                  <a:cubicBezTo>
                    <a:pt x="6533" y="285"/>
                    <a:pt x="6543" y="278"/>
                    <a:pt x="6543" y="269"/>
                  </a:cubicBezTo>
                  <a:cubicBezTo>
                    <a:pt x="6543" y="263"/>
                    <a:pt x="6533" y="254"/>
                    <a:pt x="6527"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0" name="Google Shape;3410;p34"/>
            <p:cNvSpPr/>
            <p:nvPr/>
          </p:nvSpPr>
          <p:spPr>
            <a:xfrm>
              <a:off x="5965523" y="2885807"/>
              <a:ext cx="677353" cy="29810"/>
            </a:xfrm>
            <a:custGeom>
              <a:avLst/>
              <a:gdLst/>
              <a:ahLst/>
              <a:cxnLst/>
              <a:rect l="l" t="t" r="r" b="b"/>
              <a:pathLst>
                <a:path w="6544" h="288" extrusionOk="0">
                  <a:moveTo>
                    <a:pt x="16" y="1"/>
                  </a:moveTo>
                  <a:cubicBezTo>
                    <a:pt x="7" y="1"/>
                    <a:pt x="1" y="10"/>
                    <a:pt x="1" y="16"/>
                  </a:cubicBezTo>
                  <a:cubicBezTo>
                    <a:pt x="1" y="25"/>
                    <a:pt x="7" y="32"/>
                    <a:pt x="16" y="32"/>
                  </a:cubicBezTo>
                  <a:lnTo>
                    <a:pt x="6528" y="288"/>
                  </a:lnTo>
                  <a:cubicBezTo>
                    <a:pt x="6534" y="288"/>
                    <a:pt x="6543" y="279"/>
                    <a:pt x="6543" y="272"/>
                  </a:cubicBezTo>
                  <a:cubicBezTo>
                    <a:pt x="6543" y="263"/>
                    <a:pt x="6534"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1" name="Google Shape;3411;p34"/>
            <p:cNvSpPr/>
            <p:nvPr/>
          </p:nvSpPr>
          <p:spPr>
            <a:xfrm>
              <a:off x="5963660" y="2933420"/>
              <a:ext cx="676939" cy="29810"/>
            </a:xfrm>
            <a:custGeom>
              <a:avLst/>
              <a:gdLst/>
              <a:ahLst/>
              <a:cxnLst/>
              <a:rect l="l" t="t" r="r" b="b"/>
              <a:pathLst>
                <a:path w="6540" h="288" extrusionOk="0">
                  <a:moveTo>
                    <a:pt x="16" y="1"/>
                  </a:moveTo>
                  <a:cubicBezTo>
                    <a:pt x="6" y="1"/>
                    <a:pt x="0" y="10"/>
                    <a:pt x="0" y="16"/>
                  </a:cubicBezTo>
                  <a:cubicBezTo>
                    <a:pt x="0" y="25"/>
                    <a:pt x="6" y="32"/>
                    <a:pt x="16" y="32"/>
                  </a:cubicBezTo>
                  <a:lnTo>
                    <a:pt x="6524" y="288"/>
                  </a:lnTo>
                  <a:cubicBezTo>
                    <a:pt x="6533" y="288"/>
                    <a:pt x="6539" y="279"/>
                    <a:pt x="6539" y="272"/>
                  </a:cubicBezTo>
                  <a:cubicBezTo>
                    <a:pt x="6539" y="263"/>
                    <a:pt x="6533"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2" name="Google Shape;3412;p34"/>
            <p:cNvSpPr/>
            <p:nvPr/>
          </p:nvSpPr>
          <p:spPr>
            <a:xfrm>
              <a:off x="5961383" y="2986209"/>
              <a:ext cx="677250" cy="28775"/>
            </a:xfrm>
            <a:custGeom>
              <a:avLst/>
              <a:gdLst/>
              <a:ahLst/>
              <a:cxnLst/>
              <a:rect l="l" t="t" r="r" b="b"/>
              <a:pathLst>
                <a:path w="6543" h="278" extrusionOk="0">
                  <a:moveTo>
                    <a:pt x="16" y="0"/>
                  </a:moveTo>
                  <a:cubicBezTo>
                    <a:pt x="10" y="0"/>
                    <a:pt x="1" y="6"/>
                    <a:pt x="1" y="16"/>
                  </a:cubicBezTo>
                  <a:cubicBezTo>
                    <a:pt x="1" y="22"/>
                    <a:pt x="10" y="31"/>
                    <a:pt x="16" y="31"/>
                  </a:cubicBezTo>
                  <a:lnTo>
                    <a:pt x="6527" y="278"/>
                  </a:lnTo>
                  <a:cubicBezTo>
                    <a:pt x="6537" y="278"/>
                    <a:pt x="6543" y="272"/>
                    <a:pt x="6543" y="263"/>
                  </a:cubicBezTo>
                  <a:cubicBezTo>
                    <a:pt x="6543" y="256"/>
                    <a:pt x="6537" y="247"/>
                    <a:pt x="6527" y="24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3" name="Google Shape;3413;p34"/>
            <p:cNvSpPr/>
            <p:nvPr/>
          </p:nvSpPr>
          <p:spPr>
            <a:xfrm>
              <a:off x="5959520" y="3032787"/>
              <a:ext cx="677250" cy="29810"/>
            </a:xfrm>
            <a:custGeom>
              <a:avLst/>
              <a:gdLst/>
              <a:ahLst/>
              <a:cxnLst/>
              <a:rect l="l" t="t" r="r" b="b"/>
              <a:pathLst>
                <a:path w="6543" h="288" extrusionOk="0">
                  <a:moveTo>
                    <a:pt x="16" y="1"/>
                  </a:moveTo>
                  <a:cubicBezTo>
                    <a:pt x="9" y="1"/>
                    <a:pt x="0" y="10"/>
                    <a:pt x="0" y="16"/>
                  </a:cubicBezTo>
                  <a:cubicBezTo>
                    <a:pt x="0" y="26"/>
                    <a:pt x="9" y="32"/>
                    <a:pt x="16" y="32"/>
                  </a:cubicBezTo>
                  <a:lnTo>
                    <a:pt x="6527" y="288"/>
                  </a:lnTo>
                  <a:cubicBezTo>
                    <a:pt x="6533" y="288"/>
                    <a:pt x="6542" y="279"/>
                    <a:pt x="6542" y="273"/>
                  </a:cubicBezTo>
                  <a:cubicBezTo>
                    <a:pt x="6542" y="263"/>
                    <a:pt x="6533" y="257"/>
                    <a:pt x="6527"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4" name="Google Shape;3414;p34"/>
            <p:cNvSpPr/>
            <p:nvPr/>
          </p:nvSpPr>
          <p:spPr>
            <a:xfrm>
              <a:off x="5957553" y="3084955"/>
              <a:ext cx="677250" cy="29500"/>
            </a:xfrm>
            <a:custGeom>
              <a:avLst/>
              <a:gdLst/>
              <a:ahLst/>
              <a:cxnLst/>
              <a:rect l="l" t="t" r="r" b="b"/>
              <a:pathLst>
                <a:path w="6543" h="285" extrusionOk="0">
                  <a:moveTo>
                    <a:pt x="16" y="0"/>
                  </a:moveTo>
                  <a:cubicBezTo>
                    <a:pt x="7" y="0"/>
                    <a:pt x="1" y="6"/>
                    <a:pt x="1" y="16"/>
                  </a:cubicBezTo>
                  <a:cubicBezTo>
                    <a:pt x="1" y="22"/>
                    <a:pt x="7" y="31"/>
                    <a:pt x="16" y="31"/>
                  </a:cubicBezTo>
                  <a:lnTo>
                    <a:pt x="6527" y="284"/>
                  </a:lnTo>
                  <a:cubicBezTo>
                    <a:pt x="6534" y="284"/>
                    <a:pt x="6543" y="278"/>
                    <a:pt x="6543" y="269"/>
                  </a:cubicBezTo>
                  <a:cubicBezTo>
                    <a:pt x="6543" y="263"/>
                    <a:pt x="6534" y="253"/>
                    <a:pt x="6527"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5" name="Google Shape;3415;p34"/>
            <p:cNvSpPr/>
            <p:nvPr/>
          </p:nvSpPr>
          <p:spPr>
            <a:xfrm>
              <a:off x="5955690" y="3132258"/>
              <a:ext cx="676939" cy="29810"/>
            </a:xfrm>
            <a:custGeom>
              <a:avLst/>
              <a:gdLst/>
              <a:ahLst/>
              <a:cxnLst/>
              <a:rect l="l" t="t" r="r" b="b"/>
              <a:pathLst>
                <a:path w="6540" h="288" extrusionOk="0">
                  <a:moveTo>
                    <a:pt x="16" y="0"/>
                  </a:moveTo>
                  <a:cubicBezTo>
                    <a:pt x="6" y="0"/>
                    <a:pt x="0" y="9"/>
                    <a:pt x="0" y="19"/>
                  </a:cubicBezTo>
                  <a:cubicBezTo>
                    <a:pt x="0" y="25"/>
                    <a:pt x="6" y="34"/>
                    <a:pt x="16" y="34"/>
                  </a:cubicBezTo>
                  <a:lnTo>
                    <a:pt x="6524" y="287"/>
                  </a:lnTo>
                  <a:cubicBezTo>
                    <a:pt x="6533" y="287"/>
                    <a:pt x="6539" y="281"/>
                    <a:pt x="6539" y="272"/>
                  </a:cubicBezTo>
                  <a:cubicBezTo>
                    <a:pt x="6539" y="266"/>
                    <a:pt x="6533" y="256"/>
                    <a:pt x="6524"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6" name="Google Shape;3416;p34"/>
            <p:cNvSpPr/>
            <p:nvPr/>
          </p:nvSpPr>
          <p:spPr>
            <a:xfrm>
              <a:off x="5953723" y="3184322"/>
              <a:ext cx="677250" cy="29810"/>
            </a:xfrm>
            <a:custGeom>
              <a:avLst/>
              <a:gdLst/>
              <a:ahLst/>
              <a:cxnLst/>
              <a:rect l="l" t="t" r="r" b="b"/>
              <a:pathLst>
                <a:path w="6543" h="288" extrusionOk="0">
                  <a:moveTo>
                    <a:pt x="19" y="0"/>
                  </a:moveTo>
                  <a:cubicBezTo>
                    <a:pt x="10" y="0"/>
                    <a:pt x="1" y="6"/>
                    <a:pt x="1" y="16"/>
                  </a:cubicBezTo>
                  <a:cubicBezTo>
                    <a:pt x="1" y="22"/>
                    <a:pt x="10" y="31"/>
                    <a:pt x="19" y="31"/>
                  </a:cubicBezTo>
                  <a:lnTo>
                    <a:pt x="6527" y="287"/>
                  </a:lnTo>
                  <a:cubicBezTo>
                    <a:pt x="6537" y="287"/>
                    <a:pt x="6543" y="278"/>
                    <a:pt x="6543" y="269"/>
                  </a:cubicBezTo>
                  <a:cubicBezTo>
                    <a:pt x="6543" y="263"/>
                    <a:pt x="6537"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7" name="Google Shape;3417;p34"/>
            <p:cNvSpPr/>
            <p:nvPr/>
          </p:nvSpPr>
          <p:spPr>
            <a:xfrm>
              <a:off x="5951860" y="3231935"/>
              <a:ext cx="677250" cy="29500"/>
            </a:xfrm>
            <a:custGeom>
              <a:avLst/>
              <a:gdLst/>
              <a:ahLst/>
              <a:cxnLst/>
              <a:rect l="l" t="t" r="r" b="b"/>
              <a:pathLst>
                <a:path w="6543" h="285" extrusionOk="0">
                  <a:moveTo>
                    <a:pt x="15" y="0"/>
                  </a:moveTo>
                  <a:cubicBezTo>
                    <a:pt x="9" y="0"/>
                    <a:pt x="0" y="6"/>
                    <a:pt x="0" y="16"/>
                  </a:cubicBezTo>
                  <a:cubicBezTo>
                    <a:pt x="0" y="22"/>
                    <a:pt x="9" y="31"/>
                    <a:pt x="15" y="31"/>
                  </a:cubicBezTo>
                  <a:lnTo>
                    <a:pt x="6527" y="284"/>
                  </a:lnTo>
                  <a:cubicBezTo>
                    <a:pt x="6536" y="284"/>
                    <a:pt x="6542" y="278"/>
                    <a:pt x="6542" y="269"/>
                  </a:cubicBezTo>
                  <a:cubicBezTo>
                    <a:pt x="6542" y="263"/>
                    <a:pt x="6536" y="253"/>
                    <a:pt x="6527" y="253"/>
                  </a:cubicBezTo>
                  <a:lnTo>
                    <a:pt x="15"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8" name="Google Shape;3418;p34"/>
            <p:cNvSpPr/>
            <p:nvPr/>
          </p:nvSpPr>
          <p:spPr>
            <a:xfrm>
              <a:off x="5949893" y="3284620"/>
              <a:ext cx="677250" cy="28879"/>
            </a:xfrm>
            <a:custGeom>
              <a:avLst/>
              <a:gdLst/>
              <a:ahLst/>
              <a:cxnLst/>
              <a:rect l="l" t="t" r="r" b="b"/>
              <a:pathLst>
                <a:path w="6543" h="279" extrusionOk="0">
                  <a:moveTo>
                    <a:pt x="16" y="1"/>
                  </a:moveTo>
                  <a:cubicBezTo>
                    <a:pt x="10" y="1"/>
                    <a:pt x="1" y="7"/>
                    <a:pt x="1" y="16"/>
                  </a:cubicBezTo>
                  <a:cubicBezTo>
                    <a:pt x="1" y="22"/>
                    <a:pt x="10" y="32"/>
                    <a:pt x="16" y="32"/>
                  </a:cubicBezTo>
                  <a:lnTo>
                    <a:pt x="6527" y="279"/>
                  </a:lnTo>
                  <a:cubicBezTo>
                    <a:pt x="6533" y="279"/>
                    <a:pt x="6543" y="269"/>
                    <a:pt x="6543" y="263"/>
                  </a:cubicBezTo>
                  <a:cubicBezTo>
                    <a:pt x="6543" y="254"/>
                    <a:pt x="6533" y="248"/>
                    <a:pt x="6527" y="248"/>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9" name="Google Shape;3419;p34"/>
            <p:cNvSpPr/>
            <p:nvPr/>
          </p:nvSpPr>
          <p:spPr>
            <a:xfrm>
              <a:off x="5947927" y="3335752"/>
              <a:ext cx="677353" cy="29500"/>
            </a:xfrm>
            <a:custGeom>
              <a:avLst/>
              <a:gdLst/>
              <a:ahLst/>
              <a:cxnLst/>
              <a:rect l="l" t="t" r="r" b="b"/>
              <a:pathLst>
                <a:path w="6544" h="285" extrusionOk="0">
                  <a:moveTo>
                    <a:pt x="16" y="1"/>
                  </a:moveTo>
                  <a:cubicBezTo>
                    <a:pt x="7" y="1"/>
                    <a:pt x="1" y="7"/>
                    <a:pt x="1" y="16"/>
                  </a:cubicBezTo>
                  <a:cubicBezTo>
                    <a:pt x="1" y="22"/>
                    <a:pt x="7" y="32"/>
                    <a:pt x="16" y="32"/>
                  </a:cubicBezTo>
                  <a:lnTo>
                    <a:pt x="6528" y="285"/>
                  </a:lnTo>
                  <a:cubicBezTo>
                    <a:pt x="6534" y="285"/>
                    <a:pt x="6543" y="279"/>
                    <a:pt x="6543" y="269"/>
                  </a:cubicBezTo>
                  <a:cubicBezTo>
                    <a:pt x="6543" y="263"/>
                    <a:pt x="6534" y="254"/>
                    <a:pt x="6528"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0" name="Google Shape;3420;p34"/>
            <p:cNvSpPr/>
            <p:nvPr/>
          </p:nvSpPr>
          <p:spPr>
            <a:xfrm>
              <a:off x="5945753" y="3383366"/>
              <a:ext cx="677250" cy="29500"/>
            </a:xfrm>
            <a:custGeom>
              <a:avLst/>
              <a:gdLst/>
              <a:ahLst/>
              <a:cxnLst/>
              <a:rect l="l" t="t" r="r" b="b"/>
              <a:pathLst>
                <a:path w="6543" h="285" extrusionOk="0">
                  <a:moveTo>
                    <a:pt x="19" y="1"/>
                  </a:moveTo>
                  <a:cubicBezTo>
                    <a:pt x="10" y="1"/>
                    <a:pt x="0" y="7"/>
                    <a:pt x="0" y="16"/>
                  </a:cubicBezTo>
                  <a:cubicBezTo>
                    <a:pt x="0" y="22"/>
                    <a:pt x="10" y="32"/>
                    <a:pt x="19" y="32"/>
                  </a:cubicBezTo>
                  <a:lnTo>
                    <a:pt x="6527" y="285"/>
                  </a:lnTo>
                  <a:cubicBezTo>
                    <a:pt x="6536" y="285"/>
                    <a:pt x="6543" y="279"/>
                    <a:pt x="6543" y="269"/>
                  </a:cubicBezTo>
                  <a:cubicBezTo>
                    <a:pt x="6543" y="263"/>
                    <a:pt x="6536" y="254"/>
                    <a:pt x="6527" y="254"/>
                  </a:cubicBezTo>
                  <a:lnTo>
                    <a:pt x="19"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1" name="Google Shape;3421;p34"/>
            <p:cNvSpPr/>
            <p:nvPr/>
          </p:nvSpPr>
          <p:spPr>
            <a:xfrm>
              <a:off x="5943787" y="3435119"/>
              <a:ext cx="677353" cy="29914"/>
            </a:xfrm>
            <a:custGeom>
              <a:avLst/>
              <a:gdLst/>
              <a:ahLst/>
              <a:cxnLst/>
              <a:rect l="l" t="t" r="r" b="b"/>
              <a:pathLst>
                <a:path w="6544" h="289" extrusionOk="0">
                  <a:moveTo>
                    <a:pt x="16" y="1"/>
                  </a:moveTo>
                  <a:cubicBezTo>
                    <a:pt x="10" y="1"/>
                    <a:pt x="1" y="7"/>
                    <a:pt x="1" y="16"/>
                  </a:cubicBezTo>
                  <a:cubicBezTo>
                    <a:pt x="1" y="26"/>
                    <a:pt x="10" y="32"/>
                    <a:pt x="16" y="32"/>
                  </a:cubicBezTo>
                  <a:lnTo>
                    <a:pt x="6528" y="288"/>
                  </a:lnTo>
                  <a:cubicBezTo>
                    <a:pt x="6537" y="288"/>
                    <a:pt x="6543" y="279"/>
                    <a:pt x="6543" y="273"/>
                  </a:cubicBezTo>
                  <a:cubicBezTo>
                    <a:pt x="6543" y="263"/>
                    <a:pt x="6537"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2" name="Google Shape;3422;p34"/>
            <p:cNvSpPr/>
            <p:nvPr/>
          </p:nvSpPr>
          <p:spPr>
            <a:xfrm>
              <a:off x="5941923" y="3482733"/>
              <a:ext cx="677250" cy="29500"/>
            </a:xfrm>
            <a:custGeom>
              <a:avLst/>
              <a:gdLst/>
              <a:ahLst/>
              <a:cxnLst/>
              <a:rect l="l" t="t" r="r" b="b"/>
              <a:pathLst>
                <a:path w="6543" h="285" extrusionOk="0">
                  <a:moveTo>
                    <a:pt x="16" y="1"/>
                  </a:moveTo>
                  <a:cubicBezTo>
                    <a:pt x="10" y="1"/>
                    <a:pt x="0" y="7"/>
                    <a:pt x="0" y="16"/>
                  </a:cubicBezTo>
                  <a:cubicBezTo>
                    <a:pt x="0" y="23"/>
                    <a:pt x="10" y="32"/>
                    <a:pt x="16" y="32"/>
                  </a:cubicBezTo>
                  <a:lnTo>
                    <a:pt x="6527" y="285"/>
                  </a:lnTo>
                  <a:cubicBezTo>
                    <a:pt x="6533" y="285"/>
                    <a:pt x="6543" y="279"/>
                    <a:pt x="6543" y="270"/>
                  </a:cubicBezTo>
                  <a:cubicBezTo>
                    <a:pt x="6543" y="263"/>
                    <a:pt x="6533"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3" name="Google Shape;3423;p34"/>
            <p:cNvSpPr/>
            <p:nvPr/>
          </p:nvSpPr>
          <p:spPr>
            <a:xfrm>
              <a:off x="5939957" y="3534590"/>
              <a:ext cx="677353" cy="29810"/>
            </a:xfrm>
            <a:custGeom>
              <a:avLst/>
              <a:gdLst/>
              <a:ahLst/>
              <a:cxnLst/>
              <a:rect l="l" t="t" r="r" b="b"/>
              <a:pathLst>
                <a:path w="6544" h="288" extrusionOk="0">
                  <a:moveTo>
                    <a:pt x="16" y="0"/>
                  </a:moveTo>
                  <a:cubicBezTo>
                    <a:pt x="7" y="0"/>
                    <a:pt x="1" y="9"/>
                    <a:pt x="1" y="16"/>
                  </a:cubicBezTo>
                  <a:cubicBezTo>
                    <a:pt x="1" y="25"/>
                    <a:pt x="7" y="31"/>
                    <a:pt x="16" y="31"/>
                  </a:cubicBezTo>
                  <a:lnTo>
                    <a:pt x="6528" y="287"/>
                  </a:lnTo>
                  <a:cubicBezTo>
                    <a:pt x="6534" y="287"/>
                    <a:pt x="6543" y="278"/>
                    <a:pt x="6543" y="272"/>
                  </a:cubicBezTo>
                  <a:cubicBezTo>
                    <a:pt x="6543" y="263"/>
                    <a:pt x="6534" y="256"/>
                    <a:pt x="6528"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4" name="Google Shape;3424;p34"/>
            <p:cNvSpPr/>
            <p:nvPr/>
          </p:nvSpPr>
          <p:spPr>
            <a:xfrm>
              <a:off x="5937783" y="3582203"/>
              <a:ext cx="677250" cy="29500"/>
            </a:xfrm>
            <a:custGeom>
              <a:avLst/>
              <a:gdLst/>
              <a:ahLst/>
              <a:cxnLst/>
              <a:rect l="l" t="t" r="r" b="b"/>
              <a:pathLst>
                <a:path w="6543" h="285" extrusionOk="0">
                  <a:moveTo>
                    <a:pt x="19" y="0"/>
                  </a:moveTo>
                  <a:cubicBezTo>
                    <a:pt x="9" y="0"/>
                    <a:pt x="0" y="6"/>
                    <a:pt x="0" y="16"/>
                  </a:cubicBezTo>
                  <a:cubicBezTo>
                    <a:pt x="0" y="22"/>
                    <a:pt x="9" y="31"/>
                    <a:pt x="19" y="31"/>
                  </a:cubicBezTo>
                  <a:lnTo>
                    <a:pt x="6527" y="284"/>
                  </a:lnTo>
                  <a:cubicBezTo>
                    <a:pt x="6536" y="284"/>
                    <a:pt x="6542" y="278"/>
                    <a:pt x="6542" y="269"/>
                  </a:cubicBezTo>
                  <a:cubicBezTo>
                    <a:pt x="6542" y="263"/>
                    <a:pt x="6536"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5" name="Google Shape;3425;p34"/>
            <p:cNvSpPr/>
            <p:nvPr/>
          </p:nvSpPr>
          <p:spPr>
            <a:xfrm>
              <a:off x="5935817" y="3633956"/>
              <a:ext cx="677250" cy="29810"/>
            </a:xfrm>
            <a:custGeom>
              <a:avLst/>
              <a:gdLst/>
              <a:ahLst/>
              <a:cxnLst/>
              <a:rect l="l" t="t" r="r" b="b"/>
              <a:pathLst>
                <a:path w="6543" h="288" extrusionOk="0">
                  <a:moveTo>
                    <a:pt x="16" y="0"/>
                  </a:moveTo>
                  <a:cubicBezTo>
                    <a:pt x="10" y="0"/>
                    <a:pt x="1" y="10"/>
                    <a:pt x="1" y="16"/>
                  </a:cubicBezTo>
                  <a:cubicBezTo>
                    <a:pt x="1" y="25"/>
                    <a:pt x="10" y="34"/>
                    <a:pt x="16" y="34"/>
                  </a:cubicBezTo>
                  <a:lnTo>
                    <a:pt x="6527" y="287"/>
                  </a:lnTo>
                  <a:cubicBezTo>
                    <a:pt x="6537" y="287"/>
                    <a:pt x="6543" y="281"/>
                    <a:pt x="6543" y="272"/>
                  </a:cubicBezTo>
                  <a:cubicBezTo>
                    <a:pt x="6543" y="266"/>
                    <a:pt x="6537"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6" name="Google Shape;3426;p34"/>
            <p:cNvSpPr/>
            <p:nvPr/>
          </p:nvSpPr>
          <p:spPr>
            <a:xfrm>
              <a:off x="5933953" y="3681570"/>
              <a:ext cx="677250" cy="29810"/>
            </a:xfrm>
            <a:custGeom>
              <a:avLst/>
              <a:gdLst/>
              <a:ahLst/>
              <a:cxnLst/>
              <a:rect l="l" t="t" r="r" b="b"/>
              <a:pathLst>
                <a:path w="6543" h="288" extrusionOk="0">
                  <a:moveTo>
                    <a:pt x="16" y="0"/>
                  </a:moveTo>
                  <a:cubicBezTo>
                    <a:pt x="9" y="0"/>
                    <a:pt x="0" y="10"/>
                    <a:pt x="0" y="16"/>
                  </a:cubicBezTo>
                  <a:cubicBezTo>
                    <a:pt x="0" y="25"/>
                    <a:pt x="9" y="31"/>
                    <a:pt x="16" y="31"/>
                  </a:cubicBezTo>
                  <a:lnTo>
                    <a:pt x="6527" y="287"/>
                  </a:lnTo>
                  <a:cubicBezTo>
                    <a:pt x="6533" y="287"/>
                    <a:pt x="6542" y="278"/>
                    <a:pt x="6542" y="272"/>
                  </a:cubicBezTo>
                  <a:cubicBezTo>
                    <a:pt x="6542" y="263"/>
                    <a:pt x="6533"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7" name="Google Shape;3427;p34"/>
            <p:cNvSpPr/>
            <p:nvPr/>
          </p:nvSpPr>
          <p:spPr>
            <a:xfrm>
              <a:off x="5931987" y="3733634"/>
              <a:ext cx="677250" cy="29500"/>
            </a:xfrm>
            <a:custGeom>
              <a:avLst/>
              <a:gdLst/>
              <a:ahLst/>
              <a:cxnLst/>
              <a:rect l="l" t="t" r="r" b="b"/>
              <a:pathLst>
                <a:path w="6543" h="285" extrusionOk="0">
                  <a:moveTo>
                    <a:pt x="16" y="1"/>
                  </a:moveTo>
                  <a:cubicBezTo>
                    <a:pt x="7" y="1"/>
                    <a:pt x="1" y="7"/>
                    <a:pt x="1" y="16"/>
                  </a:cubicBezTo>
                  <a:cubicBezTo>
                    <a:pt x="1" y="22"/>
                    <a:pt x="7" y="31"/>
                    <a:pt x="16" y="31"/>
                  </a:cubicBezTo>
                  <a:lnTo>
                    <a:pt x="6527" y="285"/>
                  </a:lnTo>
                  <a:cubicBezTo>
                    <a:pt x="6534" y="285"/>
                    <a:pt x="6543" y="278"/>
                    <a:pt x="6543" y="269"/>
                  </a:cubicBezTo>
                  <a:cubicBezTo>
                    <a:pt x="6543" y="263"/>
                    <a:pt x="6534"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8" name="Google Shape;3428;p34"/>
            <p:cNvSpPr/>
            <p:nvPr/>
          </p:nvSpPr>
          <p:spPr>
            <a:xfrm>
              <a:off x="5929710" y="3781247"/>
              <a:ext cx="677353" cy="29500"/>
            </a:xfrm>
            <a:custGeom>
              <a:avLst/>
              <a:gdLst/>
              <a:ahLst/>
              <a:cxnLst/>
              <a:rect l="l" t="t" r="r" b="b"/>
              <a:pathLst>
                <a:path w="6544" h="285" extrusionOk="0">
                  <a:moveTo>
                    <a:pt x="20" y="1"/>
                  </a:moveTo>
                  <a:cubicBezTo>
                    <a:pt x="10" y="1"/>
                    <a:pt x="1" y="7"/>
                    <a:pt x="1" y="16"/>
                  </a:cubicBezTo>
                  <a:cubicBezTo>
                    <a:pt x="1" y="22"/>
                    <a:pt x="10" y="31"/>
                    <a:pt x="20" y="31"/>
                  </a:cubicBezTo>
                  <a:lnTo>
                    <a:pt x="6528" y="285"/>
                  </a:lnTo>
                  <a:cubicBezTo>
                    <a:pt x="6537" y="285"/>
                    <a:pt x="6543" y="278"/>
                    <a:pt x="6543" y="269"/>
                  </a:cubicBezTo>
                  <a:cubicBezTo>
                    <a:pt x="6543" y="263"/>
                    <a:pt x="6537" y="254"/>
                    <a:pt x="6528" y="254"/>
                  </a:cubicBezTo>
                  <a:lnTo>
                    <a:pt x="20"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9" name="Google Shape;3429;p34"/>
            <p:cNvSpPr/>
            <p:nvPr/>
          </p:nvSpPr>
          <p:spPr>
            <a:xfrm>
              <a:off x="5928468" y="3833001"/>
              <a:ext cx="676939" cy="29810"/>
            </a:xfrm>
            <a:custGeom>
              <a:avLst/>
              <a:gdLst/>
              <a:ahLst/>
              <a:cxnLst/>
              <a:rect l="l" t="t" r="r" b="b"/>
              <a:pathLst>
                <a:path w="6540" h="288" extrusionOk="0">
                  <a:moveTo>
                    <a:pt x="16" y="1"/>
                  </a:moveTo>
                  <a:cubicBezTo>
                    <a:pt x="7" y="1"/>
                    <a:pt x="1" y="10"/>
                    <a:pt x="1" y="16"/>
                  </a:cubicBezTo>
                  <a:cubicBezTo>
                    <a:pt x="1" y="25"/>
                    <a:pt x="7" y="32"/>
                    <a:pt x="16" y="32"/>
                  </a:cubicBezTo>
                  <a:lnTo>
                    <a:pt x="6524" y="288"/>
                  </a:lnTo>
                  <a:cubicBezTo>
                    <a:pt x="6534" y="288"/>
                    <a:pt x="6540" y="279"/>
                    <a:pt x="6540" y="272"/>
                  </a:cubicBezTo>
                  <a:cubicBezTo>
                    <a:pt x="6540" y="263"/>
                    <a:pt x="6534"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0" name="Google Shape;3430;p34"/>
            <p:cNvSpPr/>
            <p:nvPr/>
          </p:nvSpPr>
          <p:spPr>
            <a:xfrm>
              <a:off x="6599917" y="2690903"/>
              <a:ext cx="53720" cy="1226253"/>
            </a:xfrm>
            <a:custGeom>
              <a:avLst/>
              <a:gdLst/>
              <a:ahLst/>
              <a:cxnLst/>
              <a:rect l="l" t="t" r="r" b="b"/>
              <a:pathLst>
                <a:path w="519" h="11847" extrusionOk="0">
                  <a:moveTo>
                    <a:pt x="470" y="0"/>
                  </a:moveTo>
                  <a:lnTo>
                    <a:pt x="0" y="11847"/>
                  </a:lnTo>
                  <a:lnTo>
                    <a:pt x="53" y="11847"/>
                  </a:lnTo>
                  <a:lnTo>
                    <a:pt x="519" y="3"/>
                  </a:lnTo>
                  <a:lnTo>
                    <a:pt x="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31" name="Google Shape;3431;p34"/>
          <p:cNvGrpSpPr/>
          <p:nvPr/>
        </p:nvGrpSpPr>
        <p:grpSpPr>
          <a:xfrm>
            <a:off x="8246968" y="4177466"/>
            <a:ext cx="956225" cy="1032311"/>
            <a:chOff x="945981" y="3366523"/>
            <a:chExt cx="980040" cy="1058020"/>
          </a:xfrm>
        </p:grpSpPr>
        <p:sp>
          <p:nvSpPr>
            <p:cNvPr id="3432" name="Google Shape;3432;p34"/>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3" name="Google Shape;3433;p34"/>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4" name="Google Shape;3434;p34"/>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5" name="Google Shape;3435;p34"/>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6" name="Google Shape;3436;p34"/>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7" name="Google Shape;3437;p34"/>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8" name="Google Shape;3438;p34"/>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39" name="Google Shape;3439;p34"/>
          <p:cNvGrpSpPr/>
          <p:nvPr/>
        </p:nvGrpSpPr>
        <p:grpSpPr>
          <a:xfrm>
            <a:off x="8500203" y="437352"/>
            <a:ext cx="1347758" cy="1761523"/>
            <a:chOff x="2443968" y="2597853"/>
            <a:chExt cx="555021" cy="725414"/>
          </a:xfrm>
        </p:grpSpPr>
        <p:sp>
          <p:nvSpPr>
            <p:cNvPr id="3440" name="Google Shape;3440;p34"/>
            <p:cNvSpPr/>
            <p:nvPr/>
          </p:nvSpPr>
          <p:spPr>
            <a:xfrm>
              <a:off x="2518842" y="2832390"/>
              <a:ext cx="240056" cy="68607"/>
            </a:xfrm>
            <a:custGeom>
              <a:avLst/>
              <a:gdLst/>
              <a:ahLst/>
              <a:cxnLst/>
              <a:rect l="l" t="t" r="r" b="b"/>
              <a:pathLst>
                <a:path w="7047" h="2014" extrusionOk="0">
                  <a:moveTo>
                    <a:pt x="1" y="0"/>
                  </a:moveTo>
                  <a:lnTo>
                    <a:pt x="1" y="2013"/>
                  </a:lnTo>
                  <a:lnTo>
                    <a:pt x="7046" y="2013"/>
                  </a:lnTo>
                  <a:lnTo>
                    <a:pt x="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1" name="Google Shape;3441;p34"/>
            <p:cNvSpPr/>
            <p:nvPr/>
          </p:nvSpPr>
          <p:spPr>
            <a:xfrm>
              <a:off x="2705825" y="2597853"/>
              <a:ext cx="30556" cy="30420"/>
            </a:xfrm>
            <a:custGeom>
              <a:avLst/>
              <a:gdLst/>
              <a:ahLst/>
              <a:cxnLst/>
              <a:rect l="l" t="t" r="r" b="b"/>
              <a:pathLst>
                <a:path w="897" h="893" extrusionOk="0">
                  <a:moveTo>
                    <a:pt x="449" y="0"/>
                  </a:moveTo>
                  <a:cubicBezTo>
                    <a:pt x="202" y="0"/>
                    <a:pt x="1" y="198"/>
                    <a:pt x="1" y="448"/>
                  </a:cubicBezTo>
                  <a:cubicBezTo>
                    <a:pt x="1" y="692"/>
                    <a:pt x="202" y="892"/>
                    <a:pt x="449" y="892"/>
                  </a:cubicBezTo>
                  <a:cubicBezTo>
                    <a:pt x="696" y="892"/>
                    <a:pt x="896" y="695"/>
                    <a:pt x="896" y="448"/>
                  </a:cubicBezTo>
                  <a:cubicBezTo>
                    <a:pt x="896" y="201"/>
                    <a:pt x="69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2" name="Google Shape;3442;p34"/>
            <p:cNvSpPr/>
            <p:nvPr/>
          </p:nvSpPr>
          <p:spPr>
            <a:xfrm>
              <a:off x="2462669" y="2608345"/>
              <a:ext cx="516357" cy="178092"/>
            </a:xfrm>
            <a:custGeom>
              <a:avLst/>
              <a:gdLst/>
              <a:ahLst/>
              <a:cxnLst/>
              <a:rect l="l" t="t" r="r" b="b"/>
              <a:pathLst>
                <a:path w="15158" h="5228" extrusionOk="0">
                  <a:moveTo>
                    <a:pt x="7630" y="1"/>
                  </a:moveTo>
                  <a:lnTo>
                    <a:pt x="1" y="5117"/>
                  </a:lnTo>
                  <a:lnTo>
                    <a:pt x="78" y="5228"/>
                  </a:lnTo>
                  <a:lnTo>
                    <a:pt x="7630" y="158"/>
                  </a:lnTo>
                  <a:lnTo>
                    <a:pt x="15083" y="5228"/>
                  </a:lnTo>
                  <a:lnTo>
                    <a:pt x="15157" y="5117"/>
                  </a:lnTo>
                  <a:lnTo>
                    <a:pt x="7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3" name="Google Shape;3443;p34"/>
            <p:cNvSpPr/>
            <p:nvPr/>
          </p:nvSpPr>
          <p:spPr>
            <a:xfrm>
              <a:off x="2443968" y="2763715"/>
              <a:ext cx="554817" cy="559552"/>
            </a:xfrm>
            <a:custGeom>
              <a:avLst/>
              <a:gdLst/>
              <a:ahLst/>
              <a:cxnLst/>
              <a:rect l="l" t="t" r="r" b="b"/>
              <a:pathLst>
                <a:path w="16287" h="16426" extrusionOk="0">
                  <a:moveTo>
                    <a:pt x="0" y="0"/>
                  </a:moveTo>
                  <a:lnTo>
                    <a:pt x="0" y="16425"/>
                  </a:lnTo>
                  <a:lnTo>
                    <a:pt x="16286" y="16425"/>
                  </a:lnTo>
                  <a:lnTo>
                    <a:pt x="16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4" name="Google Shape;3444;p34"/>
            <p:cNvSpPr/>
            <p:nvPr/>
          </p:nvSpPr>
          <p:spPr>
            <a:xfrm>
              <a:off x="2444172" y="2763715"/>
              <a:ext cx="554817" cy="559552"/>
            </a:xfrm>
            <a:custGeom>
              <a:avLst/>
              <a:gdLst/>
              <a:ahLst/>
              <a:cxnLst/>
              <a:rect l="l" t="t" r="r" b="b"/>
              <a:pathLst>
                <a:path w="16287" h="16426" extrusionOk="0">
                  <a:moveTo>
                    <a:pt x="15598" y="689"/>
                  </a:moveTo>
                  <a:lnTo>
                    <a:pt x="15598" y="15783"/>
                  </a:lnTo>
                  <a:lnTo>
                    <a:pt x="640" y="15783"/>
                  </a:lnTo>
                  <a:lnTo>
                    <a:pt x="640" y="689"/>
                  </a:lnTo>
                  <a:close/>
                  <a:moveTo>
                    <a:pt x="0" y="0"/>
                  </a:moveTo>
                  <a:lnTo>
                    <a:pt x="0" y="16425"/>
                  </a:lnTo>
                  <a:lnTo>
                    <a:pt x="16287" y="16425"/>
                  </a:lnTo>
                  <a:lnTo>
                    <a:pt x="16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5" name="Google Shape;3445;p34"/>
            <p:cNvSpPr/>
            <p:nvPr/>
          </p:nvSpPr>
          <p:spPr>
            <a:xfrm>
              <a:off x="2487605" y="2810486"/>
              <a:ext cx="107645" cy="107645"/>
            </a:xfrm>
            <a:custGeom>
              <a:avLst/>
              <a:gdLst/>
              <a:ahLst/>
              <a:cxnLst/>
              <a:rect l="l" t="t" r="r" b="b"/>
              <a:pathLst>
                <a:path w="3160"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6" name="Google Shape;3446;p34"/>
            <p:cNvSpPr/>
            <p:nvPr/>
          </p:nvSpPr>
          <p:spPr>
            <a:xfrm>
              <a:off x="2503275" y="2966265"/>
              <a:ext cx="107509" cy="107611"/>
            </a:xfrm>
            <a:custGeom>
              <a:avLst/>
              <a:gdLst/>
              <a:ahLst/>
              <a:cxnLst/>
              <a:rect l="l" t="t" r="r" b="b"/>
              <a:pathLst>
                <a:path w="3156" h="3159" extrusionOk="0">
                  <a:moveTo>
                    <a:pt x="1" y="0"/>
                  </a:moveTo>
                  <a:lnTo>
                    <a:pt x="1" y="3159"/>
                  </a:lnTo>
                  <a:lnTo>
                    <a:pt x="3156" y="3159"/>
                  </a:lnTo>
                  <a:lnTo>
                    <a:pt x="3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7" name="Google Shape;3447;p34"/>
            <p:cNvSpPr/>
            <p:nvPr/>
          </p:nvSpPr>
          <p:spPr>
            <a:xfrm>
              <a:off x="2777464" y="3148615"/>
              <a:ext cx="107611" cy="107645"/>
            </a:xfrm>
            <a:custGeom>
              <a:avLst/>
              <a:gdLst/>
              <a:ahLst/>
              <a:cxnLst/>
              <a:rect l="l" t="t" r="r" b="b"/>
              <a:pathLst>
                <a:path w="3159"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8" name="Google Shape;3448;p34"/>
            <p:cNvSpPr/>
            <p:nvPr/>
          </p:nvSpPr>
          <p:spPr>
            <a:xfrm>
              <a:off x="2497075" y="3112881"/>
              <a:ext cx="201120" cy="71639"/>
            </a:xfrm>
            <a:custGeom>
              <a:avLst/>
              <a:gdLst/>
              <a:ahLst/>
              <a:cxnLst/>
              <a:rect l="l" t="t" r="r" b="b"/>
              <a:pathLst>
                <a:path w="5904" h="2103" extrusionOk="0">
                  <a:moveTo>
                    <a:pt x="0" y="0"/>
                  </a:moveTo>
                  <a:lnTo>
                    <a:pt x="0" y="2103"/>
                  </a:lnTo>
                  <a:lnTo>
                    <a:pt x="5904" y="2103"/>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9" name="Google Shape;3449;p34"/>
            <p:cNvSpPr/>
            <p:nvPr/>
          </p:nvSpPr>
          <p:spPr>
            <a:xfrm>
              <a:off x="2522010" y="3207957"/>
              <a:ext cx="201018" cy="71639"/>
            </a:xfrm>
            <a:custGeom>
              <a:avLst/>
              <a:gdLst/>
              <a:ahLst/>
              <a:cxnLst/>
              <a:rect l="l" t="t" r="r" b="b"/>
              <a:pathLst>
                <a:path w="5901" h="2103" extrusionOk="0">
                  <a:moveTo>
                    <a:pt x="0" y="0"/>
                  </a:moveTo>
                  <a:lnTo>
                    <a:pt x="0" y="2103"/>
                  </a:lnTo>
                  <a:lnTo>
                    <a:pt x="5900" y="2103"/>
                  </a:lnTo>
                  <a:lnTo>
                    <a:pt x="5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0" name="Google Shape;3450;p34"/>
            <p:cNvSpPr/>
            <p:nvPr/>
          </p:nvSpPr>
          <p:spPr>
            <a:xfrm>
              <a:off x="2822702" y="2819854"/>
              <a:ext cx="107611" cy="107543"/>
            </a:xfrm>
            <a:custGeom>
              <a:avLst/>
              <a:gdLst/>
              <a:ahLst/>
              <a:cxnLst/>
              <a:rect l="l" t="t" r="r" b="b"/>
              <a:pathLst>
                <a:path w="3159" h="3157" extrusionOk="0">
                  <a:moveTo>
                    <a:pt x="0" y="1"/>
                  </a:moveTo>
                  <a:lnTo>
                    <a:pt x="0" y="3156"/>
                  </a:lnTo>
                  <a:lnTo>
                    <a:pt x="3159" y="3156"/>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1" name="Google Shape;3451;p34"/>
            <p:cNvSpPr/>
            <p:nvPr/>
          </p:nvSpPr>
          <p:spPr>
            <a:xfrm>
              <a:off x="2638853" y="2840055"/>
              <a:ext cx="168315" cy="251093"/>
            </a:xfrm>
            <a:custGeom>
              <a:avLst/>
              <a:gdLst/>
              <a:ahLst/>
              <a:cxnLst/>
              <a:rect l="l" t="t" r="r" b="b"/>
              <a:pathLst>
                <a:path w="4941" h="7371" extrusionOk="0">
                  <a:moveTo>
                    <a:pt x="0" y="1"/>
                  </a:moveTo>
                  <a:lnTo>
                    <a:pt x="0" y="7370"/>
                  </a:lnTo>
                  <a:lnTo>
                    <a:pt x="4940" y="7370"/>
                  </a:lnTo>
                  <a:lnTo>
                    <a:pt x="49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2" name="Google Shape;3452;p34"/>
            <p:cNvSpPr/>
            <p:nvPr/>
          </p:nvSpPr>
          <p:spPr>
            <a:xfrm>
              <a:off x="2652956" y="2857292"/>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3" name="Google Shape;3453;p34"/>
            <p:cNvSpPr/>
            <p:nvPr/>
          </p:nvSpPr>
          <p:spPr>
            <a:xfrm>
              <a:off x="2652956" y="2880558"/>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4" name="Google Shape;3454;p34"/>
            <p:cNvSpPr/>
            <p:nvPr/>
          </p:nvSpPr>
          <p:spPr>
            <a:xfrm>
              <a:off x="2652956" y="2903995"/>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5" name="Google Shape;3455;p34"/>
            <p:cNvSpPr/>
            <p:nvPr/>
          </p:nvSpPr>
          <p:spPr>
            <a:xfrm>
              <a:off x="2652956" y="2927363"/>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6" name="Google Shape;3456;p34"/>
            <p:cNvSpPr/>
            <p:nvPr/>
          </p:nvSpPr>
          <p:spPr>
            <a:xfrm>
              <a:off x="2652956" y="2952367"/>
              <a:ext cx="140212" cy="10867"/>
            </a:xfrm>
            <a:custGeom>
              <a:avLst/>
              <a:gdLst/>
              <a:ahLst/>
              <a:cxnLst/>
              <a:rect l="l" t="t" r="r" b="b"/>
              <a:pathLst>
                <a:path w="4116" h="319" extrusionOk="0">
                  <a:moveTo>
                    <a:pt x="0" y="1"/>
                  </a:moveTo>
                  <a:lnTo>
                    <a:pt x="0" y="319"/>
                  </a:lnTo>
                  <a:lnTo>
                    <a:pt x="4116" y="319"/>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7" name="Google Shape;3457;p34"/>
            <p:cNvSpPr/>
            <p:nvPr/>
          </p:nvSpPr>
          <p:spPr>
            <a:xfrm>
              <a:off x="2652956" y="2988135"/>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8" name="Google Shape;3458;p34"/>
            <p:cNvSpPr/>
            <p:nvPr/>
          </p:nvSpPr>
          <p:spPr>
            <a:xfrm>
              <a:off x="2501708" y="2823022"/>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9" name="Google Shape;3459;p34"/>
            <p:cNvSpPr/>
            <p:nvPr/>
          </p:nvSpPr>
          <p:spPr>
            <a:xfrm>
              <a:off x="2501708" y="2847821"/>
              <a:ext cx="79542" cy="11003"/>
            </a:xfrm>
            <a:custGeom>
              <a:avLst/>
              <a:gdLst/>
              <a:ahLst/>
              <a:cxnLst/>
              <a:rect l="l" t="t" r="r" b="b"/>
              <a:pathLst>
                <a:path w="2335" h="323"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0" name="Google Shape;3460;p34"/>
            <p:cNvSpPr/>
            <p:nvPr/>
          </p:nvSpPr>
          <p:spPr>
            <a:xfrm>
              <a:off x="2517378" y="2986568"/>
              <a:ext cx="79542" cy="10867"/>
            </a:xfrm>
            <a:custGeom>
              <a:avLst/>
              <a:gdLst/>
              <a:ahLst/>
              <a:cxnLst/>
              <a:rect l="l" t="t" r="r" b="b"/>
              <a:pathLst>
                <a:path w="2335" h="319" extrusionOk="0">
                  <a:moveTo>
                    <a:pt x="0" y="0"/>
                  </a:moveTo>
                  <a:lnTo>
                    <a:pt x="0" y="318"/>
                  </a:lnTo>
                  <a:lnTo>
                    <a:pt x="2334" y="318"/>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1" name="Google Shape;3461;p34"/>
            <p:cNvSpPr/>
            <p:nvPr/>
          </p:nvSpPr>
          <p:spPr>
            <a:xfrm>
              <a:off x="2839837" y="2835524"/>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2" name="Google Shape;3462;p34"/>
            <p:cNvSpPr/>
            <p:nvPr/>
          </p:nvSpPr>
          <p:spPr>
            <a:xfrm>
              <a:off x="2511076" y="3126746"/>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3" name="Google Shape;3463;p34"/>
            <p:cNvSpPr/>
            <p:nvPr/>
          </p:nvSpPr>
          <p:spPr>
            <a:xfrm>
              <a:off x="2785367" y="3165886"/>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4" name="Google Shape;3464;p34"/>
            <p:cNvSpPr/>
            <p:nvPr/>
          </p:nvSpPr>
          <p:spPr>
            <a:xfrm>
              <a:off x="2785367" y="3192287"/>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5" name="Google Shape;3465;p34"/>
            <p:cNvSpPr/>
            <p:nvPr/>
          </p:nvSpPr>
          <p:spPr>
            <a:xfrm>
              <a:off x="2785367" y="3218789"/>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6" name="Google Shape;3466;p34"/>
            <p:cNvSpPr/>
            <p:nvPr/>
          </p:nvSpPr>
          <p:spPr>
            <a:xfrm>
              <a:off x="2607718" y="3248426"/>
              <a:ext cx="79542" cy="10867"/>
            </a:xfrm>
            <a:custGeom>
              <a:avLst/>
              <a:gdLst/>
              <a:ahLst/>
              <a:cxnLst/>
              <a:rect l="l" t="t" r="r" b="b"/>
              <a:pathLst>
                <a:path w="2335" h="319" extrusionOk="0">
                  <a:moveTo>
                    <a:pt x="0" y="1"/>
                  </a:moveTo>
                  <a:lnTo>
                    <a:pt x="0" y="319"/>
                  </a:lnTo>
                  <a:lnTo>
                    <a:pt x="2335" y="319"/>
                  </a:lnTo>
                  <a:lnTo>
                    <a:pt x="23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7" name="Google Shape;3467;p34"/>
            <p:cNvSpPr/>
            <p:nvPr/>
          </p:nvSpPr>
          <p:spPr>
            <a:xfrm>
              <a:off x="2511076" y="3154952"/>
              <a:ext cx="154314" cy="10969"/>
            </a:xfrm>
            <a:custGeom>
              <a:avLst/>
              <a:gdLst/>
              <a:ahLst/>
              <a:cxnLst/>
              <a:rect l="l" t="t" r="r" b="b"/>
              <a:pathLst>
                <a:path w="4530" h="322" extrusionOk="0">
                  <a:moveTo>
                    <a:pt x="0" y="0"/>
                  </a:moveTo>
                  <a:lnTo>
                    <a:pt x="0" y="321"/>
                  </a:lnTo>
                  <a:lnTo>
                    <a:pt x="4529" y="321"/>
                  </a:ln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8" name="Google Shape;3468;p34"/>
            <p:cNvSpPr/>
            <p:nvPr/>
          </p:nvSpPr>
          <p:spPr>
            <a:xfrm>
              <a:off x="2543778" y="3221821"/>
              <a:ext cx="154417" cy="10969"/>
            </a:xfrm>
            <a:custGeom>
              <a:avLst/>
              <a:gdLst/>
              <a:ahLst/>
              <a:cxnLst/>
              <a:rect l="l" t="t" r="r" b="b"/>
              <a:pathLst>
                <a:path w="4533" h="322" extrusionOk="0">
                  <a:moveTo>
                    <a:pt x="0" y="1"/>
                  </a:moveTo>
                  <a:lnTo>
                    <a:pt x="0" y="322"/>
                  </a:lnTo>
                  <a:lnTo>
                    <a:pt x="4533" y="322"/>
                  </a:lnTo>
                  <a:lnTo>
                    <a:pt x="45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9" name="Google Shape;3469;p34"/>
            <p:cNvSpPr/>
            <p:nvPr/>
          </p:nvSpPr>
          <p:spPr>
            <a:xfrm>
              <a:off x="2517378" y="3011504"/>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0" name="Google Shape;3470;p34"/>
            <p:cNvSpPr/>
            <p:nvPr/>
          </p:nvSpPr>
          <p:spPr>
            <a:xfrm>
              <a:off x="2501708" y="2872757"/>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1" name="Google Shape;3471;p34"/>
            <p:cNvSpPr/>
            <p:nvPr/>
          </p:nvSpPr>
          <p:spPr>
            <a:xfrm>
              <a:off x="2652956" y="3013071"/>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2" name="Google Shape;3472;p34"/>
            <p:cNvSpPr/>
            <p:nvPr/>
          </p:nvSpPr>
          <p:spPr>
            <a:xfrm>
              <a:off x="2652956" y="3036508"/>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TextBox 1"/>
          <p:cNvSpPr txBox="1"/>
          <p:nvPr userDrawn="1"/>
        </p:nvSpPr>
        <p:spPr>
          <a:xfrm>
            <a:off x="2418999" y="4662371"/>
            <a:ext cx="4306002" cy="307777"/>
          </a:xfrm>
          <a:prstGeom prst="rect">
            <a:avLst/>
          </a:prstGeom>
          <a:noFill/>
        </p:spPr>
        <p:txBody>
          <a:bodyPr wrap="square" rtlCol="0">
            <a:spAutoFit/>
          </a:bodyPr>
          <a:lstStyle/>
          <a:p>
            <a:pPr algn="ctr"/>
            <a:r>
              <a:rPr lang="en-US" dirty="0">
                <a:solidFill>
                  <a:schemeClr val="accent6">
                    <a:lumMod val="40000"/>
                    <a:lumOff val="60000"/>
                  </a:schemeClr>
                </a:solidFill>
                <a:latin typeface="Quicksand" pitchFamily="2" charset="77"/>
              </a:rPr>
              <a:t>Tài liệu được soạn bởi nhóm 6Ps – 039 702 7436</a:t>
            </a:r>
            <a:endParaRPr lang="en-US" dirty="0">
              <a:solidFill>
                <a:schemeClr val="accent6">
                  <a:lumMod val="40000"/>
                  <a:lumOff val="60000"/>
                </a:schemeClr>
              </a:solidFill>
              <a:latin typeface="Quicksand" pitchFamily="2" charset="7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62"/>
        <p:cNvGrpSpPr/>
        <p:nvPr/>
      </p:nvGrpSpPr>
      <p:grpSpPr>
        <a:xfrm>
          <a:off x="0" y="0"/>
          <a:ext cx="0" cy="0"/>
          <a:chOff x="0" y="0"/>
          <a:chExt cx="0" cy="0"/>
        </a:xfrm>
      </p:grpSpPr>
      <p:grpSp>
        <p:nvGrpSpPr>
          <p:cNvPr id="63" name="Google Shape;63;p3"/>
          <p:cNvGrpSpPr/>
          <p:nvPr/>
        </p:nvGrpSpPr>
        <p:grpSpPr>
          <a:xfrm flipH="1">
            <a:off x="-882172" y="-676726"/>
            <a:ext cx="10586743" cy="6864740"/>
            <a:chOff x="-1347449" y="-676726"/>
            <a:chExt cx="10586743" cy="6864740"/>
          </a:xfrm>
        </p:grpSpPr>
        <p:sp>
          <p:nvSpPr>
            <p:cNvPr id="64" name="Google Shape;64;p3"/>
            <p:cNvSpPr/>
            <p:nvPr/>
          </p:nvSpPr>
          <p:spPr>
            <a:xfrm>
              <a:off x="-1347449" y="-676726"/>
              <a:ext cx="3012126" cy="2910626"/>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p:nvPr/>
          </p:nvSpPr>
          <p:spPr>
            <a:xfrm>
              <a:off x="6178045" y="3229920"/>
              <a:ext cx="3061249" cy="2958094"/>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 name="Google Shape;66;p3"/>
          <p:cNvSpPr/>
          <p:nvPr/>
        </p:nvSpPr>
        <p:spPr>
          <a:xfrm>
            <a:off x="7421239" y="823361"/>
            <a:ext cx="1872274" cy="112437"/>
          </a:xfrm>
          <a:custGeom>
            <a:avLst/>
            <a:gdLst/>
            <a:ahLst/>
            <a:cxnLst/>
            <a:rect l="l" t="t" r="r" b="b"/>
            <a:pathLst>
              <a:path w="25726" h="1545" extrusionOk="0">
                <a:moveTo>
                  <a:pt x="1" y="1"/>
                </a:moveTo>
                <a:lnTo>
                  <a:pt x="1" y="1544"/>
                </a:lnTo>
                <a:lnTo>
                  <a:pt x="25725" y="1544"/>
                </a:lnTo>
                <a:lnTo>
                  <a:pt x="25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 name="Google Shape;67;p3"/>
          <p:cNvGrpSpPr/>
          <p:nvPr/>
        </p:nvGrpSpPr>
        <p:grpSpPr>
          <a:xfrm>
            <a:off x="7455916" y="1375737"/>
            <a:ext cx="1837600" cy="2392024"/>
            <a:chOff x="2766658" y="865645"/>
            <a:chExt cx="537546" cy="699729"/>
          </a:xfrm>
        </p:grpSpPr>
        <p:sp>
          <p:nvSpPr>
            <p:cNvPr id="68" name="Google Shape;68;p3"/>
            <p:cNvSpPr/>
            <p:nvPr/>
          </p:nvSpPr>
          <p:spPr>
            <a:xfrm>
              <a:off x="2766658" y="865645"/>
              <a:ext cx="320994" cy="321029"/>
            </a:xfrm>
            <a:custGeom>
              <a:avLst/>
              <a:gdLst/>
              <a:ahLst/>
              <a:cxnLst/>
              <a:rect l="l" t="t" r="r" b="b"/>
              <a:pathLst>
                <a:path w="9423" h="9424" extrusionOk="0">
                  <a:moveTo>
                    <a:pt x="4545" y="0"/>
                  </a:moveTo>
                  <a:cubicBezTo>
                    <a:pt x="2032" y="0"/>
                    <a:pt x="0" y="2035"/>
                    <a:pt x="0" y="4548"/>
                  </a:cubicBezTo>
                  <a:lnTo>
                    <a:pt x="0" y="9423"/>
                  </a:lnTo>
                  <a:lnTo>
                    <a:pt x="9423" y="9423"/>
                  </a:lnTo>
                  <a:lnTo>
                    <a:pt x="9423" y="0"/>
                  </a:lnTo>
                  <a:close/>
                </a:path>
              </a:pathLst>
            </a:custGeom>
            <a:solidFill>
              <a:srgbClr val="DF903A">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3146857" y="865645"/>
              <a:ext cx="157346" cy="321029"/>
            </a:xfrm>
            <a:custGeom>
              <a:avLst/>
              <a:gdLst/>
              <a:ahLst/>
              <a:cxnLst/>
              <a:rect l="l" t="t" r="r" b="b"/>
              <a:pathLst>
                <a:path w="4619" h="9424" extrusionOk="0">
                  <a:moveTo>
                    <a:pt x="0" y="0"/>
                  </a:moveTo>
                  <a:lnTo>
                    <a:pt x="0" y="9423"/>
                  </a:lnTo>
                  <a:lnTo>
                    <a:pt x="4619" y="9423"/>
                  </a:lnTo>
                  <a:lnTo>
                    <a:pt x="4619" y="0"/>
                  </a:lnTo>
                  <a:close/>
                </a:path>
              </a:pathLst>
            </a:custGeom>
            <a:solidFill>
              <a:srgbClr val="DF903A">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2766658" y="1244277"/>
              <a:ext cx="320994" cy="321097"/>
            </a:xfrm>
            <a:custGeom>
              <a:avLst/>
              <a:gdLst/>
              <a:ahLst/>
              <a:cxnLst/>
              <a:rect l="l" t="t" r="r" b="b"/>
              <a:pathLst>
                <a:path w="9423" h="9426" extrusionOk="0">
                  <a:moveTo>
                    <a:pt x="0" y="0"/>
                  </a:moveTo>
                  <a:lnTo>
                    <a:pt x="0" y="9426"/>
                  </a:lnTo>
                  <a:lnTo>
                    <a:pt x="9423" y="9426"/>
                  </a:lnTo>
                  <a:lnTo>
                    <a:pt x="9423" y="0"/>
                  </a:lnTo>
                  <a:close/>
                </a:path>
              </a:pathLst>
            </a:custGeom>
            <a:solidFill>
              <a:srgbClr val="DF903A">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3"/>
            <p:cNvSpPr/>
            <p:nvPr/>
          </p:nvSpPr>
          <p:spPr>
            <a:xfrm>
              <a:off x="3146857" y="1244277"/>
              <a:ext cx="157346" cy="321097"/>
            </a:xfrm>
            <a:custGeom>
              <a:avLst/>
              <a:gdLst/>
              <a:ahLst/>
              <a:cxnLst/>
              <a:rect l="l" t="t" r="r" b="b"/>
              <a:pathLst>
                <a:path w="4619" h="9426" extrusionOk="0">
                  <a:moveTo>
                    <a:pt x="0" y="0"/>
                  </a:moveTo>
                  <a:lnTo>
                    <a:pt x="0" y="9426"/>
                  </a:lnTo>
                  <a:lnTo>
                    <a:pt x="4619" y="9426"/>
                  </a:lnTo>
                  <a:lnTo>
                    <a:pt x="4619" y="0"/>
                  </a:lnTo>
                  <a:close/>
                </a:path>
              </a:pathLst>
            </a:custGeom>
            <a:solidFill>
              <a:srgbClr val="DF903A">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72;p3"/>
          <p:cNvGrpSpPr/>
          <p:nvPr/>
        </p:nvGrpSpPr>
        <p:grpSpPr>
          <a:xfrm>
            <a:off x="8551896" y="134400"/>
            <a:ext cx="494446" cy="688961"/>
            <a:chOff x="7533146" y="1840725"/>
            <a:chExt cx="494446" cy="688961"/>
          </a:xfrm>
        </p:grpSpPr>
        <p:sp>
          <p:nvSpPr>
            <p:cNvPr id="73" name="Google Shape;73;p3"/>
            <p:cNvSpPr/>
            <p:nvPr/>
          </p:nvSpPr>
          <p:spPr>
            <a:xfrm>
              <a:off x="7533146" y="1840725"/>
              <a:ext cx="164987" cy="688961"/>
            </a:xfrm>
            <a:custGeom>
              <a:avLst/>
              <a:gdLst/>
              <a:ahLst/>
              <a:cxnLst/>
              <a:rect l="l" t="t" r="r" b="b"/>
              <a:pathLst>
                <a:path w="2267" h="9467" extrusionOk="0">
                  <a:moveTo>
                    <a:pt x="106" y="0"/>
                  </a:moveTo>
                  <a:cubicBezTo>
                    <a:pt x="44" y="0"/>
                    <a:pt x="1" y="47"/>
                    <a:pt x="4" y="99"/>
                  </a:cubicBezTo>
                  <a:lnTo>
                    <a:pt x="4" y="9368"/>
                  </a:lnTo>
                  <a:cubicBezTo>
                    <a:pt x="4" y="9420"/>
                    <a:pt x="50" y="9466"/>
                    <a:pt x="106" y="9466"/>
                  </a:cubicBezTo>
                  <a:lnTo>
                    <a:pt x="2165" y="9466"/>
                  </a:lnTo>
                  <a:cubicBezTo>
                    <a:pt x="2221" y="9466"/>
                    <a:pt x="2267" y="9420"/>
                    <a:pt x="2267" y="9368"/>
                  </a:cubicBezTo>
                  <a:lnTo>
                    <a:pt x="2267" y="99"/>
                  </a:lnTo>
                  <a:cubicBezTo>
                    <a:pt x="2267" y="47"/>
                    <a:pt x="2221" y="0"/>
                    <a:pt x="2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7533146" y="2372354"/>
              <a:ext cx="164987" cy="37334"/>
            </a:xfrm>
            <a:custGeom>
              <a:avLst/>
              <a:gdLst/>
              <a:ahLst/>
              <a:cxnLst/>
              <a:rect l="l" t="t" r="r" b="b"/>
              <a:pathLst>
                <a:path w="2267" h="513" extrusionOk="0">
                  <a:moveTo>
                    <a:pt x="1" y="0"/>
                  </a:moveTo>
                  <a:lnTo>
                    <a:pt x="1" y="513"/>
                  </a:lnTo>
                  <a:lnTo>
                    <a:pt x="2267" y="513"/>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7698058" y="1840725"/>
              <a:ext cx="164550" cy="688961"/>
            </a:xfrm>
            <a:custGeom>
              <a:avLst/>
              <a:gdLst/>
              <a:ahLst/>
              <a:cxnLst/>
              <a:rect l="l" t="t" r="r" b="b"/>
              <a:pathLst>
                <a:path w="2261" h="9467" extrusionOk="0">
                  <a:moveTo>
                    <a:pt x="100" y="0"/>
                  </a:moveTo>
                  <a:cubicBezTo>
                    <a:pt x="44" y="0"/>
                    <a:pt x="1" y="47"/>
                    <a:pt x="1" y="99"/>
                  </a:cubicBezTo>
                  <a:lnTo>
                    <a:pt x="1" y="9368"/>
                  </a:lnTo>
                  <a:cubicBezTo>
                    <a:pt x="1" y="9420"/>
                    <a:pt x="47" y="9466"/>
                    <a:pt x="100" y="9466"/>
                  </a:cubicBezTo>
                  <a:lnTo>
                    <a:pt x="2162" y="9466"/>
                  </a:lnTo>
                  <a:cubicBezTo>
                    <a:pt x="2215" y="9466"/>
                    <a:pt x="2261" y="9420"/>
                    <a:pt x="2261" y="9368"/>
                  </a:cubicBezTo>
                  <a:lnTo>
                    <a:pt x="2261" y="99"/>
                  </a:lnTo>
                  <a:cubicBezTo>
                    <a:pt x="2261" y="47"/>
                    <a:pt x="2215" y="0"/>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7698058" y="2057743"/>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7698058" y="2215012"/>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7862533" y="1840725"/>
              <a:ext cx="165059" cy="688961"/>
            </a:xfrm>
            <a:custGeom>
              <a:avLst/>
              <a:gdLst/>
              <a:ahLst/>
              <a:cxnLst/>
              <a:rect l="l" t="t" r="r" b="b"/>
              <a:pathLst>
                <a:path w="2268" h="9467" extrusionOk="0">
                  <a:moveTo>
                    <a:pt x="106" y="0"/>
                  </a:moveTo>
                  <a:cubicBezTo>
                    <a:pt x="47" y="0"/>
                    <a:pt x="1" y="47"/>
                    <a:pt x="7" y="99"/>
                  </a:cubicBezTo>
                  <a:lnTo>
                    <a:pt x="7" y="9368"/>
                  </a:lnTo>
                  <a:cubicBezTo>
                    <a:pt x="7" y="9420"/>
                    <a:pt x="50" y="9466"/>
                    <a:pt x="106" y="9466"/>
                  </a:cubicBezTo>
                  <a:lnTo>
                    <a:pt x="2168" y="9466"/>
                  </a:lnTo>
                  <a:cubicBezTo>
                    <a:pt x="2221" y="9466"/>
                    <a:pt x="2267" y="9420"/>
                    <a:pt x="2267" y="9368"/>
                  </a:cubicBezTo>
                  <a:lnTo>
                    <a:pt x="2267" y="99"/>
                  </a:lnTo>
                  <a:cubicBezTo>
                    <a:pt x="2267" y="47"/>
                    <a:pt x="2221" y="0"/>
                    <a:pt x="2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7862533" y="1893269"/>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7862533" y="2432104"/>
              <a:ext cx="165059" cy="37625"/>
            </a:xfrm>
            <a:custGeom>
              <a:avLst/>
              <a:gdLst/>
              <a:ahLst/>
              <a:cxnLst/>
              <a:rect l="l" t="t" r="r" b="b"/>
              <a:pathLst>
                <a:path w="2268" h="517" extrusionOk="0">
                  <a:moveTo>
                    <a:pt x="1" y="0"/>
                  </a:moveTo>
                  <a:lnTo>
                    <a:pt x="1" y="516"/>
                  </a:lnTo>
                  <a:lnTo>
                    <a:pt x="2267" y="516"/>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 name="Google Shape;81;p3"/>
          <p:cNvGrpSpPr/>
          <p:nvPr/>
        </p:nvGrpSpPr>
        <p:grpSpPr>
          <a:xfrm>
            <a:off x="7630690" y="329207"/>
            <a:ext cx="846255" cy="494147"/>
            <a:chOff x="6611940" y="2020482"/>
            <a:chExt cx="846255" cy="494147"/>
          </a:xfrm>
        </p:grpSpPr>
        <p:sp>
          <p:nvSpPr>
            <p:cNvPr id="82" name="Google Shape;82;p3"/>
            <p:cNvSpPr/>
            <p:nvPr/>
          </p:nvSpPr>
          <p:spPr>
            <a:xfrm>
              <a:off x="6679331" y="2349867"/>
              <a:ext cx="688985" cy="164763"/>
            </a:xfrm>
            <a:custGeom>
              <a:avLst/>
              <a:gdLst/>
              <a:ahLst/>
              <a:cxnLst/>
              <a:rect l="l" t="t" r="r" b="b"/>
              <a:pathLst>
                <a:path w="9467" h="2264" extrusionOk="0">
                  <a:moveTo>
                    <a:pt x="99" y="0"/>
                  </a:moveTo>
                  <a:cubicBezTo>
                    <a:pt x="47" y="0"/>
                    <a:pt x="1" y="47"/>
                    <a:pt x="1" y="102"/>
                  </a:cubicBezTo>
                  <a:lnTo>
                    <a:pt x="1" y="2162"/>
                  </a:lnTo>
                  <a:cubicBezTo>
                    <a:pt x="1" y="2218"/>
                    <a:pt x="44" y="2264"/>
                    <a:pt x="94" y="2264"/>
                  </a:cubicBezTo>
                  <a:cubicBezTo>
                    <a:pt x="96" y="2264"/>
                    <a:pt x="98" y="2264"/>
                    <a:pt x="99" y="2264"/>
                  </a:cubicBezTo>
                  <a:lnTo>
                    <a:pt x="9368" y="2264"/>
                  </a:lnTo>
                  <a:cubicBezTo>
                    <a:pt x="9420" y="2264"/>
                    <a:pt x="9467" y="2217"/>
                    <a:pt x="9467" y="2162"/>
                  </a:cubicBezTo>
                  <a:lnTo>
                    <a:pt x="9467" y="102"/>
                  </a:lnTo>
                  <a:cubicBezTo>
                    <a:pt x="9467" y="47"/>
                    <a:pt x="9420" y="0"/>
                    <a:pt x="9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6709242" y="2379996"/>
              <a:ext cx="659073" cy="112583"/>
            </a:xfrm>
            <a:custGeom>
              <a:avLst/>
              <a:gdLst/>
              <a:ahLst/>
              <a:cxnLst/>
              <a:rect l="l" t="t" r="r" b="b"/>
              <a:pathLst>
                <a:path w="9056" h="1547" extrusionOk="0">
                  <a:moveTo>
                    <a:pt x="77" y="0"/>
                  </a:moveTo>
                  <a:cubicBezTo>
                    <a:pt x="34" y="0"/>
                    <a:pt x="0" y="34"/>
                    <a:pt x="0" y="77"/>
                  </a:cubicBezTo>
                  <a:lnTo>
                    <a:pt x="0" y="1470"/>
                  </a:lnTo>
                  <a:cubicBezTo>
                    <a:pt x="0" y="1513"/>
                    <a:pt x="34" y="1547"/>
                    <a:pt x="77"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6769210" y="2184956"/>
              <a:ext cx="688985" cy="164981"/>
            </a:xfrm>
            <a:custGeom>
              <a:avLst/>
              <a:gdLst/>
              <a:ahLst/>
              <a:cxnLst/>
              <a:rect l="l" t="t" r="r" b="b"/>
              <a:pathLst>
                <a:path w="9467" h="2267" extrusionOk="0">
                  <a:moveTo>
                    <a:pt x="102" y="0"/>
                  </a:moveTo>
                  <a:cubicBezTo>
                    <a:pt x="47" y="0"/>
                    <a:pt x="1" y="47"/>
                    <a:pt x="1" y="102"/>
                  </a:cubicBezTo>
                  <a:lnTo>
                    <a:pt x="1" y="2168"/>
                  </a:lnTo>
                  <a:cubicBezTo>
                    <a:pt x="1" y="2220"/>
                    <a:pt x="47" y="2266"/>
                    <a:pt x="102" y="2266"/>
                  </a:cubicBezTo>
                  <a:lnTo>
                    <a:pt x="9368" y="2266"/>
                  </a:lnTo>
                  <a:cubicBezTo>
                    <a:pt x="9426" y="2266"/>
                    <a:pt x="9467" y="2223"/>
                    <a:pt x="9467" y="2161"/>
                  </a:cubicBezTo>
                  <a:lnTo>
                    <a:pt x="9467" y="102"/>
                  </a:lnTo>
                  <a:cubicBezTo>
                    <a:pt x="9467" y="47"/>
                    <a:pt x="9420" y="0"/>
                    <a:pt x="9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6762005" y="2207371"/>
              <a:ext cx="659146" cy="112874"/>
            </a:xfrm>
            <a:custGeom>
              <a:avLst/>
              <a:gdLst/>
              <a:ahLst/>
              <a:cxnLst/>
              <a:rect l="l" t="t" r="r" b="b"/>
              <a:pathLst>
                <a:path w="9057" h="1551" extrusionOk="0">
                  <a:moveTo>
                    <a:pt x="1" y="1"/>
                  </a:moveTo>
                  <a:lnTo>
                    <a:pt x="1" y="1545"/>
                  </a:lnTo>
                  <a:lnTo>
                    <a:pt x="1" y="1551"/>
                  </a:lnTo>
                  <a:lnTo>
                    <a:pt x="8979" y="1551"/>
                  </a:lnTo>
                  <a:cubicBezTo>
                    <a:pt x="9022" y="1551"/>
                    <a:pt x="9056" y="1514"/>
                    <a:pt x="9056" y="1474"/>
                  </a:cubicBezTo>
                  <a:lnTo>
                    <a:pt x="9056" y="78"/>
                  </a:lnTo>
                  <a:cubicBezTo>
                    <a:pt x="9056" y="38"/>
                    <a:pt x="9022" y="1"/>
                    <a:pt x="8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6611940" y="2020482"/>
              <a:ext cx="688985" cy="164544"/>
            </a:xfrm>
            <a:custGeom>
              <a:avLst/>
              <a:gdLst/>
              <a:ahLst/>
              <a:cxnLst/>
              <a:rect l="l" t="t" r="r" b="b"/>
              <a:pathLst>
                <a:path w="9467" h="2261" extrusionOk="0">
                  <a:moveTo>
                    <a:pt x="99" y="0"/>
                  </a:moveTo>
                  <a:cubicBezTo>
                    <a:pt x="47" y="0"/>
                    <a:pt x="0" y="47"/>
                    <a:pt x="0" y="99"/>
                  </a:cubicBezTo>
                  <a:lnTo>
                    <a:pt x="0" y="2161"/>
                  </a:lnTo>
                  <a:cubicBezTo>
                    <a:pt x="0" y="2220"/>
                    <a:pt x="47" y="2260"/>
                    <a:pt x="99" y="2260"/>
                  </a:cubicBezTo>
                  <a:lnTo>
                    <a:pt x="9368" y="2260"/>
                  </a:lnTo>
                  <a:cubicBezTo>
                    <a:pt x="9420" y="2260"/>
                    <a:pt x="9466" y="2214"/>
                    <a:pt x="9466" y="2161"/>
                  </a:cubicBezTo>
                  <a:lnTo>
                    <a:pt x="9466" y="99"/>
                  </a:lnTo>
                  <a:cubicBezTo>
                    <a:pt x="9466" y="47"/>
                    <a:pt x="9420" y="0"/>
                    <a:pt x="9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6641778" y="2042970"/>
              <a:ext cx="659146" cy="112583"/>
            </a:xfrm>
            <a:custGeom>
              <a:avLst/>
              <a:gdLst/>
              <a:ahLst/>
              <a:cxnLst/>
              <a:rect l="l" t="t" r="r" b="b"/>
              <a:pathLst>
                <a:path w="9057" h="1547" extrusionOk="0">
                  <a:moveTo>
                    <a:pt x="78" y="0"/>
                  </a:moveTo>
                  <a:cubicBezTo>
                    <a:pt x="35" y="0"/>
                    <a:pt x="1" y="34"/>
                    <a:pt x="1" y="77"/>
                  </a:cubicBezTo>
                  <a:lnTo>
                    <a:pt x="1" y="1470"/>
                  </a:lnTo>
                  <a:cubicBezTo>
                    <a:pt x="1" y="1513"/>
                    <a:pt x="35" y="1547"/>
                    <a:pt x="78"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3"/>
          <p:cNvSpPr/>
          <p:nvPr/>
        </p:nvSpPr>
        <p:spPr>
          <a:xfrm rot="-800344" flipH="1">
            <a:off x="6824114" y="186198"/>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rot="-800344" flipH="1">
            <a:off x="8597310" y="48926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rot="-800344" flipH="1">
            <a:off x="14580" y="266642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rot="-800344" flipH="1">
            <a:off x="234502" y="3491885"/>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rot="-800344" flipH="1">
            <a:off x="7276710" y="133361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rot="-800344" flipH="1">
            <a:off x="8209505" y="110696"/>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rot="-800344" flipH="1">
            <a:off x="8053885" y="403871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txBox="1">
            <a:spLocks noGrp="1"/>
          </p:cNvSpPr>
          <p:nvPr>
            <p:ph type="title"/>
          </p:nvPr>
        </p:nvSpPr>
        <p:spPr>
          <a:xfrm>
            <a:off x="1016925" y="2535150"/>
            <a:ext cx="4269900" cy="7833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SzPts val="3600"/>
              <a:buNone/>
              <a:defRPr sz="5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6" name="Google Shape;96;p3"/>
          <p:cNvSpPr txBox="1">
            <a:spLocks noGrp="1"/>
          </p:cNvSpPr>
          <p:nvPr>
            <p:ph type="title" idx="2" hasCustomPrompt="1"/>
          </p:nvPr>
        </p:nvSpPr>
        <p:spPr>
          <a:xfrm>
            <a:off x="2417775" y="1035300"/>
            <a:ext cx="1468200" cy="127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88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7" name="Google Shape;97;p3"/>
          <p:cNvSpPr txBox="1">
            <a:spLocks noGrp="1"/>
          </p:cNvSpPr>
          <p:nvPr>
            <p:ph type="subTitle" idx="1"/>
          </p:nvPr>
        </p:nvSpPr>
        <p:spPr>
          <a:xfrm>
            <a:off x="1016925" y="3188200"/>
            <a:ext cx="4269900" cy="4467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98"/>
        <p:cNvGrpSpPr/>
        <p:nvPr/>
      </p:nvGrpSpPr>
      <p:grpSpPr>
        <a:xfrm>
          <a:off x="0" y="0"/>
          <a:ext cx="0" cy="0"/>
          <a:chOff x="0" y="0"/>
          <a:chExt cx="0" cy="0"/>
        </a:xfrm>
      </p:grpSpPr>
      <p:sp>
        <p:nvSpPr>
          <p:cNvPr id="99" name="Google Shape;99;p4"/>
          <p:cNvSpPr/>
          <p:nvPr/>
        </p:nvSpPr>
        <p:spPr>
          <a:xfrm rot="3786790">
            <a:off x="-622041" y="3622561"/>
            <a:ext cx="2061462" cy="1991996"/>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4"/>
          <p:cNvSpPr/>
          <p:nvPr/>
        </p:nvSpPr>
        <p:spPr>
          <a:xfrm rot="3786790">
            <a:off x="-1444991" y="1915686"/>
            <a:ext cx="2061462" cy="1991996"/>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1" name="Google Shape;101;p4"/>
          <p:cNvGrpSpPr/>
          <p:nvPr/>
        </p:nvGrpSpPr>
        <p:grpSpPr>
          <a:xfrm rot="5107708">
            <a:off x="323028" y="4231409"/>
            <a:ext cx="625812" cy="1296185"/>
            <a:chOff x="5682507" y="1165906"/>
            <a:chExt cx="695618" cy="1440766"/>
          </a:xfrm>
        </p:grpSpPr>
        <p:sp>
          <p:nvSpPr>
            <p:cNvPr id="102" name="Google Shape;102;p4"/>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4"/>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4"/>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 name="Google Shape;105;p4"/>
          <p:cNvGrpSpPr/>
          <p:nvPr/>
        </p:nvGrpSpPr>
        <p:grpSpPr>
          <a:xfrm rot="-800320" flipH="1">
            <a:off x="-528477" y="9554"/>
            <a:ext cx="3653808" cy="705974"/>
            <a:chOff x="209364" y="145763"/>
            <a:chExt cx="3061959" cy="591619"/>
          </a:xfrm>
        </p:grpSpPr>
        <p:sp>
          <p:nvSpPr>
            <p:cNvPr id="106" name="Google Shape;106;p4"/>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4"/>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4"/>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4"/>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4"/>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4"/>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4"/>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4"/>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4"/>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4"/>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4"/>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4"/>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 name="Google Shape;118;p4"/>
          <p:cNvGrpSpPr/>
          <p:nvPr/>
        </p:nvGrpSpPr>
        <p:grpSpPr>
          <a:xfrm>
            <a:off x="-183460" y="3448024"/>
            <a:ext cx="715896" cy="1742695"/>
            <a:chOff x="6882843" y="753846"/>
            <a:chExt cx="709229" cy="1726466"/>
          </a:xfrm>
        </p:grpSpPr>
        <p:sp>
          <p:nvSpPr>
            <p:cNvPr id="119" name="Google Shape;119;p4"/>
            <p:cNvSpPr/>
            <p:nvPr/>
          </p:nvSpPr>
          <p:spPr>
            <a:xfrm>
              <a:off x="6882843" y="753846"/>
              <a:ext cx="709229" cy="1726466"/>
            </a:xfrm>
            <a:custGeom>
              <a:avLst/>
              <a:gdLst/>
              <a:ahLst/>
              <a:cxnLst/>
              <a:rect l="l" t="t" r="r" b="b"/>
              <a:pathLst>
                <a:path w="9952" h="24226" extrusionOk="0">
                  <a:moveTo>
                    <a:pt x="6645" y="0"/>
                  </a:moveTo>
                  <a:cubicBezTo>
                    <a:pt x="5533" y="0"/>
                    <a:pt x="4562" y="970"/>
                    <a:pt x="3918" y="1934"/>
                  </a:cubicBezTo>
                  <a:cubicBezTo>
                    <a:pt x="1501" y="5559"/>
                    <a:pt x="772" y="9995"/>
                    <a:pt x="504" y="14265"/>
                  </a:cubicBezTo>
                  <a:cubicBezTo>
                    <a:pt x="368" y="16395"/>
                    <a:pt x="322" y="18541"/>
                    <a:pt x="318" y="20675"/>
                  </a:cubicBezTo>
                  <a:cubicBezTo>
                    <a:pt x="318" y="21588"/>
                    <a:pt x="0" y="23530"/>
                    <a:pt x="954" y="24099"/>
                  </a:cubicBezTo>
                  <a:cubicBezTo>
                    <a:pt x="1108" y="24190"/>
                    <a:pt x="1280" y="24226"/>
                    <a:pt x="1456" y="24226"/>
                  </a:cubicBezTo>
                  <a:cubicBezTo>
                    <a:pt x="1724" y="24226"/>
                    <a:pt x="2002" y="24142"/>
                    <a:pt x="2239" y="24049"/>
                  </a:cubicBezTo>
                  <a:cubicBezTo>
                    <a:pt x="3888" y="23401"/>
                    <a:pt x="4826" y="20854"/>
                    <a:pt x="5576" y="19393"/>
                  </a:cubicBezTo>
                  <a:cubicBezTo>
                    <a:pt x="6589" y="17430"/>
                    <a:pt x="7450" y="15383"/>
                    <a:pt x="8145" y="13289"/>
                  </a:cubicBezTo>
                  <a:cubicBezTo>
                    <a:pt x="9260" y="9924"/>
                    <a:pt x="9951" y="6287"/>
                    <a:pt x="9158" y="2829"/>
                  </a:cubicBezTo>
                  <a:cubicBezTo>
                    <a:pt x="8880" y="1619"/>
                    <a:pt x="8232" y="270"/>
                    <a:pt x="7009" y="35"/>
                  </a:cubicBezTo>
                  <a:cubicBezTo>
                    <a:pt x="6886" y="11"/>
                    <a:pt x="6765" y="0"/>
                    <a:pt x="6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 name="Google Shape;120;p4"/>
            <p:cNvGrpSpPr/>
            <p:nvPr/>
          </p:nvGrpSpPr>
          <p:grpSpPr>
            <a:xfrm>
              <a:off x="6907501" y="770808"/>
              <a:ext cx="650015" cy="1681783"/>
              <a:chOff x="6907501" y="770808"/>
              <a:chExt cx="650015" cy="1681783"/>
            </a:xfrm>
          </p:grpSpPr>
          <p:sp>
            <p:nvSpPr>
              <p:cNvPr id="121" name="Google Shape;121;p4"/>
              <p:cNvSpPr/>
              <p:nvPr/>
            </p:nvSpPr>
            <p:spPr>
              <a:xfrm>
                <a:off x="6999648" y="770808"/>
                <a:ext cx="407565" cy="1681783"/>
              </a:xfrm>
              <a:custGeom>
                <a:avLst/>
                <a:gdLst/>
                <a:ahLst/>
                <a:cxnLst/>
                <a:rect l="l" t="t" r="r" b="b"/>
                <a:pathLst>
                  <a:path w="5719" h="23599" extrusionOk="0">
                    <a:moveTo>
                      <a:pt x="5614" y="1"/>
                    </a:moveTo>
                    <a:cubicBezTo>
                      <a:pt x="5132" y="8146"/>
                      <a:pt x="3243" y="16068"/>
                      <a:pt x="1" y="23555"/>
                    </a:cubicBezTo>
                    <a:lnTo>
                      <a:pt x="94" y="23598"/>
                    </a:lnTo>
                    <a:cubicBezTo>
                      <a:pt x="3341" y="16099"/>
                      <a:pt x="5231" y="8164"/>
                      <a:pt x="5719" y="10"/>
                    </a:cubicBezTo>
                    <a:lnTo>
                      <a:pt x="5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4"/>
              <p:cNvSpPr/>
              <p:nvPr/>
            </p:nvSpPr>
            <p:spPr>
              <a:xfrm>
                <a:off x="7195488" y="869867"/>
                <a:ext cx="171891" cy="303233"/>
              </a:xfrm>
              <a:custGeom>
                <a:avLst/>
                <a:gdLst/>
                <a:ahLst/>
                <a:cxnLst/>
                <a:rect l="l" t="t" r="r" b="b"/>
                <a:pathLst>
                  <a:path w="2412" h="4255" extrusionOk="0">
                    <a:moveTo>
                      <a:pt x="44" y="0"/>
                    </a:moveTo>
                    <a:lnTo>
                      <a:pt x="1" y="25"/>
                    </a:lnTo>
                    <a:lnTo>
                      <a:pt x="2369" y="4255"/>
                    </a:lnTo>
                    <a:lnTo>
                      <a:pt x="2412" y="4230"/>
                    </a:lnTo>
                    <a:lnTo>
                      <a:pt x="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4"/>
              <p:cNvSpPr/>
              <p:nvPr/>
            </p:nvSpPr>
            <p:spPr>
              <a:xfrm>
                <a:off x="7030507" y="1179447"/>
                <a:ext cx="276152" cy="319766"/>
              </a:xfrm>
              <a:custGeom>
                <a:avLst/>
                <a:gdLst/>
                <a:ahLst/>
                <a:cxnLst/>
                <a:rect l="l" t="t" r="r" b="b"/>
                <a:pathLst>
                  <a:path w="3875" h="4487" extrusionOk="0">
                    <a:moveTo>
                      <a:pt x="37" y="0"/>
                    </a:moveTo>
                    <a:lnTo>
                      <a:pt x="0" y="34"/>
                    </a:lnTo>
                    <a:lnTo>
                      <a:pt x="3838" y="4486"/>
                    </a:lnTo>
                    <a:lnTo>
                      <a:pt x="3875" y="4452"/>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4"/>
              <p:cNvSpPr/>
              <p:nvPr/>
            </p:nvSpPr>
            <p:spPr>
              <a:xfrm>
                <a:off x="6945557" y="1497792"/>
                <a:ext cx="286984" cy="306154"/>
              </a:xfrm>
              <a:custGeom>
                <a:avLst/>
                <a:gdLst/>
                <a:ahLst/>
                <a:cxnLst/>
                <a:rect l="l" t="t" r="r" b="b"/>
                <a:pathLst>
                  <a:path w="4027" h="4296" extrusionOk="0">
                    <a:moveTo>
                      <a:pt x="37" y="1"/>
                    </a:moveTo>
                    <a:lnTo>
                      <a:pt x="0" y="35"/>
                    </a:lnTo>
                    <a:cubicBezTo>
                      <a:pt x="1279" y="1344"/>
                      <a:pt x="2767" y="2934"/>
                      <a:pt x="3986" y="4295"/>
                    </a:cubicBezTo>
                    <a:lnTo>
                      <a:pt x="4026" y="4261"/>
                    </a:lnTo>
                    <a:cubicBezTo>
                      <a:pt x="2807" y="2900"/>
                      <a:pt x="1316" y="130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4"/>
              <p:cNvSpPr/>
              <p:nvPr/>
            </p:nvSpPr>
            <p:spPr>
              <a:xfrm>
                <a:off x="6914058" y="1774162"/>
                <a:ext cx="237526" cy="292044"/>
              </a:xfrm>
              <a:custGeom>
                <a:avLst/>
                <a:gdLst/>
                <a:ahLst/>
                <a:cxnLst/>
                <a:rect l="l" t="t" r="r" b="b"/>
                <a:pathLst>
                  <a:path w="3333" h="4098" extrusionOk="0">
                    <a:moveTo>
                      <a:pt x="41" y="1"/>
                    </a:moveTo>
                    <a:lnTo>
                      <a:pt x="1" y="38"/>
                    </a:lnTo>
                    <a:cubicBezTo>
                      <a:pt x="1119" y="1365"/>
                      <a:pt x="2227" y="2730"/>
                      <a:pt x="3295" y="4098"/>
                    </a:cubicBezTo>
                    <a:lnTo>
                      <a:pt x="3332" y="4061"/>
                    </a:lnTo>
                    <a:cubicBezTo>
                      <a:pt x="2264" y="2696"/>
                      <a:pt x="1156" y="1328"/>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4"/>
              <p:cNvSpPr/>
              <p:nvPr/>
            </p:nvSpPr>
            <p:spPr>
              <a:xfrm>
                <a:off x="6907501" y="2024590"/>
                <a:ext cx="167900" cy="257694"/>
              </a:xfrm>
              <a:custGeom>
                <a:avLst/>
                <a:gdLst/>
                <a:ahLst/>
                <a:cxnLst/>
                <a:rect l="l" t="t" r="r" b="b"/>
                <a:pathLst>
                  <a:path w="2356" h="3616" extrusionOk="0">
                    <a:moveTo>
                      <a:pt x="43" y="0"/>
                    </a:moveTo>
                    <a:lnTo>
                      <a:pt x="0" y="31"/>
                    </a:lnTo>
                    <a:cubicBezTo>
                      <a:pt x="812" y="1192"/>
                      <a:pt x="1587" y="2396"/>
                      <a:pt x="2310" y="3615"/>
                    </a:cubicBezTo>
                    <a:lnTo>
                      <a:pt x="2356" y="3588"/>
                    </a:lnTo>
                    <a:cubicBezTo>
                      <a:pt x="1634" y="2368"/>
                      <a:pt x="855" y="1161"/>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4"/>
              <p:cNvSpPr/>
              <p:nvPr/>
            </p:nvSpPr>
            <p:spPr>
              <a:xfrm>
                <a:off x="7365600" y="969284"/>
                <a:ext cx="175169" cy="179445"/>
              </a:xfrm>
              <a:custGeom>
                <a:avLst/>
                <a:gdLst/>
                <a:ahLst/>
                <a:cxnLst/>
                <a:rect l="l" t="t" r="r" b="b"/>
                <a:pathLst>
                  <a:path w="2458" h="2518" extrusionOk="0">
                    <a:moveTo>
                      <a:pt x="2421" y="1"/>
                    </a:moveTo>
                    <a:cubicBezTo>
                      <a:pt x="1911" y="572"/>
                      <a:pt x="1380" y="1165"/>
                      <a:pt x="794" y="1683"/>
                    </a:cubicBezTo>
                    <a:cubicBezTo>
                      <a:pt x="754" y="1720"/>
                      <a:pt x="710" y="1754"/>
                      <a:pt x="667" y="1795"/>
                    </a:cubicBezTo>
                    <a:cubicBezTo>
                      <a:pt x="429" y="2001"/>
                      <a:pt x="182" y="2218"/>
                      <a:pt x="0" y="2489"/>
                    </a:cubicBezTo>
                    <a:lnTo>
                      <a:pt x="43" y="2517"/>
                    </a:lnTo>
                    <a:cubicBezTo>
                      <a:pt x="219" y="2252"/>
                      <a:pt x="463" y="2042"/>
                      <a:pt x="701" y="1832"/>
                    </a:cubicBezTo>
                    <a:cubicBezTo>
                      <a:pt x="744" y="1798"/>
                      <a:pt x="788" y="1761"/>
                      <a:pt x="831" y="1720"/>
                    </a:cubicBezTo>
                    <a:cubicBezTo>
                      <a:pt x="1417" y="1205"/>
                      <a:pt x="1945" y="609"/>
                      <a:pt x="2458" y="35"/>
                    </a:cubicBez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4"/>
              <p:cNvSpPr/>
              <p:nvPr/>
            </p:nvSpPr>
            <p:spPr>
              <a:xfrm>
                <a:off x="7304668" y="1231827"/>
                <a:ext cx="252848" cy="262540"/>
              </a:xfrm>
              <a:custGeom>
                <a:avLst/>
                <a:gdLst/>
                <a:ahLst/>
                <a:cxnLst/>
                <a:rect l="l" t="t" r="r" b="b"/>
                <a:pathLst>
                  <a:path w="3548" h="3684" extrusionOk="0">
                    <a:moveTo>
                      <a:pt x="3507" y="0"/>
                    </a:moveTo>
                    <a:cubicBezTo>
                      <a:pt x="2470" y="1331"/>
                      <a:pt x="1294" y="2560"/>
                      <a:pt x="0" y="3643"/>
                    </a:cubicBezTo>
                    <a:lnTo>
                      <a:pt x="37" y="3683"/>
                    </a:lnTo>
                    <a:cubicBezTo>
                      <a:pt x="1334" y="2594"/>
                      <a:pt x="2513" y="1368"/>
                      <a:pt x="3547" y="31"/>
                    </a:cubicBezTo>
                    <a:lnTo>
                      <a:pt x="3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7230052" y="1539411"/>
                <a:ext cx="279074" cy="268241"/>
              </a:xfrm>
              <a:custGeom>
                <a:avLst/>
                <a:gdLst/>
                <a:ahLst/>
                <a:cxnLst/>
                <a:rect l="l" t="t" r="r" b="b"/>
                <a:pathLst>
                  <a:path w="3916" h="3764" extrusionOk="0">
                    <a:moveTo>
                      <a:pt x="3878" y="0"/>
                    </a:moveTo>
                    <a:cubicBezTo>
                      <a:pt x="2693" y="1343"/>
                      <a:pt x="1390" y="2594"/>
                      <a:pt x="0" y="3724"/>
                    </a:cubicBezTo>
                    <a:lnTo>
                      <a:pt x="31" y="3764"/>
                    </a:lnTo>
                    <a:cubicBezTo>
                      <a:pt x="1424" y="2631"/>
                      <a:pt x="2733" y="1377"/>
                      <a:pt x="3915" y="34"/>
                    </a:cubicBezTo>
                    <a:lnTo>
                      <a:pt x="3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7159641" y="1846782"/>
                <a:ext cx="251352" cy="187997"/>
              </a:xfrm>
              <a:custGeom>
                <a:avLst/>
                <a:gdLst/>
                <a:ahLst/>
                <a:cxnLst/>
                <a:rect l="l" t="t" r="r" b="b"/>
                <a:pathLst>
                  <a:path w="3527" h="2638" extrusionOk="0">
                    <a:moveTo>
                      <a:pt x="3495" y="0"/>
                    </a:moveTo>
                    <a:lnTo>
                      <a:pt x="0" y="2594"/>
                    </a:lnTo>
                    <a:lnTo>
                      <a:pt x="31" y="2637"/>
                    </a:lnTo>
                    <a:lnTo>
                      <a:pt x="3526" y="44"/>
                    </a:lnTo>
                    <a:lnTo>
                      <a:pt x="3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7080179" y="2111250"/>
                <a:ext cx="208450" cy="144169"/>
              </a:xfrm>
              <a:custGeom>
                <a:avLst/>
                <a:gdLst/>
                <a:ahLst/>
                <a:cxnLst/>
                <a:rect l="l" t="t" r="r" b="b"/>
                <a:pathLst>
                  <a:path w="2925" h="2023" extrusionOk="0">
                    <a:moveTo>
                      <a:pt x="2897" y="1"/>
                    </a:moveTo>
                    <a:cubicBezTo>
                      <a:pt x="1912" y="624"/>
                      <a:pt x="939" y="1288"/>
                      <a:pt x="1" y="1980"/>
                    </a:cubicBezTo>
                    <a:lnTo>
                      <a:pt x="35" y="2023"/>
                    </a:lnTo>
                    <a:cubicBezTo>
                      <a:pt x="967" y="1331"/>
                      <a:pt x="1940" y="667"/>
                      <a:pt x="2925" y="41"/>
                    </a:cubicBez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2" name="Google Shape;132;p4"/>
          <p:cNvGrpSpPr/>
          <p:nvPr/>
        </p:nvGrpSpPr>
        <p:grpSpPr>
          <a:xfrm rot="1618342">
            <a:off x="-3287" y="4045121"/>
            <a:ext cx="823934" cy="1367524"/>
            <a:chOff x="6081526" y="1274231"/>
            <a:chExt cx="861665" cy="1430148"/>
          </a:xfrm>
        </p:grpSpPr>
        <p:sp>
          <p:nvSpPr>
            <p:cNvPr id="133" name="Google Shape;133;p4"/>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 name="Google Shape;140;p4"/>
          <p:cNvSpPr/>
          <p:nvPr/>
        </p:nvSpPr>
        <p:spPr>
          <a:xfrm rot="-800344" flipH="1">
            <a:off x="6983902" y="189673"/>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4"/>
          <p:cNvSpPr/>
          <p:nvPr/>
        </p:nvSpPr>
        <p:spPr>
          <a:xfrm rot="-800344" flipH="1">
            <a:off x="8597310" y="48926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4"/>
          <p:cNvSpPr/>
          <p:nvPr/>
        </p:nvSpPr>
        <p:spPr>
          <a:xfrm rot="-800344" flipH="1">
            <a:off x="294180" y="184912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4"/>
          <p:cNvSpPr/>
          <p:nvPr/>
        </p:nvSpPr>
        <p:spPr>
          <a:xfrm rot="-800344" flipH="1">
            <a:off x="386902" y="2547010"/>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rot="-800344" flipH="1">
            <a:off x="8515435" y="148601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rot="-800344" flipH="1">
            <a:off x="8034805" y="26417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txBox="1">
            <a:spLocks noGrp="1"/>
          </p:cNvSpPr>
          <p:nvPr>
            <p:ph type="title"/>
          </p:nvPr>
        </p:nvSpPr>
        <p:spPr>
          <a:xfrm>
            <a:off x="749725" y="539496"/>
            <a:ext cx="76446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 name="Google Shape;147;p4"/>
          <p:cNvSpPr txBox="1">
            <a:spLocks noGrp="1"/>
          </p:cNvSpPr>
          <p:nvPr>
            <p:ph type="body" idx="1"/>
          </p:nvPr>
        </p:nvSpPr>
        <p:spPr>
          <a:xfrm>
            <a:off x="734975" y="1229150"/>
            <a:ext cx="3661200" cy="2348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b="0"/>
            </a:lvl1pPr>
            <a:lvl2pPr marL="914400" lvl="1" indent="-317500" rtl="0">
              <a:lnSpc>
                <a:spcPct val="115000"/>
              </a:lnSpc>
              <a:spcBef>
                <a:spcPts val="0"/>
              </a:spcBef>
              <a:spcAft>
                <a:spcPts val="0"/>
              </a:spcAft>
              <a:buClr>
                <a:srgbClr val="EDEF50"/>
              </a:buClr>
              <a:buSzPts val="1400"/>
              <a:buChar char="○"/>
              <a:defRPr/>
            </a:lvl2pPr>
            <a:lvl3pPr marL="1371600" lvl="2" indent="-317500" rtl="0">
              <a:lnSpc>
                <a:spcPct val="115000"/>
              </a:lnSpc>
              <a:spcBef>
                <a:spcPts val="0"/>
              </a:spcBef>
              <a:spcAft>
                <a:spcPts val="0"/>
              </a:spcAft>
              <a:buClr>
                <a:srgbClr val="EDEF50"/>
              </a:buClr>
              <a:buSzPts val="1400"/>
              <a:buChar char="■"/>
              <a:defRPr/>
            </a:lvl3pPr>
            <a:lvl4pPr marL="1828800" lvl="3" indent="-317500" rtl="0">
              <a:lnSpc>
                <a:spcPct val="115000"/>
              </a:lnSpc>
              <a:spcBef>
                <a:spcPts val="0"/>
              </a:spcBef>
              <a:spcAft>
                <a:spcPts val="0"/>
              </a:spcAft>
              <a:buClr>
                <a:srgbClr val="EDEF50"/>
              </a:buClr>
              <a:buSzPts val="1400"/>
              <a:buChar char="●"/>
              <a:defRPr/>
            </a:lvl4pPr>
            <a:lvl5pPr marL="2286000" lvl="4" indent="-317500" rtl="0">
              <a:lnSpc>
                <a:spcPct val="115000"/>
              </a:lnSpc>
              <a:spcBef>
                <a:spcPts val="0"/>
              </a:spcBef>
              <a:spcAft>
                <a:spcPts val="0"/>
              </a:spcAft>
              <a:buClr>
                <a:srgbClr val="EDEF50"/>
              </a:buClr>
              <a:buSzPts val="1400"/>
              <a:buChar char="○"/>
              <a:defRPr/>
            </a:lvl5pPr>
            <a:lvl6pPr marL="2743200" lvl="5" indent="-317500" rtl="0">
              <a:lnSpc>
                <a:spcPct val="115000"/>
              </a:lnSpc>
              <a:spcBef>
                <a:spcPts val="0"/>
              </a:spcBef>
              <a:spcAft>
                <a:spcPts val="0"/>
              </a:spcAft>
              <a:buClr>
                <a:srgbClr val="EDEF50"/>
              </a:buClr>
              <a:buSzPts val="1400"/>
              <a:buChar char="■"/>
              <a:defRPr/>
            </a:lvl6pPr>
            <a:lvl7pPr marL="3200400" lvl="6" indent="-317500" rtl="0">
              <a:lnSpc>
                <a:spcPct val="115000"/>
              </a:lnSpc>
              <a:spcBef>
                <a:spcPts val="0"/>
              </a:spcBef>
              <a:spcAft>
                <a:spcPts val="0"/>
              </a:spcAft>
              <a:buClr>
                <a:srgbClr val="EDEF50"/>
              </a:buClr>
              <a:buSzPts val="1400"/>
              <a:buChar char="●"/>
              <a:defRPr/>
            </a:lvl7pPr>
            <a:lvl8pPr marL="3657600" lvl="7" indent="-317500" rtl="0">
              <a:lnSpc>
                <a:spcPct val="115000"/>
              </a:lnSpc>
              <a:spcBef>
                <a:spcPts val="0"/>
              </a:spcBef>
              <a:spcAft>
                <a:spcPts val="0"/>
              </a:spcAft>
              <a:buClr>
                <a:srgbClr val="EDEF50"/>
              </a:buClr>
              <a:buSzPts val="1400"/>
              <a:buChar char="○"/>
              <a:defRPr/>
            </a:lvl8pPr>
            <a:lvl9pPr marL="4114800" lvl="8" indent="-317500" rtl="0">
              <a:lnSpc>
                <a:spcPct val="115000"/>
              </a:lnSpc>
              <a:spcBef>
                <a:spcPts val="0"/>
              </a:spcBef>
              <a:spcAft>
                <a:spcPts val="0"/>
              </a:spcAft>
              <a:buClr>
                <a:srgbClr val="EDEF50"/>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grpSp>
        <p:nvGrpSpPr>
          <p:cNvPr id="538" name="Google Shape;538;p8"/>
          <p:cNvGrpSpPr/>
          <p:nvPr/>
        </p:nvGrpSpPr>
        <p:grpSpPr>
          <a:xfrm>
            <a:off x="1087258" y="4778215"/>
            <a:ext cx="1018082" cy="502365"/>
            <a:chOff x="3813359" y="1117994"/>
            <a:chExt cx="561051" cy="276846"/>
          </a:xfrm>
        </p:grpSpPr>
        <p:sp>
          <p:nvSpPr>
            <p:cNvPr id="539" name="Google Shape;539;p8"/>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8"/>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8"/>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8"/>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3" name="Google Shape;543;p8"/>
          <p:cNvGrpSpPr/>
          <p:nvPr/>
        </p:nvGrpSpPr>
        <p:grpSpPr>
          <a:xfrm>
            <a:off x="7107908" y="4778215"/>
            <a:ext cx="1018082" cy="502365"/>
            <a:chOff x="3813359" y="1117994"/>
            <a:chExt cx="561051" cy="276846"/>
          </a:xfrm>
        </p:grpSpPr>
        <p:sp>
          <p:nvSpPr>
            <p:cNvPr id="544" name="Google Shape;544;p8"/>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8"/>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8"/>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8"/>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8" name="Google Shape;548;p8"/>
          <p:cNvGrpSpPr/>
          <p:nvPr/>
        </p:nvGrpSpPr>
        <p:grpSpPr>
          <a:xfrm>
            <a:off x="-1104185" y="-882115"/>
            <a:ext cx="11221097" cy="6810899"/>
            <a:chOff x="-580760" y="-190727"/>
            <a:chExt cx="11221097" cy="6810899"/>
          </a:xfrm>
        </p:grpSpPr>
        <p:sp>
          <p:nvSpPr>
            <p:cNvPr id="549" name="Google Shape;549;p8"/>
            <p:cNvSpPr/>
            <p:nvPr/>
          </p:nvSpPr>
          <p:spPr>
            <a:xfrm>
              <a:off x="-580760" y="-190727"/>
              <a:ext cx="3678334" cy="3087388"/>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8"/>
            <p:cNvSpPr/>
            <p:nvPr/>
          </p:nvSpPr>
          <p:spPr>
            <a:xfrm>
              <a:off x="7056976" y="3157560"/>
              <a:ext cx="3583362" cy="3462612"/>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51" name="Google Shape;551;p8"/>
          <p:cNvGrpSpPr/>
          <p:nvPr/>
        </p:nvGrpSpPr>
        <p:grpSpPr>
          <a:xfrm>
            <a:off x="-158797" y="3561657"/>
            <a:ext cx="846255" cy="494147"/>
            <a:chOff x="6611940" y="2020482"/>
            <a:chExt cx="846255" cy="494147"/>
          </a:xfrm>
        </p:grpSpPr>
        <p:sp>
          <p:nvSpPr>
            <p:cNvPr id="552" name="Google Shape;552;p8"/>
            <p:cNvSpPr/>
            <p:nvPr/>
          </p:nvSpPr>
          <p:spPr>
            <a:xfrm>
              <a:off x="6679331" y="2349867"/>
              <a:ext cx="688985" cy="164763"/>
            </a:xfrm>
            <a:custGeom>
              <a:avLst/>
              <a:gdLst/>
              <a:ahLst/>
              <a:cxnLst/>
              <a:rect l="l" t="t" r="r" b="b"/>
              <a:pathLst>
                <a:path w="9467" h="2264" extrusionOk="0">
                  <a:moveTo>
                    <a:pt x="99" y="0"/>
                  </a:moveTo>
                  <a:cubicBezTo>
                    <a:pt x="47" y="0"/>
                    <a:pt x="1" y="47"/>
                    <a:pt x="1" y="102"/>
                  </a:cubicBezTo>
                  <a:lnTo>
                    <a:pt x="1" y="2162"/>
                  </a:lnTo>
                  <a:cubicBezTo>
                    <a:pt x="1" y="2218"/>
                    <a:pt x="44" y="2264"/>
                    <a:pt x="94" y="2264"/>
                  </a:cubicBezTo>
                  <a:cubicBezTo>
                    <a:pt x="96" y="2264"/>
                    <a:pt x="98" y="2264"/>
                    <a:pt x="99" y="2264"/>
                  </a:cubicBezTo>
                  <a:lnTo>
                    <a:pt x="9368" y="2264"/>
                  </a:lnTo>
                  <a:cubicBezTo>
                    <a:pt x="9420" y="2264"/>
                    <a:pt x="9467" y="2217"/>
                    <a:pt x="9467" y="2162"/>
                  </a:cubicBezTo>
                  <a:lnTo>
                    <a:pt x="9467" y="102"/>
                  </a:lnTo>
                  <a:cubicBezTo>
                    <a:pt x="9467" y="47"/>
                    <a:pt x="9420" y="0"/>
                    <a:pt x="9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8"/>
            <p:cNvSpPr/>
            <p:nvPr/>
          </p:nvSpPr>
          <p:spPr>
            <a:xfrm>
              <a:off x="6709242" y="2379996"/>
              <a:ext cx="659073" cy="112583"/>
            </a:xfrm>
            <a:custGeom>
              <a:avLst/>
              <a:gdLst/>
              <a:ahLst/>
              <a:cxnLst/>
              <a:rect l="l" t="t" r="r" b="b"/>
              <a:pathLst>
                <a:path w="9056" h="1547" extrusionOk="0">
                  <a:moveTo>
                    <a:pt x="77" y="0"/>
                  </a:moveTo>
                  <a:cubicBezTo>
                    <a:pt x="34" y="0"/>
                    <a:pt x="0" y="34"/>
                    <a:pt x="0" y="77"/>
                  </a:cubicBezTo>
                  <a:lnTo>
                    <a:pt x="0" y="1470"/>
                  </a:lnTo>
                  <a:cubicBezTo>
                    <a:pt x="0" y="1513"/>
                    <a:pt x="34" y="1547"/>
                    <a:pt x="77"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8"/>
            <p:cNvSpPr/>
            <p:nvPr/>
          </p:nvSpPr>
          <p:spPr>
            <a:xfrm>
              <a:off x="6769210" y="2184956"/>
              <a:ext cx="688985" cy="164981"/>
            </a:xfrm>
            <a:custGeom>
              <a:avLst/>
              <a:gdLst/>
              <a:ahLst/>
              <a:cxnLst/>
              <a:rect l="l" t="t" r="r" b="b"/>
              <a:pathLst>
                <a:path w="9467" h="2267" extrusionOk="0">
                  <a:moveTo>
                    <a:pt x="102" y="0"/>
                  </a:moveTo>
                  <a:cubicBezTo>
                    <a:pt x="47" y="0"/>
                    <a:pt x="1" y="47"/>
                    <a:pt x="1" y="102"/>
                  </a:cubicBezTo>
                  <a:lnTo>
                    <a:pt x="1" y="2168"/>
                  </a:lnTo>
                  <a:cubicBezTo>
                    <a:pt x="1" y="2220"/>
                    <a:pt x="47" y="2266"/>
                    <a:pt x="102" y="2266"/>
                  </a:cubicBezTo>
                  <a:lnTo>
                    <a:pt x="9368" y="2266"/>
                  </a:lnTo>
                  <a:cubicBezTo>
                    <a:pt x="9426" y="2266"/>
                    <a:pt x="9467" y="2223"/>
                    <a:pt x="9467" y="2161"/>
                  </a:cubicBezTo>
                  <a:lnTo>
                    <a:pt x="9467" y="102"/>
                  </a:lnTo>
                  <a:cubicBezTo>
                    <a:pt x="9467" y="47"/>
                    <a:pt x="9420" y="0"/>
                    <a:pt x="9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8"/>
            <p:cNvSpPr/>
            <p:nvPr/>
          </p:nvSpPr>
          <p:spPr>
            <a:xfrm>
              <a:off x="6762005" y="2207371"/>
              <a:ext cx="659146" cy="112874"/>
            </a:xfrm>
            <a:custGeom>
              <a:avLst/>
              <a:gdLst/>
              <a:ahLst/>
              <a:cxnLst/>
              <a:rect l="l" t="t" r="r" b="b"/>
              <a:pathLst>
                <a:path w="9057" h="1551" extrusionOk="0">
                  <a:moveTo>
                    <a:pt x="1" y="1"/>
                  </a:moveTo>
                  <a:lnTo>
                    <a:pt x="1" y="1545"/>
                  </a:lnTo>
                  <a:lnTo>
                    <a:pt x="1" y="1551"/>
                  </a:lnTo>
                  <a:lnTo>
                    <a:pt x="8979" y="1551"/>
                  </a:lnTo>
                  <a:cubicBezTo>
                    <a:pt x="9022" y="1551"/>
                    <a:pt x="9056" y="1514"/>
                    <a:pt x="9056" y="1474"/>
                  </a:cubicBezTo>
                  <a:lnTo>
                    <a:pt x="9056" y="78"/>
                  </a:lnTo>
                  <a:cubicBezTo>
                    <a:pt x="9056" y="38"/>
                    <a:pt x="9022" y="1"/>
                    <a:pt x="8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8"/>
            <p:cNvSpPr/>
            <p:nvPr/>
          </p:nvSpPr>
          <p:spPr>
            <a:xfrm>
              <a:off x="6611940" y="2020482"/>
              <a:ext cx="688985" cy="164544"/>
            </a:xfrm>
            <a:custGeom>
              <a:avLst/>
              <a:gdLst/>
              <a:ahLst/>
              <a:cxnLst/>
              <a:rect l="l" t="t" r="r" b="b"/>
              <a:pathLst>
                <a:path w="9467" h="2261" extrusionOk="0">
                  <a:moveTo>
                    <a:pt x="99" y="0"/>
                  </a:moveTo>
                  <a:cubicBezTo>
                    <a:pt x="47" y="0"/>
                    <a:pt x="0" y="47"/>
                    <a:pt x="0" y="99"/>
                  </a:cubicBezTo>
                  <a:lnTo>
                    <a:pt x="0" y="2161"/>
                  </a:lnTo>
                  <a:cubicBezTo>
                    <a:pt x="0" y="2220"/>
                    <a:pt x="47" y="2260"/>
                    <a:pt x="99" y="2260"/>
                  </a:cubicBezTo>
                  <a:lnTo>
                    <a:pt x="9368" y="2260"/>
                  </a:lnTo>
                  <a:cubicBezTo>
                    <a:pt x="9420" y="2260"/>
                    <a:pt x="9466" y="2214"/>
                    <a:pt x="9466" y="2161"/>
                  </a:cubicBezTo>
                  <a:lnTo>
                    <a:pt x="9466" y="99"/>
                  </a:lnTo>
                  <a:cubicBezTo>
                    <a:pt x="9466" y="47"/>
                    <a:pt x="9420" y="0"/>
                    <a:pt x="9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8"/>
            <p:cNvSpPr/>
            <p:nvPr/>
          </p:nvSpPr>
          <p:spPr>
            <a:xfrm>
              <a:off x="6641778" y="2042970"/>
              <a:ext cx="659146" cy="112583"/>
            </a:xfrm>
            <a:custGeom>
              <a:avLst/>
              <a:gdLst/>
              <a:ahLst/>
              <a:cxnLst/>
              <a:rect l="l" t="t" r="r" b="b"/>
              <a:pathLst>
                <a:path w="9057" h="1547" extrusionOk="0">
                  <a:moveTo>
                    <a:pt x="78" y="0"/>
                  </a:moveTo>
                  <a:cubicBezTo>
                    <a:pt x="35" y="0"/>
                    <a:pt x="1" y="34"/>
                    <a:pt x="1" y="77"/>
                  </a:cubicBezTo>
                  <a:lnTo>
                    <a:pt x="1" y="1470"/>
                  </a:lnTo>
                  <a:cubicBezTo>
                    <a:pt x="1" y="1513"/>
                    <a:pt x="35" y="1547"/>
                    <a:pt x="78"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58" name="Google Shape;558;p8"/>
          <p:cNvGrpSpPr/>
          <p:nvPr/>
        </p:nvGrpSpPr>
        <p:grpSpPr>
          <a:xfrm>
            <a:off x="-158792" y="1204540"/>
            <a:ext cx="1018082" cy="502365"/>
            <a:chOff x="3813359" y="1117994"/>
            <a:chExt cx="561051" cy="276846"/>
          </a:xfrm>
        </p:grpSpPr>
        <p:sp>
          <p:nvSpPr>
            <p:cNvPr id="559" name="Google Shape;559;p8"/>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8"/>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8"/>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8"/>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3" name="Google Shape;563;p8"/>
          <p:cNvGrpSpPr/>
          <p:nvPr/>
        </p:nvGrpSpPr>
        <p:grpSpPr>
          <a:xfrm>
            <a:off x="8551970" y="1963815"/>
            <a:ext cx="1018082" cy="502365"/>
            <a:chOff x="3813359" y="1117994"/>
            <a:chExt cx="561051" cy="276846"/>
          </a:xfrm>
        </p:grpSpPr>
        <p:sp>
          <p:nvSpPr>
            <p:cNvPr id="564" name="Google Shape;564;p8"/>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8"/>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8"/>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8"/>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8" name="Google Shape;568;p8"/>
          <p:cNvGrpSpPr/>
          <p:nvPr/>
        </p:nvGrpSpPr>
        <p:grpSpPr>
          <a:xfrm rot="800320">
            <a:off x="6018623" y="86629"/>
            <a:ext cx="3653808" cy="705974"/>
            <a:chOff x="209364" y="145763"/>
            <a:chExt cx="3061959" cy="591619"/>
          </a:xfrm>
        </p:grpSpPr>
        <p:sp>
          <p:nvSpPr>
            <p:cNvPr id="569" name="Google Shape;569;p8"/>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8"/>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8"/>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8"/>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8"/>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8"/>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8"/>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8"/>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8"/>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8"/>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8"/>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8"/>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1" name="Google Shape;581;p8"/>
          <p:cNvGrpSpPr/>
          <p:nvPr/>
        </p:nvGrpSpPr>
        <p:grpSpPr>
          <a:xfrm rot="-800320" flipH="1">
            <a:off x="-528477" y="9554"/>
            <a:ext cx="3653808" cy="705974"/>
            <a:chOff x="209364" y="145763"/>
            <a:chExt cx="3061959" cy="591619"/>
          </a:xfrm>
        </p:grpSpPr>
        <p:sp>
          <p:nvSpPr>
            <p:cNvPr id="582" name="Google Shape;582;p8"/>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8"/>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8"/>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8"/>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8"/>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8"/>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8"/>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8"/>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8"/>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8"/>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8"/>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8"/>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4" name="Google Shape;594;p8"/>
          <p:cNvGrpSpPr/>
          <p:nvPr/>
        </p:nvGrpSpPr>
        <p:grpSpPr>
          <a:xfrm>
            <a:off x="-97617" y="4031476"/>
            <a:ext cx="1185195" cy="1302511"/>
            <a:chOff x="6718512" y="3487085"/>
            <a:chExt cx="432932" cy="475786"/>
          </a:xfrm>
        </p:grpSpPr>
        <p:sp>
          <p:nvSpPr>
            <p:cNvPr id="595" name="Google Shape;595;p8"/>
            <p:cNvSpPr/>
            <p:nvPr/>
          </p:nvSpPr>
          <p:spPr>
            <a:xfrm>
              <a:off x="6756256" y="3523160"/>
              <a:ext cx="357955" cy="395256"/>
            </a:xfrm>
            <a:custGeom>
              <a:avLst/>
              <a:gdLst/>
              <a:ahLst/>
              <a:cxnLst/>
              <a:rect l="l" t="t" r="r" b="b"/>
              <a:pathLst>
                <a:path w="10508" h="11603" extrusionOk="0">
                  <a:moveTo>
                    <a:pt x="847" y="0"/>
                  </a:moveTo>
                  <a:cubicBezTo>
                    <a:pt x="627" y="0"/>
                    <a:pt x="448" y="198"/>
                    <a:pt x="436" y="445"/>
                  </a:cubicBezTo>
                  <a:lnTo>
                    <a:pt x="10" y="11121"/>
                  </a:lnTo>
                  <a:cubicBezTo>
                    <a:pt x="1" y="11385"/>
                    <a:pt x="186" y="11603"/>
                    <a:pt x="419" y="11603"/>
                  </a:cubicBezTo>
                  <a:cubicBezTo>
                    <a:pt x="420" y="11603"/>
                    <a:pt x="422" y="11603"/>
                    <a:pt x="424" y="11603"/>
                  </a:cubicBezTo>
                  <a:lnTo>
                    <a:pt x="10078" y="11603"/>
                  </a:lnTo>
                  <a:cubicBezTo>
                    <a:pt x="10319" y="11603"/>
                    <a:pt x="10507" y="11377"/>
                    <a:pt x="10492" y="11112"/>
                  </a:cubicBezTo>
                  <a:lnTo>
                    <a:pt x="9914" y="439"/>
                  </a:lnTo>
                  <a:cubicBezTo>
                    <a:pt x="9902" y="192"/>
                    <a:pt x="9720" y="0"/>
                    <a:pt x="9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8"/>
            <p:cNvSpPr/>
            <p:nvPr/>
          </p:nvSpPr>
          <p:spPr>
            <a:xfrm>
              <a:off x="6760787" y="3507899"/>
              <a:ext cx="350256" cy="337959"/>
            </a:xfrm>
            <a:custGeom>
              <a:avLst/>
              <a:gdLst/>
              <a:ahLst/>
              <a:cxnLst/>
              <a:rect l="l" t="t" r="r" b="b"/>
              <a:pathLst>
                <a:path w="10282" h="9921" extrusionOk="0">
                  <a:moveTo>
                    <a:pt x="8238" y="1"/>
                  </a:moveTo>
                  <a:lnTo>
                    <a:pt x="0" y="245"/>
                  </a:lnTo>
                  <a:lnTo>
                    <a:pt x="0" y="285"/>
                  </a:lnTo>
                  <a:lnTo>
                    <a:pt x="115" y="285"/>
                  </a:lnTo>
                  <a:lnTo>
                    <a:pt x="115" y="5641"/>
                  </a:lnTo>
                  <a:lnTo>
                    <a:pt x="303" y="881"/>
                  </a:lnTo>
                  <a:cubicBezTo>
                    <a:pt x="315" y="643"/>
                    <a:pt x="491" y="454"/>
                    <a:pt x="708" y="454"/>
                  </a:cubicBezTo>
                  <a:lnTo>
                    <a:pt x="9377" y="454"/>
                  </a:lnTo>
                  <a:cubicBezTo>
                    <a:pt x="9596" y="454"/>
                    <a:pt x="9781" y="646"/>
                    <a:pt x="9794" y="890"/>
                  </a:cubicBezTo>
                  <a:lnTo>
                    <a:pt x="10266" y="9635"/>
                  </a:lnTo>
                  <a:lnTo>
                    <a:pt x="10266" y="1"/>
                  </a:lnTo>
                  <a:close/>
                  <a:moveTo>
                    <a:pt x="10266" y="9635"/>
                  </a:moveTo>
                  <a:lnTo>
                    <a:pt x="10266" y="9905"/>
                  </a:lnTo>
                  <a:lnTo>
                    <a:pt x="10282" y="9921"/>
                  </a:lnTo>
                  <a:lnTo>
                    <a:pt x="10266" y="9635"/>
                  </a:lnTo>
                  <a:close/>
                </a:path>
              </a:pathLst>
            </a:custGeom>
            <a:solidFill>
              <a:srgbClr val="F0B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8"/>
            <p:cNvSpPr/>
            <p:nvPr/>
          </p:nvSpPr>
          <p:spPr>
            <a:xfrm>
              <a:off x="6762796" y="3507899"/>
              <a:ext cx="279878" cy="7835"/>
            </a:xfrm>
            <a:custGeom>
              <a:avLst/>
              <a:gdLst/>
              <a:ahLst/>
              <a:cxnLst/>
              <a:rect l="l" t="t" r="r" b="b"/>
              <a:pathLst>
                <a:path w="8216" h="230" extrusionOk="0">
                  <a:moveTo>
                    <a:pt x="3" y="1"/>
                  </a:moveTo>
                  <a:lnTo>
                    <a:pt x="0" y="226"/>
                  </a:lnTo>
                  <a:lnTo>
                    <a:pt x="0" y="229"/>
                  </a:lnTo>
                  <a:lnTo>
                    <a:pt x="8216" y="1"/>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8"/>
            <p:cNvSpPr/>
            <p:nvPr/>
          </p:nvSpPr>
          <p:spPr>
            <a:xfrm>
              <a:off x="6757005" y="3517573"/>
              <a:ext cx="7801" cy="375839"/>
            </a:xfrm>
            <a:custGeom>
              <a:avLst/>
              <a:gdLst/>
              <a:ahLst/>
              <a:cxnLst/>
              <a:rect l="l" t="t" r="r" b="b"/>
              <a:pathLst>
                <a:path w="229" h="11033" extrusionOk="0">
                  <a:moveTo>
                    <a:pt x="59" y="1"/>
                  </a:moveTo>
                  <a:lnTo>
                    <a:pt x="59" y="6395"/>
                  </a:lnTo>
                  <a:lnTo>
                    <a:pt x="170" y="6395"/>
                  </a:lnTo>
                  <a:lnTo>
                    <a:pt x="173" y="6398"/>
                  </a:lnTo>
                  <a:lnTo>
                    <a:pt x="229" y="5499"/>
                  </a:lnTo>
                  <a:lnTo>
                    <a:pt x="229" y="1"/>
                  </a:lnTo>
                  <a:close/>
                  <a:moveTo>
                    <a:pt x="65" y="6676"/>
                  </a:moveTo>
                  <a:lnTo>
                    <a:pt x="5" y="10888"/>
                  </a:lnTo>
                  <a:lnTo>
                    <a:pt x="173" y="6676"/>
                  </a:lnTo>
                  <a:close/>
                  <a:moveTo>
                    <a:pt x="5" y="10888"/>
                  </a:moveTo>
                  <a:lnTo>
                    <a:pt x="0" y="11017"/>
                  </a:lnTo>
                  <a:lnTo>
                    <a:pt x="0" y="11032"/>
                  </a:lnTo>
                  <a:lnTo>
                    <a:pt x="3" y="11032"/>
                  </a:lnTo>
                  <a:lnTo>
                    <a:pt x="5" y="10888"/>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8"/>
            <p:cNvSpPr/>
            <p:nvPr/>
          </p:nvSpPr>
          <p:spPr>
            <a:xfrm>
              <a:off x="6758981" y="3735385"/>
              <a:ext cx="4258" cy="9606"/>
            </a:xfrm>
            <a:custGeom>
              <a:avLst/>
              <a:gdLst/>
              <a:ahLst/>
              <a:cxnLst/>
              <a:rect l="l" t="t" r="r" b="b"/>
              <a:pathLst>
                <a:path w="125" h="282" extrusionOk="0">
                  <a:moveTo>
                    <a:pt x="4" y="1"/>
                  </a:moveTo>
                  <a:lnTo>
                    <a:pt x="1" y="282"/>
                  </a:lnTo>
                  <a:lnTo>
                    <a:pt x="112" y="282"/>
                  </a:lnTo>
                  <a:lnTo>
                    <a:pt x="124" y="1"/>
                  </a:lnTo>
                  <a:close/>
                </a:path>
              </a:pathLst>
            </a:custGeom>
            <a:solidFill>
              <a:srgbClr val="4C3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8"/>
            <p:cNvSpPr/>
            <p:nvPr/>
          </p:nvSpPr>
          <p:spPr>
            <a:xfrm>
              <a:off x="6756563" y="3523330"/>
              <a:ext cx="354480" cy="369435"/>
            </a:xfrm>
            <a:custGeom>
              <a:avLst/>
              <a:gdLst/>
              <a:ahLst/>
              <a:cxnLst/>
              <a:rect l="l" t="t" r="r" b="b"/>
              <a:pathLst>
                <a:path w="10406" h="10845" extrusionOk="0">
                  <a:moveTo>
                    <a:pt x="9526" y="1"/>
                  </a:moveTo>
                  <a:cubicBezTo>
                    <a:pt x="9518" y="1"/>
                    <a:pt x="9509" y="1"/>
                    <a:pt x="9501" y="1"/>
                  </a:cubicBezTo>
                  <a:lnTo>
                    <a:pt x="832" y="1"/>
                  </a:lnTo>
                  <a:cubicBezTo>
                    <a:pt x="823" y="1"/>
                    <a:pt x="815" y="1"/>
                    <a:pt x="806" y="1"/>
                  </a:cubicBezTo>
                  <a:cubicBezTo>
                    <a:pt x="593" y="1"/>
                    <a:pt x="427" y="190"/>
                    <a:pt x="415" y="428"/>
                  </a:cubicBezTo>
                  <a:lnTo>
                    <a:pt x="220" y="5330"/>
                  </a:lnTo>
                  <a:lnTo>
                    <a:pt x="186" y="6229"/>
                  </a:lnTo>
                  <a:lnTo>
                    <a:pt x="174" y="6504"/>
                  </a:lnTo>
                  <a:lnTo>
                    <a:pt x="1" y="10844"/>
                  </a:lnTo>
                  <a:lnTo>
                    <a:pt x="847" y="983"/>
                  </a:lnTo>
                  <a:cubicBezTo>
                    <a:pt x="873" y="685"/>
                    <a:pt x="1110" y="450"/>
                    <a:pt x="1403" y="450"/>
                  </a:cubicBezTo>
                  <a:cubicBezTo>
                    <a:pt x="1419" y="450"/>
                    <a:pt x="1436" y="451"/>
                    <a:pt x="1452" y="452"/>
                  </a:cubicBezTo>
                  <a:lnTo>
                    <a:pt x="8890" y="452"/>
                  </a:lnTo>
                  <a:cubicBezTo>
                    <a:pt x="8906" y="451"/>
                    <a:pt x="8923" y="450"/>
                    <a:pt x="8939" y="450"/>
                  </a:cubicBezTo>
                  <a:cubicBezTo>
                    <a:pt x="9226" y="450"/>
                    <a:pt x="9460" y="676"/>
                    <a:pt x="9492" y="968"/>
                  </a:cubicBezTo>
                  <a:lnTo>
                    <a:pt x="10406" y="9452"/>
                  </a:lnTo>
                  <a:lnTo>
                    <a:pt x="9918" y="421"/>
                  </a:lnTo>
                  <a:cubicBezTo>
                    <a:pt x="9903" y="184"/>
                    <a:pt x="9734" y="1"/>
                    <a:pt x="9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8"/>
            <p:cNvSpPr/>
            <p:nvPr/>
          </p:nvSpPr>
          <p:spPr>
            <a:xfrm>
              <a:off x="6766680" y="3584988"/>
              <a:ext cx="332168" cy="9606"/>
            </a:xfrm>
            <a:custGeom>
              <a:avLst/>
              <a:gdLst/>
              <a:ahLst/>
              <a:cxnLst/>
              <a:rect l="l" t="t" r="r" b="b"/>
              <a:pathLst>
                <a:path w="9751" h="282" extrusionOk="0">
                  <a:moveTo>
                    <a:pt x="9689" y="1"/>
                  </a:moveTo>
                  <a:lnTo>
                    <a:pt x="59" y="112"/>
                  </a:lnTo>
                  <a:cubicBezTo>
                    <a:pt x="59" y="112"/>
                    <a:pt x="0" y="171"/>
                    <a:pt x="0" y="204"/>
                  </a:cubicBezTo>
                  <a:cubicBezTo>
                    <a:pt x="7" y="235"/>
                    <a:pt x="31" y="263"/>
                    <a:pt x="65" y="282"/>
                  </a:cubicBezTo>
                  <a:lnTo>
                    <a:pt x="9698" y="112"/>
                  </a:lnTo>
                  <a:cubicBezTo>
                    <a:pt x="9729" y="112"/>
                    <a:pt x="9750" y="84"/>
                    <a:pt x="9750" y="53"/>
                  </a:cubicBezTo>
                  <a:cubicBezTo>
                    <a:pt x="9747" y="22"/>
                    <a:pt x="9723" y="1"/>
                    <a:pt x="9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8"/>
            <p:cNvSpPr/>
            <p:nvPr/>
          </p:nvSpPr>
          <p:spPr>
            <a:xfrm>
              <a:off x="6761740" y="3671649"/>
              <a:ext cx="342149" cy="3917"/>
            </a:xfrm>
            <a:custGeom>
              <a:avLst/>
              <a:gdLst/>
              <a:ahLst/>
              <a:cxnLst/>
              <a:rect l="l" t="t" r="r" b="b"/>
              <a:pathLst>
                <a:path w="10044" h="115" extrusionOk="0">
                  <a:moveTo>
                    <a:pt x="62" y="1"/>
                  </a:moveTo>
                  <a:cubicBezTo>
                    <a:pt x="28" y="1"/>
                    <a:pt x="0" y="25"/>
                    <a:pt x="0" y="56"/>
                  </a:cubicBezTo>
                  <a:cubicBezTo>
                    <a:pt x="0" y="87"/>
                    <a:pt x="28" y="115"/>
                    <a:pt x="62" y="115"/>
                  </a:cubicBezTo>
                  <a:lnTo>
                    <a:pt x="9982" y="115"/>
                  </a:lnTo>
                  <a:cubicBezTo>
                    <a:pt x="10016" y="115"/>
                    <a:pt x="10044" y="90"/>
                    <a:pt x="10044" y="56"/>
                  </a:cubicBezTo>
                  <a:cubicBezTo>
                    <a:pt x="10044" y="25"/>
                    <a:pt x="10016" y="1"/>
                    <a:pt x="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8"/>
            <p:cNvSpPr/>
            <p:nvPr/>
          </p:nvSpPr>
          <p:spPr>
            <a:xfrm>
              <a:off x="6761843" y="3739064"/>
              <a:ext cx="345726" cy="3917"/>
            </a:xfrm>
            <a:custGeom>
              <a:avLst/>
              <a:gdLst/>
              <a:ahLst/>
              <a:cxnLst/>
              <a:rect l="l" t="t" r="r" b="b"/>
              <a:pathLst>
                <a:path w="10149" h="115" extrusionOk="0">
                  <a:moveTo>
                    <a:pt x="62" y="1"/>
                  </a:moveTo>
                  <a:cubicBezTo>
                    <a:pt x="28" y="1"/>
                    <a:pt x="0" y="25"/>
                    <a:pt x="0" y="59"/>
                  </a:cubicBezTo>
                  <a:cubicBezTo>
                    <a:pt x="0" y="90"/>
                    <a:pt x="28" y="115"/>
                    <a:pt x="62" y="115"/>
                  </a:cubicBezTo>
                  <a:lnTo>
                    <a:pt x="10087" y="115"/>
                  </a:lnTo>
                  <a:cubicBezTo>
                    <a:pt x="10121" y="115"/>
                    <a:pt x="10149" y="90"/>
                    <a:pt x="10149" y="59"/>
                  </a:cubicBezTo>
                  <a:cubicBezTo>
                    <a:pt x="10149" y="25"/>
                    <a:pt x="10121" y="1"/>
                    <a:pt x="100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8"/>
            <p:cNvSpPr/>
            <p:nvPr/>
          </p:nvSpPr>
          <p:spPr>
            <a:xfrm>
              <a:off x="6757619" y="3802697"/>
              <a:ext cx="353629" cy="15500"/>
            </a:xfrm>
            <a:custGeom>
              <a:avLst/>
              <a:gdLst/>
              <a:ahLst/>
              <a:cxnLst/>
              <a:rect l="l" t="t" r="r" b="b"/>
              <a:pathLst>
                <a:path w="10381" h="455" extrusionOk="0">
                  <a:moveTo>
                    <a:pt x="10319" y="1"/>
                  </a:moveTo>
                  <a:lnTo>
                    <a:pt x="60" y="328"/>
                  </a:lnTo>
                  <a:cubicBezTo>
                    <a:pt x="26" y="331"/>
                    <a:pt x="1" y="359"/>
                    <a:pt x="1" y="393"/>
                  </a:cubicBezTo>
                  <a:cubicBezTo>
                    <a:pt x="7" y="430"/>
                    <a:pt x="32" y="455"/>
                    <a:pt x="63" y="455"/>
                  </a:cubicBezTo>
                  <a:lnTo>
                    <a:pt x="10322" y="127"/>
                  </a:lnTo>
                  <a:cubicBezTo>
                    <a:pt x="10356" y="124"/>
                    <a:pt x="10381" y="96"/>
                    <a:pt x="10381" y="62"/>
                  </a:cubicBezTo>
                  <a:cubicBezTo>
                    <a:pt x="10375" y="28"/>
                    <a:pt x="10350" y="1"/>
                    <a:pt x="1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8"/>
            <p:cNvSpPr/>
            <p:nvPr/>
          </p:nvSpPr>
          <p:spPr>
            <a:xfrm>
              <a:off x="6916327" y="3548300"/>
              <a:ext cx="24016" cy="24220"/>
            </a:xfrm>
            <a:custGeom>
              <a:avLst/>
              <a:gdLst/>
              <a:ahLst/>
              <a:cxnLst/>
              <a:rect l="l" t="t" r="r" b="b"/>
              <a:pathLst>
                <a:path w="705" h="711" extrusionOk="0">
                  <a:moveTo>
                    <a:pt x="353" y="124"/>
                  </a:moveTo>
                  <a:cubicBezTo>
                    <a:pt x="479" y="124"/>
                    <a:pt x="584" y="229"/>
                    <a:pt x="584" y="355"/>
                  </a:cubicBezTo>
                  <a:cubicBezTo>
                    <a:pt x="584" y="482"/>
                    <a:pt x="479" y="587"/>
                    <a:pt x="353" y="587"/>
                  </a:cubicBezTo>
                  <a:cubicBezTo>
                    <a:pt x="226" y="587"/>
                    <a:pt x="121" y="482"/>
                    <a:pt x="121" y="355"/>
                  </a:cubicBezTo>
                  <a:cubicBezTo>
                    <a:pt x="121" y="229"/>
                    <a:pt x="226" y="124"/>
                    <a:pt x="353" y="124"/>
                  </a:cubicBezTo>
                  <a:close/>
                  <a:moveTo>
                    <a:pt x="353" y="0"/>
                  </a:moveTo>
                  <a:cubicBezTo>
                    <a:pt x="158" y="0"/>
                    <a:pt x="1" y="158"/>
                    <a:pt x="1" y="355"/>
                  </a:cubicBezTo>
                  <a:cubicBezTo>
                    <a:pt x="1" y="553"/>
                    <a:pt x="158" y="710"/>
                    <a:pt x="353" y="710"/>
                  </a:cubicBezTo>
                  <a:cubicBezTo>
                    <a:pt x="544" y="710"/>
                    <a:pt x="705" y="553"/>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8"/>
            <p:cNvSpPr/>
            <p:nvPr/>
          </p:nvSpPr>
          <p:spPr>
            <a:xfrm>
              <a:off x="6916327" y="369563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8"/>
            <p:cNvSpPr/>
            <p:nvPr/>
          </p:nvSpPr>
          <p:spPr>
            <a:xfrm>
              <a:off x="6916327" y="3831312"/>
              <a:ext cx="24016" cy="24220"/>
            </a:xfrm>
            <a:custGeom>
              <a:avLst/>
              <a:gdLst/>
              <a:ahLst/>
              <a:cxnLst/>
              <a:rect l="l" t="t" r="r" b="b"/>
              <a:pathLst>
                <a:path w="705" h="711" extrusionOk="0">
                  <a:moveTo>
                    <a:pt x="353" y="124"/>
                  </a:moveTo>
                  <a:cubicBezTo>
                    <a:pt x="479" y="124"/>
                    <a:pt x="584" y="229"/>
                    <a:pt x="584" y="355"/>
                  </a:cubicBezTo>
                  <a:cubicBezTo>
                    <a:pt x="584" y="485"/>
                    <a:pt x="479" y="587"/>
                    <a:pt x="353" y="587"/>
                  </a:cubicBezTo>
                  <a:cubicBezTo>
                    <a:pt x="226" y="587"/>
                    <a:pt x="121" y="485"/>
                    <a:pt x="121" y="355"/>
                  </a:cubicBezTo>
                  <a:cubicBezTo>
                    <a:pt x="121" y="229"/>
                    <a:pt x="226" y="124"/>
                    <a:pt x="353" y="124"/>
                  </a:cubicBezTo>
                  <a:close/>
                  <a:moveTo>
                    <a:pt x="353" y="0"/>
                  </a:moveTo>
                  <a:cubicBezTo>
                    <a:pt x="158" y="0"/>
                    <a:pt x="1" y="161"/>
                    <a:pt x="1" y="355"/>
                  </a:cubicBezTo>
                  <a:cubicBezTo>
                    <a:pt x="1" y="553"/>
                    <a:pt x="158" y="711"/>
                    <a:pt x="353" y="711"/>
                  </a:cubicBezTo>
                  <a:cubicBezTo>
                    <a:pt x="544" y="711"/>
                    <a:pt x="705" y="550"/>
                    <a:pt x="705" y="355"/>
                  </a:cubicBezTo>
                  <a:cubicBezTo>
                    <a:pt x="705" y="161"/>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8"/>
            <p:cNvSpPr/>
            <p:nvPr/>
          </p:nvSpPr>
          <p:spPr>
            <a:xfrm>
              <a:off x="6916327" y="362096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8"/>
            <p:cNvSpPr/>
            <p:nvPr/>
          </p:nvSpPr>
          <p:spPr>
            <a:xfrm>
              <a:off x="6916327" y="3761070"/>
              <a:ext cx="24016" cy="24118"/>
            </a:xfrm>
            <a:custGeom>
              <a:avLst/>
              <a:gdLst/>
              <a:ahLst/>
              <a:cxnLst/>
              <a:rect l="l" t="t" r="r" b="b"/>
              <a:pathLst>
                <a:path w="705" h="708" extrusionOk="0">
                  <a:moveTo>
                    <a:pt x="353" y="124"/>
                  </a:moveTo>
                  <a:cubicBezTo>
                    <a:pt x="479" y="124"/>
                    <a:pt x="584" y="225"/>
                    <a:pt x="584" y="355"/>
                  </a:cubicBezTo>
                  <a:cubicBezTo>
                    <a:pt x="584" y="482"/>
                    <a:pt x="479" y="587"/>
                    <a:pt x="353" y="587"/>
                  </a:cubicBezTo>
                  <a:cubicBezTo>
                    <a:pt x="226" y="587"/>
                    <a:pt x="121" y="482"/>
                    <a:pt x="121" y="355"/>
                  </a:cubicBezTo>
                  <a:cubicBezTo>
                    <a:pt x="121" y="225"/>
                    <a:pt x="226" y="124"/>
                    <a:pt x="353" y="124"/>
                  </a:cubicBezTo>
                  <a:close/>
                  <a:moveTo>
                    <a:pt x="353" y="0"/>
                  </a:moveTo>
                  <a:cubicBezTo>
                    <a:pt x="158" y="0"/>
                    <a:pt x="1" y="158"/>
                    <a:pt x="1" y="355"/>
                  </a:cubicBezTo>
                  <a:cubicBezTo>
                    <a:pt x="1" y="550"/>
                    <a:pt x="158" y="707"/>
                    <a:pt x="353" y="707"/>
                  </a:cubicBezTo>
                  <a:cubicBezTo>
                    <a:pt x="544" y="707"/>
                    <a:pt x="705" y="550"/>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8"/>
            <p:cNvSpPr/>
            <p:nvPr/>
          </p:nvSpPr>
          <p:spPr>
            <a:xfrm>
              <a:off x="6718512" y="3487085"/>
              <a:ext cx="432932" cy="475786"/>
            </a:xfrm>
            <a:custGeom>
              <a:avLst/>
              <a:gdLst/>
              <a:ahLst/>
              <a:cxnLst/>
              <a:rect l="l" t="t" r="r" b="b"/>
              <a:pathLst>
                <a:path w="12709" h="13967" extrusionOk="0">
                  <a:moveTo>
                    <a:pt x="10609" y="1065"/>
                  </a:moveTo>
                  <a:cubicBezTo>
                    <a:pt x="10828" y="1065"/>
                    <a:pt x="11010" y="1254"/>
                    <a:pt x="11022" y="1501"/>
                  </a:cubicBezTo>
                  <a:lnTo>
                    <a:pt x="11600" y="12174"/>
                  </a:lnTo>
                  <a:cubicBezTo>
                    <a:pt x="11621" y="12436"/>
                    <a:pt x="11427" y="12665"/>
                    <a:pt x="11189" y="12665"/>
                  </a:cubicBezTo>
                  <a:lnTo>
                    <a:pt x="1532" y="12665"/>
                  </a:lnTo>
                  <a:cubicBezTo>
                    <a:pt x="1297" y="12665"/>
                    <a:pt x="1109" y="12446"/>
                    <a:pt x="1118" y="12183"/>
                  </a:cubicBezTo>
                  <a:lnTo>
                    <a:pt x="1544" y="1507"/>
                  </a:lnTo>
                  <a:cubicBezTo>
                    <a:pt x="1556" y="1260"/>
                    <a:pt x="1735" y="1065"/>
                    <a:pt x="1958" y="1065"/>
                  </a:cubicBezTo>
                  <a:close/>
                  <a:moveTo>
                    <a:pt x="11535" y="0"/>
                  </a:moveTo>
                  <a:cubicBezTo>
                    <a:pt x="7549" y="3"/>
                    <a:pt x="4678" y="93"/>
                    <a:pt x="964" y="130"/>
                  </a:cubicBezTo>
                  <a:cubicBezTo>
                    <a:pt x="744" y="133"/>
                    <a:pt x="562" y="324"/>
                    <a:pt x="553" y="559"/>
                  </a:cubicBezTo>
                  <a:cubicBezTo>
                    <a:pt x="355" y="5249"/>
                    <a:pt x="152" y="9127"/>
                    <a:pt x="7" y="13502"/>
                  </a:cubicBezTo>
                  <a:cubicBezTo>
                    <a:pt x="1" y="13758"/>
                    <a:pt x="186" y="13966"/>
                    <a:pt x="417" y="13966"/>
                  </a:cubicBezTo>
                  <a:cubicBezTo>
                    <a:pt x="428" y="13966"/>
                    <a:pt x="440" y="13966"/>
                    <a:pt x="451" y="13965"/>
                  </a:cubicBezTo>
                  <a:lnTo>
                    <a:pt x="12316" y="13965"/>
                  </a:lnTo>
                  <a:cubicBezTo>
                    <a:pt x="12538" y="13949"/>
                    <a:pt x="12708" y="13742"/>
                    <a:pt x="12702" y="13499"/>
                  </a:cubicBezTo>
                  <a:cubicBezTo>
                    <a:pt x="12563" y="9269"/>
                    <a:pt x="12338" y="4622"/>
                    <a:pt x="11952" y="405"/>
                  </a:cubicBezTo>
                  <a:cubicBezTo>
                    <a:pt x="11933" y="173"/>
                    <a:pt x="11751" y="0"/>
                    <a:pt x="1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1" name="Google Shape;611;p8"/>
          <p:cNvGrpSpPr/>
          <p:nvPr/>
        </p:nvGrpSpPr>
        <p:grpSpPr>
          <a:xfrm>
            <a:off x="8826350" y="3125657"/>
            <a:ext cx="345023" cy="826428"/>
            <a:chOff x="3751246" y="2303702"/>
            <a:chExt cx="642022" cy="1537827"/>
          </a:xfrm>
        </p:grpSpPr>
        <p:sp>
          <p:nvSpPr>
            <p:cNvPr id="612" name="Google Shape;612;p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8" name="Google Shape;618;p8"/>
          <p:cNvGrpSpPr/>
          <p:nvPr/>
        </p:nvGrpSpPr>
        <p:grpSpPr>
          <a:xfrm>
            <a:off x="8356014" y="3350710"/>
            <a:ext cx="561599" cy="601375"/>
            <a:chOff x="2345786" y="2722484"/>
            <a:chExt cx="1045029" cy="1119045"/>
          </a:xfrm>
        </p:grpSpPr>
        <p:sp>
          <p:nvSpPr>
            <p:cNvPr id="619" name="Google Shape;619;p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6" name="Google Shape;626;p8"/>
          <p:cNvGrpSpPr/>
          <p:nvPr/>
        </p:nvGrpSpPr>
        <p:grpSpPr>
          <a:xfrm>
            <a:off x="7549327" y="3952073"/>
            <a:ext cx="2306901" cy="1288381"/>
            <a:chOff x="654976" y="3557021"/>
            <a:chExt cx="916383" cy="511770"/>
          </a:xfrm>
        </p:grpSpPr>
        <p:sp>
          <p:nvSpPr>
            <p:cNvPr id="627" name="Google Shape;627;p8"/>
            <p:cNvSpPr/>
            <p:nvPr/>
          </p:nvSpPr>
          <p:spPr>
            <a:xfrm>
              <a:off x="654976" y="3578788"/>
              <a:ext cx="877480" cy="489412"/>
            </a:xfrm>
            <a:custGeom>
              <a:avLst/>
              <a:gdLst/>
              <a:ahLst/>
              <a:cxnLst/>
              <a:rect l="l" t="t" r="r" b="b"/>
              <a:pathLst>
                <a:path w="25759" h="14367" extrusionOk="0">
                  <a:moveTo>
                    <a:pt x="0" y="1"/>
                  </a:moveTo>
                  <a:lnTo>
                    <a:pt x="0" y="14366"/>
                  </a:lnTo>
                  <a:lnTo>
                    <a:pt x="5400" y="14366"/>
                  </a:lnTo>
                  <a:lnTo>
                    <a:pt x="5400" y="3020"/>
                  </a:lnTo>
                  <a:lnTo>
                    <a:pt x="14184" y="3020"/>
                  </a:lnTo>
                  <a:lnTo>
                    <a:pt x="14184" y="14184"/>
                  </a:lnTo>
                  <a:lnTo>
                    <a:pt x="20405" y="14184"/>
                  </a:lnTo>
                  <a:lnTo>
                    <a:pt x="20405" y="14366"/>
                  </a:lnTo>
                  <a:lnTo>
                    <a:pt x="25759" y="14366"/>
                  </a:lnTo>
                  <a:lnTo>
                    <a:pt x="257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8"/>
            <p:cNvSpPr/>
            <p:nvPr/>
          </p:nvSpPr>
          <p:spPr>
            <a:xfrm>
              <a:off x="654976" y="3557021"/>
              <a:ext cx="916383" cy="38936"/>
            </a:xfrm>
            <a:custGeom>
              <a:avLst/>
              <a:gdLst/>
              <a:ahLst/>
              <a:cxnLst/>
              <a:rect l="l" t="t" r="r" b="b"/>
              <a:pathLst>
                <a:path w="26901" h="1143" extrusionOk="0">
                  <a:moveTo>
                    <a:pt x="0" y="0"/>
                  </a:moveTo>
                  <a:lnTo>
                    <a:pt x="0" y="1143"/>
                  </a:lnTo>
                  <a:lnTo>
                    <a:pt x="26901" y="1143"/>
                  </a:lnTo>
                  <a:lnTo>
                    <a:pt x="26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8"/>
            <p:cNvSpPr/>
            <p:nvPr/>
          </p:nvSpPr>
          <p:spPr>
            <a:xfrm>
              <a:off x="1138125" y="3681525"/>
              <a:ext cx="211971" cy="387266"/>
            </a:xfrm>
            <a:custGeom>
              <a:avLst/>
              <a:gdLst/>
              <a:ahLst/>
              <a:cxnLst/>
              <a:rect l="l" t="t" r="r" b="b"/>
              <a:pathLst>
                <a:path w="6223" h="11162" extrusionOk="0">
                  <a:moveTo>
                    <a:pt x="1" y="1"/>
                  </a:moveTo>
                  <a:lnTo>
                    <a:pt x="1" y="11162"/>
                  </a:lnTo>
                  <a:lnTo>
                    <a:pt x="6222" y="11162"/>
                  </a:lnTo>
                  <a:lnTo>
                    <a:pt x="6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0" name="Google Shape;630;p8"/>
          <p:cNvGrpSpPr/>
          <p:nvPr/>
        </p:nvGrpSpPr>
        <p:grpSpPr>
          <a:xfrm rot="2700000">
            <a:off x="-142486" y="2221911"/>
            <a:ext cx="929805" cy="746426"/>
            <a:chOff x="3658079" y="220652"/>
            <a:chExt cx="871631" cy="699725"/>
          </a:xfrm>
        </p:grpSpPr>
        <p:sp>
          <p:nvSpPr>
            <p:cNvPr id="631" name="Google Shape;631;p8"/>
            <p:cNvSpPr/>
            <p:nvPr/>
          </p:nvSpPr>
          <p:spPr>
            <a:xfrm>
              <a:off x="3699448" y="220652"/>
              <a:ext cx="782192" cy="253847"/>
            </a:xfrm>
            <a:custGeom>
              <a:avLst/>
              <a:gdLst/>
              <a:ahLst/>
              <a:cxnLst/>
              <a:rect l="l" t="t" r="r" b="b"/>
              <a:pathLst>
                <a:path w="6769" h="2197" extrusionOk="0">
                  <a:moveTo>
                    <a:pt x="6149" y="1"/>
                  </a:moveTo>
                  <a:cubicBezTo>
                    <a:pt x="5561" y="1"/>
                    <a:pt x="3511" y="1482"/>
                    <a:pt x="3511" y="1482"/>
                  </a:cubicBezTo>
                  <a:cubicBezTo>
                    <a:pt x="3253" y="1081"/>
                    <a:pt x="1170" y="132"/>
                    <a:pt x="641" y="132"/>
                  </a:cubicBezTo>
                  <a:cubicBezTo>
                    <a:pt x="599" y="132"/>
                    <a:pt x="567" y="138"/>
                    <a:pt x="547" y="151"/>
                  </a:cubicBezTo>
                  <a:cubicBezTo>
                    <a:pt x="263" y="324"/>
                    <a:pt x="0" y="719"/>
                    <a:pt x="0" y="719"/>
                  </a:cubicBezTo>
                  <a:cubicBezTo>
                    <a:pt x="0" y="719"/>
                    <a:pt x="2007" y="1880"/>
                    <a:pt x="3474" y="2161"/>
                  </a:cubicBezTo>
                  <a:cubicBezTo>
                    <a:pt x="3603" y="2186"/>
                    <a:pt x="3735" y="2197"/>
                    <a:pt x="3869" y="2197"/>
                  </a:cubicBezTo>
                  <a:cubicBezTo>
                    <a:pt x="5249" y="2197"/>
                    <a:pt x="6769" y="1002"/>
                    <a:pt x="6684" y="957"/>
                  </a:cubicBezTo>
                  <a:cubicBezTo>
                    <a:pt x="6592" y="908"/>
                    <a:pt x="6715" y="74"/>
                    <a:pt x="6187" y="3"/>
                  </a:cubicBezTo>
                  <a:cubicBezTo>
                    <a:pt x="6175" y="1"/>
                    <a:pt x="6163" y="1"/>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8"/>
            <p:cNvSpPr/>
            <p:nvPr/>
          </p:nvSpPr>
          <p:spPr>
            <a:xfrm>
              <a:off x="3658079" y="267563"/>
              <a:ext cx="871631" cy="651775"/>
            </a:xfrm>
            <a:custGeom>
              <a:avLst/>
              <a:gdLst/>
              <a:ahLst/>
              <a:cxnLst/>
              <a:rect l="l" t="t" r="r" b="b"/>
              <a:pathLst>
                <a:path w="7543" h="5641" extrusionOk="0">
                  <a:moveTo>
                    <a:pt x="7349" y="1"/>
                  </a:moveTo>
                  <a:cubicBezTo>
                    <a:pt x="6686" y="1"/>
                    <a:pt x="3862" y="1076"/>
                    <a:pt x="3862" y="1076"/>
                  </a:cubicBezTo>
                  <a:lnTo>
                    <a:pt x="170" y="45"/>
                  </a:lnTo>
                  <a:cubicBezTo>
                    <a:pt x="170" y="45"/>
                    <a:pt x="0" y="4203"/>
                    <a:pt x="170" y="4596"/>
                  </a:cubicBezTo>
                  <a:cubicBezTo>
                    <a:pt x="328" y="4965"/>
                    <a:pt x="3160" y="5640"/>
                    <a:pt x="3987" y="5640"/>
                  </a:cubicBezTo>
                  <a:cubicBezTo>
                    <a:pt x="4046" y="5640"/>
                    <a:pt x="4094" y="5637"/>
                    <a:pt x="4131" y="5630"/>
                  </a:cubicBezTo>
                  <a:cubicBezTo>
                    <a:pt x="4690" y="5522"/>
                    <a:pt x="7543" y="5355"/>
                    <a:pt x="7543" y="4852"/>
                  </a:cubicBezTo>
                  <a:cubicBezTo>
                    <a:pt x="7543" y="2005"/>
                    <a:pt x="7484" y="45"/>
                    <a:pt x="7484" y="45"/>
                  </a:cubicBezTo>
                  <a:cubicBezTo>
                    <a:pt x="7471" y="14"/>
                    <a:pt x="7424" y="1"/>
                    <a:pt x="7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8"/>
            <p:cNvSpPr/>
            <p:nvPr/>
          </p:nvSpPr>
          <p:spPr>
            <a:xfrm>
              <a:off x="4041950" y="369009"/>
              <a:ext cx="152764" cy="551369"/>
            </a:xfrm>
            <a:custGeom>
              <a:avLst/>
              <a:gdLst/>
              <a:ahLst/>
              <a:cxnLst/>
              <a:rect l="l" t="t" r="r" b="b"/>
              <a:pathLst>
                <a:path w="1322" h="4772" extrusionOk="0">
                  <a:moveTo>
                    <a:pt x="1075" y="0"/>
                  </a:moveTo>
                  <a:cubicBezTo>
                    <a:pt x="1075" y="0"/>
                    <a:pt x="1075" y="0"/>
                    <a:pt x="1075" y="0"/>
                  </a:cubicBezTo>
                  <a:cubicBezTo>
                    <a:pt x="803" y="55"/>
                    <a:pt x="400" y="63"/>
                    <a:pt x="191" y="63"/>
                  </a:cubicBezTo>
                  <a:cubicBezTo>
                    <a:pt x="108" y="63"/>
                    <a:pt x="56" y="62"/>
                    <a:pt x="56" y="62"/>
                  </a:cubicBezTo>
                  <a:cubicBezTo>
                    <a:pt x="0" y="355"/>
                    <a:pt x="6" y="4693"/>
                    <a:pt x="3" y="4699"/>
                  </a:cubicBezTo>
                  <a:cubicBezTo>
                    <a:pt x="304" y="4753"/>
                    <a:pt x="531" y="4771"/>
                    <a:pt x="703" y="4771"/>
                  </a:cubicBezTo>
                  <a:cubicBezTo>
                    <a:pt x="1032" y="4771"/>
                    <a:pt x="1160" y="4705"/>
                    <a:pt x="1223" y="4699"/>
                  </a:cubicBezTo>
                  <a:cubicBezTo>
                    <a:pt x="1321" y="4687"/>
                    <a:pt x="1199" y="0"/>
                    <a:pt x="1075" y="0"/>
                  </a:cubicBezTo>
                  <a:close/>
                </a:path>
              </a:pathLst>
            </a:custGeom>
            <a:solidFill>
              <a:srgbClr val="393147">
                <a:alpha val="6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4" name="Google Shape;634;p8"/>
          <p:cNvGrpSpPr/>
          <p:nvPr/>
        </p:nvGrpSpPr>
        <p:grpSpPr>
          <a:xfrm>
            <a:off x="8125998" y="1310028"/>
            <a:ext cx="871581" cy="1008767"/>
            <a:chOff x="4465639" y="777237"/>
            <a:chExt cx="1280418" cy="1481956"/>
          </a:xfrm>
        </p:grpSpPr>
        <p:sp>
          <p:nvSpPr>
            <p:cNvPr id="635" name="Google Shape;635;p8"/>
            <p:cNvSpPr/>
            <p:nvPr/>
          </p:nvSpPr>
          <p:spPr>
            <a:xfrm>
              <a:off x="4465639" y="777237"/>
              <a:ext cx="1280204" cy="1481956"/>
            </a:xfrm>
            <a:custGeom>
              <a:avLst/>
              <a:gdLst/>
              <a:ahLst/>
              <a:cxnLst/>
              <a:rect l="l" t="t" r="r" b="b"/>
              <a:pathLst>
                <a:path w="17964" h="20795" extrusionOk="0">
                  <a:moveTo>
                    <a:pt x="6457" y="4024"/>
                  </a:moveTo>
                  <a:lnTo>
                    <a:pt x="14635" y="5296"/>
                  </a:lnTo>
                  <a:lnTo>
                    <a:pt x="13382" y="13391"/>
                  </a:lnTo>
                  <a:lnTo>
                    <a:pt x="6457" y="4024"/>
                  </a:lnTo>
                  <a:close/>
                  <a:moveTo>
                    <a:pt x="1" y="1"/>
                  </a:moveTo>
                  <a:lnTo>
                    <a:pt x="15169" y="20795"/>
                  </a:lnTo>
                  <a:lnTo>
                    <a:pt x="17964" y="278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8"/>
            <p:cNvSpPr/>
            <p:nvPr/>
          </p:nvSpPr>
          <p:spPr>
            <a:xfrm>
              <a:off x="4465639" y="777237"/>
              <a:ext cx="1280418" cy="1481956"/>
            </a:xfrm>
            <a:custGeom>
              <a:avLst/>
              <a:gdLst/>
              <a:ahLst/>
              <a:cxnLst/>
              <a:rect l="l" t="t" r="r" b="b"/>
              <a:pathLst>
                <a:path w="17967" h="20795" extrusionOk="0">
                  <a:moveTo>
                    <a:pt x="1" y="1"/>
                  </a:moveTo>
                  <a:lnTo>
                    <a:pt x="134" y="180"/>
                  </a:lnTo>
                  <a:lnTo>
                    <a:pt x="572" y="251"/>
                  </a:lnTo>
                  <a:lnTo>
                    <a:pt x="16905" y="2786"/>
                  </a:lnTo>
                  <a:lnTo>
                    <a:pt x="14360" y="19152"/>
                  </a:lnTo>
                  <a:lnTo>
                    <a:pt x="14296" y="19597"/>
                  </a:lnTo>
                  <a:lnTo>
                    <a:pt x="15169" y="20795"/>
                  </a:lnTo>
                  <a:lnTo>
                    <a:pt x="15237" y="20350"/>
                  </a:lnTo>
                  <a:lnTo>
                    <a:pt x="17967" y="2789"/>
                  </a:lnTo>
                  <a:lnTo>
                    <a:pt x="445" y="69"/>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8"/>
            <p:cNvSpPr/>
            <p:nvPr/>
          </p:nvSpPr>
          <p:spPr>
            <a:xfrm>
              <a:off x="4465639" y="777237"/>
              <a:ext cx="1280204" cy="1481956"/>
            </a:xfrm>
            <a:custGeom>
              <a:avLst/>
              <a:gdLst/>
              <a:ahLst/>
              <a:cxnLst/>
              <a:rect l="l" t="t" r="r" b="b"/>
              <a:pathLst>
                <a:path w="17964" h="20795" extrusionOk="0">
                  <a:moveTo>
                    <a:pt x="1" y="1"/>
                  </a:moveTo>
                  <a:lnTo>
                    <a:pt x="730" y="998"/>
                  </a:lnTo>
                  <a:lnTo>
                    <a:pt x="17818" y="3653"/>
                  </a:lnTo>
                  <a:lnTo>
                    <a:pt x="15160" y="20785"/>
                  </a:lnTo>
                  <a:lnTo>
                    <a:pt x="15169" y="20795"/>
                  </a:lnTo>
                  <a:lnTo>
                    <a:pt x="17964" y="278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8"/>
            <p:cNvSpPr/>
            <p:nvPr/>
          </p:nvSpPr>
          <p:spPr>
            <a:xfrm>
              <a:off x="5682651" y="965807"/>
              <a:ext cx="14396" cy="64780"/>
            </a:xfrm>
            <a:custGeom>
              <a:avLst/>
              <a:gdLst/>
              <a:ahLst/>
              <a:cxnLst/>
              <a:rect l="l" t="t" r="r" b="b"/>
              <a:pathLst>
                <a:path w="202" h="909" extrusionOk="0">
                  <a:moveTo>
                    <a:pt x="166" y="0"/>
                  </a:moveTo>
                  <a:cubicBezTo>
                    <a:pt x="152" y="0"/>
                    <a:pt x="139" y="14"/>
                    <a:pt x="136" y="28"/>
                  </a:cubicBezTo>
                  <a:lnTo>
                    <a:pt x="7" y="874"/>
                  </a:lnTo>
                  <a:cubicBezTo>
                    <a:pt x="0" y="890"/>
                    <a:pt x="13" y="905"/>
                    <a:pt x="31" y="908"/>
                  </a:cubicBezTo>
                  <a:lnTo>
                    <a:pt x="37" y="908"/>
                  </a:lnTo>
                  <a:cubicBezTo>
                    <a:pt x="50" y="908"/>
                    <a:pt x="62" y="896"/>
                    <a:pt x="68"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8"/>
            <p:cNvSpPr/>
            <p:nvPr/>
          </p:nvSpPr>
          <p:spPr>
            <a:xfrm>
              <a:off x="5609817" y="954476"/>
              <a:ext cx="14396" cy="64851"/>
            </a:xfrm>
            <a:custGeom>
              <a:avLst/>
              <a:gdLst/>
              <a:ahLst/>
              <a:cxnLst/>
              <a:rect l="l" t="t" r="r" b="b"/>
              <a:pathLst>
                <a:path w="202" h="910" extrusionOk="0">
                  <a:moveTo>
                    <a:pt x="162" y="1"/>
                  </a:moveTo>
                  <a:cubicBezTo>
                    <a:pt x="150" y="1"/>
                    <a:pt x="139" y="12"/>
                    <a:pt x="136" y="27"/>
                  </a:cubicBezTo>
                  <a:lnTo>
                    <a:pt x="4" y="873"/>
                  </a:lnTo>
                  <a:cubicBezTo>
                    <a:pt x="0" y="888"/>
                    <a:pt x="13" y="904"/>
                    <a:pt x="31" y="910"/>
                  </a:cubicBezTo>
                  <a:lnTo>
                    <a:pt x="34" y="910"/>
                  </a:lnTo>
                  <a:cubicBezTo>
                    <a:pt x="50" y="910"/>
                    <a:pt x="62" y="898"/>
                    <a:pt x="65" y="882"/>
                  </a:cubicBezTo>
                  <a:lnTo>
                    <a:pt x="198" y="36"/>
                  </a:lnTo>
                  <a:cubicBezTo>
                    <a:pt x="201" y="21"/>
                    <a:pt x="189" y="5"/>
                    <a:pt x="170" y="2"/>
                  </a:cubicBezTo>
                  <a:cubicBezTo>
                    <a:pt x="168" y="1"/>
                    <a:pt x="165"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8"/>
            <p:cNvSpPr/>
            <p:nvPr/>
          </p:nvSpPr>
          <p:spPr>
            <a:xfrm>
              <a:off x="5536983" y="943145"/>
              <a:ext cx="14396" cy="64566"/>
            </a:xfrm>
            <a:custGeom>
              <a:avLst/>
              <a:gdLst/>
              <a:ahLst/>
              <a:cxnLst/>
              <a:rect l="l" t="t" r="r" b="b"/>
              <a:pathLst>
                <a:path w="202" h="906" extrusionOk="0">
                  <a:moveTo>
                    <a:pt x="166" y="0"/>
                  </a:moveTo>
                  <a:cubicBezTo>
                    <a:pt x="152" y="0"/>
                    <a:pt x="139" y="12"/>
                    <a:pt x="136" y="28"/>
                  </a:cubicBezTo>
                  <a:lnTo>
                    <a:pt x="4" y="871"/>
                  </a:lnTo>
                  <a:cubicBezTo>
                    <a:pt x="1" y="887"/>
                    <a:pt x="13" y="902"/>
                    <a:pt x="31" y="905"/>
                  </a:cubicBezTo>
                  <a:lnTo>
                    <a:pt x="35" y="905"/>
                  </a:lnTo>
                  <a:cubicBezTo>
                    <a:pt x="50" y="905"/>
                    <a:pt x="62" y="899"/>
                    <a:pt x="65" y="884"/>
                  </a:cubicBezTo>
                  <a:lnTo>
                    <a:pt x="198" y="38"/>
                  </a:lnTo>
                  <a:cubicBezTo>
                    <a:pt x="201" y="22"/>
                    <a:pt x="189" y="7"/>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8"/>
            <p:cNvSpPr/>
            <p:nvPr/>
          </p:nvSpPr>
          <p:spPr>
            <a:xfrm>
              <a:off x="5464149" y="931671"/>
              <a:ext cx="14396" cy="64780"/>
            </a:xfrm>
            <a:custGeom>
              <a:avLst/>
              <a:gdLst/>
              <a:ahLst/>
              <a:cxnLst/>
              <a:rect l="l" t="t" r="r" b="b"/>
              <a:pathLst>
                <a:path w="202" h="909" extrusionOk="0">
                  <a:moveTo>
                    <a:pt x="165" y="1"/>
                  </a:moveTo>
                  <a:cubicBezTo>
                    <a:pt x="151" y="1"/>
                    <a:pt x="139" y="10"/>
                    <a:pt x="133" y="29"/>
                  </a:cubicBezTo>
                  <a:lnTo>
                    <a:pt x="4" y="872"/>
                  </a:lnTo>
                  <a:cubicBezTo>
                    <a:pt x="1" y="890"/>
                    <a:pt x="10" y="906"/>
                    <a:pt x="31" y="909"/>
                  </a:cubicBezTo>
                  <a:lnTo>
                    <a:pt x="35" y="909"/>
                  </a:lnTo>
                  <a:cubicBezTo>
                    <a:pt x="50" y="909"/>
                    <a:pt x="65" y="897"/>
                    <a:pt x="65" y="881"/>
                  </a:cubicBezTo>
                  <a:lnTo>
                    <a:pt x="195" y="35"/>
                  </a:lnTo>
                  <a:cubicBezTo>
                    <a:pt x="201" y="20"/>
                    <a:pt x="189" y="4"/>
                    <a:pt x="170" y="1"/>
                  </a:cubicBezTo>
                  <a:cubicBezTo>
                    <a:pt x="168" y="1"/>
                    <a:pt x="16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8"/>
            <p:cNvSpPr/>
            <p:nvPr/>
          </p:nvSpPr>
          <p:spPr>
            <a:xfrm>
              <a:off x="5391101" y="920482"/>
              <a:ext cx="14396" cy="64780"/>
            </a:xfrm>
            <a:custGeom>
              <a:avLst/>
              <a:gdLst/>
              <a:ahLst/>
              <a:cxnLst/>
              <a:rect l="l" t="t" r="r" b="b"/>
              <a:pathLst>
                <a:path w="202" h="909" extrusionOk="0">
                  <a:moveTo>
                    <a:pt x="166" y="0"/>
                  </a:moveTo>
                  <a:cubicBezTo>
                    <a:pt x="152" y="0"/>
                    <a:pt x="139" y="14"/>
                    <a:pt x="136" y="28"/>
                  </a:cubicBezTo>
                  <a:lnTo>
                    <a:pt x="7" y="871"/>
                  </a:lnTo>
                  <a:cubicBezTo>
                    <a:pt x="1" y="887"/>
                    <a:pt x="13" y="902"/>
                    <a:pt x="31" y="908"/>
                  </a:cubicBezTo>
                  <a:lnTo>
                    <a:pt x="38" y="908"/>
                  </a:lnTo>
                  <a:cubicBezTo>
                    <a:pt x="53" y="908"/>
                    <a:pt x="69" y="896"/>
                    <a:pt x="69"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8"/>
            <p:cNvSpPr/>
            <p:nvPr/>
          </p:nvSpPr>
          <p:spPr>
            <a:xfrm>
              <a:off x="5318267" y="909008"/>
              <a:ext cx="14396" cy="64780"/>
            </a:xfrm>
            <a:custGeom>
              <a:avLst/>
              <a:gdLst/>
              <a:ahLst/>
              <a:cxnLst/>
              <a:rect l="l" t="t" r="r" b="b"/>
              <a:pathLst>
                <a:path w="202" h="909" extrusionOk="0">
                  <a:moveTo>
                    <a:pt x="166" y="1"/>
                  </a:moveTo>
                  <a:cubicBezTo>
                    <a:pt x="152" y="1"/>
                    <a:pt x="139" y="15"/>
                    <a:pt x="136" y="29"/>
                  </a:cubicBezTo>
                  <a:lnTo>
                    <a:pt x="4" y="875"/>
                  </a:lnTo>
                  <a:cubicBezTo>
                    <a:pt x="1" y="890"/>
                    <a:pt x="13" y="906"/>
                    <a:pt x="32" y="909"/>
                  </a:cubicBezTo>
                  <a:lnTo>
                    <a:pt x="35" y="909"/>
                  </a:lnTo>
                  <a:cubicBezTo>
                    <a:pt x="50" y="909"/>
                    <a:pt x="65" y="900"/>
                    <a:pt x="65" y="881"/>
                  </a:cubicBezTo>
                  <a:lnTo>
                    <a:pt x="198" y="38"/>
                  </a:lnTo>
                  <a:cubicBezTo>
                    <a:pt x="201" y="23"/>
                    <a:pt x="189" y="7"/>
                    <a:pt x="170" y="1"/>
                  </a:cubicBez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8"/>
            <p:cNvSpPr/>
            <p:nvPr/>
          </p:nvSpPr>
          <p:spPr>
            <a:xfrm>
              <a:off x="5245433" y="897820"/>
              <a:ext cx="14396" cy="64780"/>
            </a:xfrm>
            <a:custGeom>
              <a:avLst/>
              <a:gdLst/>
              <a:ahLst/>
              <a:cxnLst/>
              <a:rect l="l" t="t" r="r" b="b"/>
              <a:pathLst>
                <a:path w="202" h="909" extrusionOk="0">
                  <a:moveTo>
                    <a:pt x="166" y="0"/>
                  </a:moveTo>
                  <a:cubicBezTo>
                    <a:pt x="152" y="0"/>
                    <a:pt x="139" y="14"/>
                    <a:pt x="137" y="28"/>
                  </a:cubicBezTo>
                  <a:lnTo>
                    <a:pt x="4" y="874"/>
                  </a:lnTo>
                  <a:cubicBezTo>
                    <a:pt x="1" y="890"/>
                    <a:pt x="13" y="905"/>
                    <a:pt x="32" y="908"/>
                  </a:cubicBezTo>
                  <a:lnTo>
                    <a:pt x="35" y="908"/>
                  </a:lnTo>
                  <a:cubicBezTo>
                    <a:pt x="50" y="908"/>
                    <a:pt x="66" y="896"/>
                    <a:pt x="66" y="881"/>
                  </a:cubicBezTo>
                  <a:lnTo>
                    <a:pt x="198" y="35"/>
                  </a:lnTo>
                  <a:cubicBezTo>
                    <a:pt x="201"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8"/>
            <p:cNvSpPr/>
            <p:nvPr/>
          </p:nvSpPr>
          <p:spPr>
            <a:xfrm>
              <a:off x="5172599" y="886560"/>
              <a:ext cx="14396" cy="64780"/>
            </a:xfrm>
            <a:custGeom>
              <a:avLst/>
              <a:gdLst/>
              <a:ahLst/>
              <a:cxnLst/>
              <a:rect l="l" t="t" r="r" b="b"/>
              <a:pathLst>
                <a:path w="202" h="909" extrusionOk="0">
                  <a:moveTo>
                    <a:pt x="167" y="1"/>
                  </a:moveTo>
                  <a:cubicBezTo>
                    <a:pt x="153" y="1"/>
                    <a:pt x="139" y="15"/>
                    <a:pt x="134" y="29"/>
                  </a:cubicBezTo>
                  <a:lnTo>
                    <a:pt x="4" y="872"/>
                  </a:lnTo>
                  <a:cubicBezTo>
                    <a:pt x="1" y="887"/>
                    <a:pt x="10" y="906"/>
                    <a:pt x="32" y="909"/>
                  </a:cubicBezTo>
                  <a:lnTo>
                    <a:pt x="35" y="909"/>
                  </a:lnTo>
                  <a:cubicBezTo>
                    <a:pt x="50" y="909"/>
                    <a:pt x="66" y="897"/>
                    <a:pt x="66" y="881"/>
                  </a:cubicBezTo>
                  <a:lnTo>
                    <a:pt x="195" y="35"/>
                  </a:lnTo>
                  <a:cubicBezTo>
                    <a:pt x="201"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8"/>
            <p:cNvSpPr/>
            <p:nvPr/>
          </p:nvSpPr>
          <p:spPr>
            <a:xfrm>
              <a:off x="5099551" y="875371"/>
              <a:ext cx="14396" cy="64780"/>
            </a:xfrm>
            <a:custGeom>
              <a:avLst/>
              <a:gdLst/>
              <a:ahLst/>
              <a:cxnLst/>
              <a:rect l="l" t="t" r="r" b="b"/>
              <a:pathLst>
                <a:path w="202" h="909" extrusionOk="0">
                  <a:moveTo>
                    <a:pt x="167" y="0"/>
                  </a:moveTo>
                  <a:cubicBezTo>
                    <a:pt x="153" y="0"/>
                    <a:pt x="139" y="14"/>
                    <a:pt x="137" y="29"/>
                  </a:cubicBezTo>
                  <a:lnTo>
                    <a:pt x="7" y="871"/>
                  </a:lnTo>
                  <a:cubicBezTo>
                    <a:pt x="1" y="887"/>
                    <a:pt x="13" y="902"/>
                    <a:pt x="32" y="908"/>
                  </a:cubicBezTo>
                  <a:lnTo>
                    <a:pt x="38" y="908"/>
                  </a:lnTo>
                  <a:cubicBezTo>
                    <a:pt x="53" y="908"/>
                    <a:pt x="69" y="896"/>
                    <a:pt x="69" y="881"/>
                  </a:cubicBezTo>
                  <a:lnTo>
                    <a:pt x="198" y="35"/>
                  </a:lnTo>
                  <a:cubicBezTo>
                    <a:pt x="201" y="19"/>
                    <a:pt x="192" y="4"/>
                    <a:pt x="171" y="1"/>
                  </a:cubicBez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8"/>
            <p:cNvSpPr/>
            <p:nvPr/>
          </p:nvSpPr>
          <p:spPr>
            <a:xfrm>
              <a:off x="5026717" y="863683"/>
              <a:ext cx="14396" cy="64780"/>
            </a:xfrm>
            <a:custGeom>
              <a:avLst/>
              <a:gdLst/>
              <a:ahLst/>
              <a:cxnLst/>
              <a:rect l="l" t="t" r="r" b="b"/>
              <a:pathLst>
                <a:path w="202" h="909" extrusionOk="0">
                  <a:moveTo>
                    <a:pt x="166" y="1"/>
                  </a:moveTo>
                  <a:cubicBezTo>
                    <a:pt x="152" y="1"/>
                    <a:pt x="139" y="12"/>
                    <a:pt x="137" y="29"/>
                  </a:cubicBezTo>
                  <a:lnTo>
                    <a:pt x="4" y="875"/>
                  </a:lnTo>
                  <a:cubicBezTo>
                    <a:pt x="1" y="890"/>
                    <a:pt x="13" y="906"/>
                    <a:pt x="32" y="909"/>
                  </a:cubicBezTo>
                  <a:lnTo>
                    <a:pt x="35" y="909"/>
                  </a:lnTo>
                  <a:cubicBezTo>
                    <a:pt x="50" y="909"/>
                    <a:pt x="66" y="900"/>
                    <a:pt x="66" y="881"/>
                  </a:cubicBezTo>
                  <a:lnTo>
                    <a:pt x="198" y="38"/>
                  </a:lnTo>
                  <a:cubicBezTo>
                    <a:pt x="201" y="23"/>
                    <a:pt x="189" y="7"/>
                    <a:pt x="171"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8"/>
            <p:cNvSpPr/>
            <p:nvPr/>
          </p:nvSpPr>
          <p:spPr>
            <a:xfrm>
              <a:off x="4953883" y="852708"/>
              <a:ext cx="14396" cy="64566"/>
            </a:xfrm>
            <a:custGeom>
              <a:avLst/>
              <a:gdLst/>
              <a:ahLst/>
              <a:cxnLst/>
              <a:rect l="l" t="t" r="r" b="b"/>
              <a:pathLst>
                <a:path w="202" h="906" extrusionOk="0">
                  <a:moveTo>
                    <a:pt x="166" y="0"/>
                  </a:moveTo>
                  <a:cubicBezTo>
                    <a:pt x="152" y="0"/>
                    <a:pt x="139" y="12"/>
                    <a:pt x="137" y="29"/>
                  </a:cubicBezTo>
                  <a:lnTo>
                    <a:pt x="4" y="871"/>
                  </a:lnTo>
                  <a:cubicBezTo>
                    <a:pt x="1" y="887"/>
                    <a:pt x="13" y="902"/>
                    <a:pt x="32" y="905"/>
                  </a:cubicBezTo>
                  <a:lnTo>
                    <a:pt x="35" y="905"/>
                  </a:lnTo>
                  <a:cubicBezTo>
                    <a:pt x="50" y="905"/>
                    <a:pt x="66" y="893"/>
                    <a:pt x="66" y="881"/>
                  </a:cubicBezTo>
                  <a:lnTo>
                    <a:pt x="198" y="38"/>
                  </a:lnTo>
                  <a:cubicBezTo>
                    <a:pt x="202"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8"/>
            <p:cNvSpPr/>
            <p:nvPr/>
          </p:nvSpPr>
          <p:spPr>
            <a:xfrm>
              <a:off x="4881049" y="841234"/>
              <a:ext cx="14396" cy="64780"/>
            </a:xfrm>
            <a:custGeom>
              <a:avLst/>
              <a:gdLst/>
              <a:ahLst/>
              <a:cxnLst/>
              <a:rect l="l" t="t" r="r" b="b"/>
              <a:pathLst>
                <a:path w="202" h="909" extrusionOk="0">
                  <a:moveTo>
                    <a:pt x="167" y="1"/>
                  </a:moveTo>
                  <a:cubicBezTo>
                    <a:pt x="153" y="1"/>
                    <a:pt x="139" y="15"/>
                    <a:pt x="134" y="29"/>
                  </a:cubicBezTo>
                  <a:lnTo>
                    <a:pt x="4" y="872"/>
                  </a:lnTo>
                  <a:cubicBezTo>
                    <a:pt x="1" y="887"/>
                    <a:pt x="10" y="903"/>
                    <a:pt x="32" y="909"/>
                  </a:cubicBezTo>
                  <a:lnTo>
                    <a:pt x="35" y="909"/>
                  </a:lnTo>
                  <a:cubicBezTo>
                    <a:pt x="50" y="909"/>
                    <a:pt x="66" y="897"/>
                    <a:pt x="66" y="881"/>
                  </a:cubicBezTo>
                  <a:lnTo>
                    <a:pt x="195" y="35"/>
                  </a:lnTo>
                  <a:cubicBezTo>
                    <a:pt x="202"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8"/>
            <p:cNvSpPr/>
            <p:nvPr/>
          </p:nvSpPr>
          <p:spPr>
            <a:xfrm>
              <a:off x="4808001" y="829974"/>
              <a:ext cx="14396" cy="64637"/>
            </a:xfrm>
            <a:custGeom>
              <a:avLst/>
              <a:gdLst/>
              <a:ahLst/>
              <a:cxnLst/>
              <a:rect l="l" t="t" r="r" b="b"/>
              <a:pathLst>
                <a:path w="202" h="907" extrusionOk="0">
                  <a:moveTo>
                    <a:pt x="164" y="0"/>
                  </a:moveTo>
                  <a:cubicBezTo>
                    <a:pt x="151" y="0"/>
                    <a:pt x="139" y="13"/>
                    <a:pt x="137" y="26"/>
                  </a:cubicBezTo>
                  <a:lnTo>
                    <a:pt x="7" y="872"/>
                  </a:lnTo>
                  <a:cubicBezTo>
                    <a:pt x="1" y="888"/>
                    <a:pt x="13" y="903"/>
                    <a:pt x="32" y="906"/>
                  </a:cubicBezTo>
                  <a:lnTo>
                    <a:pt x="38" y="906"/>
                  </a:lnTo>
                  <a:cubicBezTo>
                    <a:pt x="53" y="906"/>
                    <a:pt x="69" y="897"/>
                    <a:pt x="69" y="882"/>
                  </a:cubicBezTo>
                  <a:lnTo>
                    <a:pt x="199" y="36"/>
                  </a:lnTo>
                  <a:cubicBezTo>
                    <a:pt x="202" y="20"/>
                    <a:pt x="192" y="5"/>
                    <a:pt x="171" y="2"/>
                  </a:cubicBez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8"/>
            <p:cNvSpPr/>
            <p:nvPr/>
          </p:nvSpPr>
          <p:spPr>
            <a:xfrm>
              <a:off x="4735167" y="818572"/>
              <a:ext cx="14396" cy="64780"/>
            </a:xfrm>
            <a:custGeom>
              <a:avLst/>
              <a:gdLst/>
              <a:ahLst/>
              <a:cxnLst/>
              <a:rect l="l" t="t" r="r" b="b"/>
              <a:pathLst>
                <a:path w="202" h="909" extrusionOk="0">
                  <a:moveTo>
                    <a:pt x="167" y="1"/>
                  </a:moveTo>
                  <a:cubicBezTo>
                    <a:pt x="153" y="1"/>
                    <a:pt x="140" y="15"/>
                    <a:pt x="137" y="29"/>
                  </a:cubicBezTo>
                  <a:lnTo>
                    <a:pt x="4" y="875"/>
                  </a:lnTo>
                  <a:cubicBezTo>
                    <a:pt x="1" y="890"/>
                    <a:pt x="13" y="906"/>
                    <a:pt x="32" y="909"/>
                  </a:cubicBezTo>
                  <a:lnTo>
                    <a:pt x="35" y="909"/>
                  </a:lnTo>
                  <a:cubicBezTo>
                    <a:pt x="50" y="909"/>
                    <a:pt x="66" y="897"/>
                    <a:pt x="66" y="878"/>
                  </a:cubicBezTo>
                  <a:lnTo>
                    <a:pt x="199" y="38"/>
                  </a:lnTo>
                  <a:cubicBezTo>
                    <a:pt x="202" y="23"/>
                    <a:pt x="189" y="7"/>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8"/>
            <p:cNvSpPr/>
            <p:nvPr/>
          </p:nvSpPr>
          <p:spPr>
            <a:xfrm>
              <a:off x="4662405" y="807383"/>
              <a:ext cx="14324" cy="64780"/>
            </a:xfrm>
            <a:custGeom>
              <a:avLst/>
              <a:gdLst/>
              <a:ahLst/>
              <a:cxnLst/>
              <a:rect l="l" t="t" r="r" b="b"/>
              <a:pathLst>
                <a:path w="201" h="909" extrusionOk="0">
                  <a:moveTo>
                    <a:pt x="166" y="0"/>
                  </a:moveTo>
                  <a:cubicBezTo>
                    <a:pt x="152" y="0"/>
                    <a:pt x="139" y="14"/>
                    <a:pt x="136" y="29"/>
                  </a:cubicBezTo>
                  <a:lnTo>
                    <a:pt x="3" y="875"/>
                  </a:lnTo>
                  <a:cubicBezTo>
                    <a:pt x="0" y="890"/>
                    <a:pt x="12" y="905"/>
                    <a:pt x="31" y="908"/>
                  </a:cubicBezTo>
                  <a:lnTo>
                    <a:pt x="34" y="908"/>
                  </a:lnTo>
                  <a:cubicBezTo>
                    <a:pt x="53" y="908"/>
                    <a:pt x="65" y="896"/>
                    <a:pt x="65" y="881"/>
                  </a:cubicBezTo>
                  <a:lnTo>
                    <a:pt x="198" y="35"/>
                  </a:lnTo>
                  <a:cubicBezTo>
                    <a:pt x="201" y="19"/>
                    <a:pt x="188" y="4"/>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8"/>
            <p:cNvSpPr/>
            <p:nvPr/>
          </p:nvSpPr>
          <p:spPr>
            <a:xfrm>
              <a:off x="4589784" y="796123"/>
              <a:ext cx="14324" cy="64851"/>
            </a:xfrm>
            <a:custGeom>
              <a:avLst/>
              <a:gdLst/>
              <a:ahLst/>
              <a:cxnLst/>
              <a:rect l="l" t="t" r="r" b="b"/>
              <a:pathLst>
                <a:path w="201" h="910" extrusionOk="0">
                  <a:moveTo>
                    <a:pt x="166" y="1"/>
                  </a:moveTo>
                  <a:cubicBezTo>
                    <a:pt x="152" y="1"/>
                    <a:pt x="139" y="15"/>
                    <a:pt x="136" y="29"/>
                  </a:cubicBezTo>
                  <a:lnTo>
                    <a:pt x="3" y="872"/>
                  </a:lnTo>
                  <a:cubicBezTo>
                    <a:pt x="0" y="887"/>
                    <a:pt x="13" y="903"/>
                    <a:pt x="31" y="909"/>
                  </a:cubicBezTo>
                  <a:lnTo>
                    <a:pt x="34" y="909"/>
                  </a:lnTo>
                  <a:cubicBezTo>
                    <a:pt x="50" y="909"/>
                    <a:pt x="62" y="897"/>
                    <a:pt x="65" y="881"/>
                  </a:cubicBezTo>
                  <a:lnTo>
                    <a:pt x="198" y="35"/>
                  </a:lnTo>
                  <a:cubicBezTo>
                    <a:pt x="201" y="20"/>
                    <a:pt x="189" y="4"/>
                    <a:pt x="170"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4" name="Google Shape;654;p8"/>
          <p:cNvGrpSpPr/>
          <p:nvPr/>
        </p:nvGrpSpPr>
        <p:grpSpPr>
          <a:xfrm>
            <a:off x="4110313" y="195673"/>
            <a:ext cx="923329" cy="931807"/>
            <a:chOff x="4254388" y="3013473"/>
            <a:chExt cx="923329" cy="931807"/>
          </a:xfrm>
        </p:grpSpPr>
        <p:sp>
          <p:nvSpPr>
            <p:cNvPr id="655" name="Google Shape;655;p8"/>
            <p:cNvSpPr/>
            <p:nvPr/>
          </p:nvSpPr>
          <p:spPr>
            <a:xfrm>
              <a:off x="4254388" y="3013473"/>
              <a:ext cx="923329" cy="931807"/>
            </a:xfrm>
            <a:custGeom>
              <a:avLst/>
              <a:gdLst/>
              <a:ahLst/>
              <a:cxnLst/>
              <a:rect l="l" t="t" r="r" b="b"/>
              <a:pathLst>
                <a:path w="9340" h="9426" extrusionOk="0">
                  <a:moveTo>
                    <a:pt x="4668" y="0"/>
                  </a:moveTo>
                  <a:cubicBezTo>
                    <a:pt x="2090" y="0"/>
                    <a:pt x="0" y="2112"/>
                    <a:pt x="0" y="4715"/>
                  </a:cubicBezTo>
                  <a:cubicBezTo>
                    <a:pt x="0" y="7317"/>
                    <a:pt x="2090" y="9426"/>
                    <a:pt x="4668" y="9426"/>
                  </a:cubicBezTo>
                  <a:cubicBezTo>
                    <a:pt x="7246" y="9426"/>
                    <a:pt x="9340" y="7314"/>
                    <a:pt x="9340" y="4715"/>
                  </a:cubicBezTo>
                  <a:cubicBezTo>
                    <a:pt x="9340" y="2112"/>
                    <a:pt x="7246" y="6"/>
                    <a:pt x="4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8"/>
            <p:cNvSpPr/>
            <p:nvPr/>
          </p:nvSpPr>
          <p:spPr>
            <a:xfrm>
              <a:off x="4574784" y="3217313"/>
              <a:ext cx="195441" cy="362106"/>
            </a:xfrm>
            <a:custGeom>
              <a:avLst/>
              <a:gdLst/>
              <a:ahLst/>
              <a:cxnLst/>
              <a:rect l="l" t="t" r="r" b="b"/>
              <a:pathLst>
                <a:path w="1977" h="3663" extrusionOk="0">
                  <a:moveTo>
                    <a:pt x="1552" y="0"/>
                  </a:moveTo>
                  <a:cubicBezTo>
                    <a:pt x="1551" y="0"/>
                    <a:pt x="1549" y="0"/>
                    <a:pt x="1548" y="0"/>
                  </a:cubicBezTo>
                  <a:cubicBezTo>
                    <a:pt x="1520" y="0"/>
                    <a:pt x="1501" y="22"/>
                    <a:pt x="1505" y="50"/>
                  </a:cubicBezTo>
                  <a:lnTo>
                    <a:pt x="1751" y="3083"/>
                  </a:lnTo>
                  <a:lnTo>
                    <a:pt x="1751" y="3083"/>
                  </a:lnTo>
                  <a:lnTo>
                    <a:pt x="38" y="3573"/>
                  </a:lnTo>
                  <a:cubicBezTo>
                    <a:pt x="10" y="3576"/>
                    <a:pt x="1" y="3603"/>
                    <a:pt x="4" y="3628"/>
                  </a:cubicBezTo>
                  <a:cubicBezTo>
                    <a:pt x="7" y="3648"/>
                    <a:pt x="28" y="3663"/>
                    <a:pt x="50" y="3663"/>
                  </a:cubicBezTo>
                  <a:cubicBezTo>
                    <a:pt x="52" y="3663"/>
                    <a:pt x="54" y="3662"/>
                    <a:pt x="57" y="3662"/>
                  </a:cubicBezTo>
                  <a:lnTo>
                    <a:pt x="1887" y="3264"/>
                  </a:lnTo>
                  <a:cubicBezTo>
                    <a:pt x="1937" y="3255"/>
                    <a:pt x="1977" y="3202"/>
                    <a:pt x="1968" y="3150"/>
                  </a:cubicBezTo>
                  <a:lnTo>
                    <a:pt x="1594" y="37"/>
                  </a:lnTo>
                  <a:cubicBezTo>
                    <a:pt x="1591" y="17"/>
                    <a:pt x="1570" y="0"/>
                    <a:pt x="1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8"/>
            <p:cNvSpPr/>
            <p:nvPr/>
          </p:nvSpPr>
          <p:spPr>
            <a:xfrm>
              <a:off x="4496390" y="3135856"/>
              <a:ext cx="57436" cy="50811"/>
            </a:xfrm>
            <a:custGeom>
              <a:avLst/>
              <a:gdLst/>
              <a:ahLst/>
              <a:cxnLst/>
              <a:rect l="l" t="t" r="r" b="b"/>
              <a:pathLst>
                <a:path w="581" h="514" extrusionOk="0">
                  <a:moveTo>
                    <a:pt x="292" y="1"/>
                  </a:moveTo>
                  <a:cubicBezTo>
                    <a:pt x="249" y="1"/>
                    <a:pt x="204" y="12"/>
                    <a:pt x="164" y="37"/>
                  </a:cubicBezTo>
                  <a:cubicBezTo>
                    <a:pt x="44" y="105"/>
                    <a:pt x="0" y="263"/>
                    <a:pt x="72" y="386"/>
                  </a:cubicBezTo>
                  <a:cubicBezTo>
                    <a:pt x="118" y="468"/>
                    <a:pt x="204" y="514"/>
                    <a:pt x="293" y="514"/>
                  </a:cubicBezTo>
                  <a:cubicBezTo>
                    <a:pt x="335" y="514"/>
                    <a:pt x="378" y="504"/>
                    <a:pt x="417" y="482"/>
                  </a:cubicBezTo>
                  <a:cubicBezTo>
                    <a:pt x="538" y="411"/>
                    <a:pt x="581" y="253"/>
                    <a:pt x="510" y="130"/>
                  </a:cubicBezTo>
                  <a:cubicBezTo>
                    <a:pt x="465" y="47"/>
                    <a:pt x="380" y="1"/>
                    <a:pt x="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8"/>
            <p:cNvSpPr/>
            <p:nvPr/>
          </p:nvSpPr>
          <p:spPr>
            <a:xfrm>
              <a:off x="4861074" y="3772585"/>
              <a:ext cx="57535" cy="50811"/>
            </a:xfrm>
            <a:custGeom>
              <a:avLst/>
              <a:gdLst/>
              <a:ahLst/>
              <a:cxnLst/>
              <a:rect l="l" t="t" r="r" b="b"/>
              <a:pathLst>
                <a:path w="582" h="514" extrusionOk="0">
                  <a:moveTo>
                    <a:pt x="292" y="0"/>
                  </a:moveTo>
                  <a:cubicBezTo>
                    <a:pt x="249" y="0"/>
                    <a:pt x="205" y="12"/>
                    <a:pt x="165" y="36"/>
                  </a:cubicBezTo>
                  <a:cubicBezTo>
                    <a:pt x="44" y="104"/>
                    <a:pt x="1" y="265"/>
                    <a:pt x="72" y="388"/>
                  </a:cubicBezTo>
                  <a:cubicBezTo>
                    <a:pt x="118" y="468"/>
                    <a:pt x="204" y="513"/>
                    <a:pt x="292" y="513"/>
                  </a:cubicBezTo>
                  <a:cubicBezTo>
                    <a:pt x="335" y="513"/>
                    <a:pt x="378" y="503"/>
                    <a:pt x="418" y="481"/>
                  </a:cubicBezTo>
                  <a:cubicBezTo>
                    <a:pt x="538" y="410"/>
                    <a:pt x="581" y="253"/>
                    <a:pt x="510" y="129"/>
                  </a:cubicBezTo>
                  <a:cubicBezTo>
                    <a:pt x="463" y="47"/>
                    <a:pt x="379" y="0"/>
                    <a:pt x="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8"/>
            <p:cNvSpPr/>
            <p:nvPr/>
          </p:nvSpPr>
          <p:spPr>
            <a:xfrm>
              <a:off x="4363032" y="3270300"/>
              <a:ext cx="57140" cy="51009"/>
            </a:xfrm>
            <a:custGeom>
              <a:avLst/>
              <a:gdLst/>
              <a:ahLst/>
              <a:cxnLst/>
              <a:rect l="l" t="t" r="r" b="b"/>
              <a:pathLst>
                <a:path w="578" h="516" extrusionOk="0">
                  <a:moveTo>
                    <a:pt x="289" y="1"/>
                  </a:moveTo>
                  <a:cubicBezTo>
                    <a:pt x="201" y="1"/>
                    <a:pt x="116" y="46"/>
                    <a:pt x="68" y="128"/>
                  </a:cubicBezTo>
                  <a:cubicBezTo>
                    <a:pt x="0" y="252"/>
                    <a:pt x="37" y="409"/>
                    <a:pt x="161" y="480"/>
                  </a:cubicBezTo>
                  <a:cubicBezTo>
                    <a:pt x="201" y="504"/>
                    <a:pt x="245" y="515"/>
                    <a:pt x="288" y="515"/>
                  </a:cubicBezTo>
                  <a:cubicBezTo>
                    <a:pt x="376" y="515"/>
                    <a:pt x="462" y="469"/>
                    <a:pt x="510" y="384"/>
                  </a:cubicBezTo>
                  <a:cubicBezTo>
                    <a:pt x="578" y="264"/>
                    <a:pt x="541" y="104"/>
                    <a:pt x="417" y="36"/>
                  </a:cubicBezTo>
                  <a:cubicBezTo>
                    <a:pt x="377" y="12"/>
                    <a:pt x="333"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8"/>
            <p:cNvSpPr/>
            <p:nvPr/>
          </p:nvSpPr>
          <p:spPr>
            <a:xfrm>
              <a:off x="4994531" y="3637944"/>
              <a:ext cx="57140" cy="51108"/>
            </a:xfrm>
            <a:custGeom>
              <a:avLst/>
              <a:gdLst/>
              <a:ahLst/>
              <a:cxnLst/>
              <a:rect l="l" t="t" r="r" b="b"/>
              <a:pathLst>
                <a:path w="578" h="517" extrusionOk="0">
                  <a:moveTo>
                    <a:pt x="285" y="1"/>
                  </a:moveTo>
                  <a:cubicBezTo>
                    <a:pt x="197" y="1"/>
                    <a:pt x="113" y="47"/>
                    <a:pt x="68" y="130"/>
                  </a:cubicBezTo>
                  <a:cubicBezTo>
                    <a:pt x="0" y="253"/>
                    <a:pt x="37" y="411"/>
                    <a:pt x="161" y="482"/>
                  </a:cubicBezTo>
                  <a:cubicBezTo>
                    <a:pt x="201" y="505"/>
                    <a:pt x="245" y="517"/>
                    <a:pt x="289" y="517"/>
                  </a:cubicBezTo>
                  <a:cubicBezTo>
                    <a:pt x="376" y="517"/>
                    <a:pt x="462" y="471"/>
                    <a:pt x="510" y="389"/>
                  </a:cubicBezTo>
                  <a:cubicBezTo>
                    <a:pt x="578" y="265"/>
                    <a:pt x="540" y="105"/>
                    <a:pt x="417" y="37"/>
                  </a:cubicBezTo>
                  <a:cubicBezTo>
                    <a:pt x="375" y="12"/>
                    <a:pt x="329"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8"/>
            <p:cNvSpPr/>
            <p:nvPr/>
          </p:nvSpPr>
          <p:spPr>
            <a:xfrm>
              <a:off x="4363032" y="3638142"/>
              <a:ext cx="57140" cy="50614"/>
            </a:xfrm>
            <a:custGeom>
              <a:avLst/>
              <a:gdLst/>
              <a:ahLst/>
              <a:cxnLst/>
              <a:rect l="l" t="t" r="r" b="b"/>
              <a:pathLst>
                <a:path w="578" h="512" extrusionOk="0">
                  <a:moveTo>
                    <a:pt x="288" y="1"/>
                  </a:moveTo>
                  <a:cubicBezTo>
                    <a:pt x="245" y="1"/>
                    <a:pt x="201" y="12"/>
                    <a:pt x="161" y="35"/>
                  </a:cubicBezTo>
                  <a:cubicBezTo>
                    <a:pt x="40" y="103"/>
                    <a:pt x="0" y="263"/>
                    <a:pt x="68" y="387"/>
                  </a:cubicBezTo>
                  <a:cubicBezTo>
                    <a:pt x="116" y="466"/>
                    <a:pt x="203" y="512"/>
                    <a:pt x="292" y="512"/>
                  </a:cubicBezTo>
                  <a:cubicBezTo>
                    <a:pt x="334" y="512"/>
                    <a:pt x="377" y="501"/>
                    <a:pt x="417" y="480"/>
                  </a:cubicBezTo>
                  <a:cubicBezTo>
                    <a:pt x="538" y="409"/>
                    <a:pt x="578" y="251"/>
                    <a:pt x="510" y="128"/>
                  </a:cubicBezTo>
                  <a:cubicBezTo>
                    <a:pt x="462" y="47"/>
                    <a:pt x="377" y="1"/>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8"/>
            <p:cNvSpPr/>
            <p:nvPr/>
          </p:nvSpPr>
          <p:spPr>
            <a:xfrm>
              <a:off x="4994531" y="3270399"/>
              <a:ext cx="57140" cy="50614"/>
            </a:xfrm>
            <a:custGeom>
              <a:avLst/>
              <a:gdLst/>
              <a:ahLst/>
              <a:cxnLst/>
              <a:rect l="l" t="t" r="r" b="b"/>
              <a:pathLst>
                <a:path w="578" h="512" extrusionOk="0">
                  <a:moveTo>
                    <a:pt x="288" y="0"/>
                  </a:moveTo>
                  <a:cubicBezTo>
                    <a:pt x="245" y="0"/>
                    <a:pt x="201" y="11"/>
                    <a:pt x="161" y="35"/>
                  </a:cubicBezTo>
                  <a:cubicBezTo>
                    <a:pt x="37" y="103"/>
                    <a:pt x="0" y="263"/>
                    <a:pt x="68" y="383"/>
                  </a:cubicBezTo>
                  <a:cubicBezTo>
                    <a:pt x="116" y="465"/>
                    <a:pt x="203" y="511"/>
                    <a:pt x="292" y="511"/>
                  </a:cubicBezTo>
                  <a:cubicBezTo>
                    <a:pt x="334" y="511"/>
                    <a:pt x="377" y="501"/>
                    <a:pt x="417" y="479"/>
                  </a:cubicBezTo>
                  <a:cubicBezTo>
                    <a:pt x="534" y="408"/>
                    <a:pt x="578" y="251"/>
                    <a:pt x="510" y="127"/>
                  </a:cubicBezTo>
                  <a:cubicBezTo>
                    <a:pt x="462" y="46"/>
                    <a:pt x="377"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8"/>
            <p:cNvSpPr/>
            <p:nvPr/>
          </p:nvSpPr>
          <p:spPr>
            <a:xfrm>
              <a:off x="4496094" y="3772585"/>
              <a:ext cx="57733" cy="51108"/>
            </a:xfrm>
            <a:custGeom>
              <a:avLst/>
              <a:gdLst/>
              <a:ahLst/>
              <a:cxnLst/>
              <a:rect l="l" t="t" r="r" b="b"/>
              <a:pathLst>
                <a:path w="584" h="517" extrusionOk="0">
                  <a:moveTo>
                    <a:pt x="294" y="0"/>
                  </a:moveTo>
                  <a:cubicBezTo>
                    <a:pt x="206" y="0"/>
                    <a:pt x="120" y="47"/>
                    <a:pt x="75" y="129"/>
                  </a:cubicBezTo>
                  <a:cubicBezTo>
                    <a:pt x="0" y="253"/>
                    <a:pt x="44" y="407"/>
                    <a:pt x="167" y="481"/>
                  </a:cubicBezTo>
                  <a:cubicBezTo>
                    <a:pt x="207" y="505"/>
                    <a:pt x="252" y="516"/>
                    <a:pt x="295" y="516"/>
                  </a:cubicBezTo>
                  <a:cubicBezTo>
                    <a:pt x="383" y="516"/>
                    <a:pt x="468" y="471"/>
                    <a:pt x="513" y="388"/>
                  </a:cubicBezTo>
                  <a:cubicBezTo>
                    <a:pt x="584" y="265"/>
                    <a:pt x="544" y="108"/>
                    <a:pt x="420" y="36"/>
                  </a:cubicBezTo>
                  <a:cubicBezTo>
                    <a:pt x="381" y="12"/>
                    <a:pt x="337" y="0"/>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8"/>
            <p:cNvSpPr/>
            <p:nvPr/>
          </p:nvSpPr>
          <p:spPr>
            <a:xfrm>
              <a:off x="4860777" y="3135856"/>
              <a:ext cx="57535" cy="51009"/>
            </a:xfrm>
            <a:custGeom>
              <a:avLst/>
              <a:gdLst/>
              <a:ahLst/>
              <a:cxnLst/>
              <a:rect l="l" t="t" r="r" b="b"/>
              <a:pathLst>
                <a:path w="582" h="516" extrusionOk="0">
                  <a:moveTo>
                    <a:pt x="290" y="1"/>
                  </a:moveTo>
                  <a:cubicBezTo>
                    <a:pt x="202" y="1"/>
                    <a:pt x="117" y="47"/>
                    <a:pt x="72" y="130"/>
                  </a:cubicBezTo>
                  <a:cubicBezTo>
                    <a:pt x="1" y="250"/>
                    <a:pt x="44" y="408"/>
                    <a:pt x="165" y="482"/>
                  </a:cubicBezTo>
                  <a:cubicBezTo>
                    <a:pt x="203" y="505"/>
                    <a:pt x="246" y="516"/>
                    <a:pt x="289" y="516"/>
                  </a:cubicBezTo>
                  <a:cubicBezTo>
                    <a:pt x="377" y="516"/>
                    <a:pt x="465" y="469"/>
                    <a:pt x="510" y="386"/>
                  </a:cubicBezTo>
                  <a:cubicBezTo>
                    <a:pt x="581" y="266"/>
                    <a:pt x="541" y="105"/>
                    <a:pt x="418" y="37"/>
                  </a:cubicBezTo>
                  <a:cubicBezTo>
                    <a:pt x="378" y="12"/>
                    <a:pt x="333" y="1"/>
                    <a:pt x="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8"/>
            <p:cNvSpPr/>
            <p:nvPr/>
          </p:nvSpPr>
          <p:spPr>
            <a:xfrm>
              <a:off x="4684713" y="3078718"/>
              <a:ext cx="11665" cy="64256"/>
            </a:xfrm>
            <a:custGeom>
              <a:avLst/>
              <a:gdLst/>
              <a:ahLst/>
              <a:cxnLst/>
              <a:rect l="l" t="t" r="r" b="b"/>
              <a:pathLst>
                <a:path w="118" h="650" extrusionOk="0">
                  <a:moveTo>
                    <a:pt x="93" y="1"/>
                  </a:moveTo>
                  <a:lnTo>
                    <a:pt x="0" y="10"/>
                  </a:lnTo>
                  <a:lnTo>
                    <a:pt x="25" y="649"/>
                  </a:lnTo>
                  <a:lnTo>
                    <a:pt x="118" y="646"/>
                  </a:lnTo>
                  <a:lnTo>
                    <a:pt x="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8"/>
            <p:cNvSpPr/>
            <p:nvPr/>
          </p:nvSpPr>
          <p:spPr>
            <a:xfrm>
              <a:off x="4713678" y="3080299"/>
              <a:ext cx="10775" cy="65343"/>
            </a:xfrm>
            <a:custGeom>
              <a:avLst/>
              <a:gdLst/>
              <a:ahLst/>
              <a:cxnLst/>
              <a:rect l="l" t="t" r="r" b="b"/>
              <a:pathLst>
                <a:path w="109" h="661" extrusionOk="0">
                  <a:moveTo>
                    <a:pt x="93" y="0"/>
                  </a:moveTo>
                  <a:lnTo>
                    <a:pt x="1" y="3"/>
                  </a:lnTo>
                  <a:cubicBezTo>
                    <a:pt x="10" y="219"/>
                    <a:pt x="16" y="442"/>
                    <a:pt x="7" y="658"/>
                  </a:cubicBezTo>
                  <a:lnTo>
                    <a:pt x="100" y="661"/>
                  </a:lnTo>
                  <a:cubicBezTo>
                    <a:pt x="109" y="442"/>
                    <a:pt x="109" y="219"/>
                    <a:pt x="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8"/>
            <p:cNvSpPr/>
            <p:nvPr/>
          </p:nvSpPr>
          <p:spPr>
            <a:xfrm>
              <a:off x="5028637" y="3467616"/>
              <a:ext cx="80371" cy="10775"/>
            </a:xfrm>
            <a:custGeom>
              <a:avLst/>
              <a:gdLst/>
              <a:ahLst/>
              <a:cxnLst/>
              <a:rect l="l" t="t" r="r" b="b"/>
              <a:pathLst>
                <a:path w="813" h="109" extrusionOk="0">
                  <a:moveTo>
                    <a:pt x="813" y="0"/>
                  </a:moveTo>
                  <a:lnTo>
                    <a:pt x="1" y="16"/>
                  </a:lnTo>
                  <a:lnTo>
                    <a:pt x="4" y="108"/>
                  </a:lnTo>
                  <a:lnTo>
                    <a:pt x="813" y="93"/>
                  </a:lnTo>
                  <a:lnTo>
                    <a:pt x="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8"/>
            <p:cNvSpPr/>
            <p:nvPr/>
          </p:nvSpPr>
          <p:spPr>
            <a:xfrm>
              <a:off x="5031405" y="3495394"/>
              <a:ext cx="80964" cy="10775"/>
            </a:xfrm>
            <a:custGeom>
              <a:avLst/>
              <a:gdLst/>
              <a:ahLst/>
              <a:cxnLst/>
              <a:rect l="l" t="t" r="r" b="b"/>
              <a:pathLst>
                <a:path w="819" h="109" extrusionOk="0">
                  <a:moveTo>
                    <a:pt x="7" y="0"/>
                  </a:moveTo>
                  <a:lnTo>
                    <a:pt x="1" y="93"/>
                  </a:lnTo>
                  <a:cubicBezTo>
                    <a:pt x="137" y="105"/>
                    <a:pt x="276" y="108"/>
                    <a:pt x="408" y="108"/>
                  </a:cubicBezTo>
                  <a:cubicBezTo>
                    <a:pt x="544" y="108"/>
                    <a:pt x="683" y="102"/>
                    <a:pt x="819" y="93"/>
                  </a:cubicBezTo>
                  <a:lnTo>
                    <a:pt x="810" y="0"/>
                  </a:lnTo>
                  <a:cubicBezTo>
                    <a:pt x="677" y="11"/>
                    <a:pt x="543" y="16"/>
                    <a:pt x="408" y="16"/>
                  </a:cubicBezTo>
                  <a:cubicBezTo>
                    <a:pt x="274" y="16"/>
                    <a:pt x="140" y="11"/>
                    <a:pt x="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8"/>
            <p:cNvSpPr/>
            <p:nvPr/>
          </p:nvSpPr>
          <p:spPr>
            <a:xfrm>
              <a:off x="4677991" y="3778912"/>
              <a:ext cx="11369" cy="86498"/>
            </a:xfrm>
            <a:custGeom>
              <a:avLst/>
              <a:gdLst/>
              <a:ahLst/>
              <a:cxnLst/>
              <a:rect l="l" t="t" r="r" b="b"/>
              <a:pathLst>
                <a:path w="115" h="875" extrusionOk="0">
                  <a:moveTo>
                    <a:pt x="96" y="0"/>
                  </a:moveTo>
                  <a:lnTo>
                    <a:pt x="1" y="3"/>
                  </a:lnTo>
                  <a:lnTo>
                    <a:pt x="19" y="874"/>
                  </a:lnTo>
                  <a:lnTo>
                    <a:pt x="115" y="874"/>
                  </a:lnTo>
                  <a:lnTo>
                    <a:pt x="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8"/>
            <p:cNvSpPr/>
            <p:nvPr/>
          </p:nvSpPr>
          <p:spPr>
            <a:xfrm>
              <a:off x="4706659" y="3783756"/>
              <a:ext cx="11072" cy="86795"/>
            </a:xfrm>
            <a:custGeom>
              <a:avLst/>
              <a:gdLst/>
              <a:ahLst/>
              <a:cxnLst/>
              <a:rect l="l" t="t" r="r" b="b"/>
              <a:pathLst>
                <a:path w="112" h="878" extrusionOk="0">
                  <a:moveTo>
                    <a:pt x="4" y="1"/>
                  </a:moveTo>
                  <a:cubicBezTo>
                    <a:pt x="1" y="291"/>
                    <a:pt x="7" y="587"/>
                    <a:pt x="19" y="878"/>
                  </a:cubicBezTo>
                  <a:lnTo>
                    <a:pt x="112" y="874"/>
                  </a:lnTo>
                  <a:cubicBezTo>
                    <a:pt x="96" y="584"/>
                    <a:pt x="93" y="29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8"/>
            <p:cNvSpPr/>
            <p:nvPr/>
          </p:nvSpPr>
          <p:spPr>
            <a:xfrm>
              <a:off x="4302235" y="3453578"/>
              <a:ext cx="80075" cy="11368"/>
            </a:xfrm>
            <a:custGeom>
              <a:avLst/>
              <a:gdLst/>
              <a:ahLst/>
              <a:cxnLst/>
              <a:rect l="l" t="t" r="r" b="b"/>
              <a:pathLst>
                <a:path w="810" h="115" extrusionOk="0">
                  <a:moveTo>
                    <a:pt x="810" y="0"/>
                  </a:moveTo>
                  <a:lnTo>
                    <a:pt x="29" y="3"/>
                  </a:lnTo>
                  <a:lnTo>
                    <a:pt x="29" y="113"/>
                  </a:lnTo>
                  <a:lnTo>
                    <a:pt x="29" y="113"/>
                  </a:lnTo>
                  <a:lnTo>
                    <a:pt x="810" y="62"/>
                  </a:lnTo>
                  <a:lnTo>
                    <a:pt x="810" y="0"/>
                  </a:lnTo>
                  <a:close/>
                  <a:moveTo>
                    <a:pt x="29" y="113"/>
                  </a:moveTo>
                  <a:lnTo>
                    <a:pt x="1" y="114"/>
                  </a:lnTo>
                  <a:lnTo>
                    <a:pt x="29" y="114"/>
                  </a:lnTo>
                  <a:lnTo>
                    <a:pt x="29" y="1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8"/>
            <p:cNvSpPr/>
            <p:nvPr/>
          </p:nvSpPr>
          <p:spPr>
            <a:xfrm>
              <a:off x="4296501" y="3486201"/>
              <a:ext cx="93124" cy="12258"/>
            </a:xfrm>
            <a:custGeom>
              <a:avLst/>
              <a:gdLst/>
              <a:ahLst/>
              <a:cxnLst/>
              <a:rect l="l" t="t" r="r" b="b"/>
              <a:pathLst>
                <a:path w="942" h="124" extrusionOk="0">
                  <a:moveTo>
                    <a:pt x="939" y="0"/>
                  </a:moveTo>
                  <a:lnTo>
                    <a:pt x="0" y="31"/>
                  </a:lnTo>
                  <a:lnTo>
                    <a:pt x="0" y="124"/>
                  </a:lnTo>
                  <a:lnTo>
                    <a:pt x="942" y="96"/>
                  </a:lnTo>
                  <a:lnTo>
                    <a:pt x="9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3" name="Google Shape;673;p8"/>
          <p:cNvSpPr/>
          <p:nvPr/>
        </p:nvSpPr>
        <p:spPr>
          <a:xfrm rot="-800344" flipH="1">
            <a:off x="8721905" y="261112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8"/>
          <p:cNvSpPr/>
          <p:nvPr/>
        </p:nvSpPr>
        <p:spPr>
          <a:xfrm rot="-800344" flipH="1">
            <a:off x="589452" y="1977360"/>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8"/>
          <p:cNvSpPr/>
          <p:nvPr/>
        </p:nvSpPr>
        <p:spPr>
          <a:xfrm rot="-800344" flipH="1">
            <a:off x="57043" y="3225146"/>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8"/>
          <p:cNvSpPr/>
          <p:nvPr/>
        </p:nvSpPr>
        <p:spPr>
          <a:xfrm rot="-800344" flipH="1">
            <a:off x="8308760" y="473311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8"/>
          <p:cNvSpPr/>
          <p:nvPr/>
        </p:nvSpPr>
        <p:spPr>
          <a:xfrm rot="-800344" flipH="1">
            <a:off x="901155" y="3483046"/>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8"/>
          <p:cNvSpPr/>
          <p:nvPr/>
        </p:nvSpPr>
        <p:spPr>
          <a:xfrm rot="-800344" flipH="1">
            <a:off x="8570639" y="2982635"/>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8"/>
          <p:cNvSpPr/>
          <p:nvPr/>
        </p:nvSpPr>
        <p:spPr>
          <a:xfrm rot="-800344" flipH="1">
            <a:off x="1304189" y="4724198"/>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8"/>
          <p:cNvSpPr txBox="1">
            <a:spLocks noGrp="1"/>
          </p:cNvSpPr>
          <p:nvPr>
            <p:ph type="title"/>
          </p:nvPr>
        </p:nvSpPr>
        <p:spPr>
          <a:xfrm>
            <a:off x="1248600" y="1274700"/>
            <a:ext cx="6646800" cy="3136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 name="TextBox 1"/>
          <p:cNvSpPr txBox="1"/>
          <p:nvPr userDrawn="1"/>
        </p:nvSpPr>
        <p:spPr>
          <a:xfrm>
            <a:off x="2418999" y="4662371"/>
            <a:ext cx="4306002" cy="307777"/>
          </a:xfrm>
          <a:prstGeom prst="rect">
            <a:avLst/>
          </a:prstGeom>
          <a:noFill/>
        </p:spPr>
        <p:txBody>
          <a:bodyPr wrap="square" rtlCol="0">
            <a:spAutoFit/>
          </a:bodyPr>
          <a:lstStyle/>
          <a:p>
            <a:pPr algn="ctr"/>
            <a:r>
              <a:rPr lang="en-US" dirty="0">
                <a:solidFill>
                  <a:schemeClr val="accent6">
                    <a:lumMod val="40000"/>
                    <a:lumOff val="60000"/>
                  </a:schemeClr>
                </a:solidFill>
                <a:latin typeface="Quicksand" pitchFamily="2" charset="77"/>
              </a:rPr>
              <a:t>Tài liệu được soạn bởi nhóm 6Ps – 039 702 7436</a:t>
            </a:r>
            <a:endParaRPr lang="en-US" dirty="0">
              <a:solidFill>
                <a:schemeClr val="accent6">
                  <a:lumMod val="40000"/>
                  <a:lumOff val="60000"/>
                </a:schemeClr>
              </a:solidFill>
              <a:latin typeface="Quicksand" pitchFamily="2" charset="77"/>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9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11"/>
        <p:cNvGrpSpPr/>
        <p:nvPr/>
      </p:nvGrpSpPr>
      <p:grpSpPr>
        <a:xfrm>
          <a:off x="0" y="0"/>
          <a:ext cx="0" cy="0"/>
          <a:chOff x="0" y="0"/>
          <a:chExt cx="0" cy="0"/>
        </a:xfrm>
      </p:grpSpPr>
      <p:sp>
        <p:nvSpPr>
          <p:cNvPr id="912" name="Google Shape;912;p13"/>
          <p:cNvSpPr/>
          <p:nvPr/>
        </p:nvSpPr>
        <p:spPr>
          <a:xfrm rot="3786790">
            <a:off x="-622041" y="3622561"/>
            <a:ext cx="2061462" cy="1991996"/>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13" name="Google Shape;913;p13"/>
          <p:cNvGrpSpPr/>
          <p:nvPr/>
        </p:nvGrpSpPr>
        <p:grpSpPr>
          <a:xfrm rot="5107708">
            <a:off x="323028" y="4231409"/>
            <a:ext cx="625812" cy="1296185"/>
            <a:chOff x="5682507" y="1165906"/>
            <a:chExt cx="695618" cy="1440766"/>
          </a:xfrm>
        </p:grpSpPr>
        <p:sp>
          <p:nvSpPr>
            <p:cNvPr id="914" name="Google Shape;914;p13"/>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3"/>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3"/>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7" name="Google Shape;917;p13"/>
          <p:cNvGrpSpPr/>
          <p:nvPr/>
        </p:nvGrpSpPr>
        <p:grpSpPr>
          <a:xfrm rot="-5150611">
            <a:off x="7555621" y="4349652"/>
            <a:ext cx="823851" cy="1367385"/>
            <a:chOff x="6081526" y="1274231"/>
            <a:chExt cx="861665" cy="1430148"/>
          </a:xfrm>
        </p:grpSpPr>
        <p:sp>
          <p:nvSpPr>
            <p:cNvPr id="918" name="Google Shape;918;p13"/>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3"/>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3"/>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3"/>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13"/>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3"/>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13"/>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5" name="Google Shape;925;p13"/>
          <p:cNvGrpSpPr/>
          <p:nvPr/>
        </p:nvGrpSpPr>
        <p:grpSpPr>
          <a:xfrm rot="576529">
            <a:off x="8541288" y="3063276"/>
            <a:ext cx="611523" cy="1117980"/>
            <a:chOff x="5873325" y="3529053"/>
            <a:chExt cx="251604" cy="459980"/>
          </a:xfrm>
        </p:grpSpPr>
        <p:sp>
          <p:nvSpPr>
            <p:cNvPr id="926" name="Google Shape;926;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3"/>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13"/>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13"/>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13"/>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13"/>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35" name="Google Shape;935;p13"/>
          <p:cNvGrpSpPr/>
          <p:nvPr/>
        </p:nvGrpSpPr>
        <p:grpSpPr>
          <a:xfrm rot="951867">
            <a:off x="8541291" y="1982082"/>
            <a:ext cx="611517" cy="1117969"/>
            <a:chOff x="5873325" y="3529053"/>
            <a:chExt cx="251604" cy="459980"/>
          </a:xfrm>
        </p:grpSpPr>
        <p:sp>
          <p:nvSpPr>
            <p:cNvPr id="936" name="Google Shape;936;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3"/>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3"/>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3"/>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13"/>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13"/>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5" name="Google Shape;945;p13"/>
          <p:cNvGrpSpPr/>
          <p:nvPr/>
        </p:nvGrpSpPr>
        <p:grpSpPr>
          <a:xfrm>
            <a:off x="8504351" y="3394677"/>
            <a:ext cx="611549" cy="1118027"/>
            <a:chOff x="5873325" y="3529053"/>
            <a:chExt cx="251604" cy="459980"/>
          </a:xfrm>
        </p:grpSpPr>
        <p:sp>
          <p:nvSpPr>
            <p:cNvPr id="946" name="Google Shape;946;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13"/>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13"/>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13"/>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13"/>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13"/>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13"/>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13"/>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5" name="Google Shape;955;p13"/>
          <p:cNvGrpSpPr/>
          <p:nvPr/>
        </p:nvGrpSpPr>
        <p:grpSpPr>
          <a:xfrm>
            <a:off x="8179622" y="3932656"/>
            <a:ext cx="1260802" cy="1371830"/>
            <a:chOff x="5606093" y="2415423"/>
            <a:chExt cx="518742" cy="564423"/>
          </a:xfrm>
        </p:grpSpPr>
        <p:sp>
          <p:nvSpPr>
            <p:cNvPr id="956" name="Google Shape;956;p13"/>
            <p:cNvSpPr/>
            <p:nvPr/>
          </p:nvSpPr>
          <p:spPr>
            <a:xfrm>
              <a:off x="5680253" y="2605983"/>
              <a:ext cx="20541" cy="107816"/>
            </a:xfrm>
            <a:custGeom>
              <a:avLst/>
              <a:gdLst/>
              <a:ahLst/>
              <a:cxnLst/>
              <a:rect l="l" t="t" r="r" b="b"/>
              <a:pathLst>
                <a:path w="603" h="3165" extrusionOk="0">
                  <a:moveTo>
                    <a:pt x="562" y="0"/>
                  </a:moveTo>
                  <a:lnTo>
                    <a:pt x="0" y="3159"/>
                  </a:lnTo>
                  <a:lnTo>
                    <a:pt x="40" y="3165"/>
                  </a:lnTo>
                  <a:lnTo>
                    <a:pt x="602" y="6"/>
                  </a:lnTo>
                  <a:lnTo>
                    <a:pt x="562" y="0"/>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13"/>
            <p:cNvSpPr/>
            <p:nvPr/>
          </p:nvSpPr>
          <p:spPr>
            <a:xfrm>
              <a:off x="5713466" y="2703136"/>
              <a:ext cx="20132" cy="86287"/>
            </a:xfrm>
            <a:custGeom>
              <a:avLst/>
              <a:gdLst/>
              <a:ahLst/>
              <a:cxnLst/>
              <a:rect l="l" t="t" r="r" b="b"/>
              <a:pathLst>
                <a:path w="591" h="2533" extrusionOk="0">
                  <a:moveTo>
                    <a:pt x="554" y="1"/>
                  </a:moveTo>
                  <a:cubicBezTo>
                    <a:pt x="341" y="831"/>
                    <a:pt x="155" y="1680"/>
                    <a:pt x="1" y="2523"/>
                  </a:cubicBezTo>
                  <a:lnTo>
                    <a:pt x="38" y="2533"/>
                  </a:lnTo>
                  <a:cubicBezTo>
                    <a:pt x="192" y="1690"/>
                    <a:pt x="378" y="841"/>
                    <a:pt x="591" y="7"/>
                  </a:cubicBezTo>
                  <a:lnTo>
                    <a:pt x="554" y="1"/>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13"/>
            <p:cNvSpPr/>
            <p:nvPr/>
          </p:nvSpPr>
          <p:spPr>
            <a:xfrm>
              <a:off x="5936353" y="2799608"/>
              <a:ext cx="14750" cy="13524"/>
            </a:xfrm>
            <a:custGeom>
              <a:avLst/>
              <a:gdLst/>
              <a:ahLst/>
              <a:cxnLst/>
              <a:rect l="l" t="t" r="r" b="b"/>
              <a:pathLst>
                <a:path w="433" h="397" extrusionOk="0">
                  <a:moveTo>
                    <a:pt x="211" y="1"/>
                  </a:moveTo>
                  <a:cubicBezTo>
                    <a:pt x="121" y="1"/>
                    <a:pt x="43" y="62"/>
                    <a:pt x="22" y="154"/>
                  </a:cubicBezTo>
                  <a:cubicBezTo>
                    <a:pt x="0" y="262"/>
                    <a:pt x="65" y="367"/>
                    <a:pt x="173" y="392"/>
                  </a:cubicBezTo>
                  <a:cubicBezTo>
                    <a:pt x="187" y="395"/>
                    <a:pt x="201" y="396"/>
                    <a:pt x="215" y="396"/>
                  </a:cubicBezTo>
                  <a:cubicBezTo>
                    <a:pt x="307" y="396"/>
                    <a:pt x="389" y="335"/>
                    <a:pt x="408" y="241"/>
                  </a:cubicBezTo>
                  <a:cubicBezTo>
                    <a:pt x="432" y="133"/>
                    <a:pt x="364" y="28"/>
                    <a:pt x="256" y="6"/>
                  </a:cubicBezTo>
                  <a:cubicBezTo>
                    <a:pt x="241" y="3"/>
                    <a:pt x="226" y="1"/>
                    <a:pt x="211" y="1"/>
                  </a:cubicBezTo>
                  <a:close/>
                </a:path>
              </a:pathLst>
            </a:custGeom>
            <a:solidFill>
              <a:srgbClr val="23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13"/>
            <p:cNvSpPr/>
            <p:nvPr/>
          </p:nvSpPr>
          <p:spPr>
            <a:xfrm>
              <a:off x="5918980" y="2804002"/>
              <a:ext cx="19179" cy="3815"/>
            </a:xfrm>
            <a:custGeom>
              <a:avLst/>
              <a:gdLst/>
              <a:ahLst/>
              <a:cxnLst/>
              <a:rect l="l" t="t" r="r" b="b"/>
              <a:pathLst>
                <a:path w="563" h="112" extrusionOk="0">
                  <a:moveTo>
                    <a:pt x="1" y="112"/>
                  </a:moveTo>
                  <a:lnTo>
                    <a:pt x="563"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13"/>
            <p:cNvSpPr/>
            <p:nvPr/>
          </p:nvSpPr>
          <p:spPr>
            <a:xfrm>
              <a:off x="5914143" y="2780872"/>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13"/>
            <p:cNvSpPr/>
            <p:nvPr/>
          </p:nvSpPr>
          <p:spPr>
            <a:xfrm>
              <a:off x="5909408" y="2757844"/>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13"/>
            <p:cNvSpPr/>
            <p:nvPr/>
          </p:nvSpPr>
          <p:spPr>
            <a:xfrm>
              <a:off x="5904775" y="2734816"/>
              <a:ext cx="19179" cy="4020"/>
            </a:xfrm>
            <a:custGeom>
              <a:avLst/>
              <a:gdLst/>
              <a:ahLst/>
              <a:cxnLst/>
              <a:rect l="l" t="t" r="r" b="b"/>
              <a:pathLst>
                <a:path w="563" h="118" extrusionOk="0">
                  <a:moveTo>
                    <a:pt x="1" y="118"/>
                  </a:moveTo>
                  <a:lnTo>
                    <a:pt x="563"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13"/>
            <p:cNvSpPr/>
            <p:nvPr/>
          </p:nvSpPr>
          <p:spPr>
            <a:xfrm>
              <a:off x="5900074" y="2711789"/>
              <a:ext cx="19145" cy="3917"/>
            </a:xfrm>
            <a:custGeom>
              <a:avLst/>
              <a:gdLst/>
              <a:ahLst/>
              <a:cxnLst/>
              <a:rect l="l" t="t" r="r" b="b"/>
              <a:pathLst>
                <a:path w="562" h="115" extrusionOk="0">
                  <a:moveTo>
                    <a:pt x="0" y="114"/>
                  </a:moveTo>
                  <a:lnTo>
                    <a:pt x="562"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13"/>
            <p:cNvSpPr/>
            <p:nvPr/>
          </p:nvSpPr>
          <p:spPr>
            <a:xfrm>
              <a:off x="5895339" y="2688829"/>
              <a:ext cx="19145" cy="3849"/>
            </a:xfrm>
            <a:custGeom>
              <a:avLst/>
              <a:gdLst/>
              <a:ahLst/>
              <a:cxnLst/>
              <a:rect l="l" t="t" r="r" b="b"/>
              <a:pathLst>
                <a:path w="562" h="113" extrusionOk="0">
                  <a:moveTo>
                    <a:pt x="0" y="112"/>
                  </a:moveTo>
                  <a:lnTo>
                    <a:pt x="562"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13"/>
            <p:cNvSpPr/>
            <p:nvPr/>
          </p:nvSpPr>
          <p:spPr>
            <a:xfrm>
              <a:off x="5890502" y="2665801"/>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13"/>
            <p:cNvSpPr/>
            <p:nvPr/>
          </p:nvSpPr>
          <p:spPr>
            <a:xfrm>
              <a:off x="5885767" y="2642773"/>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13"/>
            <p:cNvSpPr/>
            <p:nvPr/>
          </p:nvSpPr>
          <p:spPr>
            <a:xfrm>
              <a:off x="5881236" y="2619643"/>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13"/>
            <p:cNvSpPr/>
            <p:nvPr/>
          </p:nvSpPr>
          <p:spPr>
            <a:xfrm>
              <a:off x="5876501" y="2596615"/>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13"/>
            <p:cNvSpPr/>
            <p:nvPr/>
          </p:nvSpPr>
          <p:spPr>
            <a:xfrm>
              <a:off x="5871766" y="2573689"/>
              <a:ext cx="19076" cy="3917"/>
            </a:xfrm>
            <a:custGeom>
              <a:avLst/>
              <a:gdLst/>
              <a:ahLst/>
              <a:cxnLst/>
              <a:rect l="l" t="t" r="r" b="b"/>
              <a:pathLst>
                <a:path w="560" h="115" extrusionOk="0">
                  <a:moveTo>
                    <a:pt x="1" y="115"/>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13"/>
            <p:cNvSpPr/>
            <p:nvPr/>
          </p:nvSpPr>
          <p:spPr>
            <a:xfrm>
              <a:off x="5867031" y="2550661"/>
              <a:ext cx="19076" cy="3917"/>
            </a:xfrm>
            <a:custGeom>
              <a:avLst/>
              <a:gdLst/>
              <a:ahLst/>
              <a:cxnLst/>
              <a:rect l="l" t="t" r="r" b="b"/>
              <a:pathLst>
                <a:path w="560" h="115" extrusionOk="0">
                  <a:moveTo>
                    <a:pt x="1" y="114"/>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13"/>
            <p:cNvSpPr/>
            <p:nvPr/>
          </p:nvSpPr>
          <p:spPr>
            <a:xfrm>
              <a:off x="5862296" y="2527599"/>
              <a:ext cx="19076" cy="3849"/>
            </a:xfrm>
            <a:custGeom>
              <a:avLst/>
              <a:gdLst/>
              <a:ahLst/>
              <a:cxnLst/>
              <a:rect l="l" t="t" r="r" b="b"/>
              <a:pathLst>
                <a:path w="560" h="113" extrusionOk="0">
                  <a:moveTo>
                    <a:pt x="1" y="112"/>
                  </a:moveTo>
                  <a:lnTo>
                    <a:pt x="559"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13"/>
            <p:cNvSpPr/>
            <p:nvPr/>
          </p:nvSpPr>
          <p:spPr>
            <a:xfrm>
              <a:off x="5857561" y="2504571"/>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13"/>
            <p:cNvSpPr/>
            <p:nvPr/>
          </p:nvSpPr>
          <p:spPr>
            <a:xfrm>
              <a:off x="5852826" y="2481645"/>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13"/>
            <p:cNvSpPr/>
            <p:nvPr/>
          </p:nvSpPr>
          <p:spPr>
            <a:xfrm>
              <a:off x="5795835" y="2735327"/>
              <a:ext cx="51370" cy="29773"/>
            </a:xfrm>
            <a:custGeom>
              <a:avLst/>
              <a:gdLst/>
              <a:ahLst/>
              <a:cxnLst/>
              <a:rect l="l" t="t" r="r" b="b"/>
              <a:pathLst>
                <a:path w="1508" h="874" extrusionOk="0">
                  <a:moveTo>
                    <a:pt x="1377" y="1"/>
                  </a:moveTo>
                  <a:cubicBezTo>
                    <a:pt x="1307" y="101"/>
                    <a:pt x="620" y="414"/>
                    <a:pt x="80" y="414"/>
                  </a:cubicBezTo>
                  <a:cubicBezTo>
                    <a:pt x="53" y="414"/>
                    <a:pt x="26" y="413"/>
                    <a:pt x="0" y="411"/>
                  </a:cubicBezTo>
                  <a:lnTo>
                    <a:pt x="0" y="411"/>
                  </a:lnTo>
                  <a:lnTo>
                    <a:pt x="118" y="803"/>
                  </a:lnTo>
                  <a:cubicBezTo>
                    <a:pt x="250" y="853"/>
                    <a:pt x="379" y="874"/>
                    <a:pt x="502" y="874"/>
                  </a:cubicBezTo>
                  <a:cubicBezTo>
                    <a:pt x="1072" y="874"/>
                    <a:pt x="1507" y="433"/>
                    <a:pt x="1507" y="433"/>
                  </a:cubicBezTo>
                  <a:lnTo>
                    <a:pt x="1377" y="1"/>
                  </a:ln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13"/>
            <p:cNvSpPr/>
            <p:nvPr/>
          </p:nvSpPr>
          <p:spPr>
            <a:xfrm>
              <a:off x="5817194" y="2735430"/>
              <a:ext cx="30011" cy="29500"/>
            </a:xfrm>
            <a:custGeom>
              <a:avLst/>
              <a:gdLst/>
              <a:ahLst/>
              <a:cxnLst/>
              <a:rect l="l" t="t" r="r" b="b"/>
              <a:pathLst>
                <a:path w="881" h="866" extrusionOk="0">
                  <a:moveTo>
                    <a:pt x="744" y="1"/>
                  </a:moveTo>
                  <a:cubicBezTo>
                    <a:pt x="720" y="41"/>
                    <a:pt x="596" y="115"/>
                    <a:pt x="420" y="186"/>
                  </a:cubicBezTo>
                  <a:lnTo>
                    <a:pt x="525" y="522"/>
                  </a:lnTo>
                  <a:lnTo>
                    <a:pt x="525" y="522"/>
                  </a:lnTo>
                  <a:cubicBezTo>
                    <a:pt x="525" y="522"/>
                    <a:pt x="525" y="522"/>
                    <a:pt x="525" y="522"/>
                  </a:cubicBezTo>
                  <a:cubicBezTo>
                    <a:pt x="522" y="522"/>
                    <a:pt x="316" y="736"/>
                    <a:pt x="0" y="865"/>
                  </a:cubicBezTo>
                  <a:cubicBezTo>
                    <a:pt x="426" y="819"/>
                    <a:pt x="753" y="550"/>
                    <a:pt x="849" y="461"/>
                  </a:cubicBezTo>
                  <a:cubicBezTo>
                    <a:pt x="868" y="442"/>
                    <a:pt x="880" y="433"/>
                    <a:pt x="880" y="433"/>
                  </a:cubicBezTo>
                  <a:lnTo>
                    <a:pt x="74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13"/>
            <p:cNvSpPr/>
            <p:nvPr/>
          </p:nvSpPr>
          <p:spPr>
            <a:xfrm>
              <a:off x="6018177" y="2473981"/>
              <a:ext cx="106658" cy="339730"/>
            </a:xfrm>
            <a:custGeom>
              <a:avLst/>
              <a:gdLst/>
              <a:ahLst/>
              <a:cxnLst/>
              <a:rect l="l" t="t" r="r" b="b"/>
              <a:pathLst>
                <a:path w="3131" h="9973" extrusionOk="0">
                  <a:moveTo>
                    <a:pt x="1862" y="0"/>
                  </a:moveTo>
                  <a:cubicBezTo>
                    <a:pt x="1862" y="0"/>
                    <a:pt x="954" y="318"/>
                    <a:pt x="750" y="677"/>
                  </a:cubicBezTo>
                  <a:cubicBezTo>
                    <a:pt x="1442" y="2961"/>
                    <a:pt x="0" y="6978"/>
                    <a:pt x="0" y="6978"/>
                  </a:cubicBezTo>
                  <a:lnTo>
                    <a:pt x="704" y="9973"/>
                  </a:lnTo>
                  <a:cubicBezTo>
                    <a:pt x="3131" y="4073"/>
                    <a:pt x="1862" y="1"/>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13"/>
            <p:cNvSpPr/>
            <p:nvPr/>
          </p:nvSpPr>
          <p:spPr>
            <a:xfrm>
              <a:off x="6006902" y="2456880"/>
              <a:ext cx="74705" cy="150159"/>
            </a:xfrm>
            <a:custGeom>
              <a:avLst/>
              <a:gdLst/>
              <a:ahLst/>
              <a:cxnLst/>
              <a:rect l="l" t="t" r="r" b="b"/>
              <a:pathLst>
                <a:path w="2193" h="4408" extrusionOk="0">
                  <a:moveTo>
                    <a:pt x="1175" y="0"/>
                  </a:moveTo>
                  <a:cubicBezTo>
                    <a:pt x="1056" y="0"/>
                    <a:pt x="947" y="37"/>
                    <a:pt x="862" y="129"/>
                  </a:cubicBezTo>
                  <a:cubicBezTo>
                    <a:pt x="458" y="561"/>
                    <a:pt x="1" y="2219"/>
                    <a:pt x="1" y="2219"/>
                  </a:cubicBezTo>
                  <a:cubicBezTo>
                    <a:pt x="1" y="2219"/>
                    <a:pt x="392" y="4408"/>
                    <a:pt x="735" y="4408"/>
                  </a:cubicBezTo>
                  <a:cubicBezTo>
                    <a:pt x="845" y="4408"/>
                    <a:pt x="950" y="4182"/>
                    <a:pt x="1035" y="3587"/>
                  </a:cubicBezTo>
                  <a:cubicBezTo>
                    <a:pt x="1047" y="3491"/>
                    <a:pt x="1063" y="3398"/>
                    <a:pt x="1078" y="3309"/>
                  </a:cubicBezTo>
                  <a:cubicBezTo>
                    <a:pt x="1452" y="1089"/>
                    <a:pt x="2193" y="502"/>
                    <a:pt x="2193" y="502"/>
                  </a:cubicBezTo>
                  <a:cubicBezTo>
                    <a:pt x="2193" y="502"/>
                    <a:pt x="1616"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13"/>
            <p:cNvSpPr/>
            <p:nvPr/>
          </p:nvSpPr>
          <p:spPr>
            <a:xfrm>
              <a:off x="5903004" y="2432524"/>
              <a:ext cx="106692" cy="339764"/>
            </a:xfrm>
            <a:custGeom>
              <a:avLst/>
              <a:gdLst/>
              <a:ahLst/>
              <a:cxnLst/>
              <a:rect l="l" t="t" r="r" b="b"/>
              <a:pathLst>
                <a:path w="3132" h="9974" extrusionOk="0">
                  <a:moveTo>
                    <a:pt x="1862" y="1"/>
                  </a:moveTo>
                  <a:cubicBezTo>
                    <a:pt x="1862" y="1"/>
                    <a:pt x="954" y="313"/>
                    <a:pt x="751" y="677"/>
                  </a:cubicBezTo>
                  <a:cubicBezTo>
                    <a:pt x="1442" y="2962"/>
                    <a:pt x="0" y="6979"/>
                    <a:pt x="0" y="6979"/>
                  </a:cubicBezTo>
                  <a:lnTo>
                    <a:pt x="704" y="9973"/>
                  </a:lnTo>
                  <a:cubicBezTo>
                    <a:pt x="3131" y="4073"/>
                    <a:pt x="1862" y="1"/>
                    <a:pt x="1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13"/>
            <p:cNvSpPr/>
            <p:nvPr/>
          </p:nvSpPr>
          <p:spPr>
            <a:xfrm>
              <a:off x="5891762" y="2415423"/>
              <a:ext cx="74705" cy="150193"/>
            </a:xfrm>
            <a:custGeom>
              <a:avLst/>
              <a:gdLst/>
              <a:ahLst/>
              <a:cxnLst/>
              <a:rect l="l" t="t" r="r" b="b"/>
              <a:pathLst>
                <a:path w="2193" h="4409" extrusionOk="0">
                  <a:moveTo>
                    <a:pt x="1174" y="1"/>
                  </a:moveTo>
                  <a:cubicBezTo>
                    <a:pt x="1055" y="1"/>
                    <a:pt x="947" y="37"/>
                    <a:pt x="862" y="129"/>
                  </a:cubicBezTo>
                  <a:cubicBezTo>
                    <a:pt x="460" y="562"/>
                    <a:pt x="0" y="2223"/>
                    <a:pt x="0" y="2223"/>
                  </a:cubicBezTo>
                  <a:cubicBezTo>
                    <a:pt x="0" y="2223"/>
                    <a:pt x="391" y="4409"/>
                    <a:pt x="734" y="4409"/>
                  </a:cubicBezTo>
                  <a:cubicBezTo>
                    <a:pt x="844" y="4409"/>
                    <a:pt x="949" y="4183"/>
                    <a:pt x="1034" y="3587"/>
                  </a:cubicBezTo>
                  <a:cubicBezTo>
                    <a:pt x="1047" y="3492"/>
                    <a:pt x="1062" y="3399"/>
                    <a:pt x="1078" y="3309"/>
                  </a:cubicBezTo>
                  <a:cubicBezTo>
                    <a:pt x="1451" y="1090"/>
                    <a:pt x="2192" y="503"/>
                    <a:pt x="2192" y="503"/>
                  </a:cubicBezTo>
                  <a:cubicBezTo>
                    <a:pt x="2192" y="503"/>
                    <a:pt x="1615"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13"/>
            <p:cNvSpPr/>
            <p:nvPr/>
          </p:nvSpPr>
          <p:spPr>
            <a:xfrm>
              <a:off x="5763439" y="2470200"/>
              <a:ext cx="332917" cy="509374"/>
            </a:xfrm>
            <a:custGeom>
              <a:avLst/>
              <a:gdLst/>
              <a:ahLst/>
              <a:cxnLst/>
              <a:rect l="l" t="t" r="r" b="b"/>
              <a:pathLst>
                <a:path w="9773" h="14953" extrusionOk="0">
                  <a:moveTo>
                    <a:pt x="3153" y="0"/>
                  </a:moveTo>
                  <a:cubicBezTo>
                    <a:pt x="3153" y="0"/>
                    <a:pt x="0" y="11084"/>
                    <a:pt x="528" y="14517"/>
                  </a:cubicBezTo>
                  <a:cubicBezTo>
                    <a:pt x="1410" y="14796"/>
                    <a:pt x="2530" y="14952"/>
                    <a:pt x="3636" y="14952"/>
                  </a:cubicBezTo>
                  <a:cubicBezTo>
                    <a:pt x="5213" y="14952"/>
                    <a:pt x="6762" y="14634"/>
                    <a:pt x="7546" y="13897"/>
                  </a:cubicBezTo>
                  <a:cubicBezTo>
                    <a:pt x="8935" y="11087"/>
                    <a:pt x="9772" y="4298"/>
                    <a:pt x="8386" y="2183"/>
                  </a:cubicBezTo>
                  <a:cubicBezTo>
                    <a:pt x="6997" y="74"/>
                    <a:pt x="3153" y="0"/>
                    <a:pt x="3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13"/>
            <p:cNvSpPr/>
            <p:nvPr/>
          </p:nvSpPr>
          <p:spPr>
            <a:xfrm>
              <a:off x="5780267" y="2936141"/>
              <a:ext cx="237297" cy="43705"/>
            </a:xfrm>
            <a:custGeom>
              <a:avLst/>
              <a:gdLst/>
              <a:ahLst/>
              <a:cxnLst/>
              <a:rect l="l" t="t" r="r" b="b"/>
              <a:pathLst>
                <a:path w="6966" h="1283" extrusionOk="0">
                  <a:moveTo>
                    <a:pt x="6057" y="0"/>
                  </a:moveTo>
                  <a:cubicBezTo>
                    <a:pt x="5704" y="0"/>
                    <a:pt x="5454" y="176"/>
                    <a:pt x="4804" y="342"/>
                  </a:cubicBezTo>
                  <a:cubicBezTo>
                    <a:pt x="4091" y="524"/>
                    <a:pt x="1350" y="574"/>
                    <a:pt x="0" y="589"/>
                  </a:cubicBezTo>
                  <a:cubicBezTo>
                    <a:pt x="7" y="679"/>
                    <a:pt x="19" y="768"/>
                    <a:pt x="31" y="849"/>
                  </a:cubicBezTo>
                  <a:cubicBezTo>
                    <a:pt x="913" y="1126"/>
                    <a:pt x="2033" y="1282"/>
                    <a:pt x="3138" y="1282"/>
                  </a:cubicBezTo>
                  <a:cubicBezTo>
                    <a:pt x="4663" y="1282"/>
                    <a:pt x="6160" y="985"/>
                    <a:pt x="6966" y="299"/>
                  </a:cubicBezTo>
                  <a:cubicBezTo>
                    <a:pt x="6907" y="243"/>
                    <a:pt x="6814" y="185"/>
                    <a:pt x="6672" y="135"/>
                  </a:cubicBezTo>
                  <a:cubicBezTo>
                    <a:pt x="6410" y="39"/>
                    <a:pt x="6222" y="0"/>
                    <a:pt x="6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13"/>
            <p:cNvSpPr/>
            <p:nvPr/>
          </p:nvSpPr>
          <p:spPr>
            <a:xfrm>
              <a:off x="5606093" y="2469484"/>
              <a:ext cx="477728" cy="505286"/>
            </a:xfrm>
            <a:custGeom>
              <a:avLst/>
              <a:gdLst/>
              <a:ahLst/>
              <a:cxnLst/>
              <a:rect l="l" t="t" r="r" b="b"/>
              <a:pathLst>
                <a:path w="14024" h="14833" extrusionOk="0">
                  <a:moveTo>
                    <a:pt x="7403" y="0"/>
                  </a:moveTo>
                  <a:cubicBezTo>
                    <a:pt x="5063" y="0"/>
                    <a:pt x="3128" y="2476"/>
                    <a:pt x="2319" y="4902"/>
                  </a:cubicBezTo>
                  <a:cubicBezTo>
                    <a:pt x="1180" y="8323"/>
                    <a:pt x="1" y="11263"/>
                    <a:pt x="1353" y="12840"/>
                  </a:cubicBezTo>
                  <a:cubicBezTo>
                    <a:pt x="2171" y="13791"/>
                    <a:pt x="5160" y="14833"/>
                    <a:pt x="7563" y="14833"/>
                  </a:cubicBezTo>
                  <a:cubicBezTo>
                    <a:pt x="9162" y="14833"/>
                    <a:pt x="10501" y="14372"/>
                    <a:pt x="10770" y="13118"/>
                  </a:cubicBezTo>
                  <a:cubicBezTo>
                    <a:pt x="10770" y="13118"/>
                    <a:pt x="14024" y="4859"/>
                    <a:pt x="10427" y="1414"/>
                  </a:cubicBezTo>
                  <a:cubicBezTo>
                    <a:pt x="9384" y="414"/>
                    <a:pt x="8360" y="0"/>
                    <a:pt x="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13"/>
            <p:cNvSpPr/>
            <p:nvPr/>
          </p:nvSpPr>
          <p:spPr>
            <a:xfrm>
              <a:off x="5892682" y="2473334"/>
              <a:ext cx="180408" cy="236275"/>
            </a:xfrm>
            <a:custGeom>
              <a:avLst/>
              <a:gdLst/>
              <a:ahLst/>
              <a:cxnLst/>
              <a:rect l="l" t="t" r="r" b="b"/>
              <a:pathLst>
                <a:path w="5296" h="6936" extrusionOk="0">
                  <a:moveTo>
                    <a:pt x="1" y="1"/>
                  </a:moveTo>
                  <a:cubicBezTo>
                    <a:pt x="4669" y="955"/>
                    <a:pt x="4385" y="6892"/>
                    <a:pt x="4385" y="6892"/>
                  </a:cubicBezTo>
                  <a:lnTo>
                    <a:pt x="4728" y="6935"/>
                  </a:lnTo>
                  <a:cubicBezTo>
                    <a:pt x="5296" y="980"/>
                    <a:pt x="1261" y="177"/>
                    <a:pt x="961" y="112"/>
                  </a:cubicBezTo>
                  <a:cubicBezTo>
                    <a:pt x="665" y="3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13"/>
            <p:cNvSpPr/>
            <p:nvPr/>
          </p:nvSpPr>
          <p:spPr>
            <a:xfrm>
              <a:off x="6034256" y="2704192"/>
              <a:ext cx="24527" cy="17067"/>
            </a:xfrm>
            <a:custGeom>
              <a:avLst/>
              <a:gdLst/>
              <a:ahLst/>
              <a:cxnLst/>
              <a:rect l="l" t="t" r="r" b="b"/>
              <a:pathLst>
                <a:path w="720" h="501" extrusionOk="0">
                  <a:moveTo>
                    <a:pt x="1" y="1"/>
                  </a:moveTo>
                  <a:lnTo>
                    <a:pt x="13" y="356"/>
                  </a:lnTo>
                  <a:lnTo>
                    <a:pt x="630" y="501"/>
                  </a:lnTo>
                  <a:lnTo>
                    <a:pt x="720" y="1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13"/>
            <p:cNvSpPr/>
            <p:nvPr/>
          </p:nvSpPr>
          <p:spPr>
            <a:xfrm>
              <a:off x="5987451" y="2796849"/>
              <a:ext cx="83664" cy="139394"/>
            </a:xfrm>
            <a:custGeom>
              <a:avLst/>
              <a:gdLst/>
              <a:ahLst/>
              <a:cxnLst/>
              <a:rect l="l" t="t" r="r" b="b"/>
              <a:pathLst>
                <a:path w="2456" h="4092" extrusionOk="0">
                  <a:moveTo>
                    <a:pt x="957" y="1"/>
                  </a:moveTo>
                  <a:cubicBezTo>
                    <a:pt x="930" y="1"/>
                    <a:pt x="910" y="5"/>
                    <a:pt x="896" y="13"/>
                  </a:cubicBezTo>
                  <a:cubicBezTo>
                    <a:pt x="711" y="124"/>
                    <a:pt x="1" y="3724"/>
                    <a:pt x="1" y="3724"/>
                  </a:cubicBezTo>
                  <a:cubicBezTo>
                    <a:pt x="1" y="3724"/>
                    <a:pt x="944" y="4092"/>
                    <a:pt x="1372" y="4092"/>
                  </a:cubicBezTo>
                  <a:cubicBezTo>
                    <a:pt x="1447" y="4092"/>
                    <a:pt x="1506" y="4081"/>
                    <a:pt x="1541" y="4055"/>
                  </a:cubicBezTo>
                  <a:cubicBezTo>
                    <a:pt x="1859" y="3539"/>
                    <a:pt x="2427" y="692"/>
                    <a:pt x="2455" y="581"/>
                  </a:cubicBezTo>
                  <a:cubicBezTo>
                    <a:pt x="2455" y="581"/>
                    <a:pt x="127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13"/>
            <p:cNvSpPr/>
            <p:nvPr/>
          </p:nvSpPr>
          <p:spPr>
            <a:xfrm>
              <a:off x="5996308" y="2799608"/>
              <a:ext cx="74705" cy="125427"/>
            </a:xfrm>
            <a:custGeom>
              <a:avLst/>
              <a:gdLst/>
              <a:ahLst/>
              <a:cxnLst/>
              <a:rect l="l" t="t" r="r" b="b"/>
              <a:pathLst>
                <a:path w="2193" h="3682" extrusionOk="0">
                  <a:moveTo>
                    <a:pt x="1040" y="0"/>
                  </a:moveTo>
                  <a:cubicBezTo>
                    <a:pt x="840" y="587"/>
                    <a:pt x="0" y="3155"/>
                    <a:pt x="346" y="3452"/>
                  </a:cubicBezTo>
                  <a:cubicBezTo>
                    <a:pt x="561" y="3639"/>
                    <a:pt x="874" y="3682"/>
                    <a:pt x="1110" y="3682"/>
                  </a:cubicBezTo>
                  <a:cubicBezTo>
                    <a:pt x="1251" y="3682"/>
                    <a:pt x="1365" y="3667"/>
                    <a:pt x="1414" y="3659"/>
                  </a:cubicBezTo>
                  <a:cubicBezTo>
                    <a:pt x="1738" y="2757"/>
                    <a:pt x="2167" y="599"/>
                    <a:pt x="2192" y="500"/>
                  </a:cubicBezTo>
                  <a:cubicBezTo>
                    <a:pt x="2192" y="500"/>
                    <a:pt x="1507" y="161"/>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13"/>
            <p:cNvSpPr/>
            <p:nvPr/>
          </p:nvSpPr>
          <p:spPr>
            <a:xfrm>
              <a:off x="5632085" y="2855134"/>
              <a:ext cx="340684" cy="119568"/>
            </a:xfrm>
            <a:custGeom>
              <a:avLst/>
              <a:gdLst/>
              <a:ahLst/>
              <a:cxnLst/>
              <a:rect l="l" t="t" r="r" b="b"/>
              <a:pathLst>
                <a:path w="10001" h="3510" extrusionOk="0">
                  <a:moveTo>
                    <a:pt x="0" y="0"/>
                  </a:moveTo>
                  <a:lnTo>
                    <a:pt x="0" y="0"/>
                  </a:lnTo>
                  <a:cubicBezTo>
                    <a:pt x="56" y="590"/>
                    <a:pt x="235" y="1102"/>
                    <a:pt x="590" y="1519"/>
                  </a:cubicBezTo>
                  <a:cubicBezTo>
                    <a:pt x="1407" y="2468"/>
                    <a:pt x="4396" y="3510"/>
                    <a:pt x="6800" y="3510"/>
                  </a:cubicBezTo>
                  <a:cubicBezTo>
                    <a:pt x="8385" y="3510"/>
                    <a:pt x="9716" y="3057"/>
                    <a:pt x="10000" y="1825"/>
                  </a:cubicBezTo>
                  <a:lnTo>
                    <a:pt x="10000" y="1825"/>
                  </a:lnTo>
                  <a:cubicBezTo>
                    <a:pt x="9345" y="2325"/>
                    <a:pt x="7946" y="3103"/>
                    <a:pt x="6075" y="3103"/>
                  </a:cubicBezTo>
                  <a:cubicBezTo>
                    <a:pt x="5565" y="3103"/>
                    <a:pt x="5020" y="3045"/>
                    <a:pt x="4446" y="2909"/>
                  </a:cubicBezTo>
                  <a:cubicBezTo>
                    <a:pt x="1800" y="2282"/>
                    <a:pt x="541" y="12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13"/>
            <p:cNvSpPr/>
            <p:nvPr/>
          </p:nvSpPr>
          <p:spPr>
            <a:xfrm>
              <a:off x="5729136" y="2469484"/>
              <a:ext cx="288973" cy="187630"/>
            </a:xfrm>
            <a:custGeom>
              <a:avLst/>
              <a:gdLst/>
              <a:ahLst/>
              <a:cxnLst/>
              <a:rect l="l" t="t" r="r" b="b"/>
              <a:pathLst>
                <a:path w="8483" h="5508" extrusionOk="0">
                  <a:moveTo>
                    <a:pt x="3794" y="0"/>
                  </a:moveTo>
                  <a:cubicBezTo>
                    <a:pt x="2302" y="0"/>
                    <a:pt x="975" y="1006"/>
                    <a:pt x="1" y="2365"/>
                  </a:cubicBezTo>
                  <a:cubicBezTo>
                    <a:pt x="1005" y="1246"/>
                    <a:pt x="2219" y="359"/>
                    <a:pt x="3536" y="359"/>
                  </a:cubicBezTo>
                  <a:cubicBezTo>
                    <a:pt x="3746" y="359"/>
                    <a:pt x="3958" y="381"/>
                    <a:pt x="4172" y="429"/>
                  </a:cubicBezTo>
                  <a:cubicBezTo>
                    <a:pt x="6861" y="1031"/>
                    <a:pt x="8022" y="3840"/>
                    <a:pt x="8482" y="5508"/>
                  </a:cubicBezTo>
                  <a:cubicBezTo>
                    <a:pt x="8368" y="3945"/>
                    <a:pt x="7908" y="2460"/>
                    <a:pt x="6818" y="1414"/>
                  </a:cubicBezTo>
                  <a:cubicBezTo>
                    <a:pt x="5775" y="414"/>
                    <a:pt x="4750" y="0"/>
                    <a:pt x="3794" y="0"/>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13"/>
            <p:cNvSpPr/>
            <p:nvPr/>
          </p:nvSpPr>
          <p:spPr>
            <a:xfrm>
              <a:off x="5642168" y="2686853"/>
              <a:ext cx="327876" cy="221865"/>
            </a:xfrm>
            <a:custGeom>
              <a:avLst/>
              <a:gdLst/>
              <a:ahLst/>
              <a:cxnLst/>
              <a:rect l="l" t="t" r="r" b="b"/>
              <a:pathLst>
                <a:path w="9625" h="6513" extrusionOk="0">
                  <a:moveTo>
                    <a:pt x="2109" y="0"/>
                  </a:moveTo>
                  <a:cubicBezTo>
                    <a:pt x="2001" y="0"/>
                    <a:pt x="1931" y="11"/>
                    <a:pt x="1906" y="34"/>
                  </a:cubicBezTo>
                  <a:cubicBezTo>
                    <a:pt x="1600" y="315"/>
                    <a:pt x="1" y="3999"/>
                    <a:pt x="522" y="4536"/>
                  </a:cubicBezTo>
                  <a:cubicBezTo>
                    <a:pt x="928" y="4949"/>
                    <a:pt x="5127" y="6513"/>
                    <a:pt x="7208" y="6513"/>
                  </a:cubicBezTo>
                  <a:cubicBezTo>
                    <a:pt x="7819" y="6513"/>
                    <a:pt x="8247" y="6378"/>
                    <a:pt x="8343" y="6039"/>
                  </a:cubicBezTo>
                  <a:cubicBezTo>
                    <a:pt x="8343" y="6039"/>
                    <a:pt x="9624" y="2693"/>
                    <a:pt x="9377" y="1989"/>
                  </a:cubicBezTo>
                  <a:cubicBezTo>
                    <a:pt x="9153" y="1340"/>
                    <a:pt x="3307" y="0"/>
                    <a:pt x="2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3"/>
            <p:cNvSpPr/>
            <p:nvPr/>
          </p:nvSpPr>
          <p:spPr>
            <a:xfrm>
              <a:off x="5644484" y="2688011"/>
              <a:ext cx="325321" cy="220673"/>
            </a:xfrm>
            <a:custGeom>
              <a:avLst/>
              <a:gdLst/>
              <a:ahLst/>
              <a:cxnLst/>
              <a:rect l="l" t="t" r="r" b="b"/>
              <a:pathLst>
                <a:path w="9550" h="6478" extrusionOk="0">
                  <a:moveTo>
                    <a:pt x="1841" y="0"/>
                  </a:moveTo>
                  <a:cubicBezTo>
                    <a:pt x="1841" y="0"/>
                    <a:pt x="1841" y="0"/>
                    <a:pt x="1840" y="1"/>
                  </a:cubicBezTo>
                  <a:lnTo>
                    <a:pt x="1840" y="1"/>
                  </a:lnTo>
                  <a:lnTo>
                    <a:pt x="1841" y="0"/>
                  </a:lnTo>
                  <a:cubicBezTo>
                    <a:pt x="1841" y="0"/>
                    <a:pt x="1841" y="0"/>
                    <a:pt x="1841" y="0"/>
                  </a:cubicBezTo>
                  <a:close/>
                  <a:moveTo>
                    <a:pt x="1840" y="1"/>
                  </a:moveTo>
                  <a:lnTo>
                    <a:pt x="1680" y="232"/>
                  </a:lnTo>
                  <a:cubicBezTo>
                    <a:pt x="1183" y="1109"/>
                    <a:pt x="1" y="4026"/>
                    <a:pt x="458" y="4502"/>
                  </a:cubicBezTo>
                  <a:cubicBezTo>
                    <a:pt x="863" y="4915"/>
                    <a:pt x="5064" y="6477"/>
                    <a:pt x="7141" y="6477"/>
                  </a:cubicBezTo>
                  <a:cubicBezTo>
                    <a:pt x="7750" y="6477"/>
                    <a:pt x="8177" y="6343"/>
                    <a:pt x="8272" y="6005"/>
                  </a:cubicBezTo>
                  <a:cubicBezTo>
                    <a:pt x="8272" y="6005"/>
                    <a:pt x="9550" y="2659"/>
                    <a:pt x="9306" y="1955"/>
                  </a:cubicBezTo>
                  <a:cubicBezTo>
                    <a:pt x="9288" y="1896"/>
                    <a:pt x="9223" y="1834"/>
                    <a:pt x="9127" y="1769"/>
                  </a:cubicBezTo>
                  <a:cubicBezTo>
                    <a:pt x="8883" y="2797"/>
                    <a:pt x="8198" y="5141"/>
                    <a:pt x="6938" y="5391"/>
                  </a:cubicBezTo>
                  <a:cubicBezTo>
                    <a:pt x="6741" y="5430"/>
                    <a:pt x="6500" y="5449"/>
                    <a:pt x="6227" y="5449"/>
                  </a:cubicBezTo>
                  <a:cubicBezTo>
                    <a:pt x="4257" y="5449"/>
                    <a:pt x="666" y="4495"/>
                    <a:pt x="658" y="3662"/>
                  </a:cubicBezTo>
                  <a:cubicBezTo>
                    <a:pt x="649" y="2724"/>
                    <a:pt x="1820" y="38"/>
                    <a:pt x="1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3"/>
            <p:cNvSpPr/>
            <p:nvPr/>
          </p:nvSpPr>
          <p:spPr>
            <a:xfrm>
              <a:off x="5692346" y="2726198"/>
              <a:ext cx="213213" cy="123656"/>
            </a:xfrm>
            <a:custGeom>
              <a:avLst/>
              <a:gdLst/>
              <a:ahLst/>
              <a:cxnLst/>
              <a:rect l="l" t="t" r="r" b="b"/>
              <a:pathLst>
                <a:path w="6259" h="3630" extrusionOk="0">
                  <a:moveTo>
                    <a:pt x="698" y="0"/>
                  </a:moveTo>
                  <a:cubicBezTo>
                    <a:pt x="698" y="0"/>
                    <a:pt x="0" y="1658"/>
                    <a:pt x="216" y="2241"/>
                  </a:cubicBezTo>
                  <a:cubicBezTo>
                    <a:pt x="402" y="2752"/>
                    <a:pt x="3472" y="3629"/>
                    <a:pt x="4719" y="3629"/>
                  </a:cubicBezTo>
                  <a:cubicBezTo>
                    <a:pt x="4882" y="3629"/>
                    <a:pt x="5014" y="3614"/>
                    <a:pt x="5104" y="3581"/>
                  </a:cubicBezTo>
                  <a:cubicBezTo>
                    <a:pt x="5885" y="3294"/>
                    <a:pt x="6259" y="1501"/>
                    <a:pt x="6259" y="1501"/>
                  </a:cubicBezTo>
                  <a:lnTo>
                    <a:pt x="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3"/>
            <p:cNvSpPr/>
            <p:nvPr/>
          </p:nvSpPr>
          <p:spPr>
            <a:xfrm>
              <a:off x="5714624" y="2715127"/>
              <a:ext cx="195022" cy="62203"/>
            </a:xfrm>
            <a:custGeom>
              <a:avLst/>
              <a:gdLst/>
              <a:ahLst/>
              <a:cxnLst/>
              <a:rect l="l" t="t" r="r" b="b"/>
              <a:pathLst>
                <a:path w="5725" h="1826" extrusionOk="0">
                  <a:moveTo>
                    <a:pt x="78" y="1"/>
                  </a:moveTo>
                  <a:lnTo>
                    <a:pt x="1" y="489"/>
                  </a:lnTo>
                  <a:lnTo>
                    <a:pt x="5605" y="1826"/>
                  </a:lnTo>
                  <a:lnTo>
                    <a:pt x="5725" y="1501"/>
                  </a:lnTo>
                  <a:lnTo>
                    <a:pt x="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13"/>
            <p:cNvSpPr/>
            <p:nvPr/>
          </p:nvSpPr>
          <p:spPr>
            <a:xfrm>
              <a:off x="5724844" y="2535332"/>
              <a:ext cx="248436" cy="175946"/>
            </a:xfrm>
            <a:custGeom>
              <a:avLst/>
              <a:gdLst/>
              <a:ahLst/>
              <a:cxnLst/>
              <a:rect l="l" t="t" r="r" b="b"/>
              <a:pathLst>
                <a:path w="7293" h="5165" extrusionOk="0">
                  <a:moveTo>
                    <a:pt x="3712" y="1"/>
                  </a:moveTo>
                  <a:cubicBezTo>
                    <a:pt x="1608" y="1"/>
                    <a:pt x="295" y="3507"/>
                    <a:pt x="155" y="3636"/>
                  </a:cubicBezTo>
                  <a:cubicBezTo>
                    <a:pt x="0" y="3775"/>
                    <a:pt x="7077" y="5165"/>
                    <a:pt x="7077" y="5165"/>
                  </a:cubicBezTo>
                  <a:cubicBezTo>
                    <a:pt x="7293" y="3040"/>
                    <a:pt x="6611" y="697"/>
                    <a:pt x="4215" y="67"/>
                  </a:cubicBezTo>
                  <a:cubicBezTo>
                    <a:pt x="4042" y="22"/>
                    <a:pt x="3875" y="1"/>
                    <a:pt x="3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4" name="Google Shape;994;p13"/>
          <p:cNvGrpSpPr/>
          <p:nvPr/>
        </p:nvGrpSpPr>
        <p:grpSpPr>
          <a:xfrm rot="-800320" flipH="1">
            <a:off x="-528477" y="9554"/>
            <a:ext cx="3653808" cy="705974"/>
            <a:chOff x="209364" y="145763"/>
            <a:chExt cx="3061959" cy="591619"/>
          </a:xfrm>
        </p:grpSpPr>
        <p:sp>
          <p:nvSpPr>
            <p:cNvPr id="995" name="Google Shape;995;p13"/>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13"/>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13"/>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13"/>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13"/>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13"/>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13"/>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13"/>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13"/>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13"/>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13"/>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13"/>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7" name="Google Shape;1007;p13"/>
          <p:cNvGrpSpPr/>
          <p:nvPr/>
        </p:nvGrpSpPr>
        <p:grpSpPr>
          <a:xfrm>
            <a:off x="-183460" y="3448024"/>
            <a:ext cx="715896" cy="1742695"/>
            <a:chOff x="6882843" y="753846"/>
            <a:chExt cx="709229" cy="1726466"/>
          </a:xfrm>
        </p:grpSpPr>
        <p:sp>
          <p:nvSpPr>
            <p:cNvPr id="1008" name="Google Shape;1008;p13"/>
            <p:cNvSpPr/>
            <p:nvPr/>
          </p:nvSpPr>
          <p:spPr>
            <a:xfrm>
              <a:off x="6882843" y="753846"/>
              <a:ext cx="709229" cy="1726466"/>
            </a:xfrm>
            <a:custGeom>
              <a:avLst/>
              <a:gdLst/>
              <a:ahLst/>
              <a:cxnLst/>
              <a:rect l="l" t="t" r="r" b="b"/>
              <a:pathLst>
                <a:path w="9952" h="24226" extrusionOk="0">
                  <a:moveTo>
                    <a:pt x="6645" y="0"/>
                  </a:moveTo>
                  <a:cubicBezTo>
                    <a:pt x="5533" y="0"/>
                    <a:pt x="4562" y="970"/>
                    <a:pt x="3918" y="1934"/>
                  </a:cubicBezTo>
                  <a:cubicBezTo>
                    <a:pt x="1501" y="5559"/>
                    <a:pt x="772" y="9995"/>
                    <a:pt x="504" y="14265"/>
                  </a:cubicBezTo>
                  <a:cubicBezTo>
                    <a:pt x="368" y="16395"/>
                    <a:pt x="322" y="18541"/>
                    <a:pt x="318" y="20675"/>
                  </a:cubicBezTo>
                  <a:cubicBezTo>
                    <a:pt x="318" y="21588"/>
                    <a:pt x="0" y="23530"/>
                    <a:pt x="954" y="24099"/>
                  </a:cubicBezTo>
                  <a:cubicBezTo>
                    <a:pt x="1108" y="24190"/>
                    <a:pt x="1280" y="24226"/>
                    <a:pt x="1456" y="24226"/>
                  </a:cubicBezTo>
                  <a:cubicBezTo>
                    <a:pt x="1724" y="24226"/>
                    <a:pt x="2002" y="24142"/>
                    <a:pt x="2239" y="24049"/>
                  </a:cubicBezTo>
                  <a:cubicBezTo>
                    <a:pt x="3888" y="23401"/>
                    <a:pt x="4826" y="20854"/>
                    <a:pt x="5576" y="19393"/>
                  </a:cubicBezTo>
                  <a:cubicBezTo>
                    <a:pt x="6589" y="17430"/>
                    <a:pt x="7450" y="15383"/>
                    <a:pt x="8145" y="13289"/>
                  </a:cubicBezTo>
                  <a:cubicBezTo>
                    <a:pt x="9260" y="9924"/>
                    <a:pt x="9951" y="6287"/>
                    <a:pt x="9158" y="2829"/>
                  </a:cubicBezTo>
                  <a:cubicBezTo>
                    <a:pt x="8880" y="1619"/>
                    <a:pt x="8232" y="270"/>
                    <a:pt x="7009" y="35"/>
                  </a:cubicBezTo>
                  <a:cubicBezTo>
                    <a:pt x="6886" y="11"/>
                    <a:pt x="6765" y="0"/>
                    <a:pt x="6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9" name="Google Shape;1009;p13"/>
            <p:cNvGrpSpPr/>
            <p:nvPr/>
          </p:nvGrpSpPr>
          <p:grpSpPr>
            <a:xfrm>
              <a:off x="6907501" y="770808"/>
              <a:ext cx="650015" cy="1681783"/>
              <a:chOff x="6907501" y="770808"/>
              <a:chExt cx="650015" cy="1681783"/>
            </a:xfrm>
          </p:grpSpPr>
          <p:sp>
            <p:nvSpPr>
              <p:cNvPr id="1010" name="Google Shape;1010;p13"/>
              <p:cNvSpPr/>
              <p:nvPr/>
            </p:nvSpPr>
            <p:spPr>
              <a:xfrm>
                <a:off x="6999648" y="770808"/>
                <a:ext cx="407565" cy="1681783"/>
              </a:xfrm>
              <a:custGeom>
                <a:avLst/>
                <a:gdLst/>
                <a:ahLst/>
                <a:cxnLst/>
                <a:rect l="l" t="t" r="r" b="b"/>
                <a:pathLst>
                  <a:path w="5719" h="23599" extrusionOk="0">
                    <a:moveTo>
                      <a:pt x="5614" y="1"/>
                    </a:moveTo>
                    <a:cubicBezTo>
                      <a:pt x="5132" y="8146"/>
                      <a:pt x="3243" y="16068"/>
                      <a:pt x="1" y="23555"/>
                    </a:cubicBezTo>
                    <a:lnTo>
                      <a:pt x="94" y="23598"/>
                    </a:lnTo>
                    <a:cubicBezTo>
                      <a:pt x="3341" y="16099"/>
                      <a:pt x="5231" y="8164"/>
                      <a:pt x="5719" y="10"/>
                    </a:cubicBezTo>
                    <a:lnTo>
                      <a:pt x="5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13"/>
              <p:cNvSpPr/>
              <p:nvPr/>
            </p:nvSpPr>
            <p:spPr>
              <a:xfrm>
                <a:off x="7195488" y="869867"/>
                <a:ext cx="171891" cy="303233"/>
              </a:xfrm>
              <a:custGeom>
                <a:avLst/>
                <a:gdLst/>
                <a:ahLst/>
                <a:cxnLst/>
                <a:rect l="l" t="t" r="r" b="b"/>
                <a:pathLst>
                  <a:path w="2412" h="4255" extrusionOk="0">
                    <a:moveTo>
                      <a:pt x="44" y="0"/>
                    </a:moveTo>
                    <a:lnTo>
                      <a:pt x="1" y="25"/>
                    </a:lnTo>
                    <a:lnTo>
                      <a:pt x="2369" y="4255"/>
                    </a:lnTo>
                    <a:lnTo>
                      <a:pt x="2412" y="4230"/>
                    </a:lnTo>
                    <a:lnTo>
                      <a:pt x="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13"/>
              <p:cNvSpPr/>
              <p:nvPr/>
            </p:nvSpPr>
            <p:spPr>
              <a:xfrm>
                <a:off x="7030507" y="1179447"/>
                <a:ext cx="276152" cy="319766"/>
              </a:xfrm>
              <a:custGeom>
                <a:avLst/>
                <a:gdLst/>
                <a:ahLst/>
                <a:cxnLst/>
                <a:rect l="l" t="t" r="r" b="b"/>
                <a:pathLst>
                  <a:path w="3875" h="4487" extrusionOk="0">
                    <a:moveTo>
                      <a:pt x="37" y="0"/>
                    </a:moveTo>
                    <a:lnTo>
                      <a:pt x="0" y="34"/>
                    </a:lnTo>
                    <a:lnTo>
                      <a:pt x="3838" y="4486"/>
                    </a:lnTo>
                    <a:lnTo>
                      <a:pt x="3875" y="4452"/>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13"/>
              <p:cNvSpPr/>
              <p:nvPr/>
            </p:nvSpPr>
            <p:spPr>
              <a:xfrm>
                <a:off x="6945557" y="1497792"/>
                <a:ext cx="286984" cy="306154"/>
              </a:xfrm>
              <a:custGeom>
                <a:avLst/>
                <a:gdLst/>
                <a:ahLst/>
                <a:cxnLst/>
                <a:rect l="l" t="t" r="r" b="b"/>
                <a:pathLst>
                  <a:path w="4027" h="4296" extrusionOk="0">
                    <a:moveTo>
                      <a:pt x="37" y="1"/>
                    </a:moveTo>
                    <a:lnTo>
                      <a:pt x="0" y="35"/>
                    </a:lnTo>
                    <a:cubicBezTo>
                      <a:pt x="1279" y="1344"/>
                      <a:pt x="2767" y="2934"/>
                      <a:pt x="3986" y="4295"/>
                    </a:cubicBezTo>
                    <a:lnTo>
                      <a:pt x="4026" y="4261"/>
                    </a:lnTo>
                    <a:cubicBezTo>
                      <a:pt x="2807" y="2900"/>
                      <a:pt x="1316" y="130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13"/>
              <p:cNvSpPr/>
              <p:nvPr/>
            </p:nvSpPr>
            <p:spPr>
              <a:xfrm>
                <a:off x="6914058" y="1774162"/>
                <a:ext cx="237526" cy="292044"/>
              </a:xfrm>
              <a:custGeom>
                <a:avLst/>
                <a:gdLst/>
                <a:ahLst/>
                <a:cxnLst/>
                <a:rect l="l" t="t" r="r" b="b"/>
                <a:pathLst>
                  <a:path w="3333" h="4098" extrusionOk="0">
                    <a:moveTo>
                      <a:pt x="41" y="1"/>
                    </a:moveTo>
                    <a:lnTo>
                      <a:pt x="1" y="38"/>
                    </a:lnTo>
                    <a:cubicBezTo>
                      <a:pt x="1119" y="1365"/>
                      <a:pt x="2227" y="2730"/>
                      <a:pt x="3295" y="4098"/>
                    </a:cubicBezTo>
                    <a:lnTo>
                      <a:pt x="3332" y="4061"/>
                    </a:lnTo>
                    <a:cubicBezTo>
                      <a:pt x="2264" y="2696"/>
                      <a:pt x="1156" y="1328"/>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13"/>
              <p:cNvSpPr/>
              <p:nvPr/>
            </p:nvSpPr>
            <p:spPr>
              <a:xfrm>
                <a:off x="6907501" y="2024590"/>
                <a:ext cx="167900" cy="257694"/>
              </a:xfrm>
              <a:custGeom>
                <a:avLst/>
                <a:gdLst/>
                <a:ahLst/>
                <a:cxnLst/>
                <a:rect l="l" t="t" r="r" b="b"/>
                <a:pathLst>
                  <a:path w="2356" h="3616" extrusionOk="0">
                    <a:moveTo>
                      <a:pt x="43" y="0"/>
                    </a:moveTo>
                    <a:lnTo>
                      <a:pt x="0" y="31"/>
                    </a:lnTo>
                    <a:cubicBezTo>
                      <a:pt x="812" y="1192"/>
                      <a:pt x="1587" y="2396"/>
                      <a:pt x="2310" y="3615"/>
                    </a:cubicBezTo>
                    <a:lnTo>
                      <a:pt x="2356" y="3588"/>
                    </a:lnTo>
                    <a:cubicBezTo>
                      <a:pt x="1634" y="2368"/>
                      <a:pt x="855" y="1161"/>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13"/>
              <p:cNvSpPr/>
              <p:nvPr/>
            </p:nvSpPr>
            <p:spPr>
              <a:xfrm>
                <a:off x="7365600" y="969284"/>
                <a:ext cx="175169" cy="179445"/>
              </a:xfrm>
              <a:custGeom>
                <a:avLst/>
                <a:gdLst/>
                <a:ahLst/>
                <a:cxnLst/>
                <a:rect l="l" t="t" r="r" b="b"/>
                <a:pathLst>
                  <a:path w="2458" h="2518" extrusionOk="0">
                    <a:moveTo>
                      <a:pt x="2421" y="1"/>
                    </a:moveTo>
                    <a:cubicBezTo>
                      <a:pt x="1911" y="572"/>
                      <a:pt x="1380" y="1165"/>
                      <a:pt x="794" y="1683"/>
                    </a:cubicBezTo>
                    <a:cubicBezTo>
                      <a:pt x="754" y="1720"/>
                      <a:pt x="710" y="1754"/>
                      <a:pt x="667" y="1795"/>
                    </a:cubicBezTo>
                    <a:cubicBezTo>
                      <a:pt x="429" y="2001"/>
                      <a:pt x="182" y="2218"/>
                      <a:pt x="0" y="2489"/>
                    </a:cubicBezTo>
                    <a:lnTo>
                      <a:pt x="43" y="2517"/>
                    </a:lnTo>
                    <a:cubicBezTo>
                      <a:pt x="219" y="2252"/>
                      <a:pt x="463" y="2042"/>
                      <a:pt x="701" y="1832"/>
                    </a:cubicBezTo>
                    <a:cubicBezTo>
                      <a:pt x="744" y="1798"/>
                      <a:pt x="788" y="1761"/>
                      <a:pt x="831" y="1720"/>
                    </a:cubicBezTo>
                    <a:cubicBezTo>
                      <a:pt x="1417" y="1205"/>
                      <a:pt x="1945" y="609"/>
                      <a:pt x="2458" y="35"/>
                    </a:cubicBez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13"/>
              <p:cNvSpPr/>
              <p:nvPr/>
            </p:nvSpPr>
            <p:spPr>
              <a:xfrm>
                <a:off x="7304668" y="1231827"/>
                <a:ext cx="252848" cy="262540"/>
              </a:xfrm>
              <a:custGeom>
                <a:avLst/>
                <a:gdLst/>
                <a:ahLst/>
                <a:cxnLst/>
                <a:rect l="l" t="t" r="r" b="b"/>
                <a:pathLst>
                  <a:path w="3548" h="3684" extrusionOk="0">
                    <a:moveTo>
                      <a:pt x="3507" y="0"/>
                    </a:moveTo>
                    <a:cubicBezTo>
                      <a:pt x="2470" y="1331"/>
                      <a:pt x="1294" y="2560"/>
                      <a:pt x="0" y="3643"/>
                    </a:cubicBezTo>
                    <a:lnTo>
                      <a:pt x="37" y="3683"/>
                    </a:lnTo>
                    <a:cubicBezTo>
                      <a:pt x="1334" y="2594"/>
                      <a:pt x="2513" y="1368"/>
                      <a:pt x="3547" y="31"/>
                    </a:cubicBezTo>
                    <a:lnTo>
                      <a:pt x="3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3"/>
              <p:cNvSpPr/>
              <p:nvPr/>
            </p:nvSpPr>
            <p:spPr>
              <a:xfrm>
                <a:off x="7230052" y="1539411"/>
                <a:ext cx="279074" cy="268241"/>
              </a:xfrm>
              <a:custGeom>
                <a:avLst/>
                <a:gdLst/>
                <a:ahLst/>
                <a:cxnLst/>
                <a:rect l="l" t="t" r="r" b="b"/>
                <a:pathLst>
                  <a:path w="3916" h="3764" extrusionOk="0">
                    <a:moveTo>
                      <a:pt x="3878" y="0"/>
                    </a:moveTo>
                    <a:cubicBezTo>
                      <a:pt x="2693" y="1343"/>
                      <a:pt x="1390" y="2594"/>
                      <a:pt x="0" y="3724"/>
                    </a:cubicBezTo>
                    <a:lnTo>
                      <a:pt x="31" y="3764"/>
                    </a:lnTo>
                    <a:cubicBezTo>
                      <a:pt x="1424" y="2631"/>
                      <a:pt x="2733" y="1377"/>
                      <a:pt x="3915" y="34"/>
                    </a:cubicBezTo>
                    <a:lnTo>
                      <a:pt x="3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3"/>
              <p:cNvSpPr/>
              <p:nvPr/>
            </p:nvSpPr>
            <p:spPr>
              <a:xfrm>
                <a:off x="7159641" y="1846782"/>
                <a:ext cx="251352" cy="187997"/>
              </a:xfrm>
              <a:custGeom>
                <a:avLst/>
                <a:gdLst/>
                <a:ahLst/>
                <a:cxnLst/>
                <a:rect l="l" t="t" r="r" b="b"/>
                <a:pathLst>
                  <a:path w="3527" h="2638" extrusionOk="0">
                    <a:moveTo>
                      <a:pt x="3495" y="0"/>
                    </a:moveTo>
                    <a:lnTo>
                      <a:pt x="0" y="2594"/>
                    </a:lnTo>
                    <a:lnTo>
                      <a:pt x="31" y="2637"/>
                    </a:lnTo>
                    <a:lnTo>
                      <a:pt x="3526" y="44"/>
                    </a:lnTo>
                    <a:lnTo>
                      <a:pt x="3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3"/>
              <p:cNvSpPr/>
              <p:nvPr/>
            </p:nvSpPr>
            <p:spPr>
              <a:xfrm>
                <a:off x="7080179" y="2111250"/>
                <a:ext cx="208450" cy="144169"/>
              </a:xfrm>
              <a:custGeom>
                <a:avLst/>
                <a:gdLst/>
                <a:ahLst/>
                <a:cxnLst/>
                <a:rect l="l" t="t" r="r" b="b"/>
                <a:pathLst>
                  <a:path w="2925" h="2023" extrusionOk="0">
                    <a:moveTo>
                      <a:pt x="2897" y="1"/>
                    </a:moveTo>
                    <a:cubicBezTo>
                      <a:pt x="1912" y="624"/>
                      <a:pt x="939" y="1288"/>
                      <a:pt x="1" y="1980"/>
                    </a:cubicBezTo>
                    <a:lnTo>
                      <a:pt x="35" y="2023"/>
                    </a:lnTo>
                    <a:cubicBezTo>
                      <a:pt x="967" y="1331"/>
                      <a:pt x="1940" y="667"/>
                      <a:pt x="2925" y="41"/>
                    </a:cubicBez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21" name="Google Shape;1021;p13"/>
          <p:cNvGrpSpPr/>
          <p:nvPr/>
        </p:nvGrpSpPr>
        <p:grpSpPr>
          <a:xfrm rot="1618342">
            <a:off x="-3287" y="4045121"/>
            <a:ext cx="823934" cy="1367524"/>
            <a:chOff x="6081526" y="1274231"/>
            <a:chExt cx="861665" cy="1430148"/>
          </a:xfrm>
        </p:grpSpPr>
        <p:sp>
          <p:nvSpPr>
            <p:cNvPr id="1022" name="Google Shape;1022;p13"/>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3"/>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3"/>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3"/>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3"/>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3"/>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3"/>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29" name="Google Shape;1029;p13"/>
          <p:cNvSpPr/>
          <p:nvPr/>
        </p:nvSpPr>
        <p:spPr>
          <a:xfrm rot="-800344" flipH="1">
            <a:off x="6983902" y="189673"/>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0" name="Google Shape;1030;p13"/>
          <p:cNvGrpSpPr/>
          <p:nvPr/>
        </p:nvGrpSpPr>
        <p:grpSpPr>
          <a:xfrm>
            <a:off x="3128829" y="4805007"/>
            <a:ext cx="916700" cy="452339"/>
            <a:chOff x="3813359" y="1117994"/>
            <a:chExt cx="561051" cy="276846"/>
          </a:xfrm>
        </p:grpSpPr>
        <p:sp>
          <p:nvSpPr>
            <p:cNvPr id="1031" name="Google Shape;1031;p1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5" name="Google Shape;1035;p13"/>
          <p:cNvGrpSpPr/>
          <p:nvPr/>
        </p:nvGrpSpPr>
        <p:grpSpPr>
          <a:xfrm>
            <a:off x="7669529" y="-119656"/>
            <a:ext cx="916700" cy="452339"/>
            <a:chOff x="3813359" y="1117994"/>
            <a:chExt cx="561051" cy="276846"/>
          </a:xfrm>
        </p:grpSpPr>
        <p:sp>
          <p:nvSpPr>
            <p:cNvPr id="1036" name="Google Shape;1036;p1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0" name="Google Shape;1040;p13"/>
          <p:cNvSpPr/>
          <p:nvPr/>
        </p:nvSpPr>
        <p:spPr>
          <a:xfrm rot="-800344" flipH="1">
            <a:off x="294180" y="1849121"/>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3"/>
          <p:cNvSpPr/>
          <p:nvPr/>
        </p:nvSpPr>
        <p:spPr>
          <a:xfrm rot="-800344" flipH="1">
            <a:off x="386902" y="2547010"/>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3"/>
          <p:cNvSpPr/>
          <p:nvPr/>
        </p:nvSpPr>
        <p:spPr>
          <a:xfrm rot="-800344" flipH="1">
            <a:off x="8515435" y="148601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43" name="Google Shape;1043;p13"/>
          <p:cNvGrpSpPr/>
          <p:nvPr/>
        </p:nvGrpSpPr>
        <p:grpSpPr>
          <a:xfrm>
            <a:off x="-283871" y="1089619"/>
            <a:ext cx="916700" cy="452339"/>
            <a:chOff x="3813359" y="1117994"/>
            <a:chExt cx="561051" cy="276846"/>
          </a:xfrm>
        </p:grpSpPr>
        <p:sp>
          <p:nvSpPr>
            <p:cNvPr id="1044" name="Google Shape;1044;p13"/>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3"/>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3"/>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3"/>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8" name="Google Shape;1048;p13"/>
          <p:cNvSpPr txBox="1">
            <a:spLocks noGrp="1"/>
          </p:cNvSpPr>
          <p:nvPr>
            <p:ph type="subTitle" idx="1"/>
          </p:nvPr>
        </p:nvSpPr>
        <p:spPr>
          <a:xfrm>
            <a:off x="2032891" y="1678450"/>
            <a:ext cx="2388300" cy="5868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Playfair Display" panose="00000500000000000000"/>
              <a:buNone/>
              <a:defRPr sz="2600">
                <a:solidFill>
                  <a:schemeClr val="lt1"/>
                </a:solidFill>
                <a:latin typeface="Londrina Solid" panose="00000500000000000000"/>
                <a:ea typeface="Londrina Solid" panose="00000500000000000000"/>
                <a:cs typeface="Londrina Solid" panose="00000500000000000000"/>
                <a:sym typeface="Londrina Solid" panose="00000500000000000000"/>
              </a:defRPr>
            </a:lvl1pPr>
            <a:lvl2pPr lvl="1"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2pPr>
            <a:lvl3pPr lvl="2"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3pPr>
            <a:lvl4pPr lvl="3"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4pPr>
            <a:lvl5pPr lvl="4"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5pPr>
            <a:lvl6pPr lvl="5"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6pPr>
            <a:lvl7pPr lvl="6"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7pPr>
            <a:lvl8pPr lvl="7"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8pPr>
            <a:lvl9pPr lvl="8"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9pPr>
          </a:lstStyle>
          <a:p/>
        </p:txBody>
      </p:sp>
      <p:sp>
        <p:nvSpPr>
          <p:cNvPr id="1049" name="Google Shape;1049;p13"/>
          <p:cNvSpPr txBox="1">
            <a:spLocks noGrp="1"/>
          </p:cNvSpPr>
          <p:nvPr>
            <p:ph type="subTitle" idx="2"/>
          </p:nvPr>
        </p:nvSpPr>
        <p:spPr>
          <a:xfrm>
            <a:off x="2032875" y="2064825"/>
            <a:ext cx="23883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50" name="Google Shape;1050;p13"/>
          <p:cNvSpPr txBox="1">
            <a:spLocks noGrp="1"/>
          </p:cNvSpPr>
          <p:nvPr>
            <p:ph type="title" hasCustomPrompt="1"/>
          </p:nvPr>
        </p:nvSpPr>
        <p:spPr>
          <a:xfrm>
            <a:off x="952288" y="1805825"/>
            <a:ext cx="1080600" cy="780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6200">
                <a:solidFill>
                  <a:schemeClr val="accent1"/>
                </a:solidFill>
              </a:defRPr>
            </a:lvl1pPr>
            <a:lvl2pPr lvl="1" algn="ctr" rtl="0">
              <a:spcBef>
                <a:spcPts val="0"/>
              </a:spcBef>
              <a:spcAft>
                <a:spcPts val="0"/>
              </a:spcAft>
              <a:buSzPts val="4000"/>
              <a:buNone/>
              <a:defRPr sz="4000" b="1"/>
            </a:lvl2pPr>
            <a:lvl3pPr lvl="2" algn="ctr" rtl="0">
              <a:spcBef>
                <a:spcPts val="0"/>
              </a:spcBef>
              <a:spcAft>
                <a:spcPts val="0"/>
              </a:spcAft>
              <a:buSzPts val="4000"/>
              <a:buNone/>
              <a:defRPr sz="4000" b="1"/>
            </a:lvl3pPr>
            <a:lvl4pPr lvl="3" algn="ctr" rtl="0">
              <a:spcBef>
                <a:spcPts val="0"/>
              </a:spcBef>
              <a:spcAft>
                <a:spcPts val="0"/>
              </a:spcAft>
              <a:buSzPts val="4000"/>
              <a:buNone/>
              <a:defRPr sz="4000" b="1"/>
            </a:lvl4pPr>
            <a:lvl5pPr lvl="4" algn="ctr" rtl="0">
              <a:spcBef>
                <a:spcPts val="0"/>
              </a:spcBef>
              <a:spcAft>
                <a:spcPts val="0"/>
              </a:spcAft>
              <a:buSzPts val="4000"/>
              <a:buNone/>
              <a:defRPr sz="4000" b="1"/>
            </a:lvl5pPr>
            <a:lvl6pPr lvl="5" algn="ctr" rtl="0">
              <a:spcBef>
                <a:spcPts val="0"/>
              </a:spcBef>
              <a:spcAft>
                <a:spcPts val="0"/>
              </a:spcAft>
              <a:buSzPts val="4000"/>
              <a:buNone/>
              <a:defRPr sz="4000" b="1"/>
            </a:lvl6pPr>
            <a:lvl7pPr lvl="6" algn="ctr" rtl="0">
              <a:spcBef>
                <a:spcPts val="0"/>
              </a:spcBef>
              <a:spcAft>
                <a:spcPts val="0"/>
              </a:spcAft>
              <a:buSzPts val="4000"/>
              <a:buNone/>
              <a:defRPr sz="4000" b="1"/>
            </a:lvl7pPr>
            <a:lvl8pPr lvl="7" algn="ctr" rtl="0">
              <a:spcBef>
                <a:spcPts val="0"/>
              </a:spcBef>
              <a:spcAft>
                <a:spcPts val="0"/>
              </a:spcAft>
              <a:buSzPts val="4000"/>
              <a:buNone/>
              <a:defRPr sz="4000" b="1"/>
            </a:lvl8pPr>
            <a:lvl9pPr lvl="8" algn="ctr" rtl="0">
              <a:spcBef>
                <a:spcPts val="0"/>
              </a:spcBef>
              <a:spcAft>
                <a:spcPts val="0"/>
              </a:spcAft>
              <a:buSzPts val="4000"/>
              <a:buNone/>
              <a:defRPr sz="4000" b="1"/>
            </a:lvl9pPr>
          </a:lstStyle>
          <a:p>
            <a:r>
              <a:t>xx%</a:t>
            </a:r>
          </a:p>
        </p:txBody>
      </p:sp>
      <p:sp>
        <p:nvSpPr>
          <p:cNvPr id="1051" name="Google Shape;1051;p13"/>
          <p:cNvSpPr txBox="1">
            <a:spLocks noGrp="1"/>
          </p:cNvSpPr>
          <p:nvPr>
            <p:ph type="subTitle" idx="3"/>
          </p:nvPr>
        </p:nvSpPr>
        <p:spPr>
          <a:xfrm>
            <a:off x="2032891" y="3159151"/>
            <a:ext cx="2388300" cy="5868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Playfair Display" panose="00000500000000000000"/>
              <a:buNone/>
              <a:defRPr sz="2600">
                <a:solidFill>
                  <a:schemeClr val="lt1"/>
                </a:solidFill>
                <a:latin typeface="Londrina Solid" panose="00000500000000000000"/>
                <a:ea typeface="Londrina Solid" panose="00000500000000000000"/>
                <a:cs typeface="Londrina Solid" panose="00000500000000000000"/>
                <a:sym typeface="Londrina Solid" panose="00000500000000000000"/>
              </a:defRPr>
            </a:lvl1pPr>
            <a:lvl2pPr lvl="1"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2pPr>
            <a:lvl3pPr lvl="2"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3pPr>
            <a:lvl4pPr lvl="3"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4pPr>
            <a:lvl5pPr lvl="4"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5pPr>
            <a:lvl6pPr lvl="5"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6pPr>
            <a:lvl7pPr lvl="6"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7pPr>
            <a:lvl8pPr lvl="7"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8pPr>
            <a:lvl9pPr lvl="8"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9pPr>
          </a:lstStyle>
          <a:p/>
        </p:txBody>
      </p:sp>
      <p:sp>
        <p:nvSpPr>
          <p:cNvPr id="1052" name="Google Shape;1052;p13"/>
          <p:cNvSpPr txBox="1">
            <a:spLocks noGrp="1"/>
          </p:cNvSpPr>
          <p:nvPr>
            <p:ph type="subTitle" idx="4"/>
          </p:nvPr>
        </p:nvSpPr>
        <p:spPr>
          <a:xfrm>
            <a:off x="2032875" y="3556625"/>
            <a:ext cx="2388300" cy="58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53" name="Google Shape;1053;p13"/>
          <p:cNvSpPr txBox="1">
            <a:spLocks noGrp="1"/>
          </p:cNvSpPr>
          <p:nvPr>
            <p:ph type="title" idx="5" hasCustomPrompt="1"/>
          </p:nvPr>
        </p:nvSpPr>
        <p:spPr>
          <a:xfrm>
            <a:off x="952288" y="3274524"/>
            <a:ext cx="1080600" cy="780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6200">
                <a:solidFill>
                  <a:schemeClr val="accent1"/>
                </a:solidFill>
              </a:defRPr>
            </a:lvl1pPr>
            <a:lvl2pPr lvl="1" algn="ctr" rtl="0">
              <a:spcBef>
                <a:spcPts val="0"/>
              </a:spcBef>
              <a:spcAft>
                <a:spcPts val="0"/>
              </a:spcAft>
              <a:buSzPts val="4000"/>
              <a:buNone/>
              <a:defRPr sz="4000" b="1"/>
            </a:lvl2pPr>
            <a:lvl3pPr lvl="2" algn="ctr" rtl="0">
              <a:spcBef>
                <a:spcPts val="0"/>
              </a:spcBef>
              <a:spcAft>
                <a:spcPts val="0"/>
              </a:spcAft>
              <a:buSzPts val="4000"/>
              <a:buNone/>
              <a:defRPr sz="4000" b="1"/>
            </a:lvl3pPr>
            <a:lvl4pPr lvl="3" algn="ctr" rtl="0">
              <a:spcBef>
                <a:spcPts val="0"/>
              </a:spcBef>
              <a:spcAft>
                <a:spcPts val="0"/>
              </a:spcAft>
              <a:buSzPts val="4000"/>
              <a:buNone/>
              <a:defRPr sz="4000" b="1"/>
            </a:lvl4pPr>
            <a:lvl5pPr lvl="4" algn="ctr" rtl="0">
              <a:spcBef>
                <a:spcPts val="0"/>
              </a:spcBef>
              <a:spcAft>
                <a:spcPts val="0"/>
              </a:spcAft>
              <a:buSzPts val="4000"/>
              <a:buNone/>
              <a:defRPr sz="4000" b="1"/>
            </a:lvl5pPr>
            <a:lvl6pPr lvl="5" algn="ctr" rtl="0">
              <a:spcBef>
                <a:spcPts val="0"/>
              </a:spcBef>
              <a:spcAft>
                <a:spcPts val="0"/>
              </a:spcAft>
              <a:buSzPts val="4000"/>
              <a:buNone/>
              <a:defRPr sz="4000" b="1"/>
            </a:lvl6pPr>
            <a:lvl7pPr lvl="6" algn="ctr" rtl="0">
              <a:spcBef>
                <a:spcPts val="0"/>
              </a:spcBef>
              <a:spcAft>
                <a:spcPts val="0"/>
              </a:spcAft>
              <a:buSzPts val="4000"/>
              <a:buNone/>
              <a:defRPr sz="4000" b="1"/>
            </a:lvl7pPr>
            <a:lvl8pPr lvl="7" algn="ctr" rtl="0">
              <a:spcBef>
                <a:spcPts val="0"/>
              </a:spcBef>
              <a:spcAft>
                <a:spcPts val="0"/>
              </a:spcAft>
              <a:buSzPts val="4000"/>
              <a:buNone/>
              <a:defRPr sz="4000" b="1"/>
            </a:lvl8pPr>
            <a:lvl9pPr lvl="8" algn="ctr" rtl="0">
              <a:spcBef>
                <a:spcPts val="0"/>
              </a:spcBef>
              <a:spcAft>
                <a:spcPts val="0"/>
              </a:spcAft>
              <a:buSzPts val="4000"/>
              <a:buNone/>
              <a:defRPr sz="4000" b="1"/>
            </a:lvl9pPr>
          </a:lstStyle>
          <a:p>
            <a:r>
              <a:t>xx%</a:t>
            </a:r>
          </a:p>
        </p:txBody>
      </p:sp>
      <p:sp>
        <p:nvSpPr>
          <p:cNvPr id="1054" name="Google Shape;1054;p13"/>
          <p:cNvSpPr txBox="1">
            <a:spLocks noGrp="1"/>
          </p:cNvSpPr>
          <p:nvPr>
            <p:ph type="subTitle" idx="6"/>
          </p:nvPr>
        </p:nvSpPr>
        <p:spPr>
          <a:xfrm>
            <a:off x="4779201" y="1678450"/>
            <a:ext cx="2388300" cy="58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Font typeface="Playfair Display" panose="00000500000000000000"/>
              <a:buNone/>
              <a:defRPr sz="2600">
                <a:solidFill>
                  <a:schemeClr val="lt1"/>
                </a:solidFill>
                <a:latin typeface="Londrina Solid" panose="00000500000000000000"/>
                <a:ea typeface="Londrina Solid" panose="00000500000000000000"/>
                <a:cs typeface="Londrina Solid" panose="00000500000000000000"/>
                <a:sym typeface="Londrina Solid" panose="00000500000000000000"/>
              </a:defRPr>
            </a:lvl1pPr>
            <a:lvl2pPr lvl="1"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2pPr>
            <a:lvl3pPr lvl="2"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3pPr>
            <a:lvl4pPr lvl="3"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4pPr>
            <a:lvl5pPr lvl="4"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5pPr>
            <a:lvl6pPr lvl="5"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6pPr>
            <a:lvl7pPr lvl="6"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7pPr>
            <a:lvl8pPr lvl="7"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8pPr>
            <a:lvl9pPr lvl="8"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9pPr>
          </a:lstStyle>
          <a:p/>
        </p:txBody>
      </p:sp>
      <p:sp>
        <p:nvSpPr>
          <p:cNvPr id="1055" name="Google Shape;1055;p13"/>
          <p:cNvSpPr txBox="1">
            <a:spLocks noGrp="1"/>
          </p:cNvSpPr>
          <p:nvPr>
            <p:ph type="subTitle" idx="7"/>
          </p:nvPr>
        </p:nvSpPr>
        <p:spPr>
          <a:xfrm>
            <a:off x="4779206" y="2064825"/>
            <a:ext cx="23883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56" name="Google Shape;1056;p13"/>
          <p:cNvSpPr txBox="1">
            <a:spLocks noGrp="1"/>
          </p:cNvSpPr>
          <p:nvPr>
            <p:ph type="title" idx="8" hasCustomPrompt="1"/>
          </p:nvPr>
        </p:nvSpPr>
        <p:spPr>
          <a:xfrm>
            <a:off x="7167513" y="1805825"/>
            <a:ext cx="1024200" cy="780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6200">
                <a:solidFill>
                  <a:schemeClr val="accent1"/>
                </a:solidFill>
              </a:defRPr>
            </a:lvl1pPr>
            <a:lvl2pPr lvl="1" algn="ctr" rtl="0">
              <a:spcBef>
                <a:spcPts val="0"/>
              </a:spcBef>
              <a:spcAft>
                <a:spcPts val="0"/>
              </a:spcAft>
              <a:buSzPts val="4000"/>
              <a:buNone/>
              <a:defRPr sz="4000" b="1"/>
            </a:lvl2pPr>
            <a:lvl3pPr lvl="2" algn="ctr" rtl="0">
              <a:spcBef>
                <a:spcPts val="0"/>
              </a:spcBef>
              <a:spcAft>
                <a:spcPts val="0"/>
              </a:spcAft>
              <a:buSzPts val="4000"/>
              <a:buNone/>
              <a:defRPr sz="4000" b="1"/>
            </a:lvl3pPr>
            <a:lvl4pPr lvl="3" algn="ctr" rtl="0">
              <a:spcBef>
                <a:spcPts val="0"/>
              </a:spcBef>
              <a:spcAft>
                <a:spcPts val="0"/>
              </a:spcAft>
              <a:buSzPts val="4000"/>
              <a:buNone/>
              <a:defRPr sz="4000" b="1"/>
            </a:lvl4pPr>
            <a:lvl5pPr lvl="4" algn="ctr" rtl="0">
              <a:spcBef>
                <a:spcPts val="0"/>
              </a:spcBef>
              <a:spcAft>
                <a:spcPts val="0"/>
              </a:spcAft>
              <a:buSzPts val="4000"/>
              <a:buNone/>
              <a:defRPr sz="4000" b="1"/>
            </a:lvl5pPr>
            <a:lvl6pPr lvl="5" algn="ctr" rtl="0">
              <a:spcBef>
                <a:spcPts val="0"/>
              </a:spcBef>
              <a:spcAft>
                <a:spcPts val="0"/>
              </a:spcAft>
              <a:buSzPts val="4000"/>
              <a:buNone/>
              <a:defRPr sz="4000" b="1"/>
            </a:lvl6pPr>
            <a:lvl7pPr lvl="6" algn="ctr" rtl="0">
              <a:spcBef>
                <a:spcPts val="0"/>
              </a:spcBef>
              <a:spcAft>
                <a:spcPts val="0"/>
              </a:spcAft>
              <a:buSzPts val="4000"/>
              <a:buNone/>
              <a:defRPr sz="4000" b="1"/>
            </a:lvl7pPr>
            <a:lvl8pPr lvl="7" algn="ctr" rtl="0">
              <a:spcBef>
                <a:spcPts val="0"/>
              </a:spcBef>
              <a:spcAft>
                <a:spcPts val="0"/>
              </a:spcAft>
              <a:buSzPts val="4000"/>
              <a:buNone/>
              <a:defRPr sz="4000" b="1"/>
            </a:lvl8pPr>
            <a:lvl9pPr lvl="8" algn="ctr" rtl="0">
              <a:spcBef>
                <a:spcPts val="0"/>
              </a:spcBef>
              <a:spcAft>
                <a:spcPts val="0"/>
              </a:spcAft>
              <a:buSzPts val="4000"/>
              <a:buNone/>
              <a:defRPr sz="4000" b="1"/>
            </a:lvl9pPr>
          </a:lstStyle>
          <a:p>
            <a:r>
              <a:t>xx%</a:t>
            </a:r>
          </a:p>
        </p:txBody>
      </p:sp>
      <p:sp>
        <p:nvSpPr>
          <p:cNvPr id="1057" name="Google Shape;1057;p13"/>
          <p:cNvSpPr txBox="1">
            <a:spLocks noGrp="1"/>
          </p:cNvSpPr>
          <p:nvPr>
            <p:ph type="subTitle" idx="9"/>
          </p:nvPr>
        </p:nvSpPr>
        <p:spPr>
          <a:xfrm>
            <a:off x="4779201" y="3159150"/>
            <a:ext cx="2388300" cy="58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Font typeface="Playfair Display" panose="00000500000000000000"/>
              <a:buNone/>
              <a:defRPr sz="2600">
                <a:solidFill>
                  <a:schemeClr val="lt1"/>
                </a:solidFill>
                <a:latin typeface="Londrina Solid" panose="00000500000000000000"/>
                <a:ea typeface="Londrina Solid" panose="00000500000000000000"/>
                <a:cs typeface="Londrina Solid" panose="00000500000000000000"/>
                <a:sym typeface="Londrina Solid" panose="00000500000000000000"/>
              </a:defRPr>
            </a:lvl1pPr>
            <a:lvl2pPr lvl="1"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2pPr>
            <a:lvl3pPr lvl="2"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3pPr>
            <a:lvl4pPr lvl="3"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4pPr>
            <a:lvl5pPr lvl="4"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5pPr>
            <a:lvl6pPr lvl="5"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6pPr>
            <a:lvl7pPr lvl="6"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7pPr>
            <a:lvl8pPr lvl="7"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8pPr>
            <a:lvl9pPr lvl="8" algn="ctr" rtl="0">
              <a:spcBef>
                <a:spcPts val="0"/>
              </a:spcBef>
              <a:spcAft>
                <a:spcPts val="0"/>
              </a:spcAft>
              <a:buSzPts val="2100"/>
              <a:buFont typeface="Playfair Display" panose="00000500000000000000"/>
              <a:buNone/>
              <a:defRPr sz="2100" b="1">
                <a:latin typeface="Playfair Display Black"/>
                <a:ea typeface="Playfair Display Black"/>
                <a:cs typeface="Playfair Display Black"/>
                <a:sym typeface="Playfair Display" panose="00000500000000000000"/>
              </a:defRPr>
            </a:lvl9pPr>
          </a:lstStyle>
          <a:p/>
        </p:txBody>
      </p:sp>
      <p:sp>
        <p:nvSpPr>
          <p:cNvPr id="1058" name="Google Shape;1058;p13"/>
          <p:cNvSpPr txBox="1">
            <a:spLocks noGrp="1"/>
          </p:cNvSpPr>
          <p:nvPr>
            <p:ph type="subTitle" idx="13"/>
          </p:nvPr>
        </p:nvSpPr>
        <p:spPr>
          <a:xfrm>
            <a:off x="4779206" y="3556625"/>
            <a:ext cx="2388300" cy="58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p:txBody>
      </p:sp>
      <p:sp>
        <p:nvSpPr>
          <p:cNvPr id="1059" name="Google Shape;1059;p13"/>
          <p:cNvSpPr txBox="1">
            <a:spLocks noGrp="1"/>
          </p:cNvSpPr>
          <p:nvPr>
            <p:ph type="title" idx="14" hasCustomPrompt="1"/>
          </p:nvPr>
        </p:nvSpPr>
        <p:spPr>
          <a:xfrm>
            <a:off x="7167513" y="3274524"/>
            <a:ext cx="1024200" cy="780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6200">
                <a:solidFill>
                  <a:schemeClr val="accent1"/>
                </a:solidFill>
              </a:defRPr>
            </a:lvl1pPr>
            <a:lvl2pPr lvl="1" algn="ctr" rtl="0">
              <a:spcBef>
                <a:spcPts val="0"/>
              </a:spcBef>
              <a:spcAft>
                <a:spcPts val="0"/>
              </a:spcAft>
              <a:buSzPts val="4000"/>
              <a:buNone/>
              <a:defRPr sz="4000" b="1"/>
            </a:lvl2pPr>
            <a:lvl3pPr lvl="2" algn="ctr" rtl="0">
              <a:spcBef>
                <a:spcPts val="0"/>
              </a:spcBef>
              <a:spcAft>
                <a:spcPts val="0"/>
              </a:spcAft>
              <a:buSzPts val="4000"/>
              <a:buNone/>
              <a:defRPr sz="4000" b="1"/>
            </a:lvl3pPr>
            <a:lvl4pPr lvl="3" algn="ctr" rtl="0">
              <a:spcBef>
                <a:spcPts val="0"/>
              </a:spcBef>
              <a:spcAft>
                <a:spcPts val="0"/>
              </a:spcAft>
              <a:buSzPts val="4000"/>
              <a:buNone/>
              <a:defRPr sz="4000" b="1"/>
            </a:lvl4pPr>
            <a:lvl5pPr lvl="4" algn="ctr" rtl="0">
              <a:spcBef>
                <a:spcPts val="0"/>
              </a:spcBef>
              <a:spcAft>
                <a:spcPts val="0"/>
              </a:spcAft>
              <a:buSzPts val="4000"/>
              <a:buNone/>
              <a:defRPr sz="4000" b="1"/>
            </a:lvl5pPr>
            <a:lvl6pPr lvl="5" algn="ctr" rtl="0">
              <a:spcBef>
                <a:spcPts val="0"/>
              </a:spcBef>
              <a:spcAft>
                <a:spcPts val="0"/>
              </a:spcAft>
              <a:buSzPts val="4000"/>
              <a:buNone/>
              <a:defRPr sz="4000" b="1"/>
            </a:lvl6pPr>
            <a:lvl7pPr lvl="6" algn="ctr" rtl="0">
              <a:spcBef>
                <a:spcPts val="0"/>
              </a:spcBef>
              <a:spcAft>
                <a:spcPts val="0"/>
              </a:spcAft>
              <a:buSzPts val="4000"/>
              <a:buNone/>
              <a:defRPr sz="4000" b="1"/>
            </a:lvl7pPr>
            <a:lvl8pPr lvl="7" algn="ctr" rtl="0">
              <a:spcBef>
                <a:spcPts val="0"/>
              </a:spcBef>
              <a:spcAft>
                <a:spcPts val="0"/>
              </a:spcAft>
              <a:buSzPts val="4000"/>
              <a:buNone/>
              <a:defRPr sz="4000" b="1"/>
            </a:lvl8pPr>
            <a:lvl9pPr lvl="8" algn="ctr" rtl="0">
              <a:spcBef>
                <a:spcPts val="0"/>
              </a:spcBef>
              <a:spcAft>
                <a:spcPts val="0"/>
              </a:spcAft>
              <a:buSzPts val="4000"/>
              <a:buNone/>
              <a:defRPr sz="4000" b="1"/>
            </a:lvl9pPr>
          </a:lstStyle>
          <a:p>
            <a:r>
              <a:t>xx%</a:t>
            </a:r>
          </a:p>
        </p:txBody>
      </p:sp>
      <p:sp>
        <p:nvSpPr>
          <p:cNvPr id="1060" name="Google Shape;1060;p13"/>
          <p:cNvSpPr txBox="1">
            <a:spLocks noGrp="1"/>
          </p:cNvSpPr>
          <p:nvPr>
            <p:ph type="title" idx="15"/>
          </p:nvPr>
        </p:nvSpPr>
        <p:spPr>
          <a:xfrm>
            <a:off x="733950" y="539499"/>
            <a:ext cx="7674900" cy="5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61"/>
        <p:cNvGrpSpPr/>
        <p:nvPr/>
      </p:nvGrpSpPr>
      <p:grpSpPr>
        <a:xfrm>
          <a:off x="0" y="0"/>
          <a:ext cx="0" cy="0"/>
          <a:chOff x="0" y="0"/>
          <a:chExt cx="0" cy="0"/>
        </a:xfrm>
      </p:grpSpPr>
      <p:grpSp>
        <p:nvGrpSpPr>
          <p:cNvPr id="1062" name="Google Shape;1062;p14"/>
          <p:cNvGrpSpPr/>
          <p:nvPr/>
        </p:nvGrpSpPr>
        <p:grpSpPr>
          <a:xfrm flipH="1">
            <a:off x="-1104185" y="-882115"/>
            <a:ext cx="11221097" cy="6810899"/>
            <a:chOff x="-580760" y="-190727"/>
            <a:chExt cx="11221097" cy="6810899"/>
          </a:xfrm>
        </p:grpSpPr>
        <p:sp>
          <p:nvSpPr>
            <p:cNvPr id="1063" name="Google Shape;1063;p14"/>
            <p:cNvSpPr/>
            <p:nvPr/>
          </p:nvSpPr>
          <p:spPr>
            <a:xfrm>
              <a:off x="-580760" y="-190727"/>
              <a:ext cx="3678334" cy="3087388"/>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4"/>
            <p:cNvSpPr/>
            <p:nvPr/>
          </p:nvSpPr>
          <p:spPr>
            <a:xfrm>
              <a:off x="7056976" y="3157560"/>
              <a:ext cx="3583362" cy="3462612"/>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5" name="Google Shape;1065;p14"/>
          <p:cNvGrpSpPr/>
          <p:nvPr/>
        </p:nvGrpSpPr>
        <p:grpSpPr>
          <a:xfrm flipH="1">
            <a:off x="5341613" y="4778215"/>
            <a:ext cx="1018082" cy="502365"/>
            <a:chOff x="3813359" y="1117994"/>
            <a:chExt cx="561051" cy="276846"/>
          </a:xfrm>
        </p:grpSpPr>
        <p:sp>
          <p:nvSpPr>
            <p:cNvPr id="1066" name="Google Shape;1066;p1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1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0" name="Google Shape;1070;p14"/>
          <p:cNvGrpSpPr/>
          <p:nvPr/>
        </p:nvGrpSpPr>
        <p:grpSpPr>
          <a:xfrm flipH="1">
            <a:off x="2212888" y="4778215"/>
            <a:ext cx="1018082" cy="502365"/>
            <a:chOff x="3813359" y="1117994"/>
            <a:chExt cx="561051" cy="276846"/>
          </a:xfrm>
        </p:grpSpPr>
        <p:sp>
          <p:nvSpPr>
            <p:cNvPr id="1071" name="Google Shape;1071;p1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1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1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5" name="Google Shape;1075;p14"/>
          <p:cNvGrpSpPr/>
          <p:nvPr/>
        </p:nvGrpSpPr>
        <p:grpSpPr>
          <a:xfrm flipH="1">
            <a:off x="5062463" y="-198960"/>
            <a:ext cx="1018082" cy="502365"/>
            <a:chOff x="3813359" y="1117994"/>
            <a:chExt cx="561051" cy="276846"/>
          </a:xfrm>
        </p:grpSpPr>
        <p:sp>
          <p:nvSpPr>
            <p:cNvPr id="1076" name="Google Shape;1076;p1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1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1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0" name="Google Shape;1080;p14"/>
          <p:cNvGrpSpPr/>
          <p:nvPr/>
        </p:nvGrpSpPr>
        <p:grpSpPr>
          <a:xfrm flipH="1">
            <a:off x="-484175" y="1266115"/>
            <a:ext cx="1018082" cy="502365"/>
            <a:chOff x="3813359" y="1117994"/>
            <a:chExt cx="561051" cy="276846"/>
          </a:xfrm>
        </p:grpSpPr>
        <p:sp>
          <p:nvSpPr>
            <p:cNvPr id="1081" name="Google Shape;1081;p14"/>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4"/>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4"/>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4"/>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85" name="Google Shape;1085;p14"/>
          <p:cNvGrpSpPr/>
          <p:nvPr/>
        </p:nvGrpSpPr>
        <p:grpSpPr>
          <a:xfrm rot="-800320" flipH="1">
            <a:off x="-528477" y="9554"/>
            <a:ext cx="3653808" cy="705974"/>
            <a:chOff x="209364" y="145763"/>
            <a:chExt cx="3061959" cy="591619"/>
          </a:xfrm>
        </p:grpSpPr>
        <p:sp>
          <p:nvSpPr>
            <p:cNvPr id="1086" name="Google Shape;1086;p14"/>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14"/>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14"/>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14"/>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14"/>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14"/>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14"/>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14"/>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14"/>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14"/>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14"/>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14"/>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98" name="Google Shape;1098;p14"/>
          <p:cNvGrpSpPr/>
          <p:nvPr/>
        </p:nvGrpSpPr>
        <p:grpSpPr>
          <a:xfrm>
            <a:off x="8551896" y="134400"/>
            <a:ext cx="494446" cy="688961"/>
            <a:chOff x="7533146" y="1840725"/>
            <a:chExt cx="494446" cy="688961"/>
          </a:xfrm>
        </p:grpSpPr>
        <p:sp>
          <p:nvSpPr>
            <p:cNvPr id="1099" name="Google Shape;1099;p14"/>
            <p:cNvSpPr/>
            <p:nvPr/>
          </p:nvSpPr>
          <p:spPr>
            <a:xfrm>
              <a:off x="7533146" y="1840725"/>
              <a:ext cx="164987" cy="688961"/>
            </a:xfrm>
            <a:custGeom>
              <a:avLst/>
              <a:gdLst/>
              <a:ahLst/>
              <a:cxnLst/>
              <a:rect l="l" t="t" r="r" b="b"/>
              <a:pathLst>
                <a:path w="2267" h="9467" extrusionOk="0">
                  <a:moveTo>
                    <a:pt x="106" y="0"/>
                  </a:moveTo>
                  <a:cubicBezTo>
                    <a:pt x="44" y="0"/>
                    <a:pt x="1" y="47"/>
                    <a:pt x="4" y="99"/>
                  </a:cubicBezTo>
                  <a:lnTo>
                    <a:pt x="4" y="9368"/>
                  </a:lnTo>
                  <a:cubicBezTo>
                    <a:pt x="4" y="9420"/>
                    <a:pt x="50" y="9466"/>
                    <a:pt x="106" y="9466"/>
                  </a:cubicBezTo>
                  <a:lnTo>
                    <a:pt x="2165" y="9466"/>
                  </a:lnTo>
                  <a:cubicBezTo>
                    <a:pt x="2221" y="9466"/>
                    <a:pt x="2267" y="9420"/>
                    <a:pt x="2267" y="9368"/>
                  </a:cubicBezTo>
                  <a:lnTo>
                    <a:pt x="2267" y="99"/>
                  </a:lnTo>
                  <a:cubicBezTo>
                    <a:pt x="2267" y="47"/>
                    <a:pt x="2221" y="0"/>
                    <a:pt x="2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14"/>
            <p:cNvSpPr/>
            <p:nvPr/>
          </p:nvSpPr>
          <p:spPr>
            <a:xfrm>
              <a:off x="7533146" y="2372354"/>
              <a:ext cx="164987" cy="37334"/>
            </a:xfrm>
            <a:custGeom>
              <a:avLst/>
              <a:gdLst/>
              <a:ahLst/>
              <a:cxnLst/>
              <a:rect l="l" t="t" r="r" b="b"/>
              <a:pathLst>
                <a:path w="2267" h="513" extrusionOk="0">
                  <a:moveTo>
                    <a:pt x="1" y="0"/>
                  </a:moveTo>
                  <a:lnTo>
                    <a:pt x="1" y="513"/>
                  </a:lnTo>
                  <a:lnTo>
                    <a:pt x="2267" y="513"/>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14"/>
            <p:cNvSpPr/>
            <p:nvPr/>
          </p:nvSpPr>
          <p:spPr>
            <a:xfrm>
              <a:off x="7698058" y="1840725"/>
              <a:ext cx="164550" cy="688961"/>
            </a:xfrm>
            <a:custGeom>
              <a:avLst/>
              <a:gdLst/>
              <a:ahLst/>
              <a:cxnLst/>
              <a:rect l="l" t="t" r="r" b="b"/>
              <a:pathLst>
                <a:path w="2261" h="9467" extrusionOk="0">
                  <a:moveTo>
                    <a:pt x="100" y="0"/>
                  </a:moveTo>
                  <a:cubicBezTo>
                    <a:pt x="44" y="0"/>
                    <a:pt x="1" y="47"/>
                    <a:pt x="1" y="99"/>
                  </a:cubicBezTo>
                  <a:lnTo>
                    <a:pt x="1" y="9368"/>
                  </a:lnTo>
                  <a:cubicBezTo>
                    <a:pt x="1" y="9420"/>
                    <a:pt x="47" y="9466"/>
                    <a:pt x="100" y="9466"/>
                  </a:cubicBezTo>
                  <a:lnTo>
                    <a:pt x="2162" y="9466"/>
                  </a:lnTo>
                  <a:cubicBezTo>
                    <a:pt x="2215" y="9466"/>
                    <a:pt x="2261" y="9420"/>
                    <a:pt x="2261" y="9368"/>
                  </a:cubicBezTo>
                  <a:lnTo>
                    <a:pt x="2261" y="99"/>
                  </a:lnTo>
                  <a:cubicBezTo>
                    <a:pt x="2261" y="47"/>
                    <a:pt x="2215" y="0"/>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14"/>
            <p:cNvSpPr/>
            <p:nvPr/>
          </p:nvSpPr>
          <p:spPr>
            <a:xfrm>
              <a:off x="7698058" y="2057743"/>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14"/>
            <p:cNvSpPr/>
            <p:nvPr/>
          </p:nvSpPr>
          <p:spPr>
            <a:xfrm>
              <a:off x="7698058" y="2215012"/>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14"/>
            <p:cNvSpPr/>
            <p:nvPr/>
          </p:nvSpPr>
          <p:spPr>
            <a:xfrm>
              <a:off x="7862533" y="1840725"/>
              <a:ext cx="165059" cy="688961"/>
            </a:xfrm>
            <a:custGeom>
              <a:avLst/>
              <a:gdLst/>
              <a:ahLst/>
              <a:cxnLst/>
              <a:rect l="l" t="t" r="r" b="b"/>
              <a:pathLst>
                <a:path w="2268" h="9467" extrusionOk="0">
                  <a:moveTo>
                    <a:pt x="106" y="0"/>
                  </a:moveTo>
                  <a:cubicBezTo>
                    <a:pt x="47" y="0"/>
                    <a:pt x="1" y="47"/>
                    <a:pt x="7" y="99"/>
                  </a:cubicBezTo>
                  <a:lnTo>
                    <a:pt x="7" y="9368"/>
                  </a:lnTo>
                  <a:cubicBezTo>
                    <a:pt x="7" y="9420"/>
                    <a:pt x="50" y="9466"/>
                    <a:pt x="106" y="9466"/>
                  </a:cubicBezTo>
                  <a:lnTo>
                    <a:pt x="2168" y="9466"/>
                  </a:lnTo>
                  <a:cubicBezTo>
                    <a:pt x="2221" y="9466"/>
                    <a:pt x="2267" y="9420"/>
                    <a:pt x="2267" y="9368"/>
                  </a:cubicBezTo>
                  <a:lnTo>
                    <a:pt x="2267" y="99"/>
                  </a:lnTo>
                  <a:cubicBezTo>
                    <a:pt x="2267" y="47"/>
                    <a:pt x="2221" y="0"/>
                    <a:pt x="2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14"/>
            <p:cNvSpPr/>
            <p:nvPr/>
          </p:nvSpPr>
          <p:spPr>
            <a:xfrm>
              <a:off x="7862533" y="1893269"/>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14"/>
            <p:cNvSpPr/>
            <p:nvPr/>
          </p:nvSpPr>
          <p:spPr>
            <a:xfrm>
              <a:off x="7862533" y="2432104"/>
              <a:ext cx="165059" cy="37625"/>
            </a:xfrm>
            <a:custGeom>
              <a:avLst/>
              <a:gdLst/>
              <a:ahLst/>
              <a:cxnLst/>
              <a:rect l="l" t="t" r="r" b="b"/>
              <a:pathLst>
                <a:path w="2268" h="517" extrusionOk="0">
                  <a:moveTo>
                    <a:pt x="1" y="0"/>
                  </a:moveTo>
                  <a:lnTo>
                    <a:pt x="1" y="516"/>
                  </a:lnTo>
                  <a:lnTo>
                    <a:pt x="2267" y="516"/>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7" name="Google Shape;1107;p14"/>
          <p:cNvGrpSpPr/>
          <p:nvPr/>
        </p:nvGrpSpPr>
        <p:grpSpPr>
          <a:xfrm>
            <a:off x="7630690" y="329207"/>
            <a:ext cx="846255" cy="494147"/>
            <a:chOff x="6611940" y="2020482"/>
            <a:chExt cx="846255" cy="494147"/>
          </a:xfrm>
        </p:grpSpPr>
        <p:sp>
          <p:nvSpPr>
            <p:cNvPr id="1108" name="Google Shape;1108;p14"/>
            <p:cNvSpPr/>
            <p:nvPr/>
          </p:nvSpPr>
          <p:spPr>
            <a:xfrm>
              <a:off x="6679331" y="2349867"/>
              <a:ext cx="688985" cy="164763"/>
            </a:xfrm>
            <a:custGeom>
              <a:avLst/>
              <a:gdLst/>
              <a:ahLst/>
              <a:cxnLst/>
              <a:rect l="l" t="t" r="r" b="b"/>
              <a:pathLst>
                <a:path w="9467" h="2264" extrusionOk="0">
                  <a:moveTo>
                    <a:pt x="99" y="0"/>
                  </a:moveTo>
                  <a:cubicBezTo>
                    <a:pt x="47" y="0"/>
                    <a:pt x="1" y="47"/>
                    <a:pt x="1" y="102"/>
                  </a:cubicBezTo>
                  <a:lnTo>
                    <a:pt x="1" y="2162"/>
                  </a:lnTo>
                  <a:cubicBezTo>
                    <a:pt x="1" y="2218"/>
                    <a:pt x="44" y="2264"/>
                    <a:pt x="94" y="2264"/>
                  </a:cubicBezTo>
                  <a:cubicBezTo>
                    <a:pt x="96" y="2264"/>
                    <a:pt x="98" y="2264"/>
                    <a:pt x="99" y="2264"/>
                  </a:cubicBezTo>
                  <a:lnTo>
                    <a:pt x="9368" y="2264"/>
                  </a:lnTo>
                  <a:cubicBezTo>
                    <a:pt x="9420" y="2264"/>
                    <a:pt x="9467" y="2217"/>
                    <a:pt x="9467" y="2162"/>
                  </a:cubicBezTo>
                  <a:lnTo>
                    <a:pt x="9467" y="102"/>
                  </a:lnTo>
                  <a:cubicBezTo>
                    <a:pt x="9467" y="47"/>
                    <a:pt x="9420" y="0"/>
                    <a:pt x="9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14"/>
            <p:cNvSpPr/>
            <p:nvPr/>
          </p:nvSpPr>
          <p:spPr>
            <a:xfrm>
              <a:off x="6709242" y="2379996"/>
              <a:ext cx="659073" cy="112583"/>
            </a:xfrm>
            <a:custGeom>
              <a:avLst/>
              <a:gdLst/>
              <a:ahLst/>
              <a:cxnLst/>
              <a:rect l="l" t="t" r="r" b="b"/>
              <a:pathLst>
                <a:path w="9056" h="1547" extrusionOk="0">
                  <a:moveTo>
                    <a:pt x="77" y="0"/>
                  </a:moveTo>
                  <a:cubicBezTo>
                    <a:pt x="34" y="0"/>
                    <a:pt x="0" y="34"/>
                    <a:pt x="0" y="77"/>
                  </a:cubicBezTo>
                  <a:lnTo>
                    <a:pt x="0" y="1470"/>
                  </a:lnTo>
                  <a:cubicBezTo>
                    <a:pt x="0" y="1513"/>
                    <a:pt x="34" y="1547"/>
                    <a:pt x="77"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14"/>
            <p:cNvSpPr/>
            <p:nvPr/>
          </p:nvSpPr>
          <p:spPr>
            <a:xfrm>
              <a:off x="6769210" y="2184956"/>
              <a:ext cx="688985" cy="164981"/>
            </a:xfrm>
            <a:custGeom>
              <a:avLst/>
              <a:gdLst/>
              <a:ahLst/>
              <a:cxnLst/>
              <a:rect l="l" t="t" r="r" b="b"/>
              <a:pathLst>
                <a:path w="9467" h="2267" extrusionOk="0">
                  <a:moveTo>
                    <a:pt x="102" y="0"/>
                  </a:moveTo>
                  <a:cubicBezTo>
                    <a:pt x="47" y="0"/>
                    <a:pt x="1" y="47"/>
                    <a:pt x="1" y="102"/>
                  </a:cubicBezTo>
                  <a:lnTo>
                    <a:pt x="1" y="2168"/>
                  </a:lnTo>
                  <a:cubicBezTo>
                    <a:pt x="1" y="2220"/>
                    <a:pt x="47" y="2266"/>
                    <a:pt x="102" y="2266"/>
                  </a:cubicBezTo>
                  <a:lnTo>
                    <a:pt x="9368" y="2266"/>
                  </a:lnTo>
                  <a:cubicBezTo>
                    <a:pt x="9426" y="2266"/>
                    <a:pt x="9467" y="2223"/>
                    <a:pt x="9467" y="2161"/>
                  </a:cubicBezTo>
                  <a:lnTo>
                    <a:pt x="9467" y="102"/>
                  </a:lnTo>
                  <a:cubicBezTo>
                    <a:pt x="9467" y="47"/>
                    <a:pt x="9420" y="0"/>
                    <a:pt x="9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14"/>
            <p:cNvSpPr/>
            <p:nvPr/>
          </p:nvSpPr>
          <p:spPr>
            <a:xfrm>
              <a:off x="6762005" y="2207371"/>
              <a:ext cx="659146" cy="112874"/>
            </a:xfrm>
            <a:custGeom>
              <a:avLst/>
              <a:gdLst/>
              <a:ahLst/>
              <a:cxnLst/>
              <a:rect l="l" t="t" r="r" b="b"/>
              <a:pathLst>
                <a:path w="9057" h="1551" extrusionOk="0">
                  <a:moveTo>
                    <a:pt x="1" y="1"/>
                  </a:moveTo>
                  <a:lnTo>
                    <a:pt x="1" y="1545"/>
                  </a:lnTo>
                  <a:lnTo>
                    <a:pt x="1" y="1551"/>
                  </a:lnTo>
                  <a:lnTo>
                    <a:pt x="8979" y="1551"/>
                  </a:lnTo>
                  <a:cubicBezTo>
                    <a:pt x="9022" y="1551"/>
                    <a:pt x="9056" y="1514"/>
                    <a:pt x="9056" y="1474"/>
                  </a:cubicBezTo>
                  <a:lnTo>
                    <a:pt x="9056" y="78"/>
                  </a:lnTo>
                  <a:cubicBezTo>
                    <a:pt x="9056" y="38"/>
                    <a:pt x="9022" y="1"/>
                    <a:pt x="8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14"/>
            <p:cNvSpPr/>
            <p:nvPr/>
          </p:nvSpPr>
          <p:spPr>
            <a:xfrm>
              <a:off x="6611940" y="2020482"/>
              <a:ext cx="688985" cy="164544"/>
            </a:xfrm>
            <a:custGeom>
              <a:avLst/>
              <a:gdLst/>
              <a:ahLst/>
              <a:cxnLst/>
              <a:rect l="l" t="t" r="r" b="b"/>
              <a:pathLst>
                <a:path w="9467" h="2261" extrusionOk="0">
                  <a:moveTo>
                    <a:pt x="99" y="0"/>
                  </a:moveTo>
                  <a:cubicBezTo>
                    <a:pt x="47" y="0"/>
                    <a:pt x="0" y="47"/>
                    <a:pt x="0" y="99"/>
                  </a:cubicBezTo>
                  <a:lnTo>
                    <a:pt x="0" y="2161"/>
                  </a:lnTo>
                  <a:cubicBezTo>
                    <a:pt x="0" y="2220"/>
                    <a:pt x="47" y="2260"/>
                    <a:pt x="99" y="2260"/>
                  </a:cubicBezTo>
                  <a:lnTo>
                    <a:pt x="9368" y="2260"/>
                  </a:lnTo>
                  <a:cubicBezTo>
                    <a:pt x="9420" y="2260"/>
                    <a:pt x="9466" y="2214"/>
                    <a:pt x="9466" y="2161"/>
                  </a:cubicBezTo>
                  <a:lnTo>
                    <a:pt x="9466" y="99"/>
                  </a:lnTo>
                  <a:cubicBezTo>
                    <a:pt x="9466" y="47"/>
                    <a:pt x="9420" y="0"/>
                    <a:pt x="9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14"/>
            <p:cNvSpPr/>
            <p:nvPr/>
          </p:nvSpPr>
          <p:spPr>
            <a:xfrm>
              <a:off x="6641778" y="2042970"/>
              <a:ext cx="659146" cy="112583"/>
            </a:xfrm>
            <a:custGeom>
              <a:avLst/>
              <a:gdLst/>
              <a:ahLst/>
              <a:cxnLst/>
              <a:rect l="l" t="t" r="r" b="b"/>
              <a:pathLst>
                <a:path w="9057" h="1547" extrusionOk="0">
                  <a:moveTo>
                    <a:pt x="78" y="0"/>
                  </a:moveTo>
                  <a:cubicBezTo>
                    <a:pt x="35" y="0"/>
                    <a:pt x="1" y="34"/>
                    <a:pt x="1" y="77"/>
                  </a:cubicBezTo>
                  <a:lnTo>
                    <a:pt x="1" y="1470"/>
                  </a:lnTo>
                  <a:cubicBezTo>
                    <a:pt x="1" y="1513"/>
                    <a:pt x="35" y="1547"/>
                    <a:pt x="78"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14" name="Google Shape;1114;p14"/>
          <p:cNvSpPr/>
          <p:nvPr/>
        </p:nvSpPr>
        <p:spPr>
          <a:xfrm>
            <a:off x="7421239" y="823361"/>
            <a:ext cx="1872274" cy="112437"/>
          </a:xfrm>
          <a:custGeom>
            <a:avLst/>
            <a:gdLst/>
            <a:ahLst/>
            <a:cxnLst/>
            <a:rect l="l" t="t" r="r" b="b"/>
            <a:pathLst>
              <a:path w="25726" h="1545" extrusionOk="0">
                <a:moveTo>
                  <a:pt x="1" y="1"/>
                </a:moveTo>
                <a:lnTo>
                  <a:pt x="1" y="1544"/>
                </a:lnTo>
                <a:lnTo>
                  <a:pt x="25725" y="1544"/>
                </a:lnTo>
                <a:lnTo>
                  <a:pt x="25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5" name="Google Shape;1115;p14"/>
          <p:cNvGrpSpPr/>
          <p:nvPr/>
        </p:nvGrpSpPr>
        <p:grpSpPr>
          <a:xfrm rot="-1233120" flipH="1">
            <a:off x="-479127" y="2888628"/>
            <a:ext cx="1116812" cy="1215160"/>
            <a:chOff x="5606093" y="2415423"/>
            <a:chExt cx="518742" cy="564423"/>
          </a:xfrm>
        </p:grpSpPr>
        <p:sp>
          <p:nvSpPr>
            <p:cNvPr id="1116" name="Google Shape;1116;p14"/>
            <p:cNvSpPr/>
            <p:nvPr/>
          </p:nvSpPr>
          <p:spPr>
            <a:xfrm>
              <a:off x="5680253" y="2605983"/>
              <a:ext cx="20541" cy="107816"/>
            </a:xfrm>
            <a:custGeom>
              <a:avLst/>
              <a:gdLst/>
              <a:ahLst/>
              <a:cxnLst/>
              <a:rect l="l" t="t" r="r" b="b"/>
              <a:pathLst>
                <a:path w="603" h="3165" extrusionOk="0">
                  <a:moveTo>
                    <a:pt x="562" y="0"/>
                  </a:moveTo>
                  <a:lnTo>
                    <a:pt x="0" y="3159"/>
                  </a:lnTo>
                  <a:lnTo>
                    <a:pt x="40" y="3165"/>
                  </a:lnTo>
                  <a:lnTo>
                    <a:pt x="602" y="6"/>
                  </a:lnTo>
                  <a:lnTo>
                    <a:pt x="562" y="0"/>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14"/>
            <p:cNvSpPr/>
            <p:nvPr/>
          </p:nvSpPr>
          <p:spPr>
            <a:xfrm>
              <a:off x="5713466" y="2703136"/>
              <a:ext cx="20132" cy="86287"/>
            </a:xfrm>
            <a:custGeom>
              <a:avLst/>
              <a:gdLst/>
              <a:ahLst/>
              <a:cxnLst/>
              <a:rect l="l" t="t" r="r" b="b"/>
              <a:pathLst>
                <a:path w="591" h="2533" extrusionOk="0">
                  <a:moveTo>
                    <a:pt x="554" y="1"/>
                  </a:moveTo>
                  <a:cubicBezTo>
                    <a:pt x="341" y="831"/>
                    <a:pt x="155" y="1680"/>
                    <a:pt x="1" y="2523"/>
                  </a:cubicBezTo>
                  <a:lnTo>
                    <a:pt x="38" y="2533"/>
                  </a:lnTo>
                  <a:cubicBezTo>
                    <a:pt x="192" y="1690"/>
                    <a:pt x="378" y="841"/>
                    <a:pt x="591" y="7"/>
                  </a:cubicBezTo>
                  <a:lnTo>
                    <a:pt x="554" y="1"/>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14"/>
            <p:cNvSpPr/>
            <p:nvPr/>
          </p:nvSpPr>
          <p:spPr>
            <a:xfrm>
              <a:off x="5936353" y="2799608"/>
              <a:ext cx="14750" cy="13524"/>
            </a:xfrm>
            <a:custGeom>
              <a:avLst/>
              <a:gdLst/>
              <a:ahLst/>
              <a:cxnLst/>
              <a:rect l="l" t="t" r="r" b="b"/>
              <a:pathLst>
                <a:path w="433" h="397" extrusionOk="0">
                  <a:moveTo>
                    <a:pt x="211" y="1"/>
                  </a:moveTo>
                  <a:cubicBezTo>
                    <a:pt x="121" y="1"/>
                    <a:pt x="43" y="62"/>
                    <a:pt x="22" y="154"/>
                  </a:cubicBezTo>
                  <a:cubicBezTo>
                    <a:pt x="0" y="262"/>
                    <a:pt x="65" y="367"/>
                    <a:pt x="173" y="392"/>
                  </a:cubicBezTo>
                  <a:cubicBezTo>
                    <a:pt x="187" y="395"/>
                    <a:pt x="201" y="396"/>
                    <a:pt x="215" y="396"/>
                  </a:cubicBezTo>
                  <a:cubicBezTo>
                    <a:pt x="307" y="396"/>
                    <a:pt x="389" y="335"/>
                    <a:pt x="408" y="241"/>
                  </a:cubicBezTo>
                  <a:cubicBezTo>
                    <a:pt x="432" y="133"/>
                    <a:pt x="364" y="28"/>
                    <a:pt x="256" y="6"/>
                  </a:cubicBezTo>
                  <a:cubicBezTo>
                    <a:pt x="241" y="3"/>
                    <a:pt x="226" y="1"/>
                    <a:pt x="211" y="1"/>
                  </a:cubicBezTo>
                  <a:close/>
                </a:path>
              </a:pathLst>
            </a:custGeom>
            <a:solidFill>
              <a:srgbClr val="23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14"/>
            <p:cNvSpPr/>
            <p:nvPr/>
          </p:nvSpPr>
          <p:spPr>
            <a:xfrm>
              <a:off x="5918980" y="2804002"/>
              <a:ext cx="19179" cy="3815"/>
            </a:xfrm>
            <a:custGeom>
              <a:avLst/>
              <a:gdLst/>
              <a:ahLst/>
              <a:cxnLst/>
              <a:rect l="l" t="t" r="r" b="b"/>
              <a:pathLst>
                <a:path w="563" h="112" extrusionOk="0">
                  <a:moveTo>
                    <a:pt x="1" y="112"/>
                  </a:moveTo>
                  <a:lnTo>
                    <a:pt x="563"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14"/>
            <p:cNvSpPr/>
            <p:nvPr/>
          </p:nvSpPr>
          <p:spPr>
            <a:xfrm>
              <a:off x="5914143" y="2780872"/>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14"/>
            <p:cNvSpPr/>
            <p:nvPr/>
          </p:nvSpPr>
          <p:spPr>
            <a:xfrm>
              <a:off x="5909408" y="2757844"/>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14"/>
            <p:cNvSpPr/>
            <p:nvPr/>
          </p:nvSpPr>
          <p:spPr>
            <a:xfrm>
              <a:off x="5904775" y="2734816"/>
              <a:ext cx="19179" cy="4020"/>
            </a:xfrm>
            <a:custGeom>
              <a:avLst/>
              <a:gdLst/>
              <a:ahLst/>
              <a:cxnLst/>
              <a:rect l="l" t="t" r="r" b="b"/>
              <a:pathLst>
                <a:path w="563" h="118" extrusionOk="0">
                  <a:moveTo>
                    <a:pt x="1" y="118"/>
                  </a:moveTo>
                  <a:lnTo>
                    <a:pt x="563"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14"/>
            <p:cNvSpPr/>
            <p:nvPr/>
          </p:nvSpPr>
          <p:spPr>
            <a:xfrm>
              <a:off x="5900074" y="2711789"/>
              <a:ext cx="19145" cy="3917"/>
            </a:xfrm>
            <a:custGeom>
              <a:avLst/>
              <a:gdLst/>
              <a:ahLst/>
              <a:cxnLst/>
              <a:rect l="l" t="t" r="r" b="b"/>
              <a:pathLst>
                <a:path w="562" h="115" extrusionOk="0">
                  <a:moveTo>
                    <a:pt x="0" y="114"/>
                  </a:moveTo>
                  <a:lnTo>
                    <a:pt x="562"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14"/>
            <p:cNvSpPr/>
            <p:nvPr/>
          </p:nvSpPr>
          <p:spPr>
            <a:xfrm>
              <a:off x="5895339" y="2688829"/>
              <a:ext cx="19145" cy="3849"/>
            </a:xfrm>
            <a:custGeom>
              <a:avLst/>
              <a:gdLst/>
              <a:ahLst/>
              <a:cxnLst/>
              <a:rect l="l" t="t" r="r" b="b"/>
              <a:pathLst>
                <a:path w="562" h="113" extrusionOk="0">
                  <a:moveTo>
                    <a:pt x="0" y="112"/>
                  </a:moveTo>
                  <a:lnTo>
                    <a:pt x="562"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14"/>
            <p:cNvSpPr/>
            <p:nvPr/>
          </p:nvSpPr>
          <p:spPr>
            <a:xfrm>
              <a:off x="5890502" y="2665801"/>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14"/>
            <p:cNvSpPr/>
            <p:nvPr/>
          </p:nvSpPr>
          <p:spPr>
            <a:xfrm>
              <a:off x="5885767" y="2642773"/>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14"/>
            <p:cNvSpPr/>
            <p:nvPr/>
          </p:nvSpPr>
          <p:spPr>
            <a:xfrm>
              <a:off x="5881236" y="2619643"/>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14"/>
            <p:cNvSpPr/>
            <p:nvPr/>
          </p:nvSpPr>
          <p:spPr>
            <a:xfrm>
              <a:off x="5876501" y="2596615"/>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14"/>
            <p:cNvSpPr/>
            <p:nvPr/>
          </p:nvSpPr>
          <p:spPr>
            <a:xfrm>
              <a:off x="5871766" y="2573689"/>
              <a:ext cx="19076" cy="3917"/>
            </a:xfrm>
            <a:custGeom>
              <a:avLst/>
              <a:gdLst/>
              <a:ahLst/>
              <a:cxnLst/>
              <a:rect l="l" t="t" r="r" b="b"/>
              <a:pathLst>
                <a:path w="560" h="115" extrusionOk="0">
                  <a:moveTo>
                    <a:pt x="1" y="115"/>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14"/>
            <p:cNvSpPr/>
            <p:nvPr/>
          </p:nvSpPr>
          <p:spPr>
            <a:xfrm>
              <a:off x="5867031" y="2550661"/>
              <a:ext cx="19076" cy="3917"/>
            </a:xfrm>
            <a:custGeom>
              <a:avLst/>
              <a:gdLst/>
              <a:ahLst/>
              <a:cxnLst/>
              <a:rect l="l" t="t" r="r" b="b"/>
              <a:pathLst>
                <a:path w="560" h="115" extrusionOk="0">
                  <a:moveTo>
                    <a:pt x="1" y="114"/>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14"/>
            <p:cNvSpPr/>
            <p:nvPr/>
          </p:nvSpPr>
          <p:spPr>
            <a:xfrm>
              <a:off x="5862296" y="2527599"/>
              <a:ext cx="19076" cy="3849"/>
            </a:xfrm>
            <a:custGeom>
              <a:avLst/>
              <a:gdLst/>
              <a:ahLst/>
              <a:cxnLst/>
              <a:rect l="l" t="t" r="r" b="b"/>
              <a:pathLst>
                <a:path w="560" h="113" extrusionOk="0">
                  <a:moveTo>
                    <a:pt x="1" y="112"/>
                  </a:moveTo>
                  <a:lnTo>
                    <a:pt x="559"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14"/>
            <p:cNvSpPr/>
            <p:nvPr/>
          </p:nvSpPr>
          <p:spPr>
            <a:xfrm>
              <a:off x="5857561" y="2504571"/>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14"/>
            <p:cNvSpPr/>
            <p:nvPr/>
          </p:nvSpPr>
          <p:spPr>
            <a:xfrm>
              <a:off x="5852826" y="2481645"/>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14"/>
            <p:cNvSpPr/>
            <p:nvPr/>
          </p:nvSpPr>
          <p:spPr>
            <a:xfrm>
              <a:off x="5795835" y="2735327"/>
              <a:ext cx="51370" cy="29773"/>
            </a:xfrm>
            <a:custGeom>
              <a:avLst/>
              <a:gdLst/>
              <a:ahLst/>
              <a:cxnLst/>
              <a:rect l="l" t="t" r="r" b="b"/>
              <a:pathLst>
                <a:path w="1508" h="874" extrusionOk="0">
                  <a:moveTo>
                    <a:pt x="1377" y="1"/>
                  </a:moveTo>
                  <a:cubicBezTo>
                    <a:pt x="1307" y="101"/>
                    <a:pt x="620" y="414"/>
                    <a:pt x="80" y="414"/>
                  </a:cubicBezTo>
                  <a:cubicBezTo>
                    <a:pt x="53" y="414"/>
                    <a:pt x="26" y="413"/>
                    <a:pt x="0" y="411"/>
                  </a:cubicBezTo>
                  <a:lnTo>
                    <a:pt x="0" y="411"/>
                  </a:lnTo>
                  <a:lnTo>
                    <a:pt x="118" y="803"/>
                  </a:lnTo>
                  <a:cubicBezTo>
                    <a:pt x="250" y="853"/>
                    <a:pt x="379" y="874"/>
                    <a:pt x="502" y="874"/>
                  </a:cubicBezTo>
                  <a:cubicBezTo>
                    <a:pt x="1072" y="874"/>
                    <a:pt x="1507" y="433"/>
                    <a:pt x="1507" y="433"/>
                  </a:cubicBezTo>
                  <a:lnTo>
                    <a:pt x="1377" y="1"/>
                  </a:ln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14"/>
            <p:cNvSpPr/>
            <p:nvPr/>
          </p:nvSpPr>
          <p:spPr>
            <a:xfrm>
              <a:off x="5817194" y="2735430"/>
              <a:ext cx="30011" cy="29500"/>
            </a:xfrm>
            <a:custGeom>
              <a:avLst/>
              <a:gdLst/>
              <a:ahLst/>
              <a:cxnLst/>
              <a:rect l="l" t="t" r="r" b="b"/>
              <a:pathLst>
                <a:path w="881" h="866" extrusionOk="0">
                  <a:moveTo>
                    <a:pt x="744" y="1"/>
                  </a:moveTo>
                  <a:cubicBezTo>
                    <a:pt x="720" y="41"/>
                    <a:pt x="596" y="115"/>
                    <a:pt x="420" y="186"/>
                  </a:cubicBezTo>
                  <a:lnTo>
                    <a:pt x="525" y="522"/>
                  </a:lnTo>
                  <a:lnTo>
                    <a:pt x="525" y="522"/>
                  </a:lnTo>
                  <a:cubicBezTo>
                    <a:pt x="525" y="522"/>
                    <a:pt x="525" y="522"/>
                    <a:pt x="525" y="522"/>
                  </a:cubicBezTo>
                  <a:cubicBezTo>
                    <a:pt x="522" y="522"/>
                    <a:pt x="316" y="736"/>
                    <a:pt x="0" y="865"/>
                  </a:cubicBezTo>
                  <a:cubicBezTo>
                    <a:pt x="426" y="819"/>
                    <a:pt x="753" y="550"/>
                    <a:pt x="849" y="461"/>
                  </a:cubicBezTo>
                  <a:cubicBezTo>
                    <a:pt x="868" y="442"/>
                    <a:pt x="880" y="433"/>
                    <a:pt x="880" y="433"/>
                  </a:cubicBezTo>
                  <a:lnTo>
                    <a:pt x="74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4"/>
            <p:cNvSpPr/>
            <p:nvPr/>
          </p:nvSpPr>
          <p:spPr>
            <a:xfrm>
              <a:off x="6018177" y="2473981"/>
              <a:ext cx="106658" cy="339730"/>
            </a:xfrm>
            <a:custGeom>
              <a:avLst/>
              <a:gdLst/>
              <a:ahLst/>
              <a:cxnLst/>
              <a:rect l="l" t="t" r="r" b="b"/>
              <a:pathLst>
                <a:path w="3131" h="9973" extrusionOk="0">
                  <a:moveTo>
                    <a:pt x="1862" y="0"/>
                  </a:moveTo>
                  <a:cubicBezTo>
                    <a:pt x="1862" y="0"/>
                    <a:pt x="954" y="318"/>
                    <a:pt x="750" y="677"/>
                  </a:cubicBezTo>
                  <a:cubicBezTo>
                    <a:pt x="1442" y="2961"/>
                    <a:pt x="0" y="6978"/>
                    <a:pt x="0" y="6978"/>
                  </a:cubicBezTo>
                  <a:lnTo>
                    <a:pt x="704" y="9973"/>
                  </a:lnTo>
                  <a:cubicBezTo>
                    <a:pt x="3131" y="4073"/>
                    <a:pt x="1862" y="1"/>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14"/>
            <p:cNvSpPr/>
            <p:nvPr/>
          </p:nvSpPr>
          <p:spPr>
            <a:xfrm>
              <a:off x="6006902" y="2456880"/>
              <a:ext cx="74705" cy="150159"/>
            </a:xfrm>
            <a:custGeom>
              <a:avLst/>
              <a:gdLst/>
              <a:ahLst/>
              <a:cxnLst/>
              <a:rect l="l" t="t" r="r" b="b"/>
              <a:pathLst>
                <a:path w="2193" h="4408" extrusionOk="0">
                  <a:moveTo>
                    <a:pt x="1175" y="0"/>
                  </a:moveTo>
                  <a:cubicBezTo>
                    <a:pt x="1056" y="0"/>
                    <a:pt x="947" y="37"/>
                    <a:pt x="862" y="129"/>
                  </a:cubicBezTo>
                  <a:cubicBezTo>
                    <a:pt x="458" y="561"/>
                    <a:pt x="1" y="2219"/>
                    <a:pt x="1" y="2219"/>
                  </a:cubicBezTo>
                  <a:cubicBezTo>
                    <a:pt x="1" y="2219"/>
                    <a:pt x="392" y="4408"/>
                    <a:pt x="735" y="4408"/>
                  </a:cubicBezTo>
                  <a:cubicBezTo>
                    <a:pt x="845" y="4408"/>
                    <a:pt x="950" y="4182"/>
                    <a:pt x="1035" y="3587"/>
                  </a:cubicBezTo>
                  <a:cubicBezTo>
                    <a:pt x="1047" y="3491"/>
                    <a:pt x="1063" y="3398"/>
                    <a:pt x="1078" y="3309"/>
                  </a:cubicBezTo>
                  <a:cubicBezTo>
                    <a:pt x="1452" y="1089"/>
                    <a:pt x="2193" y="502"/>
                    <a:pt x="2193" y="502"/>
                  </a:cubicBezTo>
                  <a:cubicBezTo>
                    <a:pt x="2193" y="502"/>
                    <a:pt x="1616"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14"/>
            <p:cNvSpPr/>
            <p:nvPr/>
          </p:nvSpPr>
          <p:spPr>
            <a:xfrm>
              <a:off x="5903004" y="2432524"/>
              <a:ext cx="106692" cy="339764"/>
            </a:xfrm>
            <a:custGeom>
              <a:avLst/>
              <a:gdLst/>
              <a:ahLst/>
              <a:cxnLst/>
              <a:rect l="l" t="t" r="r" b="b"/>
              <a:pathLst>
                <a:path w="3132" h="9974" extrusionOk="0">
                  <a:moveTo>
                    <a:pt x="1862" y="1"/>
                  </a:moveTo>
                  <a:cubicBezTo>
                    <a:pt x="1862" y="1"/>
                    <a:pt x="954" y="313"/>
                    <a:pt x="751" y="677"/>
                  </a:cubicBezTo>
                  <a:cubicBezTo>
                    <a:pt x="1442" y="2962"/>
                    <a:pt x="0" y="6979"/>
                    <a:pt x="0" y="6979"/>
                  </a:cubicBezTo>
                  <a:lnTo>
                    <a:pt x="704" y="9973"/>
                  </a:lnTo>
                  <a:cubicBezTo>
                    <a:pt x="3131" y="4073"/>
                    <a:pt x="1862" y="1"/>
                    <a:pt x="1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14"/>
            <p:cNvSpPr/>
            <p:nvPr/>
          </p:nvSpPr>
          <p:spPr>
            <a:xfrm>
              <a:off x="5891762" y="2415423"/>
              <a:ext cx="74705" cy="150193"/>
            </a:xfrm>
            <a:custGeom>
              <a:avLst/>
              <a:gdLst/>
              <a:ahLst/>
              <a:cxnLst/>
              <a:rect l="l" t="t" r="r" b="b"/>
              <a:pathLst>
                <a:path w="2193" h="4409" extrusionOk="0">
                  <a:moveTo>
                    <a:pt x="1174" y="1"/>
                  </a:moveTo>
                  <a:cubicBezTo>
                    <a:pt x="1055" y="1"/>
                    <a:pt x="947" y="37"/>
                    <a:pt x="862" y="129"/>
                  </a:cubicBezTo>
                  <a:cubicBezTo>
                    <a:pt x="460" y="562"/>
                    <a:pt x="0" y="2223"/>
                    <a:pt x="0" y="2223"/>
                  </a:cubicBezTo>
                  <a:cubicBezTo>
                    <a:pt x="0" y="2223"/>
                    <a:pt x="391" y="4409"/>
                    <a:pt x="734" y="4409"/>
                  </a:cubicBezTo>
                  <a:cubicBezTo>
                    <a:pt x="844" y="4409"/>
                    <a:pt x="949" y="4183"/>
                    <a:pt x="1034" y="3587"/>
                  </a:cubicBezTo>
                  <a:cubicBezTo>
                    <a:pt x="1047" y="3492"/>
                    <a:pt x="1062" y="3399"/>
                    <a:pt x="1078" y="3309"/>
                  </a:cubicBezTo>
                  <a:cubicBezTo>
                    <a:pt x="1451" y="1090"/>
                    <a:pt x="2192" y="503"/>
                    <a:pt x="2192" y="503"/>
                  </a:cubicBezTo>
                  <a:cubicBezTo>
                    <a:pt x="2192" y="503"/>
                    <a:pt x="1615"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14"/>
            <p:cNvSpPr/>
            <p:nvPr/>
          </p:nvSpPr>
          <p:spPr>
            <a:xfrm>
              <a:off x="5763439" y="2470200"/>
              <a:ext cx="332917" cy="509374"/>
            </a:xfrm>
            <a:custGeom>
              <a:avLst/>
              <a:gdLst/>
              <a:ahLst/>
              <a:cxnLst/>
              <a:rect l="l" t="t" r="r" b="b"/>
              <a:pathLst>
                <a:path w="9773" h="14953" extrusionOk="0">
                  <a:moveTo>
                    <a:pt x="3153" y="0"/>
                  </a:moveTo>
                  <a:cubicBezTo>
                    <a:pt x="3153" y="0"/>
                    <a:pt x="0" y="11084"/>
                    <a:pt x="528" y="14517"/>
                  </a:cubicBezTo>
                  <a:cubicBezTo>
                    <a:pt x="1410" y="14796"/>
                    <a:pt x="2530" y="14952"/>
                    <a:pt x="3636" y="14952"/>
                  </a:cubicBezTo>
                  <a:cubicBezTo>
                    <a:pt x="5213" y="14952"/>
                    <a:pt x="6762" y="14634"/>
                    <a:pt x="7546" y="13897"/>
                  </a:cubicBezTo>
                  <a:cubicBezTo>
                    <a:pt x="8935" y="11087"/>
                    <a:pt x="9772" y="4298"/>
                    <a:pt x="8386" y="2183"/>
                  </a:cubicBezTo>
                  <a:cubicBezTo>
                    <a:pt x="6997" y="74"/>
                    <a:pt x="3153" y="0"/>
                    <a:pt x="3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14"/>
            <p:cNvSpPr/>
            <p:nvPr/>
          </p:nvSpPr>
          <p:spPr>
            <a:xfrm>
              <a:off x="5780267" y="2936141"/>
              <a:ext cx="237297" cy="43705"/>
            </a:xfrm>
            <a:custGeom>
              <a:avLst/>
              <a:gdLst/>
              <a:ahLst/>
              <a:cxnLst/>
              <a:rect l="l" t="t" r="r" b="b"/>
              <a:pathLst>
                <a:path w="6966" h="1283" extrusionOk="0">
                  <a:moveTo>
                    <a:pt x="6057" y="0"/>
                  </a:moveTo>
                  <a:cubicBezTo>
                    <a:pt x="5704" y="0"/>
                    <a:pt x="5454" y="176"/>
                    <a:pt x="4804" y="342"/>
                  </a:cubicBezTo>
                  <a:cubicBezTo>
                    <a:pt x="4091" y="524"/>
                    <a:pt x="1350" y="574"/>
                    <a:pt x="0" y="589"/>
                  </a:cubicBezTo>
                  <a:cubicBezTo>
                    <a:pt x="7" y="679"/>
                    <a:pt x="19" y="768"/>
                    <a:pt x="31" y="849"/>
                  </a:cubicBezTo>
                  <a:cubicBezTo>
                    <a:pt x="913" y="1126"/>
                    <a:pt x="2033" y="1282"/>
                    <a:pt x="3138" y="1282"/>
                  </a:cubicBezTo>
                  <a:cubicBezTo>
                    <a:pt x="4663" y="1282"/>
                    <a:pt x="6160" y="985"/>
                    <a:pt x="6966" y="299"/>
                  </a:cubicBezTo>
                  <a:cubicBezTo>
                    <a:pt x="6907" y="243"/>
                    <a:pt x="6814" y="185"/>
                    <a:pt x="6672" y="135"/>
                  </a:cubicBezTo>
                  <a:cubicBezTo>
                    <a:pt x="6410" y="39"/>
                    <a:pt x="6222" y="0"/>
                    <a:pt x="6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14"/>
            <p:cNvSpPr/>
            <p:nvPr/>
          </p:nvSpPr>
          <p:spPr>
            <a:xfrm>
              <a:off x="5606093" y="2469484"/>
              <a:ext cx="477728" cy="505286"/>
            </a:xfrm>
            <a:custGeom>
              <a:avLst/>
              <a:gdLst/>
              <a:ahLst/>
              <a:cxnLst/>
              <a:rect l="l" t="t" r="r" b="b"/>
              <a:pathLst>
                <a:path w="14024" h="14833" extrusionOk="0">
                  <a:moveTo>
                    <a:pt x="7403" y="0"/>
                  </a:moveTo>
                  <a:cubicBezTo>
                    <a:pt x="5063" y="0"/>
                    <a:pt x="3128" y="2476"/>
                    <a:pt x="2319" y="4902"/>
                  </a:cubicBezTo>
                  <a:cubicBezTo>
                    <a:pt x="1180" y="8323"/>
                    <a:pt x="1" y="11263"/>
                    <a:pt x="1353" y="12840"/>
                  </a:cubicBezTo>
                  <a:cubicBezTo>
                    <a:pt x="2171" y="13791"/>
                    <a:pt x="5160" y="14833"/>
                    <a:pt x="7563" y="14833"/>
                  </a:cubicBezTo>
                  <a:cubicBezTo>
                    <a:pt x="9162" y="14833"/>
                    <a:pt x="10501" y="14372"/>
                    <a:pt x="10770" y="13118"/>
                  </a:cubicBezTo>
                  <a:cubicBezTo>
                    <a:pt x="10770" y="13118"/>
                    <a:pt x="14024" y="4859"/>
                    <a:pt x="10427" y="1414"/>
                  </a:cubicBezTo>
                  <a:cubicBezTo>
                    <a:pt x="9384" y="414"/>
                    <a:pt x="8360" y="0"/>
                    <a:pt x="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14"/>
            <p:cNvSpPr/>
            <p:nvPr/>
          </p:nvSpPr>
          <p:spPr>
            <a:xfrm>
              <a:off x="5892682" y="2473334"/>
              <a:ext cx="180408" cy="236275"/>
            </a:xfrm>
            <a:custGeom>
              <a:avLst/>
              <a:gdLst/>
              <a:ahLst/>
              <a:cxnLst/>
              <a:rect l="l" t="t" r="r" b="b"/>
              <a:pathLst>
                <a:path w="5296" h="6936" extrusionOk="0">
                  <a:moveTo>
                    <a:pt x="1" y="1"/>
                  </a:moveTo>
                  <a:cubicBezTo>
                    <a:pt x="4669" y="955"/>
                    <a:pt x="4385" y="6892"/>
                    <a:pt x="4385" y="6892"/>
                  </a:cubicBezTo>
                  <a:lnTo>
                    <a:pt x="4728" y="6935"/>
                  </a:lnTo>
                  <a:cubicBezTo>
                    <a:pt x="5296" y="980"/>
                    <a:pt x="1261" y="177"/>
                    <a:pt x="961" y="112"/>
                  </a:cubicBezTo>
                  <a:cubicBezTo>
                    <a:pt x="665" y="3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14"/>
            <p:cNvSpPr/>
            <p:nvPr/>
          </p:nvSpPr>
          <p:spPr>
            <a:xfrm>
              <a:off x="6034256" y="2704192"/>
              <a:ext cx="24527" cy="17067"/>
            </a:xfrm>
            <a:custGeom>
              <a:avLst/>
              <a:gdLst/>
              <a:ahLst/>
              <a:cxnLst/>
              <a:rect l="l" t="t" r="r" b="b"/>
              <a:pathLst>
                <a:path w="720" h="501" extrusionOk="0">
                  <a:moveTo>
                    <a:pt x="1" y="1"/>
                  </a:moveTo>
                  <a:lnTo>
                    <a:pt x="13" y="356"/>
                  </a:lnTo>
                  <a:lnTo>
                    <a:pt x="630" y="501"/>
                  </a:lnTo>
                  <a:lnTo>
                    <a:pt x="720" y="1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14"/>
            <p:cNvSpPr/>
            <p:nvPr/>
          </p:nvSpPr>
          <p:spPr>
            <a:xfrm>
              <a:off x="5987451" y="2796849"/>
              <a:ext cx="83664" cy="139394"/>
            </a:xfrm>
            <a:custGeom>
              <a:avLst/>
              <a:gdLst/>
              <a:ahLst/>
              <a:cxnLst/>
              <a:rect l="l" t="t" r="r" b="b"/>
              <a:pathLst>
                <a:path w="2456" h="4092" extrusionOk="0">
                  <a:moveTo>
                    <a:pt x="957" y="1"/>
                  </a:moveTo>
                  <a:cubicBezTo>
                    <a:pt x="930" y="1"/>
                    <a:pt x="910" y="5"/>
                    <a:pt x="896" y="13"/>
                  </a:cubicBezTo>
                  <a:cubicBezTo>
                    <a:pt x="711" y="124"/>
                    <a:pt x="1" y="3724"/>
                    <a:pt x="1" y="3724"/>
                  </a:cubicBezTo>
                  <a:cubicBezTo>
                    <a:pt x="1" y="3724"/>
                    <a:pt x="944" y="4092"/>
                    <a:pt x="1372" y="4092"/>
                  </a:cubicBezTo>
                  <a:cubicBezTo>
                    <a:pt x="1447" y="4092"/>
                    <a:pt x="1506" y="4081"/>
                    <a:pt x="1541" y="4055"/>
                  </a:cubicBezTo>
                  <a:cubicBezTo>
                    <a:pt x="1859" y="3539"/>
                    <a:pt x="2427" y="692"/>
                    <a:pt x="2455" y="581"/>
                  </a:cubicBezTo>
                  <a:cubicBezTo>
                    <a:pt x="2455" y="581"/>
                    <a:pt x="127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4"/>
            <p:cNvSpPr/>
            <p:nvPr/>
          </p:nvSpPr>
          <p:spPr>
            <a:xfrm>
              <a:off x="5996308" y="2799608"/>
              <a:ext cx="74705" cy="125427"/>
            </a:xfrm>
            <a:custGeom>
              <a:avLst/>
              <a:gdLst/>
              <a:ahLst/>
              <a:cxnLst/>
              <a:rect l="l" t="t" r="r" b="b"/>
              <a:pathLst>
                <a:path w="2193" h="3682" extrusionOk="0">
                  <a:moveTo>
                    <a:pt x="1040" y="0"/>
                  </a:moveTo>
                  <a:cubicBezTo>
                    <a:pt x="840" y="587"/>
                    <a:pt x="0" y="3155"/>
                    <a:pt x="346" y="3452"/>
                  </a:cubicBezTo>
                  <a:cubicBezTo>
                    <a:pt x="561" y="3639"/>
                    <a:pt x="874" y="3682"/>
                    <a:pt x="1110" y="3682"/>
                  </a:cubicBezTo>
                  <a:cubicBezTo>
                    <a:pt x="1251" y="3682"/>
                    <a:pt x="1365" y="3667"/>
                    <a:pt x="1414" y="3659"/>
                  </a:cubicBezTo>
                  <a:cubicBezTo>
                    <a:pt x="1738" y="2757"/>
                    <a:pt x="2167" y="599"/>
                    <a:pt x="2192" y="500"/>
                  </a:cubicBezTo>
                  <a:cubicBezTo>
                    <a:pt x="2192" y="500"/>
                    <a:pt x="1507" y="161"/>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4"/>
            <p:cNvSpPr/>
            <p:nvPr/>
          </p:nvSpPr>
          <p:spPr>
            <a:xfrm>
              <a:off x="5632085" y="2855134"/>
              <a:ext cx="340684" cy="119568"/>
            </a:xfrm>
            <a:custGeom>
              <a:avLst/>
              <a:gdLst/>
              <a:ahLst/>
              <a:cxnLst/>
              <a:rect l="l" t="t" r="r" b="b"/>
              <a:pathLst>
                <a:path w="10001" h="3510" extrusionOk="0">
                  <a:moveTo>
                    <a:pt x="0" y="0"/>
                  </a:moveTo>
                  <a:lnTo>
                    <a:pt x="0" y="0"/>
                  </a:lnTo>
                  <a:cubicBezTo>
                    <a:pt x="56" y="590"/>
                    <a:pt x="235" y="1102"/>
                    <a:pt x="590" y="1519"/>
                  </a:cubicBezTo>
                  <a:cubicBezTo>
                    <a:pt x="1407" y="2468"/>
                    <a:pt x="4396" y="3510"/>
                    <a:pt x="6800" y="3510"/>
                  </a:cubicBezTo>
                  <a:cubicBezTo>
                    <a:pt x="8385" y="3510"/>
                    <a:pt x="9716" y="3057"/>
                    <a:pt x="10000" y="1825"/>
                  </a:cubicBezTo>
                  <a:lnTo>
                    <a:pt x="10000" y="1825"/>
                  </a:lnTo>
                  <a:cubicBezTo>
                    <a:pt x="9345" y="2325"/>
                    <a:pt x="7946" y="3103"/>
                    <a:pt x="6075" y="3103"/>
                  </a:cubicBezTo>
                  <a:cubicBezTo>
                    <a:pt x="5565" y="3103"/>
                    <a:pt x="5020" y="3045"/>
                    <a:pt x="4446" y="2909"/>
                  </a:cubicBezTo>
                  <a:cubicBezTo>
                    <a:pt x="1800" y="2282"/>
                    <a:pt x="541" y="12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4"/>
            <p:cNvSpPr/>
            <p:nvPr/>
          </p:nvSpPr>
          <p:spPr>
            <a:xfrm>
              <a:off x="5729136" y="2469484"/>
              <a:ext cx="288973" cy="187630"/>
            </a:xfrm>
            <a:custGeom>
              <a:avLst/>
              <a:gdLst/>
              <a:ahLst/>
              <a:cxnLst/>
              <a:rect l="l" t="t" r="r" b="b"/>
              <a:pathLst>
                <a:path w="8483" h="5508" extrusionOk="0">
                  <a:moveTo>
                    <a:pt x="3794" y="0"/>
                  </a:moveTo>
                  <a:cubicBezTo>
                    <a:pt x="2302" y="0"/>
                    <a:pt x="975" y="1006"/>
                    <a:pt x="1" y="2365"/>
                  </a:cubicBezTo>
                  <a:cubicBezTo>
                    <a:pt x="1005" y="1246"/>
                    <a:pt x="2219" y="359"/>
                    <a:pt x="3536" y="359"/>
                  </a:cubicBezTo>
                  <a:cubicBezTo>
                    <a:pt x="3746" y="359"/>
                    <a:pt x="3958" y="381"/>
                    <a:pt x="4172" y="429"/>
                  </a:cubicBezTo>
                  <a:cubicBezTo>
                    <a:pt x="6861" y="1031"/>
                    <a:pt x="8022" y="3840"/>
                    <a:pt x="8482" y="5508"/>
                  </a:cubicBezTo>
                  <a:cubicBezTo>
                    <a:pt x="8368" y="3945"/>
                    <a:pt x="7908" y="2460"/>
                    <a:pt x="6818" y="1414"/>
                  </a:cubicBezTo>
                  <a:cubicBezTo>
                    <a:pt x="5775" y="414"/>
                    <a:pt x="4750" y="0"/>
                    <a:pt x="3794" y="0"/>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4"/>
            <p:cNvSpPr/>
            <p:nvPr/>
          </p:nvSpPr>
          <p:spPr>
            <a:xfrm>
              <a:off x="5642168" y="2686853"/>
              <a:ext cx="327876" cy="221865"/>
            </a:xfrm>
            <a:custGeom>
              <a:avLst/>
              <a:gdLst/>
              <a:ahLst/>
              <a:cxnLst/>
              <a:rect l="l" t="t" r="r" b="b"/>
              <a:pathLst>
                <a:path w="9625" h="6513" extrusionOk="0">
                  <a:moveTo>
                    <a:pt x="2109" y="0"/>
                  </a:moveTo>
                  <a:cubicBezTo>
                    <a:pt x="2001" y="0"/>
                    <a:pt x="1931" y="11"/>
                    <a:pt x="1906" y="34"/>
                  </a:cubicBezTo>
                  <a:cubicBezTo>
                    <a:pt x="1600" y="315"/>
                    <a:pt x="1" y="3999"/>
                    <a:pt x="522" y="4536"/>
                  </a:cubicBezTo>
                  <a:cubicBezTo>
                    <a:pt x="928" y="4949"/>
                    <a:pt x="5127" y="6513"/>
                    <a:pt x="7208" y="6513"/>
                  </a:cubicBezTo>
                  <a:cubicBezTo>
                    <a:pt x="7819" y="6513"/>
                    <a:pt x="8247" y="6378"/>
                    <a:pt x="8343" y="6039"/>
                  </a:cubicBezTo>
                  <a:cubicBezTo>
                    <a:pt x="8343" y="6039"/>
                    <a:pt x="9624" y="2693"/>
                    <a:pt x="9377" y="1989"/>
                  </a:cubicBezTo>
                  <a:cubicBezTo>
                    <a:pt x="9153" y="1340"/>
                    <a:pt x="3307" y="0"/>
                    <a:pt x="2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4"/>
            <p:cNvSpPr/>
            <p:nvPr/>
          </p:nvSpPr>
          <p:spPr>
            <a:xfrm>
              <a:off x="5644484" y="2688011"/>
              <a:ext cx="325321" cy="220673"/>
            </a:xfrm>
            <a:custGeom>
              <a:avLst/>
              <a:gdLst/>
              <a:ahLst/>
              <a:cxnLst/>
              <a:rect l="l" t="t" r="r" b="b"/>
              <a:pathLst>
                <a:path w="9550" h="6478" extrusionOk="0">
                  <a:moveTo>
                    <a:pt x="1841" y="0"/>
                  </a:moveTo>
                  <a:cubicBezTo>
                    <a:pt x="1841" y="0"/>
                    <a:pt x="1841" y="0"/>
                    <a:pt x="1840" y="1"/>
                  </a:cubicBezTo>
                  <a:lnTo>
                    <a:pt x="1840" y="1"/>
                  </a:lnTo>
                  <a:lnTo>
                    <a:pt x="1841" y="0"/>
                  </a:lnTo>
                  <a:cubicBezTo>
                    <a:pt x="1841" y="0"/>
                    <a:pt x="1841" y="0"/>
                    <a:pt x="1841" y="0"/>
                  </a:cubicBezTo>
                  <a:close/>
                  <a:moveTo>
                    <a:pt x="1840" y="1"/>
                  </a:moveTo>
                  <a:lnTo>
                    <a:pt x="1680" y="232"/>
                  </a:lnTo>
                  <a:cubicBezTo>
                    <a:pt x="1183" y="1109"/>
                    <a:pt x="1" y="4026"/>
                    <a:pt x="458" y="4502"/>
                  </a:cubicBezTo>
                  <a:cubicBezTo>
                    <a:pt x="863" y="4915"/>
                    <a:pt x="5064" y="6477"/>
                    <a:pt x="7141" y="6477"/>
                  </a:cubicBezTo>
                  <a:cubicBezTo>
                    <a:pt x="7750" y="6477"/>
                    <a:pt x="8177" y="6343"/>
                    <a:pt x="8272" y="6005"/>
                  </a:cubicBezTo>
                  <a:cubicBezTo>
                    <a:pt x="8272" y="6005"/>
                    <a:pt x="9550" y="2659"/>
                    <a:pt x="9306" y="1955"/>
                  </a:cubicBezTo>
                  <a:cubicBezTo>
                    <a:pt x="9288" y="1896"/>
                    <a:pt x="9223" y="1834"/>
                    <a:pt x="9127" y="1769"/>
                  </a:cubicBezTo>
                  <a:cubicBezTo>
                    <a:pt x="8883" y="2797"/>
                    <a:pt x="8198" y="5141"/>
                    <a:pt x="6938" y="5391"/>
                  </a:cubicBezTo>
                  <a:cubicBezTo>
                    <a:pt x="6741" y="5430"/>
                    <a:pt x="6500" y="5449"/>
                    <a:pt x="6227" y="5449"/>
                  </a:cubicBezTo>
                  <a:cubicBezTo>
                    <a:pt x="4257" y="5449"/>
                    <a:pt x="666" y="4495"/>
                    <a:pt x="658" y="3662"/>
                  </a:cubicBezTo>
                  <a:cubicBezTo>
                    <a:pt x="649" y="2724"/>
                    <a:pt x="1820" y="38"/>
                    <a:pt x="1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4"/>
            <p:cNvSpPr/>
            <p:nvPr/>
          </p:nvSpPr>
          <p:spPr>
            <a:xfrm>
              <a:off x="5692346" y="2726198"/>
              <a:ext cx="213213" cy="123656"/>
            </a:xfrm>
            <a:custGeom>
              <a:avLst/>
              <a:gdLst/>
              <a:ahLst/>
              <a:cxnLst/>
              <a:rect l="l" t="t" r="r" b="b"/>
              <a:pathLst>
                <a:path w="6259" h="3630" extrusionOk="0">
                  <a:moveTo>
                    <a:pt x="698" y="0"/>
                  </a:moveTo>
                  <a:cubicBezTo>
                    <a:pt x="698" y="0"/>
                    <a:pt x="0" y="1658"/>
                    <a:pt x="216" y="2241"/>
                  </a:cubicBezTo>
                  <a:cubicBezTo>
                    <a:pt x="402" y="2752"/>
                    <a:pt x="3472" y="3629"/>
                    <a:pt x="4719" y="3629"/>
                  </a:cubicBezTo>
                  <a:cubicBezTo>
                    <a:pt x="4882" y="3629"/>
                    <a:pt x="5014" y="3614"/>
                    <a:pt x="5104" y="3581"/>
                  </a:cubicBezTo>
                  <a:cubicBezTo>
                    <a:pt x="5885" y="3294"/>
                    <a:pt x="6259" y="1501"/>
                    <a:pt x="6259" y="1501"/>
                  </a:cubicBezTo>
                  <a:lnTo>
                    <a:pt x="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4"/>
            <p:cNvSpPr/>
            <p:nvPr/>
          </p:nvSpPr>
          <p:spPr>
            <a:xfrm>
              <a:off x="5714624" y="2715127"/>
              <a:ext cx="195022" cy="62203"/>
            </a:xfrm>
            <a:custGeom>
              <a:avLst/>
              <a:gdLst/>
              <a:ahLst/>
              <a:cxnLst/>
              <a:rect l="l" t="t" r="r" b="b"/>
              <a:pathLst>
                <a:path w="5725" h="1826" extrusionOk="0">
                  <a:moveTo>
                    <a:pt x="78" y="1"/>
                  </a:moveTo>
                  <a:lnTo>
                    <a:pt x="1" y="489"/>
                  </a:lnTo>
                  <a:lnTo>
                    <a:pt x="5605" y="1826"/>
                  </a:lnTo>
                  <a:lnTo>
                    <a:pt x="5725" y="1501"/>
                  </a:lnTo>
                  <a:lnTo>
                    <a:pt x="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4"/>
            <p:cNvSpPr/>
            <p:nvPr/>
          </p:nvSpPr>
          <p:spPr>
            <a:xfrm>
              <a:off x="5724844" y="2535332"/>
              <a:ext cx="248436" cy="175946"/>
            </a:xfrm>
            <a:custGeom>
              <a:avLst/>
              <a:gdLst/>
              <a:ahLst/>
              <a:cxnLst/>
              <a:rect l="l" t="t" r="r" b="b"/>
              <a:pathLst>
                <a:path w="7293" h="5165" extrusionOk="0">
                  <a:moveTo>
                    <a:pt x="3712" y="1"/>
                  </a:moveTo>
                  <a:cubicBezTo>
                    <a:pt x="1608" y="1"/>
                    <a:pt x="295" y="3507"/>
                    <a:pt x="155" y="3636"/>
                  </a:cubicBezTo>
                  <a:cubicBezTo>
                    <a:pt x="0" y="3775"/>
                    <a:pt x="7077" y="5165"/>
                    <a:pt x="7077" y="5165"/>
                  </a:cubicBezTo>
                  <a:cubicBezTo>
                    <a:pt x="7293" y="3040"/>
                    <a:pt x="6611" y="697"/>
                    <a:pt x="4215" y="67"/>
                  </a:cubicBezTo>
                  <a:cubicBezTo>
                    <a:pt x="4042" y="22"/>
                    <a:pt x="3875" y="1"/>
                    <a:pt x="3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4" name="Google Shape;1154;p14"/>
          <p:cNvGrpSpPr/>
          <p:nvPr/>
        </p:nvGrpSpPr>
        <p:grpSpPr>
          <a:xfrm rot="714899">
            <a:off x="-110192" y="4182971"/>
            <a:ext cx="1396371" cy="1432918"/>
            <a:chOff x="5130713" y="2802139"/>
            <a:chExt cx="2148249" cy="2204474"/>
          </a:xfrm>
        </p:grpSpPr>
        <p:sp>
          <p:nvSpPr>
            <p:cNvPr id="1155" name="Google Shape;1155;p14"/>
            <p:cNvSpPr/>
            <p:nvPr/>
          </p:nvSpPr>
          <p:spPr>
            <a:xfrm>
              <a:off x="5254988" y="3589593"/>
              <a:ext cx="1755196" cy="1263596"/>
            </a:xfrm>
            <a:custGeom>
              <a:avLst/>
              <a:gdLst/>
              <a:ahLst/>
              <a:cxnLst/>
              <a:rect l="l" t="t" r="r" b="b"/>
              <a:pathLst>
                <a:path w="16920" h="12181" extrusionOk="0">
                  <a:moveTo>
                    <a:pt x="2641" y="1"/>
                  </a:moveTo>
                  <a:lnTo>
                    <a:pt x="1" y="6979"/>
                  </a:lnTo>
                  <a:lnTo>
                    <a:pt x="13755" y="12181"/>
                  </a:lnTo>
                  <a:lnTo>
                    <a:pt x="16849" y="4002"/>
                  </a:lnTo>
                  <a:cubicBezTo>
                    <a:pt x="16920" y="3823"/>
                    <a:pt x="16830" y="3623"/>
                    <a:pt x="16654" y="3548"/>
                  </a:cubicBezTo>
                  <a:lnTo>
                    <a:pt x="13169" y="2128"/>
                  </a:lnTo>
                  <a:cubicBezTo>
                    <a:pt x="13125" y="2109"/>
                    <a:pt x="13080" y="2098"/>
                    <a:pt x="13035" y="2098"/>
                  </a:cubicBezTo>
                  <a:cubicBezTo>
                    <a:pt x="13017" y="2098"/>
                    <a:pt x="12998" y="2100"/>
                    <a:pt x="12980" y="2104"/>
                  </a:cubicBezTo>
                  <a:lnTo>
                    <a:pt x="9337" y="2672"/>
                  </a:lnTo>
                  <a:lnTo>
                    <a:pt x="2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4"/>
            <p:cNvSpPr/>
            <p:nvPr/>
          </p:nvSpPr>
          <p:spPr>
            <a:xfrm>
              <a:off x="5767128" y="2997161"/>
              <a:ext cx="1511834" cy="1370547"/>
            </a:xfrm>
            <a:custGeom>
              <a:avLst/>
              <a:gdLst/>
              <a:ahLst/>
              <a:cxnLst/>
              <a:rect l="l" t="t" r="r" b="b"/>
              <a:pathLst>
                <a:path w="14574" h="13212" extrusionOk="0">
                  <a:moveTo>
                    <a:pt x="13461" y="8410"/>
                  </a:moveTo>
                  <a:cubicBezTo>
                    <a:pt x="13560" y="8410"/>
                    <a:pt x="13651" y="8470"/>
                    <a:pt x="13687" y="8568"/>
                  </a:cubicBezTo>
                  <a:cubicBezTo>
                    <a:pt x="13734" y="8691"/>
                    <a:pt x="13672" y="8833"/>
                    <a:pt x="13545" y="8880"/>
                  </a:cubicBezTo>
                  <a:cubicBezTo>
                    <a:pt x="13517" y="8890"/>
                    <a:pt x="13488" y="8895"/>
                    <a:pt x="13459" y="8895"/>
                  </a:cubicBezTo>
                  <a:cubicBezTo>
                    <a:pt x="13361" y="8895"/>
                    <a:pt x="13269" y="8836"/>
                    <a:pt x="13233" y="8738"/>
                  </a:cubicBezTo>
                  <a:cubicBezTo>
                    <a:pt x="13190" y="8611"/>
                    <a:pt x="13252" y="8472"/>
                    <a:pt x="13375" y="8426"/>
                  </a:cubicBezTo>
                  <a:cubicBezTo>
                    <a:pt x="13404" y="8415"/>
                    <a:pt x="13433" y="8410"/>
                    <a:pt x="13461" y="8410"/>
                  </a:cubicBezTo>
                  <a:close/>
                  <a:moveTo>
                    <a:pt x="12268" y="8833"/>
                  </a:moveTo>
                  <a:cubicBezTo>
                    <a:pt x="12366" y="8833"/>
                    <a:pt x="12460" y="8893"/>
                    <a:pt x="12495" y="8991"/>
                  </a:cubicBezTo>
                  <a:cubicBezTo>
                    <a:pt x="12542" y="9120"/>
                    <a:pt x="12480" y="9259"/>
                    <a:pt x="12353" y="9306"/>
                  </a:cubicBezTo>
                  <a:cubicBezTo>
                    <a:pt x="12326" y="9316"/>
                    <a:pt x="12299" y="9320"/>
                    <a:pt x="12271" y="9320"/>
                  </a:cubicBezTo>
                  <a:cubicBezTo>
                    <a:pt x="12172" y="9320"/>
                    <a:pt x="12078" y="9258"/>
                    <a:pt x="12042" y="9161"/>
                  </a:cubicBezTo>
                  <a:cubicBezTo>
                    <a:pt x="11995" y="9034"/>
                    <a:pt x="12057" y="8895"/>
                    <a:pt x="12184" y="8849"/>
                  </a:cubicBezTo>
                  <a:cubicBezTo>
                    <a:pt x="12211" y="8838"/>
                    <a:pt x="12240" y="8833"/>
                    <a:pt x="12268" y="8833"/>
                  </a:cubicBezTo>
                  <a:close/>
                  <a:moveTo>
                    <a:pt x="11073" y="9260"/>
                  </a:moveTo>
                  <a:cubicBezTo>
                    <a:pt x="11173" y="9260"/>
                    <a:pt x="11265" y="9319"/>
                    <a:pt x="11301" y="9417"/>
                  </a:cubicBezTo>
                  <a:cubicBezTo>
                    <a:pt x="11347" y="9543"/>
                    <a:pt x="11285" y="9682"/>
                    <a:pt x="11156" y="9729"/>
                  </a:cubicBezTo>
                  <a:cubicBezTo>
                    <a:pt x="11127" y="9739"/>
                    <a:pt x="11098" y="9744"/>
                    <a:pt x="11070" y="9744"/>
                  </a:cubicBezTo>
                  <a:cubicBezTo>
                    <a:pt x="10971" y="9744"/>
                    <a:pt x="10880" y="9685"/>
                    <a:pt x="10844" y="9587"/>
                  </a:cubicBezTo>
                  <a:cubicBezTo>
                    <a:pt x="10797" y="9460"/>
                    <a:pt x="10859" y="9321"/>
                    <a:pt x="10986" y="9275"/>
                  </a:cubicBezTo>
                  <a:cubicBezTo>
                    <a:pt x="11015" y="9264"/>
                    <a:pt x="11044" y="9260"/>
                    <a:pt x="11073" y="9260"/>
                  </a:cubicBezTo>
                  <a:close/>
                  <a:moveTo>
                    <a:pt x="9876" y="9683"/>
                  </a:moveTo>
                  <a:cubicBezTo>
                    <a:pt x="9975" y="9683"/>
                    <a:pt x="10067" y="9742"/>
                    <a:pt x="10103" y="9843"/>
                  </a:cubicBezTo>
                  <a:cubicBezTo>
                    <a:pt x="10149" y="9970"/>
                    <a:pt x="10087" y="10108"/>
                    <a:pt x="9961" y="10155"/>
                  </a:cubicBezTo>
                  <a:cubicBezTo>
                    <a:pt x="9932" y="10165"/>
                    <a:pt x="9903" y="10170"/>
                    <a:pt x="9875" y="10170"/>
                  </a:cubicBezTo>
                  <a:cubicBezTo>
                    <a:pt x="9776" y="10170"/>
                    <a:pt x="9685" y="10111"/>
                    <a:pt x="9649" y="10013"/>
                  </a:cubicBezTo>
                  <a:cubicBezTo>
                    <a:pt x="9603" y="9889"/>
                    <a:pt x="9667" y="9744"/>
                    <a:pt x="9791" y="9698"/>
                  </a:cubicBezTo>
                  <a:cubicBezTo>
                    <a:pt x="9819" y="9687"/>
                    <a:pt x="9848" y="9683"/>
                    <a:pt x="9876" y="9683"/>
                  </a:cubicBezTo>
                  <a:close/>
                  <a:moveTo>
                    <a:pt x="8678" y="10109"/>
                  </a:moveTo>
                  <a:cubicBezTo>
                    <a:pt x="8777" y="10109"/>
                    <a:pt x="8872" y="10168"/>
                    <a:pt x="8908" y="10266"/>
                  </a:cubicBezTo>
                  <a:cubicBezTo>
                    <a:pt x="8954" y="10392"/>
                    <a:pt x="8892" y="10531"/>
                    <a:pt x="8763" y="10578"/>
                  </a:cubicBezTo>
                  <a:cubicBezTo>
                    <a:pt x="8734" y="10588"/>
                    <a:pt x="8705" y="10593"/>
                    <a:pt x="8677" y="10593"/>
                  </a:cubicBezTo>
                  <a:cubicBezTo>
                    <a:pt x="8579" y="10593"/>
                    <a:pt x="8487" y="10534"/>
                    <a:pt x="8451" y="10436"/>
                  </a:cubicBezTo>
                  <a:cubicBezTo>
                    <a:pt x="8405" y="10312"/>
                    <a:pt x="8469" y="10170"/>
                    <a:pt x="8593" y="10124"/>
                  </a:cubicBezTo>
                  <a:cubicBezTo>
                    <a:pt x="8621" y="10114"/>
                    <a:pt x="8649" y="10109"/>
                    <a:pt x="8678" y="10109"/>
                  </a:cubicBezTo>
                  <a:close/>
                  <a:moveTo>
                    <a:pt x="7487" y="10532"/>
                  </a:moveTo>
                  <a:cubicBezTo>
                    <a:pt x="7585" y="10532"/>
                    <a:pt x="7677" y="10591"/>
                    <a:pt x="7713" y="10692"/>
                  </a:cubicBezTo>
                  <a:cubicBezTo>
                    <a:pt x="7759" y="10819"/>
                    <a:pt x="7698" y="10957"/>
                    <a:pt x="7571" y="11004"/>
                  </a:cubicBezTo>
                  <a:cubicBezTo>
                    <a:pt x="7543" y="11014"/>
                    <a:pt x="7514" y="11019"/>
                    <a:pt x="7486" y="11019"/>
                  </a:cubicBezTo>
                  <a:cubicBezTo>
                    <a:pt x="7388" y="11019"/>
                    <a:pt x="7298" y="10960"/>
                    <a:pt x="7259" y="10862"/>
                  </a:cubicBezTo>
                  <a:cubicBezTo>
                    <a:pt x="7213" y="10738"/>
                    <a:pt x="7275" y="10593"/>
                    <a:pt x="7401" y="10547"/>
                  </a:cubicBezTo>
                  <a:cubicBezTo>
                    <a:pt x="7430" y="10537"/>
                    <a:pt x="7458" y="10532"/>
                    <a:pt x="7487" y="10532"/>
                  </a:cubicBezTo>
                  <a:close/>
                  <a:moveTo>
                    <a:pt x="6292" y="10958"/>
                  </a:moveTo>
                  <a:cubicBezTo>
                    <a:pt x="6391" y="10958"/>
                    <a:pt x="6482" y="11017"/>
                    <a:pt x="6518" y="11115"/>
                  </a:cubicBezTo>
                  <a:cubicBezTo>
                    <a:pt x="6565" y="11242"/>
                    <a:pt x="6503" y="11380"/>
                    <a:pt x="6376" y="11427"/>
                  </a:cubicBezTo>
                  <a:cubicBezTo>
                    <a:pt x="6347" y="11437"/>
                    <a:pt x="6318" y="11442"/>
                    <a:pt x="6289" y="11442"/>
                  </a:cubicBezTo>
                  <a:cubicBezTo>
                    <a:pt x="6189" y="11442"/>
                    <a:pt x="6097" y="11383"/>
                    <a:pt x="6061" y="11285"/>
                  </a:cubicBezTo>
                  <a:cubicBezTo>
                    <a:pt x="6015" y="11161"/>
                    <a:pt x="6077" y="11019"/>
                    <a:pt x="6206" y="10973"/>
                  </a:cubicBezTo>
                  <a:cubicBezTo>
                    <a:pt x="6235" y="10963"/>
                    <a:pt x="6264" y="10958"/>
                    <a:pt x="6292" y="10958"/>
                  </a:cubicBezTo>
                  <a:close/>
                  <a:moveTo>
                    <a:pt x="5094" y="11381"/>
                  </a:moveTo>
                  <a:cubicBezTo>
                    <a:pt x="5193" y="11381"/>
                    <a:pt x="5284" y="11440"/>
                    <a:pt x="5320" y="11541"/>
                  </a:cubicBezTo>
                  <a:cubicBezTo>
                    <a:pt x="5367" y="11668"/>
                    <a:pt x="5305" y="11807"/>
                    <a:pt x="5178" y="11853"/>
                  </a:cubicBezTo>
                  <a:cubicBezTo>
                    <a:pt x="5151" y="11863"/>
                    <a:pt x="5122" y="11868"/>
                    <a:pt x="5094" y="11868"/>
                  </a:cubicBezTo>
                  <a:cubicBezTo>
                    <a:pt x="4996" y="11868"/>
                    <a:pt x="4902" y="11809"/>
                    <a:pt x="4866" y="11711"/>
                  </a:cubicBezTo>
                  <a:cubicBezTo>
                    <a:pt x="4820" y="11587"/>
                    <a:pt x="4882" y="11442"/>
                    <a:pt x="5008" y="11396"/>
                  </a:cubicBezTo>
                  <a:cubicBezTo>
                    <a:pt x="5037" y="11386"/>
                    <a:pt x="5066" y="11381"/>
                    <a:pt x="5094" y="11381"/>
                  </a:cubicBezTo>
                  <a:close/>
                  <a:moveTo>
                    <a:pt x="3900" y="11807"/>
                  </a:moveTo>
                  <a:cubicBezTo>
                    <a:pt x="3998" y="11807"/>
                    <a:pt x="4090" y="11866"/>
                    <a:pt x="4125" y="11964"/>
                  </a:cubicBezTo>
                  <a:cubicBezTo>
                    <a:pt x="4172" y="12091"/>
                    <a:pt x="4110" y="12230"/>
                    <a:pt x="3983" y="12276"/>
                  </a:cubicBezTo>
                  <a:cubicBezTo>
                    <a:pt x="3954" y="12286"/>
                    <a:pt x="3925" y="12291"/>
                    <a:pt x="3896" y="12291"/>
                  </a:cubicBezTo>
                  <a:cubicBezTo>
                    <a:pt x="3796" y="12291"/>
                    <a:pt x="3704" y="12232"/>
                    <a:pt x="3669" y="12134"/>
                  </a:cubicBezTo>
                  <a:cubicBezTo>
                    <a:pt x="3622" y="12010"/>
                    <a:pt x="3690" y="11868"/>
                    <a:pt x="3814" y="11822"/>
                  </a:cubicBezTo>
                  <a:cubicBezTo>
                    <a:pt x="3842" y="11812"/>
                    <a:pt x="3871" y="11807"/>
                    <a:pt x="3900" y="11807"/>
                  </a:cubicBezTo>
                  <a:close/>
                  <a:moveTo>
                    <a:pt x="11146" y="0"/>
                  </a:moveTo>
                  <a:cubicBezTo>
                    <a:pt x="10445" y="318"/>
                    <a:pt x="9423" y="726"/>
                    <a:pt x="8278" y="1170"/>
                  </a:cubicBezTo>
                  <a:cubicBezTo>
                    <a:pt x="6784" y="1745"/>
                    <a:pt x="5086" y="2374"/>
                    <a:pt x="3616" y="2912"/>
                  </a:cubicBezTo>
                  <a:cubicBezTo>
                    <a:pt x="1585" y="3640"/>
                    <a:pt x="1" y="4199"/>
                    <a:pt x="1" y="4199"/>
                  </a:cubicBezTo>
                  <a:cubicBezTo>
                    <a:pt x="757" y="6388"/>
                    <a:pt x="1566" y="8552"/>
                    <a:pt x="2202" y="10213"/>
                  </a:cubicBezTo>
                  <a:cubicBezTo>
                    <a:pt x="2613" y="11279"/>
                    <a:pt x="2952" y="12134"/>
                    <a:pt x="3156" y="12656"/>
                  </a:cubicBezTo>
                  <a:cubicBezTo>
                    <a:pt x="3298" y="13011"/>
                    <a:pt x="3381" y="13211"/>
                    <a:pt x="3381" y="13211"/>
                  </a:cubicBezTo>
                  <a:cubicBezTo>
                    <a:pt x="4187" y="12878"/>
                    <a:pt x="5132" y="12507"/>
                    <a:pt x="6129" y="12131"/>
                  </a:cubicBezTo>
                  <a:lnTo>
                    <a:pt x="6132" y="12131"/>
                  </a:lnTo>
                  <a:cubicBezTo>
                    <a:pt x="7185" y="11729"/>
                    <a:pt x="8297" y="11316"/>
                    <a:pt x="9349" y="10930"/>
                  </a:cubicBezTo>
                  <a:cubicBezTo>
                    <a:pt x="9501" y="10877"/>
                    <a:pt x="9649" y="10822"/>
                    <a:pt x="9797" y="10769"/>
                  </a:cubicBezTo>
                  <a:cubicBezTo>
                    <a:pt x="10075" y="10667"/>
                    <a:pt x="10347" y="10568"/>
                    <a:pt x="10609" y="10476"/>
                  </a:cubicBezTo>
                  <a:cubicBezTo>
                    <a:pt x="10702" y="10439"/>
                    <a:pt x="10791" y="10408"/>
                    <a:pt x="10881" y="10377"/>
                  </a:cubicBezTo>
                  <a:cubicBezTo>
                    <a:pt x="11612" y="10115"/>
                    <a:pt x="12279" y="9877"/>
                    <a:pt x="12838" y="9676"/>
                  </a:cubicBezTo>
                  <a:cubicBezTo>
                    <a:pt x="13891" y="9303"/>
                    <a:pt x="14573" y="9065"/>
                    <a:pt x="14573" y="9065"/>
                  </a:cubicBezTo>
                  <a:lnTo>
                    <a:pt x="11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4"/>
            <p:cNvSpPr/>
            <p:nvPr/>
          </p:nvSpPr>
          <p:spPr>
            <a:xfrm>
              <a:off x="5498454" y="3340836"/>
              <a:ext cx="1422103" cy="1413078"/>
            </a:xfrm>
            <a:custGeom>
              <a:avLst/>
              <a:gdLst/>
              <a:ahLst/>
              <a:cxnLst/>
              <a:rect l="l" t="t" r="r" b="b"/>
              <a:pathLst>
                <a:path w="13709" h="13622" extrusionOk="0">
                  <a:moveTo>
                    <a:pt x="271" y="8495"/>
                  </a:moveTo>
                  <a:cubicBezTo>
                    <a:pt x="175" y="8495"/>
                    <a:pt x="85" y="8554"/>
                    <a:pt x="47" y="8651"/>
                  </a:cubicBezTo>
                  <a:cubicBezTo>
                    <a:pt x="0" y="8774"/>
                    <a:pt x="62" y="8913"/>
                    <a:pt x="186" y="8963"/>
                  </a:cubicBezTo>
                  <a:cubicBezTo>
                    <a:pt x="213" y="8973"/>
                    <a:pt x="242" y="8978"/>
                    <a:pt x="270" y="8978"/>
                  </a:cubicBezTo>
                  <a:cubicBezTo>
                    <a:pt x="367" y="8978"/>
                    <a:pt x="459" y="8920"/>
                    <a:pt x="497" y="8824"/>
                  </a:cubicBezTo>
                  <a:cubicBezTo>
                    <a:pt x="544" y="8700"/>
                    <a:pt x="482" y="8561"/>
                    <a:pt x="358" y="8512"/>
                  </a:cubicBezTo>
                  <a:cubicBezTo>
                    <a:pt x="330" y="8501"/>
                    <a:pt x="300" y="8495"/>
                    <a:pt x="271" y="8495"/>
                  </a:cubicBezTo>
                  <a:close/>
                  <a:moveTo>
                    <a:pt x="1447" y="8975"/>
                  </a:moveTo>
                  <a:cubicBezTo>
                    <a:pt x="1350" y="8975"/>
                    <a:pt x="1258" y="9034"/>
                    <a:pt x="1220" y="9130"/>
                  </a:cubicBezTo>
                  <a:cubicBezTo>
                    <a:pt x="1174" y="9253"/>
                    <a:pt x="1235" y="9392"/>
                    <a:pt x="1359" y="9441"/>
                  </a:cubicBezTo>
                  <a:cubicBezTo>
                    <a:pt x="1389" y="9454"/>
                    <a:pt x="1421" y="9460"/>
                    <a:pt x="1451" y="9460"/>
                  </a:cubicBezTo>
                  <a:cubicBezTo>
                    <a:pt x="1547" y="9460"/>
                    <a:pt x="1636" y="9401"/>
                    <a:pt x="1671" y="9302"/>
                  </a:cubicBezTo>
                  <a:cubicBezTo>
                    <a:pt x="1717" y="9179"/>
                    <a:pt x="1655" y="9040"/>
                    <a:pt x="1532" y="8991"/>
                  </a:cubicBezTo>
                  <a:cubicBezTo>
                    <a:pt x="1504" y="8980"/>
                    <a:pt x="1475" y="8975"/>
                    <a:pt x="1447" y="8975"/>
                  </a:cubicBezTo>
                  <a:close/>
                  <a:moveTo>
                    <a:pt x="2623" y="9457"/>
                  </a:moveTo>
                  <a:cubicBezTo>
                    <a:pt x="2526" y="9457"/>
                    <a:pt x="2434" y="9515"/>
                    <a:pt x="2396" y="9611"/>
                  </a:cubicBezTo>
                  <a:cubicBezTo>
                    <a:pt x="2350" y="9735"/>
                    <a:pt x="2412" y="9874"/>
                    <a:pt x="2535" y="9926"/>
                  </a:cubicBezTo>
                  <a:cubicBezTo>
                    <a:pt x="2563" y="9937"/>
                    <a:pt x="2592" y="9941"/>
                    <a:pt x="2620" y="9941"/>
                  </a:cubicBezTo>
                  <a:cubicBezTo>
                    <a:pt x="2717" y="9941"/>
                    <a:pt x="2809" y="9883"/>
                    <a:pt x="2847" y="9787"/>
                  </a:cubicBezTo>
                  <a:cubicBezTo>
                    <a:pt x="2893" y="9664"/>
                    <a:pt x="2832" y="9519"/>
                    <a:pt x="2708" y="9472"/>
                  </a:cubicBezTo>
                  <a:cubicBezTo>
                    <a:pt x="2680" y="9462"/>
                    <a:pt x="2652" y="9457"/>
                    <a:pt x="2623" y="9457"/>
                  </a:cubicBezTo>
                  <a:close/>
                  <a:moveTo>
                    <a:pt x="3797" y="9935"/>
                  </a:moveTo>
                  <a:cubicBezTo>
                    <a:pt x="3700" y="9935"/>
                    <a:pt x="3608" y="9994"/>
                    <a:pt x="3569" y="10090"/>
                  </a:cubicBezTo>
                  <a:cubicBezTo>
                    <a:pt x="3523" y="10213"/>
                    <a:pt x="3585" y="10352"/>
                    <a:pt x="3708" y="10405"/>
                  </a:cubicBezTo>
                  <a:cubicBezTo>
                    <a:pt x="3737" y="10416"/>
                    <a:pt x="3767" y="10422"/>
                    <a:pt x="3796" y="10422"/>
                  </a:cubicBezTo>
                  <a:cubicBezTo>
                    <a:pt x="3893" y="10422"/>
                    <a:pt x="3985" y="10363"/>
                    <a:pt x="4020" y="10266"/>
                  </a:cubicBezTo>
                  <a:cubicBezTo>
                    <a:pt x="4066" y="10142"/>
                    <a:pt x="4005" y="9997"/>
                    <a:pt x="3881" y="9951"/>
                  </a:cubicBezTo>
                  <a:cubicBezTo>
                    <a:pt x="3853" y="9940"/>
                    <a:pt x="3825" y="9935"/>
                    <a:pt x="3797" y="9935"/>
                  </a:cubicBezTo>
                  <a:close/>
                  <a:moveTo>
                    <a:pt x="4970" y="10420"/>
                  </a:moveTo>
                  <a:cubicBezTo>
                    <a:pt x="4873" y="10420"/>
                    <a:pt x="4781" y="10479"/>
                    <a:pt x="4743" y="10574"/>
                  </a:cubicBezTo>
                  <a:cubicBezTo>
                    <a:pt x="4696" y="10698"/>
                    <a:pt x="4758" y="10834"/>
                    <a:pt x="4882" y="10886"/>
                  </a:cubicBezTo>
                  <a:cubicBezTo>
                    <a:pt x="4909" y="10897"/>
                    <a:pt x="4938" y="10902"/>
                    <a:pt x="4966" y="10902"/>
                  </a:cubicBezTo>
                  <a:cubicBezTo>
                    <a:pt x="5064" y="10902"/>
                    <a:pt x="5157" y="10843"/>
                    <a:pt x="5193" y="10747"/>
                  </a:cubicBezTo>
                  <a:cubicBezTo>
                    <a:pt x="5240" y="10624"/>
                    <a:pt x="5178" y="10485"/>
                    <a:pt x="5054" y="10436"/>
                  </a:cubicBezTo>
                  <a:cubicBezTo>
                    <a:pt x="5027" y="10425"/>
                    <a:pt x="4998" y="10420"/>
                    <a:pt x="4970" y="10420"/>
                  </a:cubicBezTo>
                  <a:close/>
                  <a:moveTo>
                    <a:pt x="6143" y="10899"/>
                  </a:moveTo>
                  <a:cubicBezTo>
                    <a:pt x="6046" y="10899"/>
                    <a:pt x="5954" y="10957"/>
                    <a:pt x="5916" y="11053"/>
                  </a:cubicBezTo>
                  <a:cubicBezTo>
                    <a:pt x="5870" y="11177"/>
                    <a:pt x="5931" y="11315"/>
                    <a:pt x="6055" y="11365"/>
                  </a:cubicBezTo>
                  <a:cubicBezTo>
                    <a:pt x="6084" y="11376"/>
                    <a:pt x="6115" y="11382"/>
                    <a:pt x="6144" y="11382"/>
                  </a:cubicBezTo>
                  <a:cubicBezTo>
                    <a:pt x="6241" y="11382"/>
                    <a:pt x="6331" y="11323"/>
                    <a:pt x="6367" y="11226"/>
                  </a:cubicBezTo>
                  <a:cubicBezTo>
                    <a:pt x="6413" y="11102"/>
                    <a:pt x="6351" y="10963"/>
                    <a:pt x="6228" y="10914"/>
                  </a:cubicBezTo>
                  <a:cubicBezTo>
                    <a:pt x="6200" y="10904"/>
                    <a:pt x="6171" y="10899"/>
                    <a:pt x="6143" y="10899"/>
                  </a:cubicBezTo>
                  <a:close/>
                  <a:moveTo>
                    <a:pt x="7322" y="11380"/>
                  </a:moveTo>
                  <a:cubicBezTo>
                    <a:pt x="7225" y="11380"/>
                    <a:pt x="7133" y="11439"/>
                    <a:pt x="7092" y="11535"/>
                  </a:cubicBezTo>
                  <a:cubicBezTo>
                    <a:pt x="7046" y="11658"/>
                    <a:pt x="7108" y="11797"/>
                    <a:pt x="7231" y="11846"/>
                  </a:cubicBezTo>
                  <a:cubicBezTo>
                    <a:pt x="7259" y="11857"/>
                    <a:pt x="7287" y="11862"/>
                    <a:pt x="7316" y="11862"/>
                  </a:cubicBezTo>
                  <a:cubicBezTo>
                    <a:pt x="7413" y="11862"/>
                    <a:pt x="7505" y="11803"/>
                    <a:pt x="7546" y="11708"/>
                  </a:cubicBezTo>
                  <a:cubicBezTo>
                    <a:pt x="7592" y="11584"/>
                    <a:pt x="7531" y="11445"/>
                    <a:pt x="7407" y="11396"/>
                  </a:cubicBezTo>
                  <a:cubicBezTo>
                    <a:pt x="7379" y="11385"/>
                    <a:pt x="7351" y="11380"/>
                    <a:pt x="7322" y="11380"/>
                  </a:cubicBezTo>
                  <a:close/>
                  <a:moveTo>
                    <a:pt x="8496" y="11859"/>
                  </a:moveTo>
                  <a:cubicBezTo>
                    <a:pt x="8399" y="11859"/>
                    <a:pt x="8306" y="11918"/>
                    <a:pt x="8265" y="12013"/>
                  </a:cubicBezTo>
                  <a:cubicBezTo>
                    <a:pt x="8219" y="12137"/>
                    <a:pt x="8281" y="12276"/>
                    <a:pt x="8404" y="12325"/>
                  </a:cubicBezTo>
                  <a:cubicBezTo>
                    <a:pt x="8432" y="12335"/>
                    <a:pt x="8461" y="12340"/>
                    <a:pt x="8490" y="12340"/>
                  </a:cubicBezTo>
                  <a:cubicBezTo>
                    <a:pt x="8588" y="12340"/>
                    <a:pt x="8683" y="12282"/>
                    <a:pt x="8719" y="12186"/>
                  </a:cubicBezTo>
                  <a:cubicBezTo>
                    <a:pt x="8766" y="12063"/>
                    <a:pt x="8704" y="11924"/>
                    <a:pt x="8580" y="11874"/>
                  </a:cubicBezTo>
                  <a:cubicBezTo>
                    <a:pt x="8552" y="11864"/>
                    <a:pt x="8524" y="11859"/>
                    <a:pt x="8496" y="11859"/>
                  </a:cubicBezTo>
                  <a:close/>
                  <a:moveTo>
                    <a:pt x="1782" y="0"/>
                  </a:moveTo>
                  <a:lnTo>
                    <a:pt x="1782" y="0"/>
                  </a:lnTo>
                  <a:cubicBezTo>
                    <a:pt x="1797" y="4690"/>
                    <a:pt x="2044" y="9241"/>
                    <a:pt x="2044" y="9241"/>
                  </a:cubicBezTo>
                  <a:cubicBezTo>
                    <a:pt x="3614" y="9149"/>
                    <a:pt x="5655" y="9087"/>
                    <a:pt x="7603" y="9045"/>
                  </a:cubicBezTo>
                  <a:lnTo>
                    <a:pt x="7603" y="9045"/>
                  </a:lnTo>
                  <a:lnTo>
                    <a:pt x="9516" y="12391"/>
                  </a:lnTo>
                  <a:lnTo>
                    <a:pt x="9516" y="12391"/>
                  </a:lnTo>
                  <a:cubicBezTo>
                    <a:pt x="9560" y="12357"/>
                    <a:pt x="9614" y="12337"/>
                    <a:pt x="9669" y="12337"/>
                  </a:cubicBezTo>
                  <a:cubicBezTo>
                    <a:pt x="9697" y="12337"/>
                    <a:pt x="9726" y="12342"/>
                    <a:pt x="9753" y="12353"/>
                  </a:cubicBezTo>
                  <a:cubicBezTo>
                    <a:pt x="9877" y="12402"/>
                    <a:pt x="9939" y="12541"/>
                    <a:pt x="9892" y="12665"/>
                  </a:cubicBezTo>
                  <a:cubicBezTo>
                    <a:pt x="9868" y="12733"/>
                    <a:pt x="9816" y="12782"/>
                    <a:pt x="9753" y="12805"/>
                  </a:cubicBezTo>
                  <a:lnTo>
                    <a:pt x="9753" y="12805"/>
                  </a:lnTo>
                  <a:lnTo>
                    <a:pt x="9516" y="12391"/>
                  </a:lnTo>
                  <a:lnTo>
                    <a:pt x="9516" y="12391"/>
                  </a:lnTo>
                  <a:cubicBezTo>
                    <a:pt x="9483" y="12416"/>
                    <a:pt x="9456" y="12451"/>
                    <a:pt x="9439" y="12492"/>
                  </a:cubicBezTo>
                  <a:cubicBezTo>
                    <a:pt x="9392" y="12615"/>
                    <a:pt x="9454" y="12754"/>
                    <a:pt x="9578" y="12804"/>
                  </a:cubicBezTo>
                  <a:cubicBezTo>
                    <a:pt x="9608" y="12815"/>
                    <a:pt x="9639" y="12821"/>
                    <a:pt x="9669" y="12821"/>
                  </a:cubicBezTo>
                  <a:cubicBezTo>
                    <a:pt x="9698" y="12821"/>
                    <a:pt x="9726" y="12815"/>
                    <a:pt x="9753" y="12805"/>
                  </a:cubicBezTo>
                  <a:lnTo>
                    <a:pt x="9753" y="12805"/>
                  </a:lnTo>
                  <a:lnTo>
                    <a:pt x="10220" y="13622"/>
                  </a:lnTo>
                  <a:lnTo>
                    <a:pt x="13708" y="4579"/>
                  </a:lnTo>
                  <a:cubicBezTo>
                    <a:pt x="13708" y="4579"/>
                    <a:pt x="13708" y="4578"/>
                    <a:pt x="13707" y="4578"/>
                  </a:cubicBezTo>
                  <a:lnTo>
                    <a:pt x="13707" y="4578"/>
                  </a:lnTo>
                  <a:lnTo>
                    <a:pt x="13708" y="4576"/>
                  </a:lnTo>
                  <a:cubicBezTo>
                    <a:pt x="12930" y="4330"/>
                    <a:pt x="11728" y="3894"/>
                    <a:pt x="10376" y="3383"/>
                  </a:cubicBezTo>
                  <a:lnTo>
                    <a:pt x="10376" y="3383"/>
                  </a:lnTo>
                  <a:cubicBezTo>
                    <a:pt x="6884" y="2055"/>
                    <a:pt x="2597" y="287"/>
                    <a:pt x="2597" y="287"/>
                  </a:cubicBezTo>
                  <a:lnTo>
                    <a:pt x="2597" y="287"/>
                  </a:lnTo>
                  <a:lnTo>
                    <a:pt x="2627" y="340"/>
                  </a:lnTo>
                  <a:lnTo>
                    <a:pt x="2627" y="340"/>
                  </a:lnTo>
                  <a:cubicBezTo>
                    <a:pt x="2269" y="197"/>
                    <a:pt x="1981" y="80"/>
                    <a:pt x="1782"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4"/>
            <p:cNvSpPr/>
            <p:nvPr/>
          </p:nvSpPr>
          <p:spPr>
            <a:xfrm>
              <a:off x="5783207" y="3111477"/>
              <a:ext cx="858718" cy="956437"/>
            </a:xfrm>
            <a:custGeom>
              <a:avLst/>
              <a:gdLst/>
              <a:ahLst/>
              <a:cxnLst/>
              <a:rect l="l" t="t" r="r" b="b"/>
              <a:pathLst>
                <a:path w="8278" h="9220" extrusionOk="0">
                  <a:moveTo>
                    <a:pt x="7471" y="451"/>
                  </a:moveTo>
                  <a:cubicBezTo>
                    <a:pt x="7476" y="451"/>
                    <a:pt x="7482" y="451"/>
                    <a:pt x="7487" y="451"/>
                  </a:cubicBezTo>
                  <a:cubicBezTo>
                    <a:pt x="7626" y="454"/>
                    <a:pt x="7728" y="565"/>
                    <a:pt x="7722" y="701"/>
                  </a:cubicBezTo>
                  <a:cubicBezTo>
                    <a:pt x="7719" y="833"/>
                    <a:pt x="7608" y="933"/>
                    <a:pt x="7483" y="933"/>
                  </a:cubicBezTo>
                  <a:cubicBezTo>
                    <a:pt x="7479" y="933"/>
                    <a:pt x="7475" y="933"/>
                    <a:pt x="7472" y="933"/>
                  </a:cubicBezTo>
                  <a:cubicBezTo>
                    <a:pt x="7336" y="930"/>
                    <a:pt x="7231" y="812"/>
                    <a:pt x="7234" y="683"/>
                  </a:cubicBezTo>
                  <a:cubicBezTo>
                    <a:pt x="7240" y="553"/>
                    <a:pt x="7345" y="451"/>
                    <a:pt x="7471" y="451"/>
                  </a:cubicBezTo>
                  <a:close/>
                  <a:moveTo>
                    <a:pt x="7403" y="1716"/>
                  </a:moveTo>
                  <a:cubicBezTo>
                    <a:pt x="7408" y="1716"/>
                    <a:pt x="7414" y="1717"/>
                    <a:pt x="7419" y="1717"/>
                  </a:cubicBezTo>
                  <a:cubicBezTo>
                    <a:pt x="7552" y="1720"/>
                    <a:pt x="7657" y="1834"/>
                    <a:pt x="7651" y="1967"/>
                  </a:cubicBezTo>
                  <a:cubicBezTo>
                    <a:pt x="7648" y="2099"/>
                    <a:pt x="7540" y="2199"/>
                    <a:pt x="7412" y="2199"/>
                  </a:cubicBezTo>
                  <a:cubicBezTo>
                    <a:pt x="7408" y="2199"/>
                    <a:pt x="7404" y="2199"/>
                    <a:pt x="7401" y="2199"/>
                  </a:cubicBezTo>
                  <a:cubicBezTo>
                    <a:pt x="7265" y="2196"/>
                    <a:pt x="7163" y="2078"/>
                    <a:pt x="7169" y="1949"/>
                  </a:cubicBezTo>
                  <a:cubicBezTo>
                    <a:pt x="7172" y="1818"/>
                    <a:pt x="7277" y="1716"/>
                    <a:pt x="7403" y="1716"/>
                  </a:cubicBezTo>
                  <a:close/>
                  <a:moveTo>
                    <a:pt x="7336" y="2989"/>
                  </a:moveTo>
                  <a:cubicBezTo>
                    <a:pt x="7340" y="2989"/>
                    <a:pt x="7344" y="2989"/>
                    <a:pt x="7348" y="2989"/>
                  </a:cubicBezTo>
                  <a:cubicBezTo>
                    <a:pt x="7478" y="2989"/>
                    <a:pt x="7583" y="3100"/>
                    <a:pt x="7580" y="3236"/>
                  </a:cubicBezTo>
                  <a:cubicBezTo>
                    <a:pt x="7574" y="3370"/>
                    <a:pt x="7463" y="3471"/>
                    <a:pt x="7332" y="3471"/>
                  </a:cubicBezTo>
                  <a:cubicBezTo>
                    <a:pt x="7330" y="3471"/>
                    <a:pt x="7328" y="3471"/>
                    <a:pt x="7327" y="3471"/>
                  </a:cubicBezTo>
                  <a:cubicBezTo>
                    <a:pt x="7194" y="3468"/>
                    <a:pt x="7089" y="3350"/>
                    <a:pt x="7095" y="3221"/>
                  </a:cubicBezTo>
                  <a:cubicBezTo>
                    <a:pt x="7098" y="3089"/>
                    <a:pt x="7206" y="2989"/>
                    <a:pt x="7336" y="2989"/>
                  </a:cubicBezTo>
                  <a:close/>
                  <a:moveTo>
                    <a:pt x="7257" y="4251"/>
                  </a:moveTo>
                  <a:cubicBezTo>
                    <a:pt x="7263" y="4251"/>
                    <a:pt x="7268" y="4251"/>
                    <a:pt x="7274" y="4252"/>
                  </a:cubicBezTo>
                  <a:cubicBezTo>
                    <a:pt x="7410" y="4255"/>
                    <a:pt x="7512" y="4366"/>
                    <a:pt x="7506" y="4502"/>
                  </a:cubicBezTo>
                  <a:cubicBezTo>
                    <a:pt x="7503" y="4634"/>
                    <a:pt x="7395" y="4734"/>
                    <a:pt x="7267" y="4734"/>
                  </a:cubicBezTo>
                  <a:cubicBezTo>
                    <a:pt x="7263" y="4734"/>
                    <a:pt x="7259" y="4734"/>
                    <a:pt x="7255" y="4733"/>
                  </a:cubicBezTo>
                  <a:cubicBezTo>
                    <a:pt x="7120" y="4730"/>
                    <a:pt x="7015" y="4619"/>
                    <a:pt x="7024" y="4483"/>
                  </a:cubicBezTo>
                  <a:cubicBezTo>
                    <a:pt x="7027" y="4353"/>
                    <a:pt x="7129" y="4251"/>
                    <a:pt x="7257" y="4251"/>
                  </a:cubicBezTo>
                  <a:close/>
                  <a:moveTo>
                    <a:pt x="7192" y="5514"/>
                  </a:moveTo>
                  <a:cubicBezTo>
                    <a:pt x="7196" y="5514"/>
                    <a:pt x="7199" y="5514"/>
                    <a:pt x="7203" y="5515"/>
                  </a:cubicBezTo>
                  <a:cubicBezTo>
                    <a:pt x="7336" y="5521"/>
                    <a:pt x="7441" y="5638"/>
                    <a:pt x="7435" y="5768"/>
                  </a:cubicBezTo>
                  <a:cubicBezTo>
                    <a:pt x="7432" y="5898"/>
                    <a:pt x="7329" y="6000"/>
                    <a:pt x="7201" y="6000"/>
                  </a:cubicBezTo>
                  <a:cubicBezTo>
                    <a:pt x="7196" y="6000"/>
                    <a:pt x="7190" y="6000"/>
                    <a:pt x="7184" y="5999"/>
                  </a:cubicBezTo>
                  <a:cubicBezTo>
                    <a:pt x="7049" y="5996"/>
                    <a:pt x="6947" y="5885"/>
                    <a:pt x="6953" y="5749"/>
                  </a:cubicBezTo>
                  <a:cubicBezTo>
                    <a:pt x="6956" y="5617"/>
                    <a:pt x="7064" y="5514"/>
                    <a:pt x="7192" y="5514"/>
                  </a:cubicBezTo>
                  <a:close/>
                  <a:moveTo>
                    <a:pt x="7121" y="6786"/>
                  </a:moveTo>
                  <a:cubicBezTo>
                    <a:pt x="7124" y="6786"/>
                    <a:pt x="7128" y="6786"/>
                    <a:pt x="7132" y="6787"/>
                  </a:cubicBezTo>
                  <a:cubicBezTo>
                    <a:pt x="7265" y="6790"/>
                    <a:pt x="7370" y="6907"/>
                    <a:pt x="7367" y="7037"/>
                  </a:cubicBezTo>
                  <a:cubicBezTo>
                    <a:pt x="7358" y="7166"/>
                    <a:pt x="7249" y="7268"/>
                    <a:pt x="7122" y="7268"/>
                  </a:cubicBezTo>
                  <a:cubicBezTo>
                    <a:pt x="7118" y="7268"/>
                    <a:pt x="7114" y="7268"/>
                    <a:pt x="7110" y="7268"/>
                  </a:cubicBezTo>
                  <a:cubicBezTo>
                    <a:pt x="6978" y="7265"/>
                    <a:pt x="6873" y="7151"/>
                    <a:pt x="6879" y="7018"/>
                  </a:cubicBezTo>
                  <a:cubicBezTo>
                    <a:pt x="6885" y="6886"/>
                    <a:pt x="6993" y="6786"/>
                    <a:pt x="7121" y="6786"/>
                  </a:cubicBezTo>
                  <a:close/>
                  <a:moveTo>
                    <a:pt x="7046" y="8052"/>
                  </a:moveTo>
                  <a:cubicBezTo>
                    <a:pt x="7050" y="8052"/>
                    <a:pt x="7054" y="8052"/>
                    <a:pt x="7058" y="8052"/>
                  </a:cubicBezTo>
                  <a:cubicBezTo>
                    <a:pt x="7194" y="8056"/>
                    <a:pt x="7296" y="8170"/>
                    <a:pt x="7289" y="8303"/>
                  </a:cubicBezTo>
                  <a:cubicBezTo>
                    <a:pt x="7286" y="8430"/>
                    <a:pt x="7178" y="8535"/>
                    <a:pt x="7055" y="8535"/>
                  </a:cubicBezTo>
                  <a:cubicBezTo>
                    <a:pt x="7050" y="8535"/>
                    <a:pt x="7045" y="8534"/>
                    <a:pt x="7039" y="8534"/>
                  </a:cubicBezTo>
                  <a:cubicBezTo>
                    <a:pt x="6904" y="8528"/>
                    <a:pt x="6799" y="8417"/>
                    <a:pt x="6808" y="8284"/>
                  </a:cubicBezTo>
                  <a:cubicBezTo>
                    <a:pt x="6811" y="8152"/>
                    <a:pt x="6916" y="8052"/>
                    <a:pt x="7046" y="8052"/>
                  </a:cubicBezTo>
                  <a:close/>
                  <a:moveTo>
                    <a:pt x="8277" y="0"/>
                  </a:moveTo>
                  <a:lnTo>
                    <a:pt x="8277" y="0"/>
                  </a:lnTo>
                  <a:cubicBezTo>
                    <a:pt x="6783" y="578"/>
                    <a:pt x="5085" y="1205"/>
                    <a:pt x="3615" y="1742"/>
                  </a:cubicBezTo>
                  <a:cubicBezTo>
                    <a:pt x="1584" y="2480"/>
                    <a:pt x="0" y="3038"/>
                    <a:pt x="0" y="3038"/>
                  </a:cubicBezTo>
                  <a:cubicBezTo>
                    <a:pt x="756" y="5227"/>
                    <a:pt x="1565" y="7392"/>
                    <a:pt x="2201" y="9053"/>
                  </a:cubicBezTo>
                  <a:cubicBezTo>
                    <a:pt x="4471" y="9148"/>
                    <a:pt x="6391" y="9195"/>
                    <a:pt x="7320" y="9210"/>
                  </a:cubicBezTo>
                  <a:cubicBezTo>
                    <a:pt x="7706" y="9219"/>
                    <a:pt x="7922" y="9219"/>
                    <a:pt x="7922" y="9219"/>
                  </a:cubicBezTo>
                  <a:cubicBezTo>
                    <a:pt x="7929" y="8346"/>
                    <a:pt x="7953" y="7330"/>
                    <a:pt x="7990" y="6265"/>
                  </a:cubicBezTo>
                  <a:lnTo>
                    <a:pt x="7990" y="6262"/>
                  </a:lnTo>
                  <a:cubicBezTo>
                    <a:pt x="8030" y="5135"/>
                    <a:pt x="8080" y="3949"/>
                    <a:pt x="8132" y="2832"/>
                  </a:cubicBezTo>
                  <a:lnTo>
                    <a:pt x="8157" y="2356"/>
                  </a:lnTo>
                  <a:cubicBezTo>
                    <a:pt x="8172" y="2063"/>
                    <a:pt x="8188" y="1773"/>
                    <a:pt x="8200" y="1495"/>
                  </a:cubicBezTo>
                  <a:cubicBezTo>
                    <a:pt x="8203" y="1399"/>
                    <a:pt x="8210" y="1303"/>
                    <a:pt x="8216" y="1205"/>
                  </a:cubicBezTo>
                  <a:cubicBezTo>
                    <a:pt x="8237" y="782"/>
                    <a:pt x="8256" y="377"/>
                    <a:pt x="8277"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4"/>
            <p:cNvSpPr/>
            <p:nvPr/>
          </p:nvSpPr>
          <p:spPr>
            <a:xfrm>
              <a:off x="6904791" y="3126208"/>
              <a:ext cx="235478" cy="633302"/>
            </a:xfrm>
            <a:custGeom>
              <a:avLst/>
              <a:gdLst/>
              <a:ahLst/>
              <a:cxnLst/>
              <a:rect l="l" t="t" r="r" b="b"/>
              <a:pathLst>
                <a:path w="2270" h="6105" extrusionOk="0">
                  <a:moveTo>
                    <a:pt x="2269" y="6104"/>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4"/>
            <p:cNvSpPr/>
            <p:nvPr/>
          </p:nvSpPr>
          <p:spPr>
            <a:xfrm>
              <a:off x="6857384" y="3143532"/>
              <a:ext cx="236101" cy="633613"/>
            </a:xfrm>
            <a:custGeom>
              <a:avLst/>
              <a:gdLst/>
              <a:ahLst/>
              <a:cxnLst/>
              <a:rect l="l" t="t" r="r" b="b"/>
              <a:pathLst>
                <a:path w="2276" h="6108" extrusionOk="0">
                  <a:moveTo>
                    <a:pt x="2276" y="6107"/>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4"/>
            <p:cNvSpPr/>
            <p:nvPr/>
          </p:nvSpPr>
          <p:spPr>
            <a:xfrm>
              <a:off x="6810599" y="3160752"/>
              <a:ext cx="236101" cy="633613"/>
            </a:xfrm>
            <a:custGeom>
              <a:avLst/>
              <a:gdLst/>
              <a:ahLst/>
              <a:cxnLst/>
              <a:rect l="l" t="t" r="r" b="b"/>
              <a:pathLst>
                <a:path w="2276" h="6108" extrusionOk="0">
                  <a:moveTo>
                    <a:pt x="2276" y="6108"/>
                  </a:moveTo>
                  <a:lnTo>
                    <a:pt x="0"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4"/>
            <p:cNvSpPr/>
            <p:nvPr/>
          </p:nvSpPr>
          <p:spPr>
            <a:xfrm>
              <a:off x="6763815" y="3178387"/>
              <a:ext cx="235893" cy="633613"/>
            </a:xfrm>
            <a:custGeom>
              <a:avLst/>
              <a:gdLst/>
              <a:ahLst/>
              <a:cxnLst/>
              <a:rect l="l" t="t" r="r" b="b"/>
              <a:pathLst>
                <a:path w="2274" h="6108" extrusionOk="0">
                  <a:moveTo>
                    <a:pt x="2273" y="6108"/>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4"/>
            <p:cNvSpPr/>
            <p:nvPr/>
          </p:nvSpPr>
          <p:spPr>
            <a:xfrm>
              <a:off x="6717030" y="3195710"/>
              <a:ext cx="235893" cy="633613"/>
            </a:xfrm>
            <a:custGeom>
              <a:avLst/>
              <a:gdLst/>
              <a:ahLst/>
              <a:cxnLst/>
              <a:rect l="l" t="t" r="r" b="b"/>
              <a:pathLst>
                <a:path w="2274" h="6108" extrusionOk="0">
                  <a:moveTo>
                    <a:pt x="2273" y="6107"/>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4"/>
            <p:cNvSpPr/>
            <p:nvPr/>
          </p:nvSpPr>
          <p:spPr>
            <a:xfrm>
              <a:off x="6670349" y="3213345"/>
              <a:ext cx="235790" cy="633613"/>
            </a:xfrm>
            <a:custGeom>
              <a:avLst/>
              <a:gdLst/>
              <a:ahLst/>
              <a:cxnLst/>
              <a:rect l="l" t="t" r="r" b="b"/>
              <a:pathLst>
                <a:path w="2273" h="6108" extrusionOk="0">
                  <a:moveTo>
                    <a:pt x="2273" y="6107"/>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4"/>
            <p:cNvSpPr/>
            <p:nvPr/>
          </p:nvSpPr>
          <p:spPr>
            <a:xfrm>
              <a:off x="6623254" y="3230980"/>
              <a:ext cx="236101" cy="633198"/>
            </a:xfrm>
            <a:custGeom>
              <a:avLst/>
              <a:gdLst/>
              <a:ahLst/>
              <a:cxnLst/>
              <a:rect l="l" t="t" r="r" b="b"/>
              <a:pathLst>
                <a:path w="2276" h="6104" extrusionOk="0">
                  <a:moveTo>
                    <a:pt x="2276" y="6104"/>
                  </a:moveTo>
                  <a:lnTo>
                    <a:pt x="0"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4"/>
            <p:cNvSpPr/>
            <p:nvPr/>
          </p:nvSpPr>
          <p:spPr>
            <a:xfrm>
              <a:off x="6576469" y="3248201"/>
              <a:ext cx="235790" cy="633302"/>
            </a:xfrm>
            <a:custGeom>
              <a:avLst/>
              <a:gdLst/>
              <a:ahLst/>
              <a:cxnLst/>
              <a:rect l="l" t="t" r="r" b="b"/>
              <a:pathLst>
                <a:path w="2273" h="6105" extrusionOk="0">
                  <a:moveTo>
                    <a:pt x="2273" y="6105"/>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4"/>
            <p:cNvSpPr/>
            <p:nvPr/>
          </p:nvSpPr>
          <p:spPr>
            <a:xfrm>
              <a:off x="6529685" y="3265836"/>
              <a:ext cx="235582" cy="633302"/>
            </a:xfrm>
            <a:custGeom>
              <a:avLst/>
              <a:gdLst/>
              <a:ahLst/>
              <a:cxnLst/>
              <a:rect l="l" t="t" r="r" b="b"/>
              <a:pathLst>
                <a:path w="2271" h="6105" extrusionOk="0">
                  <a:moveTo>
                    <a:pt x="2270" y="6104"/>
                  </a:moveTo>
                  <a:lnTo>
                    <a:pt x="1" y="1"/>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4"/>
            <p:cNvSpPr/>
            <p:nvPr/>
          </p:nvSpPr>
          <p:spPr>
            <a:xfrm>
              <a:off x="6482278" y="3282848"/>
              <a:ext cx="236205" cy="633613"/>
            </a:xfrm>
            <a:custGeom>
              <a:avLst/>
              <a:gdLst/>
              <a:ahLst/>
              <a:cxnLst/>
              <a:rect l="l" t="t" r="r" b="b"/>
              <a:pathLst>
                <a:path w="2277" h="6108" extrusionOk="0">
                  <a:moveTo>
                    <a:pt x="2276" y="6107"/>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4"/>
            <p:cNvSpPr/>
            <p:nvPr/>
          </p:nvSpPr>
          <p:spPr>
            <a:xfrm>
              <a:off x="6435597" y="3300794"/>
              <a:ext cx="235790" cy="633198"/>
            </a:xfrm>
            <a:custGeom>
              <a:avLst/>
              <a:gdLst/>
              <a:ahLst/>
              <a:cxnLst/>
              <a:rect l="l" t="t" r="r" b="b"/>
              <a:pathLst>
                <a:path w="2273" h="6104" extrusionOk="0">
                  <a:moveTo>
                    <a:pt x="2272" y="6104"/>
                  </a:moveTo>
                  <a:lnTo>
                    <a:pt x="0"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4"/>
            <p:cNvSpPr/>
            <p:nvPr/>
          </p:nvSpPr>
          <p:spPr>
            <a:xfrm>
              <a:off x="6388812" y="3318326"/>
              <a:ext cx="235790" cy="633302"/>
            </a:xfrm>
            <a:custGeom>
              <a:avLst/>
              <a:gdLst/>
              <a:ahLst/>
              <a:cxnLst/>
              <a:rect l="l" t="t" r="r" b="b"/>
              <a:pathLst>
                <a:path w="2273" h="6105" extrusionOk="0">
                  <a:moveTo>
                    <a:pt x="2273" y="6105"/>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4"/>
            <p:cNvSpPr/>
            <p:nvPr/>
          </p:nvSpPr>
          <p:spPr>
            <a:xfrm>
              <a:off x="6342028" y="3335338"/>
              <a:ext cx="235790" cy="633613"/>
            </a:xfrm>
            <a:custGeom>
              <a:avLst/>
              <a:gdLst/>
              <a:ahLst/>
              <a:cxnLst/>
              <a:rect l="l" t="t" r="r" b="b"/>
              <a:pathLst>
                <a:path w="2273" h="6108" extrusionOk="0">
                  <a:moveTo>
                    <a:pt x="2273" y="6107"/>
                  </a:moveTo>
                  <a:lnTo>
                    <a:pt x="1"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4"/>
            <p:cNvSpPr/>
            <p:nvPr/>
          </p:nvSpPr>
          <p:spPr>
            <a:xfrm>
              <a:off x="6294932" y="3352973"/>
              <a:ext cx="236205" cy="633613"/>
            </a:xfrm>
            <a:custGeom>
              <a:avLst/>
              <a:gdLst/>
              <a:ahLst/>
              <a:cxnLst/>
              <a:rect l="l" t="t" r="r" b="b"/>
              <a:pathLst>
                <a:path w="2277" h="6108" extrusionOk="0">
                  <a:moveTo>
                    <a:pt x="2276"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14"/>
            <p:cNvSpPr/>
            <p:nvPr/>
          </p:nvSpPr>
          <p:spPr>
            <a:xfrm>
              <a:off x="6248148" y="3370297"/>
              <a:ext cx="235893" cy="633198"/>
            </a:xfrm>
            <a:custGeom>
              <a:avLst/>
              <a:gdLst/>
              <a:ahLst/>
              <a:cxnLst/>
              <a:rect l="l" t="t" r="r" b="b"/>
              <a:pathLst>
                <a:path w="2274" h="6104"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14"/>
            <p:cNvSpPr/>
            <p:nvPr/>
          </p:nvSpPr>
          <p:spPr>
            <a:xfrm>
              <a:off x="6200844" y="3387828"/>
              <a:ext cx="236101" cy="633613"/>
            </a:xfrm>
            <a:custGeom>
              <a:avLst/>
              <a:gdLst/>
              <a:ahLst/>
              <a:cxnLst/>
              <a:rect l="l" t="t" r="r" b="b"/>
              <a:pathLst>
                <a:path w="2276" h="6108" extrusionOk="0">
                  <a:moveTo>
                    <a:pt x="2275"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4"/>
            <p:cNvSpPr/>
            <p:nvPr/>
          </p:nvSpPr>
          <p:spPr>
            <a:xfrm>
              <a:off x="6154060" y="3405152"/>
              <a:ext cx="236101" cy="633302"/>
            </a:xfrm>
            <a:custGeom>
              <a:avLst/>
              <a:gdLst/>
              <a:ahLst/>
              <a:cxnLst/>
              <a:rect l="l" t="t" r="r" b="b"/>
              <a:pathLst>
                <a:path w="2276" h="6105" extrusionOk="0">
                  <a:moveTo>
                    <a:pt x="2276" y="6104"/>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14"/>
            <p:cNvSpPr/>
            <p:nvPr/>
          </p:nvSpPr>
          <p:spPr>
            <a:xfrm>
              <a:off x="6107275" y="3422787"/>
              <a:ext cx="235790" cy="633302"/>
            </a:xfrm>
            <a:custGeom>
              <a:avLst/>
              <a:gdLst/>
              <a:ahLst/>
              <a:cxnLst/>
              <a:rect l="l" t="t" r="r" b="b"/>
              <a:pathLst>
                <a:path w="2273"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14"/>
            <p:cNvSpPr/>
            <p:nvPr/>
          </p:nvSpPr>
          <p:spPr>
            <a:xfrm>
              <a:off x="6060491" y="3440422"/>
              <a:ext cx="235893" cy="633302"/>
            </a:xfrm>
            <a:custGeom>
              <a:avLst/>
              <a:gdLst/>
              <a:ahLst/>
              <a:cxnLst/>
              <a:rect l="l" t="t" r="r" b="b"/>
              <a:pathLst>
                <a:path w="2274"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4"/>
            <p:cNvSpPr/>
            <p:nvPr/>
          </p:nvSpPr>
          <p:spPr>
            <a:xfrm>
              <a:off x="6013706" y="3457642"/>
              <a:ext cx="235893" cy="633302"/>
            </a:xfrm>
            <a:custGeom>
              <a:avLst/>
              <a:gdLst/>
              <a:ahLst/>
              <a:cxnLst/>
              <a:rect l="l" t="t" r="r" b="b"/>
              <a:pathLst>
                <a:path w="2274" h="6105" extrusionOk="0">
                  <a:moveTo>
                    <a:pt x="2273" y="6105"/>
                  </a:moveTo>
                  <a:lnTo>
                    <a:pt x="1"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4"/>
            <p:cNvSpPr/>
            <p:nvPr/>
          </p:nvSpPr>
          <p:spPr>
            <a:xfrm>
              <a:off x="5966714" y="3474966"/>
              <a:ext cx="236101" cy="633613"/>
            </a:xfrm>
            <a:custGeom>
              <a:avLst/>
              <a:gdLst/>
              <a:ahLst/>
              <a:cxnLst/>
              <a:rect l="l" t="t" r="r" b="b"/>
              <a:pathLst>
                <a:path w="2276" h="6108" extrusionOk="0">
                  <a:moveTo>
                    <a:pt x="2276"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4"/>
            <p:cNvSpPr/>
            <p:nvPr/>
          </p:nvSpPr>
          <p:spPr>
            <a:xfrm>
              <a:off x="5919930" y="3492290"/>
              <a:ext cx="235790" cy="633613"/>
            </a:xfrm>
            <a:custGeom>
              <a:avLst/>
              <a:gdLst/>
              <a:ahLst/>
              <a:cxnLst/>
              <a:rect l="l" t="t" r="r" b="b"/>
              <a:pathLst>
                <a:path w="2273" h="6108" extrusionOk="0">
                  <a:moveTo>
                    <a:pt x="2273" y="6107"/>
                  </a:moveTo>
                  <a:lnTo>
                    <a:pt x="0"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4"/>
            <p:cNvSpPr/>
            <p:nvPr/>
          </p:nvSpPr>
          <p:spPr>
            <a:xfrm>
              <a:off x="5873145" y="3509925"/>
              <a:ext cx="235790" cy="633613"/>
            </a:xfrm>
            <a:custGeom>
              <a:avLst/>
              <a:gdLst/>
              <a:ahLst/>
              <a:cxnLst/>
              <a:rect l="l" t="t" r="r" b="b"/>
              <a:pathLst>
                <a:path w="2273" h="6108" extrusionOk="0">
                  <a:moveTo>
                    <a:pt x="2273"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14"/>
            <p:cNvSpPr/>
            <p:nvPr/>
          </p:nvSpPr>
          <p:spPr>
            <a:xfrm>
              <a:off x="6038084" y="3733474"/>
              <a:ext cx="1167537" cy="440459"/>
            </a:xfrm>
            <a:custGeom>
              <a:avLst/>
              <a:gdLst/>
              <a:ahLst/>
              <a:cxnLst/>
              <a:rect l="l" t="t" r="r" b="b"/>
              <a:pathLst>
                <a:path w="11255" h="4246" extrusionOk="0">
                  <a:moveTo>
                    <a:pt x="11239" y="0"/>
                  </a:moveTo>
                  <a:lnTo>
                    <a:pt x="1" y="4202"/>
                  </a:lnTo>
                  <a:lnTo>
                    <a:pt x="16" y="4245"/>
                  </a:lnTo>
                  <a:lnTo>
                    <a:pt x="11254" y="47"/>
                  </a:lnTo>
                  <a:lnTo>
                    <a:pt x="112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14"/>
            <p:cNvSpPr/>
            <p:nvPr/>
          </p:nvSpPr>
          <p:spPr>
            <a:xfrm>
              <a:off x="5549388" y="2802139"/>
              <a:ext cx="1050524" cy="1273762"/>
            </a:xfrm>
            <a:custGeom>
              <a:avLst/>
              <a:gdLst/>
              <a:ahLst/>
              <a:cxnLst/>
              <a:rect l="l" t="t" r="r" b="b"/>
              <a:pathLst>
                <a:path w="10127" h="12279" extrusionOk="0">
                  <a:moveTo>
                    <a:pt x="9316" y="978"/>
                  </a:moveTo>
                  <a:cubicBezTo>
                    <a:pt x="9320" y="978"/>
                    <a:pt x="9324" y="979"/>
                    <a:pt x="9327" y="979"/>
                  </a:cubicBezTo>
                  <a:cubicBezTo>
                    <a:pt x="9463" y="985"/>
                    <a:pt x="9565" y="1096"/>
                    <a:pt x="9559" y="1232"/>
                  </a:cubicBezTo>
                  <a:cubicBezTo>
                    <a:pt x="9556" y="1364"/>
                    <a:pt x="9448" y="1464"/>
                    <a:pt x="9320" y="1464"/>
                  </a:cubicBezTo>
                  <a:cubicBezTo>
                    <a:pt x="9316" y="1464"/>
                    <a:pt x="9313" y="1464"/>
                    <a:pt x="9309" y="1463"/>
                  </a:cubicBezTo>
                  <a:cubicBezTo>
                    <a:pt x="9173" y="1460"/>
                    <a:pt x="9068" y="1349"/>
                    <a:pt x="9077" y="1213"/>
                  </a:cubicBezTo>
                  <a:cubicBezTo>
                    <a:pt x="9083" y="1081"/>
                    <a:pt x="9188" y="978"/>
                    <a:pt x="9316" y="978"/>
                  </a:cubicBezTo>
                  <a:close/>
                  <a:moveTo>
                    <a:pt x="9237" y="2247"/>
                  </a:moveTo>
                  <a:cubicBezTo>
                    <a:pt x="9242" y="2247"/>
                    <a:pt x="9248" y="2247"/>
                    <a:pt x="9253" y="2248"/>
                  </a:cubicBezTo>
                  <a:cubicBezTo>
                    <a:pt x="9389" y="2251"/>
                    <a:pt x="9494" y="2368"/>
                    <a:pt x="9485" y="2498"/>
                  </a:cubicBezTo>
                  <a:cubicBezTo>
                    <a:pt x="9482" y="2628"/>
                    <a:pt x="9374" y="2730"/>
                    <a:pt x="9251" y="2730"/>
                  </a:cubicBezTo>
                  <a:cubicBezTo>
                    <a:pt x="9245" y="2730"/>
                    <a:pt x="9240" y="2730"/>
                    <a:pt x="9235" y="2729"/>
                  </a:cubicBezTo>
                  <a:cubicBezTo>
                    <a:pt x="9102" y="2726"/>
                    <a:pt x="9000" y="2615"/>
                    <a:pt x="9003" y="2479"/>
                  </a:cubicBezTo>
                  <a:cubicBezTo>
                    <a:pt x="9006" y="2349"/>
                    <a:pt x="9111" y="2247"/>
                    <a:pt x="9237" y="2247"/>
                  </a:cubicBezTo>
                  <a:close/>
                  <a:moveTo>
                    <a:pt x="9163" y="3513"/>
                  </a:moveTo>
                  <a:cubicBezTo>
                    <a:pt x="9168" y="3513"/>
                    <a:pt x="9174" y="3513"/>
                    <a:pt x="9179" y="3513"/>
                  </a:cubicBezTo>
                  <a:cubicBezTo>
                    <a:pt x="9315" y="3517"/>
                    <a:pt x="9420" y="3628"/>
                    <a:pt x="9411" y="3764"/>
                  </a:cubicBezTo>
                  <a:cubicBezTo>
                    <a:pt x="9408" y="3895"/>
                    <a:pt x="9303" y="3995"/>
                    <a:pt x="9172" y="3995"/>
                  </a:cubicBezTo>
                  <a:cubicBezTo>
                    <a:pt x="9168" y="3995"/>
                    <a:pt x="9165" y="3995"/>
                    <a:pt x="9161" y="3995"/>
                  </a:cubicBezTo>
                  <a:cubicBezTo>
                    <a:pt x="9031" y="3992"/>
                    <a:pt x="8926" y="3881"/>
                    <a:pt x="8929" y="3745"/>
                  </a:cubicBezTo>
                  <a:cubicBezTo>
                    <a:pt x="8938" y="3615"/>
                    <a:pt x="9040" y="3513"/>
                    <a:pt x="9163" y="3513"/>
                  </a:cubicBezTo>
                  <a:close/>
                  <a:moveTo>
                    <a:pt x="9095" y="4779"/>
                  </a:moveTo>
                  <a:cubicBezTo>
                    <a:pt x="9100" y="4779"/>
                    <a:pt x="9106" y="4779"/>
                    <a:pt x="9111" y="4779"/>
                  </a:cubicBezTo>
                  <a:cubicBezTo>
                    <a:pt x="9247" y="4782"/>
                    <a:pt x="9349" y="4894"/>
                    <a:pt x="9343" y="5029"/>
                  </a:cubicBezTo>
                  <a:cubicBezTo>
                    <a:pt x="9340" y="5160"/>
                    <a:pt x="9235" y="5262"/>
                    <a:pt x="9109" y="5262"/>
                  </a:cubicBezTo>
                  <a:cubicBezTo>
                    <a:pt x="9104" y="5262"/>
                    <a:pt x="9098" y="5261"/>
                    <a:pt x="9093" y="5261"/>
                  </a:cubicBezTo>
                  <a:cubicBezTo>
                    <a:pt x="8960" y="5258"/>
                    <a:pt x="8855" y="5147"/>
                    <a:pt x="8861" y="5011"/>
                  </a:cubicBezTo>
                  <a:cubicBezTo>
                    <a:pt x="8864" y="4881"/>
                    <a:pt x="8969" y="4779"/>
                    <a:pt x="9095" y="4779"/>
                  </a:cubicBezTo>
                  <a:close/>
                  <a:moveTo>
                    <a:pt x="9026" y="6048"/>
                  </a:moveTo>
                  <a:cubicBezTo>
                    <a:pt x="9030" y="6048"/>
                    <a:pt x="9033" y="6048"/>
                    <a:pt x="9037" y="6048"/>
                  </a:cubicBezTo>
                  <a:cubicBezTo>
                    <a:pt x="9173" y="6051"/>
                    <a:pt x="9278" y="6169"/>
                    <a:pt x="9269" y="6298"/>
                  </a:cubicBezTo>
                  <a:cubicBezTo>
                    <a:pt x="9266" y="6432"/>
                    <a:pt x="9152" y="6536"/>
                    <a:pt x="9024" y="6536"/>
                  </a:cubicBezTo>
                  <a:cubicBezTo>
                    <a:pt x="9022" y="6536"/>
                    <a:pt x="9020" y="6536"/>
                    <a:pt x="9019" y="6536"/>
                  </a:cubicBezTo>
                  <a:cubicBezTo>
                    <a:pt x="8886" y="6524"/>
                    <a:pt x="8784" y="6409"/>
                    <a:pt x="8787" y="6280"/>
                  </a:cubicBezTo>
                  <a:cubicBezTo>
                    <a:pt x="8790" y="6148"/>
                    <a:pt x="8901" y="6048"/>
                    <a:pt x="9026" y="6048"/>
                  </a:cubicBezTo>
                  <a:close/>
                  <a:moveTo>
                    <a:pt x="8957" y="7314"/>
                  </a:moveTo>
                  <a:cubicBezTo>
                    <a:pt x="8961" y="7314"/>
                    <a:pt x="8965" y="7314"/>
                    <a:pt x="8969" y="7314"/>
                  </a:cubicBezTo>
                  <a:cubicBezTo>
                    <a:pt x="9102" y="7317"/>
                    <a:pt x="9207" y="7431"/>
                    <a:pt x="9201" y="7564"/>
                  </a:cubicBezTo>
                  <a:cubicBezTo>
                    <a:pt x="9195" y="7694"/>
                    <a:pt x="9092" y="7796"/>
                    <a:pt x="8964" y="7796"/>
                  </a:cubicBezTo>
                  <a:cubicBezTo>
                    <a:pt x="8959" y="7796"/>
                    <a:pt x="8953" y="7796"/>
                    <a:pt x="8948" y="7796"/>
                  </a:cubicBezTo>
                  <a:cubicBezTo>
                    <a:pt x="8815" y="7793"/>
                    <a:pt x="8710" y="7678"/>
                    <a:pt x="8716" y="7546"/>
                  </a:cubicBezTo>
                  <a:cubicBezTo>
                    <a:pt x="8722" y="7414"/>
                    <a:pt x="8827" y="7314"/>
                    <a:pt x="8957" y="7314"/>
                  </a:cubicBezTo>
                  <a:close/>
                  <a:moveTo>
                    <a:pt x="8889" y="8577"/>
                  </a:moveTo>
                  <a:cubicBezTo>
                    <a:pt x="8891" y="8577"/>
                    <a:pt x="8893" y="8577"/>
                    <a:pt x="8895" y="8577"/>
                  </a:cubicBezTo>
                  <a:cubicBezTo>
                    <a:pt x="9031" y="8583"/>
                    <a:pt x="9133" y="8697"/>
                    <a:pt x="9127" y="8830"/>
                  </a:cubicBezTo>
                  <a:cubicBezTo>
                    <a:pt x="9124" y="8960"/>
                    <a:pt x="9019" y="9062"/>
                    <a:pt x="8893" y="9062"/>
                  </a:cubicBezTo>
                  <a:cubicBezTo>
                    <a:pt x="8887" y="9062"/>
                    <a:pt x="8882" y="9062"/>
                    <a:pt x="8877" y="9062"/>
                  </a:cubicBezTo>
                  <a:cubicBezTo>
                    <a:pt x="8741" y="9058"/>
                    <a:pt x="8636" y="8944"/>
                    <a:pt x="8645" y="8812"/>
                  </a:cubicBezTo>
                  <a:cubicBezTo>
                    <a:pt x="8648" y="8678"/>
                    <a:pt x="8759" y="8577"/>
                    <a:pt x="8889" y="8577"/>
                  </a:cubicBezTo>
                  <a:close/>
                  <a:moveTo>
                    <a:pt x="8810" y="9846"/>
                  </a:moveTo>
                  <a:cubicBezTo>
                    <a:pt x="8814" y="9846"/>
                    <a:pt x="8817" y="9846"/>
                    <a:pt x="8821" y="9846"/>
                  </a:cubicBezTo>
                  <a:cubicBezTo>
                    <a:pt x="8957" y="9849"/>
                    <a:pt x="9062" y="9966"/>
                    <a:pt x="9056" y="10096"/>
                  </a:cubicBezTo>
                  <a:cubicBezTo>
                    <a:pt x="9050" y="10226"/>
                    <a:pt x="8947" y="10328"/>
                    <a:pt x="8819" y="10328"/>
                  </a:cubicBezTo>
                  <a:cubicBezTo>
                    <a:pt x="8814" y="10328"/>
                    <a:pt x="8808" y="10328"/>
                    <a:pt x="8802" y="10327"/>
                  </a:cubicBezTo>
                  <a:cubicBezTo>
                    <a:pt x="8667" y="10324"/>
                    <a:pt x="8562" y="10213"/>
                    <a:pt x="8571" y="10077"/>
                  </a:cubicBezTo>
                  <a:cubicBezTo>
                    <a:pt x="8577" y="9945"/>
                    <a:pt x="8685" y="9846"/>
                    <a:pt x="8810" y="9846"/>
                  </a:cubicBezTo>
                  <a:close/>
                  <a:moveTo>
                    <a:pt x="8736" y="11111"/>
                  </a:moveTo>
                  <a:cubicBezTo>
                    <a:pt x="8739" y="11111"/>
                    <a:pt x="8743" y="11111"/>
                    <a:pt x="8747" y="11112"/>
                  </a:cubicBezTo>
                  <a:cubicBezTo>
                    <a:pt x="8883" y="11115"/>
                    <a:pt x="8988" y="11229"/>
                    <a:pt x="8978" y="11362"/>
                  </a:cubicBezTo>
                  <a:cubicBezTo>
                    <a:pt x="8975" y="11492"/>
                    <a:pt x="8873" y="11594"/>
                    <a:pt x="8745" y="11594"/>
                  </a:cubicBezTo>
                  <a:cubicBezTo>
                    <a:pt x="8740" y="11594"/>
                    <a:pt x="8734" y="11594"/>
                    <a:pt x="8728" y="11593"/>
                  </a:cubicBezTo>
                  <a:cubicBezTo>
                    <a:pt x="8599" y="11590"/>
                    <a:pt x="8494" y="11479"/>
                    <a:pt x="8497" y="11343"/>
                  </a:cubicBezTo>
                  <a:cubicBezTo>
                    <a:pt x="8500" y="11211"/>
                    <a:pt x="8611" y="11111"/>
                    <a:pt x="8736" y="11111"/>
                  </a:cubicBezTo>
                  <a:close/>
                  <a:moveTo>
                    <a:pt x="439" y="0"/>
                  </a:moveTo>
                  <a:cubicBezTo>
                    <a:pt x="466" y="1096"/>
                    <a:pt x="420" y="2881"/>
                    <a:pt x="349" y="4736"/>
                  </a:cubicBezTo>
                  <a:cubicBezTo>
                    <a:pt x="309" y="5866"/>
                    <a:pt x="253" y="7024"/>
                    <a:pt x="204" y="8067"/>
                  </a:cubicBezTo>
                  <a:cubicBezTo>
                    <a:pt x="185" y="8460"/>
                    <a:pt x="164" y="8842"/>
                    <a:pt x="145" y="9197"/>
                  </a:cubicBezTo>
                  <a:cubicBezTo>
                    <a:pt x="65" y="10784"/>
                    <a:pt x="0" y="11902"/>
                    <a:pt x="0" y="11902"/>
                  </a:cubicBezTo>
                  <a:cubicBezTo>
                    <a:pt x="1982" y="12035"/>
                    <a:pt x="3968" y="12118"/>
                    <a:pt x="5613" y="12177"/>
                  </a:cubicBezTo>
                  <a:cubicBezTo>
                    <a:pt x="7117" y="12232"/>
                    <a:pt x="8336" y="12257"/>
                    <a:pt x="9019" y="12269"/>
                  </a:cubicBezTo>
                  <a:cubicBezTo>
                    <a:pt x="9405" y="12279"/>
                    <a:pt x="9618" y="12279"/>
                    <a:pt x="9618" y="12279"/>
                  </a:cubicBezTo>
                  <a:cubicBezTo>
                    <a:pt x="9624" y="11405"/>
                    <a:pt x="9648" y="10389"/>
                    <a:pt x="9685" y="9324"/>
                  </a:cubicBezTo>
                  <a:cubicBezTo>
                    <a:pt x="9695" y="9062"/>
                    <a:pt x="9704" y="8793"/>
                    <a:pt x="9713" y="8527"/>
                  </a:cubicBezTo>
                  <a:cubicBezTo>
                    <a:pt x="9747" y="7644"/>
                    <a:pt x="9787" y="6755"/>
                    <a:pt x="9824" y="5894"/>
                  </a:cubicBezTo>
                  <a:lnTo>
                    <a:pt x="9849" y="5418"/>
                  </a:lnTo>
                  <a:cubicBezTo>
                    <a:pt x="9865" y="5125"/>
                    <a:pt x="9880" y="4838"/>
                    <a:pt x="9889" y="4557"/>
                  </a:cubicBezTo>
                  <a:cubicBezTo>
                    <a:pt x="9892" y="4461"/>
                    <a:pt x="9902" y="4366"/>
                    <a:pt x="9905" y="4270"/>
                  </a:cubicBezTo>
                  <a:cubicBezTo>
                    <a:pt x="9945" y="3495"/>
                    <a:pt x="9982" y="2788"/>
                    <a:pt x="10019" y="2192"/>
                  </a:cubicBezTo>
                  <a:cubicBezTo>
                    <a:pt x="10084" y="1078"/>
                    <a:pt x="10127" y="358"/>
                    <a:pt x="10127" y="358"/>
                  </a:cubicBez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14"/>
            <p:cNvSpPr/>
            <p:nvPr/>
          </p:nvSpPr>
          <p:spPr>
            <a:xfrm>
              <a:off x="5549388" y="3293429"/>
              <a:ext cx="1007682" cy="782473"/>
            </a:xfrm>
            <a:custGeom>
              <a:avLst/>
              <a:gdLst/>
              <a:ahLst/>
              <a:cxnLst/>
              <a:rect l="l" t="t" r="r" b="b"/>
              <a:pathLst>
                <a:path w="9714" h="7543" extrusionOk="0">
                  <a:moveTo>
                    <a:pt x="349" y="0"/>
                  </a:moveTo>
                  <a:cubicBezTo>
                    <a:pt x="309" y="1130"/>
                    <a:pt x="253" y="2288"/>
                    <a:pt x="204" y="3331"/>
                  </a:cubicBezTo>
                  <a:cubicBezTo>
                    <a:pt x="185" y="3724"/>
                    <a:pt x="164" y="4106"/>
                    <a:pt x="145" y="4461"/>
                  </a:cubicBezTo>
                  <a:cubicBezTo>
                    <a:pt x="65" y="6048"/>
                    <a:pt x="0" y="7166"/>
                    <a:pt x="0" y="7166"/>
                  </a:cubicBezTo>
                  <a:cubicBezTo>
                    <a:pt x="1982" y="7299"/>
                    <a:pt x="3968" y="7382"/>
                    <a:pt x="5613" y="7441"/>
                  </a:cubicBezTo>
                  <a:cubicBezTo>
                    <a:pt x="7117" y="7496"/>
                    <a:pt x="8336" y="7521"/>
                    <a:pt x="9019" y="7533"/>
                  </a:cubicBezTo>
                  <a:cubicBezTo>
                    <a:pt x="9405" y="7543"/>
                    <a:pt x="9618" y="7543"/>
                    <a:pt x="9618" y="7543"/>
                  </a:cubicBezTo>
                  <a:cubicBezTo>
                    <a:pt x="9624" y="6669"/>
                    <a:pt x="9648" y="5653"/>
                    <a:pt x="9685" y="4588"/>
                  </a:cubicBezTo>
                  <a:lnTo>
                    <a:pt x="9685" y="4585"/>
                  </a:lnTo>
                  <a:cubicBezTo>
                    <a:pt x="9695" y="4322"/>
                    <a:pt x="9704" y="4051"/>
                    <a:pt x="9713" y="3785"/>
                  </a:cubicBezTo>
                  <a:cubicBezTo>
                    <a:pt x="6258" y="2479"/>
                    <a:pt x="596" y="105"/>
                    <a:pt x="349" y="0"/>
                  </a:cubicBez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4"/>
            <p:cNvSpPr/>
            <p:nvPr/>
          </p:nvSpPr>
          <p:spPr>
            <a:xfrm>
              <a:off x="6443585" y="4606511"/>
              <a:ext cx="44295" cy="48444"/>
            </a:xfrm>
            <a:custGeom>
              <a:avLst/>
              <a:gdLst/>
              <a:ahLst/>
              <a:cxnLst/>
              <a:rect l="l" t="t" r="r" b="b"/>
              <a:pathLst>
                <a:path w="427" h="467" extrusionOk="0">
                  <a:moveTo>
                    <a:pt x="151" y="0"/>
                  </a:moveTo>
                  <a:cubicBezTo>
                    <a:pt x="95" y="0"/>
                    <a:pt x="42" y="18"/>
                    <a:pt x="0" y="50"/>
                  </a:cubicBezTo>
                  <a:lnTo>
                    <a:pt x="241" y="467"/>
                  </a:lnTo>
                  <a:cubicBezTo>
                    <a:pt x="303" y="445"/>
                    <a:pt x="352" y="393"/>
                    <a:pt x="380" y="328"/>
                  </a:cubicBezTo>
                  <a:cubicBezTo>
                    <a:pt x="426" y="204"/>
                    <a:pt x="365" y="62"/>
                    <a:pt x="241" y="16"/>
                  </a:cubicBezTo>
                  <a:cubicBezTo>
                    <a:pt x="211" y="5"/>
                    <a:pt x="180" y="0"/>
                    <a:pt x="151" y="0"/>
                  </a:cubicBezTo>
                  <a:close/>
                </a:path>
              </a:pathLst>
            </a:custGeom>
            <a:solidFill>
              <a:srgbClr val="FFF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14"/>
            <p:cNvSpPr/>
            <p:nvPr/>
          </p:nvSpPr>
          <p:spPr>
            <a:xfrm>
              <a:off x="5696692" y="2876413"/>
              <a:ext cx="678427" cy="29564"/>
            </a:xfrm>
            <a:custGeom>
              <a:avLst/>
              <a:gdLst/>
              <a:ahLst/>
              <a:cxnLst/>
              <a:rect l="l" t="t" r="r" b="b"/>
              <a:pathLst>
                <a:path w="6540" h="285" extrusionOk="0">
                  <a:moveTo>
                    <a:pt x="16" y="0"/>
                  </a:moveTo>
                  <a:cubicBezTo>
                    <a:pt x="7" y="0"/>
                    <a:pt x="0" y="6"/>
                    <a:pt x="0" y="16"/>
                  </a:cubicBezTo>
                  <a:cubicBezTo>
                    <a:pt x="0" y="22"/>
                    <a:pt x="7" y="31"/>
                    <a:pt x="16" y="31"/>
                  </a:cubicBezTo>
                  <a:lnTo>
                    <a:pt x="6524" y="284"/>
                  </a:lnTo>
                  <a:cubicBezTo>
                    <a:pt x="6533" y="284"/>
                    <a:pt x="6540" y="278"/>
                    <a:pt x="6540" y="269"/>
                  </a:cubicBezTo>
                  <a:cubicBezTo>
                    <a:pt x="6540" y="263"/>
                    <a:pt x="6533" y="253"/>
                    <a:pt x="6524"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14"/>
            <p:cNvSpPr/>
            <p:nvPr/>
          </p:nvSpPr>
          <p:spPr>
            <a:xfrm>
              <a:off x="5694410" y="2928281"/>
              <a:ext cx="678842" cy="29876"/>
            </a:xfrm>
            <a:custGeom>
              <a:avLst/>
              <a:gdLst/>
              <a:ahLst/>
              <a:cxnLst/>
              <a:rect l="l" t="t" r="r" b="b"/>
              <a:pathLst>
                <a:path w="6544" h="288" extrusionOk="0">
                  <a:moveTo>
                    <a:pt x="16" y="0"/>
                  </a:moveTo>
                  <a:cubicBezTo>
                    <a:pt x="10" y="0"/>
                    <a:pt x="1" y="7"/>
                    <a:pt x="1" y="16"/>
                  </a:cubicBezTo>
                  <a:cubicBezTo>
                    <a:pt x="1" y="22"/>
                    <a:pt x="10" y="31"/>
                    <a:pt x="16" y="31"/>
                  </a:cubicBezTo>
                  <a:lnTo>
                    <a:pt x="6528" y="288"/>
                  </a:lnTo>
                  <a:cubicBezTo>
                    <a:pt x="6537" y="288"/>
                    <a:pt x="6543" y="278"/>
                    <a:pt x="6543" y="272"/>
                  </a:cubicBezTo>
                  <a:cubicBezTo>
                    <a:pt x="6543" y="263"/>
                    <a:pt x="6537" y="254"/>
                    <a:pt x="6528"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14"/>
            <p:cNvSpPr/>
            <p:nvPr/>
          </p:nvSpPr>
          <p:spPr>
            <a:xfrm>
              <a:off x="5692542" y="2975999"/>
              <a:ext cx="678738" cy="29564"/>
            </a:xfrm>
            <a:custGeom>
              <a:avLst/>
              <a:gdLst/>
              <a:ahLst/>
              <a:cxnLst/>
              <a:rect l="l" t="t" r="r" b="b"/>
              <a:pathLst>
                <a:path w="6543" h="285" extrusionOk="0">
                  <a:moveTo>
                    <a:pt x="16" y="0"/>
                  </a:moveTo>
                  <a:cubicBezTo>
                    <a:pt x="10" y="0"/>
                    <a:pt x="0" y="7"/>
                    <a:pt x="0" y="16"/>
                  </a:cubicBezTo>
                  <a:cubicBezTo>
                    <a:pt x="0" y="22"/>
                    <a:pt x="10" y="31"/>
                    <a:pt x="16" y="31"/>
                  </a:cubicBezTo>
                  <a:lnTo>
                    <a:pt x="6527" y="285"/>
                  </a:lnTo>
                  <a:cubicBezTo>
                    <a:pt x="6533" y="285"/>
                    <a:pt x="6543" y="278"/>
                    <a:pt x="6543" y="269"/>
                  </a:cubicBezTo>
                  <a:cubicBezTo>
                    <a:pt x="6543" y="263"/>
                    <a:pt x="6533" y="254"/>
                    <a:pt x="6527"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14"/>
            <p:cNvSpPr/>
            <p:nvPr/>
          </p:nvSpPr>
          <p:spPr>
            <a:xfrm>
              <a:off x="5690572" y="3027867"/>
              <a:ext cx="678842" cy="29876"/>
            </a:xfrm>
            <a:custGeom>
              <a:avLst/>
              <a:gdLst/>
              <a:ahLst/>
              <a:cxnLst/>
              <a:rect l="l" t="t" r="r" b="b"/>
              <a:pathLst>
                <a:path w="6544" h="288" extrusionOk="0">
                  <a:moveTo>
                    <a:pt x="16" y="1"/>
                  </a:moveTo>
                  <a:cubicBezTo>
                    <a:pt x="7" y="1"/>
                    <a:pt x="1" y="10"/>
                    <a:pt x="1" y="16"/>
                  </a:cubicBezTo>
                  <a:cubicBezTo>
                    <a:pt x="1" y="25"/>
                    <a:pt x="7" y="32"/>
                    <a:pt x="16" y="32"/>
                  </a:cubicBezTo>
                  <a:lnTo>
                    <a:pt x="6528" y="288"/>
                  </a:lnTo>
                  <a:cubicBezTo>
                    <a:pt x="6534" y="288"/>
                    <a:pt x="6543" y="279"/>
                    <a:pt x="6543" y="272"/>
                  </a:cubicBezTo>
                  <a:cubicBezTo>
                    <a:pt x="6543" y="263"/>
                    <a:pt x="6534"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14"/>
            <p:cNvSpPr/>
            <p:nvPr/>
          </p:nvSpPr>
          <p:spPr>
            <a:xfrm>
              <a:off x="5688704" y="3075585"/>
              <a:ext cx="678427" cy="29876"/>
            </a:xfrm>
            <a:custGeom>
              <a:avLst/>
              <a:gdLst/>
              <a:ahLst/>
              <a:cxnLst/>
              <a:rect l="l" t="t" r="r" b="b"/>
              <a:pathLst>
                <a:path w="6540" h="288" extrusionOk="0">
                  <a:moveTo>
                    <a:pt x="16" y="1"/>
                  </a:moveTo>
                  <a:cubicBezTo>
                    <a:pt x="6" y="1"/>
                    <a:pt x="0" y="10"/>
                    <a:pt x="0" y="16"/>
                  </a:cubicBezTo>
                  <a:cubicBezTo>
                    <a:pt x="0" y="25"/>
                    <a:pt x="6" y="32"/>
                    <a:pt x="16" y="32"/>
                  </a:cubicBezTo>
                  <a:lnTo>
                    <a:pt x="6524" y="288"/>
                  </a:lnTo>
                  <a:cubicBezTo>
                    <a:pt x="6533" y="288"/>
                    <a:pt x="6539" y="279"/>
                    <a:pt x="6539" y="272"/>
                  </a:cubicBezTo>
                  <a:cubicBezTo>
                    <a:pt x="6539" y="263"/>
                    <a:pt x="6533"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14"/>
            <p:cNvSpPr/>
            <p:nvPr/>
          </p:nvSpPr>
          <p:spPr>
            <a:xfrm>
              <a:off x="5686422" y="3128490"/>
              <a:ext cx="678738" cy="28838"/>
            </a:xfrm>
            <a:custGeom>
              <a:avLst/>
              <a:gdLst/>
              <a:ahLst/>
              <a:cxnLst/>
              <a:rect l="l" t="t" r="r" b="b"/>
              <a:pathLst>
                <a:path w="6543" h="278" extrusionOk="0">
                  <a:moveTo>
                    <a:pt x="16" y="0"/>
                  </a:moveTo>
                  <a:cubicBezTo>
                    <a:pt x="10" y="0"/>
                    <a:pt x="1" y="6"/>
                    <a:pt x="1" y="16"/>
                  </a:cubicBezTo>
                  <a:cubicBezTo>
                    <a:pt x="1" y="22"/>
                    <a:pt x="10" y="31"/>
                    <a:pt x="16" y="31"/>
                  </a:cubicBezTo>
                  <a:lnTo>
                    <a:pt x="6527" y="278"/>
                  </a:lnTo>
                  <a:cubicBezTo>
                    <a:pt x="6537" y="278"/>
                    <a:pt x="6543" y="272"/>
                    <a:pt x="6543" y="263"/>
                  </a:cubicBezTo>
                  <a:cubicBezTo>
                    <a:pt x="6543" y="256"/>
                    <a:pt x="6537" y="247"/>
                    <a:pt x="6527" y="24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14"/>
            <p:cNvSpPr/>
            <p:nvPr/>
          </p:nvSpPr>
          <p:spPr>
            <a:xfrm>
              <a:off x="5684555" y="3175171"/>
              <a:ext cx="678738" cy="29876"/>
            </a:xfrm>
            <a:custGeom>
              <a:avLst/>
              <a:gdLst/>
              <a:ahLst/>
              <a:cxnLst/>
              <a:rect l="l" t="t" r="r" b="b"/>
              <a:pathLst>
                <a:path w="6543" h="288" extrusionOk="0">
                  <a:moveTo>
                    <a:pt x="16" y="1"/>
                  </a:moveTo>
                  <a:cubicBezTo>
                    <a:pt x="9" y="1"/>
                    <a:pt x="0" y="10"/>
                    <a:pt x="0" y="16"/>
                  </a:cubicBezTo>
                  <a:cubicBezTo>
                    <a:pt x="0" y="26"/>
                    <a:pt x="9" y="32"/>
                    <a:pt x="16" y="32"/>
                  </a:cubicBezTo>
                  <a:lnTo>
                    <a:pt x="6527" y="288"/>
                  </a:lnTo>
                  <a:cubicBezTo>
                    <a:pt x="6533" y="288"/>
                    <a:pt x="6542" y="279"/>
                    <a:pt x="6542" y="273"/>
                  </a:cubicBezTo>
                  <a:cubicBezTo>
                    <a:pt x="6542" y="263"/>
                    <a:pt x="6533" y="257"/>
                    <a:pt x="6527"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14"/>
            <p:cNvSpPr/>
            <p:nvPr/>
          </p:nvSpPr>
          <p:spPr>
            <a:xfrm>
              <a:off x="5682584" y="3227453"/>
              <a:ext cx="678738" cy="29564"/>
            </a:xfrm>
            <a:custGeom>
              <a:avLst/>
              <a:gdLst/>
              <a:ahLst/>
              <a:cxnLst/>
              <a:rect l="l" t="t" r="r" b="b"/>
              <a:pathLst>
                <a:path w="6543" h="285" extrusionOk="0">
                  <a:moveTo>
                    <a:pt x="16" y="0"/>
                  </a:moveTo>
                  <a:cubicBezTo>
                    <a:pt x="7" y="0"/>
                    <a:pt x="1" y="6"/>
                    <a:pt x="1" y="16"/>
                  </a:cubicBezTo>
                  <a:cubicBezTo>
                    <a:pt x="1" y="22"/>
                    <a:pt x="7" y="31"/>
                    <a:pt x="16" y="31"/>
                  </a:cubicBezTo>
                  <a:lnTo>
                    <a:pt x="6527" y="284"/>
                  </a:lnTo>
                  <a:cubicBezTo>
                    <a:pt x="6534" y="284"/>
                    <a:pt x="6543" y="278"/>
                    <a:pt x="6543" y="269"/>
                  </a:cubicBezTo>
                  <a:cubicBezTo>
                    <a:pt x="6543" y="263"/>
                    <a:pt x="6534" y="253"/>
                    <a:pt x="6527"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14"/>
            <p:cNvSpPr/>
            <p:nvPr/>
          </p:nvSpPr>
          <p:spPr>
            <a:xfrm>
              <a:off x="5680717" y="3274860"/>
              <a:ext cx="678427" cy="29876"/>
            </a:xfrm>
            <a:custGeom>
              <a:avLst/>
              <a:gdLst/>
              <a:ahLst/>
              <a:cxnLst/>
              <a:rect l="l" t="t" r="r" b="b"/>
              <a:pathLst>
                <a:path w="6540" h="288" extrusionOk="0">
                  <a:moveTo>
                    <a:pt x="16" y="0"/>
                  </a:moveTo>
                  <a:cubicBezTo>
                    <a:pt x="6" y="0"/>
                    <a:pt x="0" y="9"/>
                    <a:pt x="0" y="19"/>
                  </a:cubicBezTo>
                  <a:cubicBezTo>
                    <a:pt x="0" y="25"/>
                    <a:pt x="6" y="34"/>
                    <a:pt x="16" y="34"/>
                  </a:cubicBezTo>
                  <a:lnTo>
                    <a:pt x="6524" y="287"/>
                  </a:lnTo>
                  <a:cubicBezTo>
                    <a:pt x="6533" y="287"/>
                    <a:pt x="6539" y="281"/>
                    <a:pt x="6539" y="272"/>
                  </a:cubicBezTo>
                  <a:cubicBezTo>
                    <a:pt x="6539" y="266"/>
                    <a:pt x="6533" y="256"/>
                    <a:pt x="6524"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14"/>
            <p:cNvSpPr/>
            <p:nvPr/>
          </p:nvSpPr>
          <p:spPr>
            <a:xfrm>
              <a:off x="5678746" y="3327039"/>
              <a:ext cx="678738" cy="29876"/>
            </a:xfrm>
            <a:custGeom>
              <a:avLst/>
              <a:gdLst/>
              <a:ahLst/>
              <a:cxnLst/>
              <a:rect l="l" t="t" r="r" b="b"/>
              <a:pathLst>
                <a:path w="6543" h="288" extrusionOk="0">
                  <a:moveTo>
                    <a:pt x="19" y="0"/>
                  </a:moveTo>
                  <a:cubicBezTo>
                    <a:pt x="10" y="0"/>
                    <a:pt x="1" y="6"/>
                    <a:pt x="1" y="16"/>
                  </a:cubicBezTo>
                  <a:cubicBezTo>
                    <a:pt x="1" y="22"/>
                    <a:pt x="10" y="31"/>
                    <a:pt x="19" y="31"/>
                  </a:cubicBezTo>
                  <a:lnTo>
                    <a:pt x="6527" y="287"/>
                  </a:lnTo>
                  <a:cubicBezTo>
                    <a:pt x="6537" y="287"/>
                    <a:pt x="6543" y="278"/>
                    <a:pt x="6543" y="269"/>
                  </a:cubicBezTo>
                  <a:cubicBezTo>
                    <a:pt x="6543" y="263"/>
                    <a:pt x="6537"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14"/>
            <p:cNvSpPr/>
            <p:nvPr/>
          </p:nvSpPr>
          <p:spPr>
            <a:xfrm>
              <a:off x="5676878" y="3374758"/>
              <a:ext cx="678738" cy="29564"/>
            </a:xfrm>
            <a:custGeom>
              <a:avLst/>
              <a:gdLst/>
              <a:ahLst/>
              <a:cxnLst/>
              <a:rect l="l" t="t" r="r" b="b"/>
              <a:pathLst>
                <a:path w="6543" h="285" extrusionOk="0">
                  <a:moveTo>
                    <a:pt x="15" y="0"/>
                  </a:moveTo>
                  <a:cubicBezTo>
                    <a:pt x="9" y="0"/>
                    <a:pt x="0" y="6"/>
                    <a:pt x="0" y="16"/>
                  </a:cubicBezTo>
                  <a:cubicBezTo>
                    <a:pt x="0" y="22"/>
                    <a:pt x="9" y="31"/>
                    <a:pt x="15" y="31"/>
                  </a:cubicBezTo>
                  <a:lnTo>
                    <a:pt x="6527" y="284"/>
                  </a:lnTo>
                  <a:cubicBezTo>
                    <a:pt x="6536" y="284"/>
                    <a:pt x="6542" y="278"/>
                    <a:pt x="6542" y="269"/>
                  </a:cubicBezTo>
                  <a:cubicBezTo>
                    <a:pt x="6542" y="263"/>
                    <a:pt x="6536" y="253"/>
                    <a:pt x="6527" y="253"/>
                  </a:cubicBezTo>
                  <a:lnTo>
                    <a:pt x="15"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14"/>
            <p:cNvSpPr/>
            <p:nvPr/>
          </p:nvSpPr>
          <p:spPr>
            <a:xfrm>
              <a:off x="5674908" y="3427559"/>
              <a:ext cx="678738" cy="28942"/>
            </a:xfrm>
            <a:custGeom>
              <a:avLst/>
              <a:gdLst/>
              <a:ahLst/>
              <a:cxnLst/>
              <a:rect l="l" t="t" r="r" b="b"/>
              <a:pathLst>
                <a:path w="6543" h="279" extrusionOk="0">
                  <a:moveTo>
                    <a:pt x="16" y="1"/>
                  </a:moveTo>
                  <a:cubicBezTo>
                    <a:pt x="10" y="1"/>
                    <a:pt x="1" y="7"/>
                    <a:pt x="1" y="16"/>
                  </a:cubicBezTo>
                  <a:cubicBezTo>
                    <a:pt x="1" y="22"/>
                    <a:pt x="10" y="32"/>
                    <a:pt x="16" y="32"/>
                  </a:cubicBezTo>
                  <a:lnTo>
                    <a:pt x="6527" y="279"/>
                  </a:lnTo>
                  <a:cubicBezTo>
                    <a:pt x="6533" y="279"/>
                    <a:pt x="6543" y="269"/>
                    <a:pt x="6543" y="263"/>
                  </a:cubicBezTo>
                  <a:cubicBezTo>
                    <a:pt x="6543" y="254"/>
                    <a:pt x="6533" y="248"/>
                    <a:pt x="6527" y="248"/>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14"/>
            <p:cNvSpPr/>
            <p:nvPr/>
          </p:nvSpPr>
          <p:spPr>
            <a:xfrm>
              <a:off x="5672937" y="3478804"/>
              <a:ext cx="678842" cy="29564"/>
            </a:xfrm>
            <a:custGeom>
              <a:avLst/>
              <a:gdLst/>
              <a:ahLst/>
              <a:cxnLst/>
              <a:rect l="l" t="t" r="r" b="b"/>
              <a:pathLst>
                <a:path w="6544" h="285" extrusionOk="0">
                  <a:moveTo>
                    <a:pt x="16" y="1"/>
                  </a:moveTo>
                  <a:cubicBezTo>
                    <a:pt x="7" y="1"/>
                    <a:pt x="1" y="7"/>
                    <a:pt x="1" y="16"/>
                  </a:cubicBezTo>
                  <a:cubicBezTo>
                    <a:pt x="1" y="22"/>
                    <a:pt x="7" y="32"/>
                    <a:pt x="16" y="32"/>
                  </a:cubicBezTo>
                  <a:lnTo>
                    <a:pt x="6528" y="285"/>
                  </a:lnTo>
                  <a:cubicBezTo>
                    <a:pt x="6534" y="285"/>
                    <a:pt x="6543" y="279"/>
                    <a:pt x="6543" y="269"/>
                  </a:cubicBezTo>
                  <a:cubicBezTo>
                    <a:pt x="6543" y="263"/>
                    <a:pt x="6534" y="254"/>
                    <a:pt x="6528"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14"/>
            <p:cNvSpPr/>
            <p:nvPr/>
          </p:nvSpPr>
          <p:spPr>
            <a:xfrm>
              <a:off x="5670758" y="3526522"/>
              <a:ext cx="678738" cy="29564"/>
            </a:xfrm>
            <a:custGeom>
              <a:avLst/>
              <a:gdLst/>
              <a:ahLst/>
              <a:cxnLst/>
              <a:rect l="l" t="t" r="r" b="b"/>
              <a:pathLst>
                <a:path w="6543" h="285" extrusionOk="0">
                  <a:moveTo>
                    <a:pt x="19" y="1"/>
                  </a:moveTo>
                  <a:cubicBezTo>
                    <a:pt x="10" y="1"/>
                    <a:pt x="0" y="7"/>
                    <a:pt x="0" y="16"/>
                  </a:cubicBezTo>
                  <a:cubicBezTo>
                    <a:pt x="0" y="22"/>
                    <a:pt x="10" y="32"/>
                    <a:pt x="19" y="32"/>
                  </a:cubicBezTo>
                  <a:lnTo>
                    <a:pt x="6527" y="285"/>
                  </a:lnTo>
                  <a:cubicBezTo>
                    <a:pt x="6536" y="285"/>
                    <a:pt x="6543" y="279"/>
                    <a:pt x="6543" y="269"/>
                  </a:cubicBezTo>
                  <a:cubicBezTo>
                    <a:pt x="6543" y="263"/>
                    <a:pt x="6536" y="254"/>
                    <a:pt x="6527" y="254"/>
                  </a:cubicBezTo>
                  <a:lnTo>
                    <a:pt x="19"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14"/>
            <p:cNvSpPr/>
            <p:nvPr/>
          </p:nvSpPr>
          <p:spPr>
            <a:xfrm>
              <a:off x="5668787" y="3578390"/>
              <a:ext cx="678842" cy="29979"/>
            </a:xfrm>
            <a:custGeom>
              <a:avLst/>
              <a:gdLst/>
              <a:ahLst/>
              <a:cxnLst/>
              <a:rect l="l" t="t" r="r" b="b"/>
              <a:pathLst>
                <a:path w="6544" h="289" extrusionOk="0">
                  <a:moveTo>
                    <a:pt x="16" y="1"/>
                  </a:moveTo>
                  <a:cubicBezTo>
                    <a:pt x="10" y="1"/>
                    <a:pt x="1" y="7"/>
                    <a:pt x="1" y="16"/>
                  </a:cubicBezTo>
                  <a:cubicBezTo>
                    <a:pt x="1" y="26"/>
                    <a:pt x="10" y="32"/>
                    <a:pt x="16" y="32"/>
                  </a:cubicBezTo>
                  <a:lnTo>
                    <a:pt x="6528" y="288"/>
                  </a:lnTo>
                  <a:cubicBezTo>
                    <a:pt x="6537" y="288"/>
                    <a:pt x="6543" y="279"/>
                    <a:pt x="6543" y="273"/>
                  </a:cubicBezTo>
                  <a:cubicBezTo>
                    <a:pt x="6543" y="263"/>
                    <a:pt x="6537"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14"/>
            <p:cNvSpPr/>
            <p:nvPr/>
          </p:nvSpPr>
          <p:spPr>
            <a:xfrm>
              <a:off x="5666920" y="3626108"/>
              <a:ext cx="678738" cy="29564"/>
            </a:xfrm>
            <a:custGeom>
              <a:avLst/>
              <a:gdLst/>
              <a:ahLst/>
              <a:cxnLst/>
              <a:rect l="l" t="t" r="r" b="b"/>
              <a:pathLst>
                <a:path w="6543" h="285" extrusionOk="0">
                  <a:moveTo>
                    <a:pt x="16" y="1"/>
                  </a:moveTo>
                  <a:cubicBezTo>
                    <a:pt x="10" y="1"/>
                    <a:pt x="0" y="7"/>
                    <a:pt x="0" y="16"/>
                  </a:cubicBezTo>
                  <a:cubicBezTo>
                    <a:pt x="0" y="23"/>
                    <a:pt x="10" y="32"/>
                    <a:pt x="16" y="32"/>
                  </a:cubicBezTo>
                  <a:lnTo>
                    <a:pt x="6527" y="285"/>
                  </a:lnTo>
                  <a:cubicBezTo>
                    <a:pt x="6533" y="285"/>
                    <a:pt x="6543" y="279"/>
                    <a:pt x="6543" y="270"/>
                  </a:cubicBezTo>
                  <a:cubicBezTo>
                    <a:pt x="6543" y="263"/>
                    <a:pt x="6533" y="254"/>
                    <a:pt x="6527" y="254"/>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14"/>
            <p:cNvSpPr/>
            <p:nvPr/>
          </p:nvSpPr>
          <p:spPr>
            <a:xfrm>
              <a:off x="5664949" y="3678080"/>
              <a:ext cx="678842" cy="29876"/>
            </a:xfrm>
            <a:custGeom>
              <a:avLst/>
              <a:gdLst/>
              <a:ahLst/>
              <a:cxnLst/>
              <a:rect l="l" t="t" r="r" b="b"/>
              <a:pathLst>
                <a:path w="6544" h="288" extrusionOk="0">
                  <a:moveTo>
                    <a:pt x="16" y="0"/>
                  </a:moveTo>
                  <a:cubicBezTo>
                    <a:pt x="7" y="0"/>
                    <a:pt x="1" y="9"/>
                    <a:pt x="1" y="16"/>
                  </a:cubicBezTo>
                  <a:cubicBezTo>
                    <a:pt x="1" y="25"/>
                    <a:pt x="7" y="31"/>
                    <a:pt x="16" y="31"/>
                  </a:cubicBezTo>
                  <a:lnTo>
                    <a:pt x="6528" y="287"/>
                  </a:lnTo>
                  <a:cubicBezTo>
                    <a:pt x="6534" y="287"/>
                    <a:pt x="6543" y="278"/>
                    <a:pt x="6543" y="272"/>
                  </a:cubicBezTo>
                  <a:cubicBezTo>
                    <a:pt x="6543" y="263"/>
                    <a:pt x="6534" y="256"/>
                    <a:pt x="6528" y="256"/>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14"/>
            <p:cNvSpPr/>
            <p:nvPr/>
          </p:nvSpPr>
          <p:spPr>
            <a:xfrm>
              <a:off x="5662771" y="3725798"/>
              <a:ext cx="678738" cy="29564"/>
            </a:xfrm>
            <a:custGeom>
              <a:avLst/>
              <a:gdLst/>
              <a:ahLst/>
              <a:cxnLst/>
              <a:rect l="l" t="t" r="r" b="b"/>
              <a:pathLst>
                <a:path w="6543" h="285" extrusionOk="0">
                  <a:moveTo>
                    <a:pt x="19" y="0"/>
                  </a:moveTo>
                  <a:cubicBezTo>
                    <a:pt x="9" y="0"/>
                    <a:pt x="0" y="6"/>
                    <a:pt x="0" y="16"/>
                  </a:cubicBezTo>
                  <a:cubicBezTo>
                    <a:pt x="0" y="22"/>
                    <a:pt x="9" y="31"/>
                    <a:pt x="19" y="31"/>
                  </a:cubicBezTo>
                  <a:lnTo>
                    <a:pt x="6527" y="284"/>
                  </a:lnTo>
                  <a:cubicBezTo>
                    <a:pt x="6536" y="284"/>
                    <a:pt x="6542" y="278"/>
                    <a:pt x="6542" y="269"/>
                  </a:cubicBezTo>
                  <a:cubicBezTo>
                    <a:pt x="6542" y="263"/>
                    <a:pt x="6536" y="253"/>
                    <a:pt x="6527" y="253"/>
                  </a:cubicBezTo>
                  <a:lnTo>
                    <a:pt x="19"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14"/>
            <p:cNvSpPr/>
            <p:nvPr/>
          </p:nvSpPr>
          <p:spPr>
            <a:xfrm>
              <a:off x="5660800" y="3777666"/>
              <a:ext cx="678738" cy="29876"/>
            </a:xfrm>
            <a:custGeom>
              <a:avLst/>
              <a:gdLst/>
              <a:ahLst/>
              <a:cxnLst/>
              <a:rect l="l" t="t" r="r" b="b"/>
              <a:pathLst>
                <a:path w="6543" h="288" extrusionOk="0">
                  <a:moveTo>
                    <a:pt x="16" y="0"/>
                  </a:moveTo>
                  <a:cubicBezTo>
                    <a:pt x="10" y="0"/>
                    <a:pt x="1" y="10"/>
                    <a:pt x="1" y="16"/>
                  </a:cubicBezTo>
                  <a:cubicBezTo>
                    <a:pt x="1" y="25"/>
                    <a:pt x="10" y="34"/>
                    <a:pt x="16" y="34"/>
                  </a:cubicBezTo>
                  <a:lnTo>
                    <a:pt x="6527" y="287"/>
                  </a:lnTo>
                  <a:cubicBezTo>
                    <a:pt x="6537" y="287"/>
                    <a:pt x="6543" y="281"/>
                    <a:pt x="6543" y="272"/>
                  </a:cubicBezTo>
                  <a:cubicBezTo>
                    <a:pt x="6543" y="266"/>
                    <a:pt x="6537" y="257"/>
                    <a:pt x="6527" y="257"/>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14"/>
            <p:cNvSpPr/>
            <p:nvPr/>
          </p:nvSpPr>
          <p:spPr>
            <a:xfrm>
              <a:off x="5658932" y="3825384"/>
              <a:ext cx="678738" cy="29876"/>
            </a:xfrm>
            <a:custGeom>
              <a:avLst/>
              <a:gdLst/>
              <a:ahLst/>
              <a:cxnLst/>
              <a:rect l="l" t="t" r="r" b="b"/>
              <a:pathLst>
                <a:path w="6543" h="288" extrusionOk="0">
                  <a:moveTo>
                    <a:pt x="16" y="0"/>
                  </a:moveTo>
                  <a:cubicBezTo>
                    <a:pt x="9" y="0"/>
                    <a:pt x="0" y="10"/>
                    <a:pt x="0" y="16"/>
                  </a:cubicBezTo>
                  <a:cubicBezTo>
                    <a:pt x="0" y="25"/>
                    <a:pt x="9" y="31"/>
                    <a:pt x="16" y="31"/>
                  </a:cubicBezTo>
                  <a:lnTo>
                    <a:pt x="6527" y="287"/>
                  </a:lnTo>
                  <a:cubicBezTo>
                    <a:pt x="6533" y="287"/>
                    <a:pt x="6542" y="278"/>
                    <a:pt x="6542" y="272"/>
                  </a:cubicBezTo>
                  <a:cubicBezTo>
                    <a:pt x="6542" y="263"/>
                    <a:pt x="6533" y="257"/>
                    <a:pt x="6527" y="257"/>
                  </a:cubicBezTo>
                  <a:lnTo>
                    <a:pt x="16" y="0"/>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14"/>
            <p:cNvSpPr/>
            <p:nvPr/>
          </p:nvSpPr>
          <p:spPr>
            <a:xfrm>
              <a:off x="5656961" y="3877563"/>
              <a:ext cx="678738" cy="29564"/>
            </a:xfrm>
            <a:custGeom>
              <a:avLst/>
              <a:gdLst/>
              <a:ahLst/>
              <a:cxnLst/>
              <a:rect l="l" t="t" r="r" b="b"/>
              <a:pathLst>
                <a:path w="6543" h="285" extrusionOk="0">
                  <a:moveTo>
                    <a:pt x="16" y="1"/>
                  </a:moveTo>
                  <a:cubicBezTo>
                    <a:pt x="7" y="1"/>
                    <a:pt x="1" y="7"/>
                    <a:pt x="1" y="16"/>
                  </a:cubicBezTo>
                  <a:cubicBezTo>
                    <a:pt x="1" y="22"/>
                    <a:pt x="7" y="31"/>
                    <a:pt x="16" y="31"/>
                  </a:cubicBezTo>
                  <a:lnTo>
                    <a:pt x="6527" y="285"/>
                  </a:lnTo>
                  <a:cubicBezTo>
                    <a:pt x="6534" y="285"/>
                    <a:pt x="6543" y="278"/>
                    <a:pt x="6543" y="269"/>
                  </a:cubicBezTo>
                  <a:cubicBezTo>
                    <a:pt x="6543" y="263"/>
                    <a:pt x="6534" y="254"/>
                    <a:pt x="6527" y="254"/>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14"/>
            <p:cNvSpPr/>
            <p:nvPr/>
          </p:nvSpPr>
          <p:spPr>
            <a:xfrm>
              <a:off x="5654679" y="3925281"/>
              <a:ext cx="678842" cy="29564"/>
            </a:xfrm>
            <a:custGeom>
              <a:avLst/>
              <a:gdLst/>
              <a:ahLst/>
              <a:cxnLst/>
              <a:rect l="l" t="t" r="r" b="b"/>
              <a:pathLst>
                <a:path w="6544" h="285" extrusionOk="0">
                  <a:moveTo>
                    <a:pt x="20" y="1"/>
                  </a:moveTo>
                  <a:cubicBezTo>
                    <a:pt x="10" y="1"/>
                    <a:pt x="1" y="7"/>
                    <a:pt x="1" y="16"/>
                  </a:cubicBezTo>
                  <a:cubicBezTo>
                    <a:pt x="1" y="22"/>
                    <a:pt x="10" y="31"/>
                    <a:pt x="20" y="31"/>
                  </a:cubicBezTo>
                  <a:lnTo>
                    <a:pt x="6528" y="285"/>
                  </a:lnTo>
                  <a:cubicBezTo>
                    <a:pt x="6537" y="285"/>
                    <a:pt x="6543" y="278"/>
                    <a:pt x="6543" y="269"/>
                  </a:cubicBezTo>
                  <a:cubicBezTo>
                    <a:pt x="6543" y="263"/>
                    <a:pt x="6537" y="254"/>
                    <a:pt x="6528" y="254"/>
                  </a:cubicBezTo>
                  <a:lnTo>
                    <a:pt x="20"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14"/>
            <p:cNvSpPr/>
            <p:nvPr/>
          </p:nvSpPr>
          <p:spPr>
            <a:xfrm>
              <a:off x="5653434" y="3977149"/>
              <a:ext cx="678427" cy="29876"/>
            </a:xfrm>
            <a:custGeom>
              <a:avLst/>
              <a:gdLst/>
              <a:ahLst/>
              <a:cxnLst/>
              <a:rect l="l" t="t" r="r" b="b"/>
              <a:pathLst>
                <a:path w="6540" h="288" extrusionOk="0">
                  <a:moveTo>
                    <a:pt x="16" y="1"/>
                  </a:moveTo>
                  <a:cubicBezTo>
                    <a:pt x="7" y="1"/>
                    <a:pt x="1" y="10"/>
                    <a:pt x="1" y="16"/>
                  </a:cubicBezTo>
                  <a:cubicBezTo>
                    <a:pt x="1" y="25"/>
                    <a:pt x="7" y="32"/>
                    <a:pt x="16" y="32"/>
                  </a:cubicBezTo>
                  <a:lnTo>
                    <a:pt x="6524" y="288"/>
                  </a:lnTo>
                  <a:cubicBezTo>
                    <a:pt x="6534" y="288"/>
                    <a:pt x="6540" y="279"/>
                    <a:pt x="6540" y="272"/>
                  </a:cubicBezTo>
                  <a:cubicBezTo>
                    <a:pt x="6540" y="263"/>
                    <a:pt x="6534" y="257"/>
                    <a:pt x="6524" y="257"/>
                  </a:cubicBezTo>
                  <a:lnTo>
                    <a:pt x="16" y="1"/>
                  </a:ln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14"/>
            <p:cNvSpPr/>
            <p:nvPr/>
          </p:nvSpPr>
          <p:spPr>
            <a:xfrm>
              <a:off x="6326364" y="2832533"/>
              <a:ext cx="53838" cy="1228949"/>
            </a:xfrm>
            <a:custGeom>
              <a:avLst/>
              <a:gdLst/>
              <a:ahLst/>
              <a:cxnLst/>
              <a:rect l="l" t="t" r="r" b="b"/>
              <a:pathLst>
                <a:path w="519" h="11847" extrusionOk="0">
                  <a:moveTo>
                    <a:pt x="470" y="0"/>
                  </a:moveTo>
                  <a:lnTo>
                    <a:pt x="0" y="11847"/>
                  </a:lnTo>
                  <a:lnTo>
                    <a:pt x="53" y="11847"/>
                  </a:lnTo>
                  <a:lnTo>
                    <a:pt x="519" y="3"/>
                  </a:lnTo>
                  <a:lnTo>
                    <a:pt x="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14"/>
            <p:cNvSpPr/>
            <p:nvPr/>
          </p:nvSpPr>
          <p:spPr>
            <a:xfrm>
              <a:off x="5353018" y="3386272"/>
              <a:ext cx="1514324" cy="1383721"/>
            </a:xfrm>
            <a:custGeom>
              <a:avLst/>
              <a:gdLst/>
              <a:ahLst/>
              <a:cxnLst/>
              <a:rect l="l" t="t" r="r" b="b"/>
              <a:pathLst>
                <a:path w="14598" h="13339" extrusionOk="0">
                  <a:moveTo>
                    <a:pt x="1162" y="8211"/>
                  </a:moveTo>
                  <a:cubicBezTo>
                    <a:pt x="1191" y="8211"/>
                    <a:pt x="1221" y="8217"/>
                    <a:pt x="1251" y="8228"/>
                  </a:cubicBezTo>
                  <a:cubicBezTo>
                    <a:pt x="1375" y="8278"/>
                    <a:pt x="1436" y="8417"/>
                    <a:pt x="1390" y="8540"/>
                  </a:cubicBezTo>
                  <a:cubicBezTo>
                    <a:pt x="1352" y="8636"/>
                    <a:pt x="1260" y="8695"/>
                    <a:pt x="1163" y="8695"/>
                  </a:cubicBezTo>
                  <a:cubicBezTo>
                    <a:pt x="1135" y="8695"/>
                    <a:pt x="1106" y="8690"/>
                    <a:pt x="1078" y="8679"/>
                  </a:cubicBezTo>
                  <a:cubicBezTo>
                    <a:pt x="955" y="8630"/>
                    <a:pt x="893" y="8491"/>
                    <a:pt x="939" y="8367"/>
                  </a:cubicBezTo>
                  <a:cubicBezTo>
                    <a:pt x="975" y="8270"/>
                    <a:pt x="1065" y="8211"/>
                    <a:pt x="1162" y="8211"/>
                  </a:cubicBezTo>
                  <a:close/>
                  <a:moveTo>
                    <a:pt x="2337" y="8692"/>
                  </a:moveTo>
                  <a:cubicBezTo>
                    <a:pt x="2365" y="8692"/>
                    <a:pt x="2393" y="8697"/>
                    <a:pt x="2421" y="8707"/>
                  </a:cubicBezTo>
                  <a:cubicBezTo>
                    <a:pt x="2545" y="8753"/>
                    <a:pt x="2606" y="8895"/>
                    <a:pt x="2560" y="9019"/>
                  </a:cubicBezTo>
                  <a:cubicBezTo>
                    <a:pt x="2525" y="9117"/>
                    <a:pt x="2437" y="9176"/>
                    <a:pt x="2341" y="9176"/>
                  </a:cubicBezTo>
                  <a:cubicBezTo>
                    <a:pt x="2310" y="9176"/>
                    <a:pt x="2279" y="9170"/>
                    <a:pt x="2248" y="9158"/>
                  </a:cubicBezTo>
                  <a:cubicBezTo>
                    <a:pt x="2125" y="9108"/>
                    <a:pt x="2063" y="8969"/>
                    <a:pt x="2109" y="8846"/>
                  </a:cubicBezTo>
                  <a:cubicBezTo>
                    <a:pt x="2148" y="8750"/>
                    <a:pt x="2240" y="8692"/>
                    <a:pt x="2337" y="8692"/>
                  </a:cubicBezTo>
                  <a:close/>
                  <a:moveTo>
                    <a:pt x="3513" y="9173"/>
                  </a:moveTo>
                  <a:cubicBezTo>
                    <a:pt x="3541" y="9173"/>
                    <a:pt x="3570" y="9178"/>
                    <a:pt x="3597" y="9189"/>
                  </a:cubicBezTo>
                  <a:cubicBezTo>
                    <a:pt x="3721" y="9241"/>
                    <a:pt x="3783" y="9380"/>
                    <a:pt x="3736" y="9504"/>
                  </a:cubicBezTo>
                  <a:cubicBezTo>
                    <a:pt x="3698" y="9599"/>
                    <a:pt x="3606" y="9658"/>
                    <a:pt x="3509" y="9658"/>
                  </a:cubicBezTo>
                  <a:cubicBezTo>
                    <a:pt x="3481" y="9658"/>
                    <a:pt x="3452" y="9653"/>
                    <a:pt x="3425" y="9642"/>
                  </a:cubicBezTo>
                  <a:cubicBezTo>
                    <a:pt x="3301" y="9590"/>
                    <a:pt x="3239" y="9451"/>
                    <a:pt x="3286" y="9328"/>
                  </a:cubicBezTo>
                  <a:cubicBezTo>
                    <a:pt x="3324" y="9232"/>
                    <a:pt x="3416" y="9173"/>
                    <a:pt x="3513" y="9173"/>
                  </a:cubicBezTo>
                  <a:close/>
                  <a:moveTo>
                    <a:pt x="4686" y="9652"/>
                  </a:moveTo>
                  <a:cubicBezTo>
                    <a:pt x="4714" y="9652"/>
                    <a:pt x="4743" y="9657"/>
                    <a:pt x="4771" y="9667"/>
                  </a:cubicBezTo>
                  <a:cubicBezTo>
                    <a:pt x="4894" y="9720"/>
                    <a:pt x="4956" y="9859"/>
                    <a:pt x="4910" y="9982"/>
                  </a:cubicBezTo>
                  <a:cubicBezTo>
                    <a:pt x="4874" y="10077"/>
                    <a:pt x="4781" y="10138"/>
                    <a:pt x="4684" y="10138"/>
                  </a:cubicBezTo>
                  <a:cubicBezTo>
                    <a:pt x="4655" y="10138"/>
                    <a:pt x="4626" y="10132"/>
                    <a:pt x="4598" y="10121"/>
                  </a:cubicBezTo>
                  <a:cubicBezTo>
                    <a:pt x="4474" y="10069"/>
                    <a:pt x="4413" y="9930"/>
                    <a:pt x="4459" y="9806"/>
                  </a:cubicBezTo>
                  <a:cubicBezTo>
                    <a:pt x="4497" y="9710"/>
                    <a:pt x="4589" y="9652"/>
                    <a:pt x="4686" y="9652"/>
                  </a:cubicBezTo>
                  <a:close/>
                  <a:moveTo>
                    <a:pt x="5859" y="10130"/>
                  </a:moveTo>
                  <a:cubicBezTo>
                    <a:pt x="5888" y="10130"/>
                    <a:pt x="5916" y="10135"/>
                    <a:pt x="5944" y="10146"/>
                  </a:cubicBezTo>
                  <a:cubicBezTo>
                    <a:pt x="6067" y="10198"/>
                    <a:pt x="6129" y="10337"/>
                    <a:pt x="6083" y="10461"/>
                  </a:cubicBezTo>
                  <a:cubicBezTo>
                    <a:pt x="6047" y="10558"/>
                    <a:pt x="5957" y="10617"/>
                    <a:pt x="5860" y="10617"/>
                  </a:cubicBezTo>
                  <a:cubicBezTo>
                    <a:pt x="5831" y="10617"/>
                    <a:pt x="5801" y="10611"/>
                    <a:pt x="5771" y="10600"/>
                  </a:cubicBezTo>
                  <a:cubicBezTo>
                    <a:pt x="5648" y="10547"/>
                    <a:pt x="5586" y="10408"/>
                    <a:pt x="5632" y="10285"/>
                  </a:cubicBezTo>
                  <a:cubicBezTo>
                    <a:pt x="5670" y="10189"/>
                    <a:pt x="5762" y="10130"/>
                    <a:pt x="5859" y="10130"/>
                  </a:cubicBezTo>
                  <a:close/>
                  <a:moveTo>
                    <a:pt x="7036" y="10615"/>
                  </a:moveTo>
                  <a:cubicBezTo>
                    <a:pt x="7064" y="10615"/>
                    <a:pt x="7092" y="10620"/>
                    <a:pt x="7120" y="10630"/>
                  </a:cubicBezTo>
                  <a:cubicBezTo>
                    <a:pt x="7244" y="10680"/>
                    <a:pt x="7305" y="10819"/>
                    <a:pt x="7259" y="10942"/>
                  </a:cubicBezTo>
                  <a:cubicBezTo>
                    <a:pt x="7221" y="11038"/>
                    <a:pt x="7129" y="11097"/>
                    <a:pt x="7032" y="11097"/>
                  </a:cubicBezTo>
                  <a:cubicBezTo>
                    <a:pt x="7004" y="11097"/>
                    <a:pt x="6975" y="11092"/>
                    <a:pt x="6947" y="11081"/>
                  </a:cubicBezTo>
                  <a:cubicBezTo>
                    <a:pt x="6824" y="11032"/>
                    <a:pt x="6762" y="10893"/>
                    <a:pt x="6808" y="10769"/>
                  </a:cubicBezTo>
                  <a:cubicBezTo>
                    <a:pt x="6847" y="10674"/>
                    <a:pt x="6939" y="10615"/>
                    <a:pt x="7036" y="10615"/>
                  </a:cubicBezTo>
                  <a:close/>
                  <a:moveTo>
                    <a:pt x="8209" y="11094"/>
                  </a:moveTo>
                  <a:cubicBezTo>
                    <a:pt x="8237" y="11094"/>
                    <a:pt x="8266" y="11099"/>
                    <a:pt x="8293" y="11109"/>
                  </a:cubicBezTo>
                  <a:cubicBezTo>
                    <a:pt x="8417" y="11158"/>
                    <a:pt x="8479" y="11297"/>
                    <a:pt x="8432" y="11421"/>
                  </a:cubicBezTo>
                  <a:cubicBezTo>
                    <a:pt x="8397" y="11518"/>
                    <a:pt x="8305" y="11577"/>
                    <a:pt x="8209" y="11577"/>
                  </a:cubicBezTo>
                  <a:cubicBezTo>
                    <a:pt x="8179" y="11577"/>
                    <a:pt x="8149" y="11571"/>
                    <a:pt x="8121" y="11560"/>
                  </a:cubicBezTo>
                  <a:cubicBezTo>
                    <a:pt x="7997" y="11510"/>
                    <a:pt x="7935" y="11371"/>
                    <a:pt x="7982" y="11248"/>
                  </a:cubicBezTo>
                  <a:cubicBezTo>
                    <a:pt x="8020" y="11152"/>
                    <a:pt x="8112" y="11094"/>
                    <a:pt x="8209" y="11094"/>
                  </a:cubicBezTo>
                  <a:close/>
                  <a:moveTo>
                    <a:pt x="9382" y="11575"/>
                  </a:moveTo>
                  <a:cubicBezTo>
                    <a:pt x="9410" y="11575"/>
                    <a:pt x="9439" y="11580"/>
                    <a:pt x="9467" y="11591"/>
                  </a:cubicBezTo>
                  <a:cubicBezTo>
                    <a:pt x="9590" y="11640"/>
                    <a:pt x="9652" y="11779"/>
                    <a:pt x="9606" y="11902"/>
                  </a:cubicBezTo>
                  <a:cubicBezTo>
                    <a:pt x="9570" y="11998"/>
                    <a:pt x="9478" y="12057"/>
                    <a:pt x="9380" y="12057"/>
                  </a:cubicBezTo>
                  <a:cubicBezTo>
                    <a:pt x="9351" y="12057"/>
                    <a:pt x="9322" y="12052"/>
                    <a:pt x="9294" y="12041"/>
                  </a:cubicBezTo>
                  <a:cubicBezTo>
                    <a:pt x="9170" y="11992"/>
                    <a:pt x="9109" y="11853"/>
                    <a:pt x="9155" y="11730"/>
                  </a:cubicBezTo>
                  <a:cubicBezTo>
                    <a:pt x="9193" y="11634"/>
                    <a:pt x="9285" y="11575"/>
                    <a:pt x="9382" y="11575"/>
                  </a:cubicBezTo>
                  <a:close/>
                  <a:moveTo>
                    <a:pt x="10405" y="12106"/>
                  </a:moveTo>
                  <a:lnTo>
                    <a:pt x="10642" y="12521"/>
                  </a:lnTo>
                  <a:lnTo>
                    <a:pt x="10642" y="12521"/>
                  </a:lnTo>
                  <a:cubicBezTo>
                    <a:pt x="10615" y="12531"/>
                    <a:pt x="10586" y="12537"/>
                    <a:pt x="10556" y="12537"/>
                  </a:cubicBezTo>
                  <a:cubicBezTo>
                    <a:pt x="10527" y="12537"/>
                    <a:pt x="10497" y="12531"/>
                    <a:pt x="10467" y="12520"/>
                  </a:cubicBezTo>
                  <a:cubicBezTo>
                    <a:pt x="10344" y="12471"/>
                    <a:pt x="10282" y="12332"/>
                    <a:pt x="10328" y="12208"/>
                  </a:cubicBezTo>
                  <a:cubicBezTo>
                    <a:pt x="10345" y="12166"/>
                    <a:pt x="10372" y="12132"/>
                    <a:pt x="10405" y="12106"/>
                  </a:cubicBezTo>
                  <a:close/>
                  <a:moveTo>
                    <a:pt x="3486" y="0"/>
                  </a:moveTo>
                  <a:cubicBezTo>
                    <a:pt x="1622" y="4446"/>
                    <a:pt x="1" y="8972"/>
                    <a:pt x="1" y="8972"/>
                  </a:cubicBezTo>
                  <a:cubicBezTo>
                    <a:pt x="3972" y="10375"/>
                    <a:pt x="10961" y="13274"/>
                    <a:pt x="11107" y="13334"/>
                  </a:cubicBezTo>
                  <a:lnTo>
                    <a:pt x="11107" y="13334"/>
                  </a:lnTo>
                  <a:lnTo>
                    <a:pt x="11109" y="13338"/>
                  </a:lnTo>
                  <a:lnTo>
                    <a:pt x="14598" y="4295"/>
                  </a:lnTo>
                  <a:cubicBezTo>
                    <a:pt x="14598" y="4295"/>
                    <a:pt x="14597" y="4295"/>
                    <a:pt x="14597" y="4295"/>
                  </a:cubicBezTo>
                  <a:lnTo>
                    <a:pt x="14597" y="4295"/>
                  </a:lnTo>
                  <a:lnTo>
                    <a:pt x="14598" y="4292"/>
                  </a:lnTo>
                  <a:cubicBezTo>
                    <a:pt x="11603" y="3347"/>
                    <a:pt x="3486" y="0"/>
                    <a:pt x="3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14"/>
            <p:cNvSpPr/>
            <p:nvPr/>
          </p:nvSpPr>
          <p:spPr>
            <a:xfrm>
              <a:off x="6453543" y="3890218"/>
              <a:ext cx="249898" cy="632472"/>
            </a:xfrm>
            <a:custGeom>
              <a:avLst/>
              <a:gdLst/>
              <a:ahLst/>
              <a:cxnLst/>
              <a:rect l="l" t="t" r="r" b="b"/>
              <a:pathLst>
                <a:path w="2409" h="6097" extrusionOk="0">
                  <a:moveTo>
                    <a:pt x="2392" y="1"/>
                  </a:moveTo>
                  <a:cubicBezTo>
                    <a:pt x="2386" y="1"/>
                    <a:pt x="2382" y="4"/>
                    <a:pt x="2377" y="8"/>
                  </a:cubicBezTo>
                  <a:lnTo>
                    <a:pt x="6" y="6075"/>
                  </a:lnTo>
                  <a:cubicBezTo>
                    <a:pt x="0" y="6084"/>
                    <a:pt x="6" y="6090"/>
                    <a:pt x="12" y="6097"/>
                  </a:cubicBezTo>
                  <a:lnTo>
                    <a:pt x="15" y="6097"/>
                  </a:lnTo>
                  <a:cubicBezTo>
                    <a:pt x="25" y="6097"/>
                    <a:pt x="28" y="6090"/>
                    <a:pt x="31" y="6087"/>
                  </a:cubicBezTo>
                  <a:lnTo>
                    <a:pt x="2405" y="21"/>
                  </a:lnTo>
                  <a:cubicBezTo>
                    <a:pt x="2408" y="14"/>
                    <a:pt x="2405" y="5"/>
                    <a:pt x="2399" y="2"/>
                  </a:cubicBezTo>
                  <a:cubicBezTo>
                    <a:pt x="2396" y="1"/>
                    <a:pt x="2394" y="1"/>
                    <a:pt x="2392"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14"/>
            <p:cNvSpPr/>
            <p:nvPr/>
          </p:nvSpPr>
          <p:spPr>
            <a:xfrm>
              <a:off x="6407070" y="3871650"/>
              <a:ext cx="249898" cy="632472"/>
            </a:xfrm>
            <a:custGeom>
              <a:avLst/>
              <a:gdLst/>
              <a:ahLst/>
              <a:cxnLst/>
              <a:rect l="l" t="t" r="r" b="b"/>
              <a:pathLst>
                <a:path w="2409" h="6097" extrusionOk="0">
                  <a:moveTo>
                    <a:pt x="2393" y="1"/>
                  </a:moveTo>
                  <a:cubicBezTo>
                    <a:pt x="2387" y="1"/>
                    <a:pt x="2382" y="4"/>
                    <a:pt x="2378" y="11"/>
                  </a:cubicBezTo>
                  <a:lnTo>
                    <a:pt x="7" y="6078"/>
                  </a:lnTo>
                  <a:cubicBezTo>
                    <a:pt x="0" y="6084"/>
                    <a:pt x="7" y="6093"/>
                    <a:pt x="13" y="6097"/>
                  </a:cubicBezTo>
                  <a:lnTo>
                    <a:pt x="16" y="6097"/>
                  </a:lnTo>
                  <a:cubicBezTo>
                    <a:pt x="25" y="6097"/>
                    <a:pt x="28" y="6093"/>
                    <a:pt x="31" y="6090"/>
                  </a:cubicBezTo>
                  <a:lnTo>
                    <a:pt x="2405" y="24"/>
                  </a:lnTo>
                  <a:cubicBezTo>
                    <a:pt x="2409" y="14"/>
                    <a:pt x="2405" y="8"/>
                    <a:pt x="2399" y="2"/>
                  </a:cubicBezTo>
                  <a:cubicBezTo>
                    <a:pt x="2397" y="1"/>
                    <a:pt x="2395" y="1"/>
                    <a:pt x="2393"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14"/>
            <p:cNvSpPr/>
            <p:nvPr/>
          </p:nvSpPr>
          <p:spPr>
            <a:xfrm>
              <a:off x="6360285" y="3853704"/>
              <a:ext cx="249898" cy="632472"/>
            </a:xfrm>
            <a:custGeom>
              <a:avLst/>
              <a:gdLst/>
              <a:ahLst/>
              <a:cxnLst/>
              <a:rect l="l" t="t" r="r" b="b"/>
              <a:pathLst>
                <a:path w="2409" h="6097" extrusionOk="0">
                  <a:moveTo>
                    <a:pt x="2391" y="1"/>
                  </a:moveTo>
                  <a:cubicBezTo>
                    <a:pt x="2386" y="1"/>
                    <a:pt x="2380" y="4"/>
                    <a:pt x="2378" y="11"/>
                  </a:cubicBezTo>
                  <a:lnTo>
                    <a:pt x="4" y="6078"/>
                  </a:lnTo>
                  <a:cubicBezTo>
                    <a:pt x="1" y="6084"/>
                    <a:pt x="4" y="6094"/>
                    <a:pt x="13" y="6097"/>
                  </a:cubicBezTo>
                  <a:lnTo>
                    <a:pt x="16" y="6097"/>
                  </a:lnTo>
                  <a:cubicBezTo>
                    <a:pt x="25" y="6097"/>
                    <a:pt x="28" y="6094"/>
                    <a:pt x="31" y="6087"/>
                  </a:cubicBezTo>
                  <a:lnTo>
                    <a:pt x="2406" y="21"/>
                  </a:lnTo>
                  <a:cubicBezTo>
                    <a:pt x="2409" y="14"/>
                    <a:pt x="2406" y="5"/>
                    <a:pt x="2396" y="2"/>
                  </a:cubicBezTo>
                  <a:cubicBezTo>
                    <a:pt x="2395"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14"/>
            <p:cNvSpPr/>
            <p:nvPr/>
          </p:nvSpPr>
          <p:spPr>
            <a:xfrm>
              <a:off x="6313812" y="3835342"/>
              <a:ext cx="250001" cy="632265"/>
            </a:xfrm>
            <a:custGeom>
              <a:avLst/>
              <a:gdLst/>
              <a:ahLst/>
              <a:cxnLst/>
              <a:rect l="l" t="t" r="r" b="b"/>
              <a:pathLst>
                <a:path w="2410" h="6095" extrusionOk="0">
                  <a:moveTo>
                    <a:pt x="2391" y="1"/>
                  </a:moveTo>
                  <a:cubicBezTo>
                    <a:pt x="2386" y="1"/>
                    <a:pt x="2380" y="5"/>
                    <a:pt x="2378" y="9"/>
                  </a:cubicBezTo>
                  <a:lnTo>
                    <a:pt x="4" y="6076"/>
                  </a:lnTo>
                  <a:cubicBezTo>
                    <a:pt x="1" y="6085"/>
                    <a:pt x="4" y="6091"/>
                    <a:pt x="13" y="6095"/>
                  </a:cubicBezTo>
                  <a:lnTo>
                    <a:pt x="16" y="6095"/>
                  </a:lnTo>
                  <a:cubicBezTo>
                    <a:pt x="26" y="6095"/>
                    <a:pt x="29" y="6091"/>
                    <a:pt x="32" y="6088"/>
                  </a:cubicBezTo>
                  <a:lnTo>
                    <a:pt x="2406" y="22"/>
                  </a:lnTo>
                  <a:cubicBezTo>
                    <a:pt x="2409" y="12"/>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14"/>
            <p:cNvSpPr/>
            <p:nvPr/>
          </p:nvSpPr>
          <p:spPr>
            <a:xfrm>
              <a:off x="6267442" y="3816878"/>
              <a:ext cx="249898" cy="632783"/>
            </a:xfrm>
            <a:custGeom>
              <a:avLst/>
              <a:gdLst/>
              <a:ahLst/>
              <a:cxnLst/>
              <a:rect l="l" t="t" r="r" b="b"/>
              <a:pathLst>
                <a:path w="2409" h="6100" extrusionOk="0">
                  <a:moveTo>
                    <a:pt x="2391" y="1"/>
                  </a:moveTo>
                  <a:cubicBezTo>
                    <a:pt x="2385" y="1"/>
                    <a:pt x="2380" y="4"/>
                    <a:pt x="2378" y="8"/>
                  </a:cubicBezTo>
                  <a:lnTo>
                    <a:pt x="3" y="6075"/>
                  </a:lnTo>
                  <a:cubicBezTo>
                    <a:pt x="0" y="6084"/>
                    <a:pt x="3" y="6090"/>
                    <a:pt x="13" y="6097"/>
                  </a:cubicBezTo>
                  <a:cubicBezTo>
                    <a:pt x="13" y="6100"/>
                    <a:pt x="13" y="6100"/>
                    <a:pt x="16" y="6100"/>
                  </a:cubicBezTo>
                  <a:cubicBezTo>
                    <a:pt x="25" y="6100"/>
                    <a:pt x="28" y="6097"/>
                    <a:pt x="31" y="6087"/>
                  </a:cubicBezTo>
                  <a:lnTo>
                    <a:pt x="2405" y="21"/>
                  </a:lnTo>
                  <a:cubicBezTo>
                    <a:pt x="2408" y="14"/>
                    <a:pt x="2405" y="5"/>
                    <a:pt x="2396" y="2"/>
                  </a:cubicBezTo>
                  <a:cubicBezTo>
                    <a:pt x="2394"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14"/>
            <p:cNvSpPr/>
            <p:nvPr/>
          </p:nvSpPr>
          <p:spPr>
            <a:xfrm>
              <a:off x="6220658" y="3798931"/>
              <a:ext cx="249898" cy="632472"/>
            </a:xfrm>
            <a:custGeom>
              <a:avLst/>
              <a:gdLst/>
              <a:ahLst/>
              <a:cxnLst/>
              <a:rect l="l" t="t" r="r" b="b"/>
              <a:pathLst>
                <a:path w="2409" h="6097" extrusionOk="0">
                  <a:moveTo>
                    <a:pt x="2391" y="1"/>
                  </a:moveTo>
                  <a:cubicBezTo>
                    <a:pt x="2386" y="1"/>
                    <a:pt x="2380" y="4"/>
                    <a:pt x="2378" y="8"/>
                  </a:cubicBezTo>
                  <a:lnTo>
                    <a:pt x="4" y="6075"/>
                  </a:lnTo>
                  <a:cubicBezTo>
                    <a:pt x="0" y="6084"/>
                    <a:pt x="4" y="6091"/>
                    <a:pt x="13" y="6097"/>
                  </a:cubicBezTo>
                  <a:lnTo>
                    <a:pt x="16" y="6097"/>
                  </a:lnTo>
                  <a:cubicBezTo>
                    <a:pt x="22" y="6097"/>
                    <a:pt x="28" y="6091"/>
                    <a:pt x="31" y="6087"/>
                  </a:cubicBezTo>
                  <a:lnTo>
                    <a:pt x="2406" y="21"/>
                  </a:lnTo>
                  <a:cubicBezTo>
                    <a:pt x="2409" y="14"/>
                    <a:pt x="2406" y="5"/>
                    <a:pt x="2396" y="2"/>
                  </a:cubicBezTo>
                  <a:cubicBezTo>
                    <a:pt x="2395" y="1"/>
                    <a:pt x="2393" y="1"/>
                    <a:pt x="2391"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14"/>
            <p:cNvSpPr/>
            <p:nvPr/>
          </p:nvSpPr>
          <p:spPr>
            <a:xfrm>
              <a:off x="6174185" y="3780881"/>
              <a:ext cx="249898" cy="632265"/>
            </a:xfrm>
            <a:custGeom>
              <a:avLst/>
              <a:gdLst/>
              <a:ahLst/>
              <a:cxnLst/>
              <a:rect l="l" t="t" r="r" b="b"/>
              <a:pathLst>
                <a:path w="2409" h="6095" extrusionOk="0">
                  <a:moveTo>
                    <a:pt x="2391" y="1"/>
                  </a:moveTo>
                  <a:cubicBezTo>
                    <a:pt x="2386" y="1"/>
                    <a:pt x="2380" y="5"/>
                    <a:pt x="2378" y="9"/>
                  </a:cubicBezTo>
                  <a:lnTo>
                    <a:pt x="4" y="6076"/>
                  </a:lnTo>
                  <a:cubicBezTo>
                    <a:pt x="1" y="6085"/>
                    <a:pt x="4" y="6092"/>
                    <a:pt x="13" y="6095"/>
                  </a:cubicBezTo>
                  <a:lnTo>
                    <a:pt x="16" y="6095"/>
                  </a:lnTo>
                  <a:cubicBezTo>
                    <a:pt x="22" y="6095"/>
                    <a:pt x="29" y="6092"/>
                    <a:pt x="32" y="6089"/>
                  </a:cubicBezTo>
                  <a:lnTo>
                    <a:pt x="2406" y="22"/>
                  </a:lnTo>
                  <a:cubicBezTo>
                    <a:pt x="2409" y="13"/>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14"/>
            <p:cNvSpPr/>
            <p:nvPr/>
          </p:nvSpPr>
          <p:spPr>
            <a:xfrm>
              <a:off x="6127504" y="3762520"/>
              <a:ext cx="249898" cy="632369"/>
            </a:xfrm>
            <a:custGeom>
              <a:avLst/>
              <a:gdLst/>
              <a:ahLst/>
              <a:cxnLst/>
              <a:rect l="l" t="t" r="r" b="b"/>
              <a:pathLst>
                <a:path w="2409" h="6096" extrusionOk="0">
                  <a:moveTo>
                    <a:pt x="2390" y="0"/>
                  </a:moveTo>
                  <a:cubicBezTo>
                    <a:pt x="2384" y="0"/>
                    <a:pt x="2380" y="3"/>
                    <a:pt x="2377" y="10"/>
                  </a:cubicBezTo>
                  <a:lnTo>
                    <a:pt x="3" y="6077"/>
                  </a:lnTo>
                  <a:cubicBezTo>
                    <a:pt x="0" y="6083"/>
                    <a:pt x="3" y="6093"/>
                    <a:pt x="9" y="6096"/>
                  </a:cubicBezTo>
                  <a:lnTo>
                    <a:pt x="15" y="6096"/>
                  </a:lnTo>
                  <a:cubicBezTo>
                    <a:pt x="22" y="6096"/>
                    <a:pt x="25" y="6093"/>
                    <a:pt x="31" y="6086"/>
                  </a:cubicBezTo>
                  <a:lnTo>
                    <a:pt x="2402" y="20"/>
                  </a:lnTo>
                  <a:cubicBezTo>
                    <a:pt x="2408" y="14"/>
                    <a:pt x="2402" y="4"/>
                    <a:pt x="2396" y="1"/>
                  </a:cubicBezTo>
                  <a:cubicBezTo>
                    <a:pt x="2394" y="0"/>
                    <a:pt x="2391" y="0"/>
                    <a:pt x="2390" y="0"/>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14"/>
            <p:cNvSpPr/>
            <p:nvPr/>
          </p:nvSpPr>
          <p:spPr>
            <a:xfrm>
              <a:off x="6081030" y="3744574"/>
              <a:ext cx="249898" cy="632369"/>
            </a:xfrm>
            <a:custGeom>
              <a:avLst/>
              <a:gdLst/>
              <a:ahLst/>
              <a:cxnLst/>
              <a:rect l="l" t="t" r="r" b="b"/>
              <a:pathLst>
                <a:path w="2409" h="6096" extrusionOk="0">
                  <a:moveTo>
                    <a:pt x="2389" y="0"/>
                  </a:moveTo>
                  <a:cubicBezTo>
                    <a:pt x="2384" y="0"/>
                    <a:pt x="2380" y="3"/>
                    <a:pt x="2378" y="7"/>
                  </a:cubicBezTo>
                  <a:lnTo>
                    <a:pt x="3" y="6074"/>
                  </a:lnTo>
                  <a:cubicBezTo>
                    <a:pt x="0" y="6083"/>
                    <a:pt x="3" y="6090"/>
                    <a:pt x="10" y="6096"/>
                  </a:cubicBezTo>
                  <a:lnTo>
                    <a:pt x="16" y="6096"/>
                  </a:lnTo>
                  <a:cubicBezTo>
                    <a:pt x="22" y="6096"/>
                    <a:pt x="25" y="6090"/>
                    <a:pt x="31" y="6087"/>
                  </a:cubicBezTo>
                  <a:lnTo>
                    <a:pt x="2402" y="20"/>
                  </a:lnTo>
                  <a:cubicBezTo>
                    <a:pt x="2409" y="14"/>
                    <a:pt x="2402" y="4"/>
                    <a:pt x="2396" y="1"/>
                  </a:cubicBezTo>
                  <a:cubicBezTo>
                    <a:pt x="2394" y="0"/>
                    <a:pt x="2391" y="0"/>
                    <a:pt x="2389" y="0"/>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14"/>
            <p:cNvSpPr/>
            <p:nvPr/>
          </p:nvSpPr>
          <p:spPr>
            <a:xfrm>
              <a:off x="6034557" y="3725590"/>
              <a:ext cx="249898" cy="632783"/>
            </a:xfrm>
            <a:custGeom>
              <a:avLst/>
              <a:gdLst/>
              <a:ahLst/>
              <a:cxnLst/>
              <a:rect l="l" t="t" r="r" b="b"/>
              <a:pathLst>
                <a:path w="2409" h="6100" extrusionOk="0">
                  <a:moveTo>
                    <a:pt x="2390" y="1"/>
                  </a:moveTo>
                  <a:cubicBezTo>
                    <a:pt x="2384" y="1"/>
                    <a:pt x="2380" y="4"/>
                    <a:pt x="2378" y="11"/>
                  </a:cubicBezTo>
                  <a:lnTo>
                    <a:pt x="4" y="6078"/>
                  </a:lnTo>
                  <a:cubicBezTo>
                    <a:pt x="1" y="6084"/>
                    <a:pt x="4" y="6094"/>
                    <a:pt x="10" y="6097"/>
                  </a:cubicBezTo>
                  <a:cubicBezTo>
                    <a:pt x="10" y="6100"/>
                    <a:pt x="10" y="6100"/>
                    <a:pt x="16" y="6100"/>
                  </a:cubicBezTo>
                  <a:cubicBezTo>
                    <a:pt x="22" y="6100"/>
                    <a:pt x="25" y="6097"/>
                    <a:pt x="32" y="6087"/>
                  </a:cubicBezTo>
                  <a:lnTo>
                    <a:pt x="2403" y="21"/>
                  </a:lnTo>
                  <a:cubicBezTo>
                    <a:pt x="2409" y="14"/>
                    <a:pt x="2403" y="5"/>
                    <a:pt x="2397" y="2"/>
                  </a:cubicBezTo>
                  <a:cubicBezTo>
                    <a:pt x="2394" y="1"/>
                    <a:pt x="2392" y="1"/>
                    <a:pt x="2390"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14"/>
            <p:cNvSpPr/>
            <p:nvPr/>
          </p:nvSpPr>
          <p:spPr>
            <a:xfrm>
              <a:off x="5987461" y="3707748"/>
              <a:ext cx="250001" cy="632680"/>
            </a:xfrm>
            <a:custGeom>
              <a:avLst/>
              <a:gdLst/>
              <a:ahLst/>
              <a:cxnLst/>
              <a:rect l="l" t="t" r="r" b="b"/>
              <a:pathLst>
                <a:path w="2410" h="6099" extrusionOk="0">
                  <a:moveTo>
                    <a:pt x="2393" y="0"/>
                  </a:moveTo>
                  <a:cubicBezTo>
                    <a:pt x="2387" y="0"/>
                    <a:pt x="2383" y="3"/>
                    <a:pt x="2378" y="7"/>
                  </a:cubicBezTo>
                  <a:lnTo>
                    <a:pt x="7" y="6074"/>
                  </a:lnTo>
                  <a:cubicBezTo>
                    <a:pt x="1" y="6083"/>
                    <a:pt x="7" y="6090"/>
                    <a:pt x="13" y="6096"/>
                  </a:cubicBezTo>
                  <a:lnTo>
                    <a:pt x="16" y="6099"/>
                  </a:lnTo>
                  <a:cubicBezTo>
                    <a:pt x="26" y="6099"/>
                    <a:pt x="29" y="6096"/>
                    <a:pt x="32" y="6087"/>
                  </a:cubicBezTo>
                  <a:lnTo>
                    <a:pt x="2406" y="20"/>
                  </a:lnTo>
                  <a:cubicBezTo>
                    <a:pt x="2409" y="14"/>
                    <a:pt x="2406" y="4"/>
                    <a:pt x="2400" y="1"/>
                  </a:cubicBezTo>
                  <a:cubicBezTo>
                    <a:pt x="2397" y="0"/>
                    <a:pt x="2395" y="0"/>
                    <a:pt x="2393" y="0"/>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14"/>
            <p:cNvSpPr/>
            <p:nvPr/>
          </p:nvSpPr>
          <p:spPr>
            <a:xfrm>
              <a:off x="5941092" y="3689076"/>
              <a:ext cx="249898" cy="632783"/>
            </a:xfrm>
            <a:custGeom>
              <a:avLst/>
              <a:gdLst/>
              <a:ahLst/>
              <a:cxnLst/>
              <a:rect l="l" t="t" r="r" b="b"/>
              <a:pathLst>
                <a:path w="2409" h="6100" extrusionOk="0">
                  <a:moveTo>
                    <a:pt x="2393" y="1"/>
                  </a:moveTo>
                  <a:cubicBezTo>
                    <a:pt x="2387" y="1"/>
                    <a:pt x="2382" y="4"/>
                    <a:pt x="2377" y="11"/>
                  </a:cubicBezTo>
                  <a:lnTo>
                    <a:pt x="6" y="6078"/>
                  </a:lnTo>
                  <a:cubicBezTo>
                    <a:pt x="0" y="6084"/>
                    <a:pt x="6" y="6094"/>
                    <a:pt x="13" y="6097"/>
                  </a:cubicBezTo>
                  <a:cubicBezTo>
                    <a:pt x="13" y="6100"/>
                    <a:pt x="13" y="6100"/>
                    <a:pt x="16" y="6100"/>
                  </a:cubicBezTo>
                  <a:cubicBezTo>
                    <a:pt x="25" y="6100"/>
                    <a:pt x="28" y="6097"/>
                    <a:pt x="31" y="6087"/>
                  </a:cubicBezTo>
                  <a:lnTo>
                    <a:pt x="2405" y="21"/>
                  </a:lnTo>
                  <a:cubicBezTo>
                    <a:pt x="2408" y="15"/>
                    <a:pt x="2405" y="5"/>
                    <a:pt x="2399" y="2"/>
                  </a:cubicBezTo>
                  <a:cubicBezTo>
                    <a:pt x="2397" y="1"/>
                    <a:pt x="2395" y="1"/>
                    <a:pt x="2393" y="1"/>
                  </a:cubicBezTo>
                  <a:close/>
                </a:path>
              </a:pathLst>
            </a:custGeom>
            <a:solidFill>
              <a:srgbClr val="504D5F">
                <a:alpha val="44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14"/>
            <p:cNvSpPr/>
            <p:nvPr/>
          </p:nvSpPr>
          <p:spPr>
            <a:xfrm>
              <a:off x="5894307" y="3670818"/>
              <a:ext cx="249898" cy="632783"/>
            </a:xfrm>
            <a:custGeom>
              <a:avLst/>
              <a:gdLst/>
              <a:ahLst/>
              <a:cxnLst/>
              <a:rect l="l" t="t" r="r" b="b"/>
              <a:pathLst>
                <a:path w="2409" h="6100" extrusionOk="0">
                  <a:moveTo>
                    <a:pt x="2391" y="1"/>
                  </a:moveTo>
                  <a:cubicBezTo>
                    <a:pt x="2386" y="1"/>
                    <a:pt x="2380" y="4"/>
                    <a:pt x="2378" y="8"/>
                  </a:cubicBezTo>
                  <a:lnTo>
                    <a:pt x="3" y="6075"/>
                  </a:lnTo>
                  <a:cubicBezTo>
                    <a:pt x="0" y="6084"/>
                    <a:pt x="3" y="6091"/>
                    <a:pt x="13" y="6094"/>
                  </a:cubicBezTo>
                  <a:lnTo>
                    <a:pt x="16" y="6100"/>
                  </a:lnTo>
                  <a:cubicBezTo>
                    <a:pt x="25" y="6100"/>
                    <a:pt x="28" y="6097"/>
                    <a:pt x="31" y="6087"/>
                  </a:cubicBezTo>
                  <a:lnTo>
                    <a:pt x="2405" y="21"/>
                  </a:lnTo>
                  <a:cubicBezTo>
                    <a:pt x="2409" y="15"/>
                    <a:pt x="2405" y="5"/>
                    <a:pt x="2396" y="2"/>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14"/>
            <p:cNvSpPr/>
            <p:nvPr/>
          </p:nvSpPr>
          <p:spPr>
            <a:xfrm>
              <a:off x="5847834" y="3652768"/>
              <a:ext cx="249898" cy="632887"/>
            </a:xfrm>
            <a:custGeom>
              <a:avLst/>
              <a:gdLst/>
              <a:ahLst/>
              <a:cxnLst/>
              <a:rect l="l" t="t" r="r" b="b"/>
              <a:pathLst>
                <a:path w="2409" h="6101" extrusionOk="0">
                  <a:moveTo>
                    <a:pt x="2391" y="1"/>
                  </a:moveTo>
                  <a:cubicBezTo>
                    <a:pt x="2385" y="1"/>
                    <a:pt x="2380" y="5"/>
                    <a:pt x="2378" y="9"/>
                  </a:cubicBezTo>
                  <a:lnTo>
                    <a:pt x="4" y="6076"/>
                  </a:lnTo>
                  <a:cubicBezTo>
                    <a:pt x="1" y="6082"/>
                    <a:pt x="4" y="6092"/>
                    <a:pt x="13" y="6095"/>
                  </a:cubicBezTo>
                  <a:cubicBezTo>
                    <a:pt x="13" y="6101"/>
                    <a:pt x="16" y="6101"/>
                    <a:pt x="16" y="6101"/>
                  </a:cubicBezTo>
                  <a:cubicBezTo>
                    <a:pt x="25" y="6101"/>
                    <a:pt x="29" y="6095"/>
                    <a:pt x="32" y="6089"/>
                  </a:cubicBezTo>
                  <a:lnTo>
                    <a:pt x="2406" y="22"/>
                  </a:lnTo>
                  <a:cubicBezTo>
                    <a:pt x="2409" y="13"/>
                    <a:pt x="2406" y="6"/>
                    <a:pt x="2397" y="3"/>
                  </a:cubicBezTo>
                  <a:cubicBezTo>
                    <a:pt x="2395" y="1"/>
                    <a:pt x="2393" y="1"/>
                    <a:pt x="2391" y="1"/>
                  </a:cubicBezTo>
                  <a:close/>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14"/>
            <p:cNvSpPr/>
            <p:nvPr/>
          </p:nvSpPr>
          <p:spPr>
            <a:xfrm>
              <a:off x="5130713" y="3345297"/>
              <a:ext cx="1859346" cy="1661316"/>
            </a:xfrm>
            <a:custGeom>
              <a:avLst/>
              <a:gdLst/>
              <a:ahLst/>
              <a:cxnLst/>
              <a:rect l="l" t="t" r="r" b="b"/>
              <a:pathLst>
                <a:path w="17924" h="16015" extrusionOk="0">
                  <a:moveTo>
                    <a:pt x="4419" y="0"/>
                  </a:moveTo>
                  <a:lnTo>
                    <a:pt x="1" y="10007"/>
                  </a:lnTo>
                  <a:lnTo>
                    <a:pt x="14586" y="16015"/>
                  </a:lnTo>
                  <a:lnTo>
                    <a:pt x="16559" y="11458"/>
                  </a:lnTo>
                  <a:lnTo>
                    <a:pt x="17911" y="8327"/>
                  </a:lnTo>
                  <a:lnTo>
                    <a:pt x="17923" y="8296"/>
                  </a:lnTo>
                  <a:lnTo>
                    <a:pt x="9986" y="4863"/>
                  </a:lnTo>
                  <a:lnTo>
                    <a:pt x="8649" y="1809"/>
                  </a:lnTo>
                  <a:cubicBezTo>
                    <a:pt x="8612" y="1723"/>
                    <a:pt x="8541" y="1655"/>
                    <a:pt x="8457" y="1618"/>
                  </a:cubicBezTo>
                  <a:lnTo>
                    <a:pt x="4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6" name="Google Shape;1226;p14"/>
          <p:cNvGrpSpPr/>
          <p:nvPr/>
        </p:nvGrpSpPr>
        <p:grpSpPr>
          <a:xfrm rot="3870918">
            <a:off x="1368141" y="4395015"/>
            <a:ext cx="871626" cy="1008820"/>
            <a:chOff x="4465639" y="777237"/>
            <a:chExt cx="1280418" cy="1481956"/>
          </a:xfrm>
        </p:grpSpPr>
        <p:sp>
          <p:nvSpPr>
            <p:cNvPr id="1227" name="Google Shape;1227;p14"/>
            <p:cNvSpPr/>
            <p:nvPr/>
          </p:nvSpPr>
          <p:spPr>
            <a:xfrm>
              <a:off x="4465639" y="777237"/>
              <a:ext cx="1280204" cy="1481956"/>
            </a:xfrm>
            <a:custGeom>
              <a:avLst/>
              <a:gdLst/>
              <a:ahLst/>
              <a:cxnLst/>
              <a:rect l="l" t="t" r="r" b="b"/>
              <a:pathLst>
                <a:path w="17964" h="20795" extrusionOk="0">
                  <a:moveTo>
                    <a:pt x="6457" y="4024"/>
                  </a:moveTo>
                  <a:lnTo>
                    <a:pt x="14635" y="5296"/>
                  </a:lnTo>
                  <a:lnTo>
                    <a:pt x="13382" y="13391"/>
                  </a:lnTo>
                  <a:lnTo>
                    <a:pt x="6457" y="4024"/>
                  </a:lnTo>
                  <a:close/>
                  <a:moveTo>
                    <a:pt x="1" y="1"/>
                  </a:moveTo>
                  <a:lnTo>
                    <a:pt x="15169" y="20795"/>
                  </a:lnTo>
                  <a:lnTo>
                    <a:pt x="17964" y="278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14"/>
            <p:cNvSpPr/>
            <p:nvPr/>
          </p:nvSpPr>
          <p:spPr>
            <a:xfrm>
              <a:off x="4465639" y="777237"/>
              <a:ext cx="1280418" cy="1481956"/>
            </a:xfrm>
            <a:custGeom>
              <a:avLst/>
              <a:gdLst/>
              <a:ahLst/>
              <a:cxnLst/>
              <a:rect l="l" t="t" r="r" b="b"/>
              <a:pathLst>
                <a:path w="17967" h="20795" extrusionOk="0">
                  <a:moveTo>
                    <a:pt x="1" y="1"/>
                  </a:moveTo>
                  <a:lnTo>
                    <a:pt x="134" y="180"/>
                  </a:lnTo>
                  <a:lnTo>
                    <a:pt x="572" y="251"/>
                  </a:lnTo>
                  <a:lnTo>
                    <a:pt x="16905" y="2786"/>
                  </a:lnTo>
                  <a:lnTo>
                    <a:pt x="14360" y="19152"/>
                  </a:lnTo>
                  <a:lnTo>
                    <a:pt x="14296" y="19597"/>
                  </a:lnTo>
                  <a:lnTo>
                    <a:pt x="15169" y="20795"/>
                  </a:lnTo>
                  <a:lnTo>
                    <a:pt x="15237" y="20350"/>
                  </a:lnTo>
                  <a:lnTo>
                    <a:pt x="17967" y="2789"/>
                  </a:lnTo>
                  <a:lnTo>
                    <a:pt x="445" y="6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14"/>
            <p:cNvSpPr/>
            <p:nvPr/>
          </p:nvSpPr>
          <p:spPr>
            <a:xfrm>
              <a:off x="4465639" y="777237"/>
              <a:ext cx="1280204" cy="1481956"/>
            </a:xfrm>
            <a:custGeom>
              <a:avLst/>
              <a:gdLst/>
              <a:ahLst/>
              <a:cxnLst/>
              <a:rect l="l" t="t" r="r" b="b"/>
              <a:pathLst>
                <a:path w="17964" h="20795" extrusionOk="0">
                  <a:moveTo>
                    <a:pt x="1" y="1"/>
                  </a:moveTo>
                  <a:lnTo>
                    <a:pt x="730" y="998"/>
                  </a:lnTo>
                  <a:lnTo>
                    <a:pt x="17818" y="3653"/>
                  </a:lnTo>
                  <a:lnTo>
                    <a:pt x="15160" y="20785"/>
                  </a:lnTo>
                  <a:lnTo>
                    <a:pt x="15169" y="20795"/>
                  </a:lnTo>
                  <a:lnTo>
                    <a:pt x="17964" y="278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14"/>
            <p:cNvSpPr/>
            <p:nvPr/>
          </p:nvSpPr>
          <p:spPr>
            <a:xfrm>
              <a:off x="5682651" y="965807"/>
              <a:ext cx="14396" cy="64780"/>
            </a:xfrm>
            <a:custGeom>
              <a:avLst/>
              <a:gdLst/>
              <a:ahLst/>
              <a:cxnLst/>
              <a:rect l="l" t="t" r="r" b="b"/>
              <a:pathLst>
                <a:path w="202" h="909" extrusionOk="0">
                  <a:moveTo>
                    <a:pt x="166" y="0"/>
                  </a:moveTo>
                  <a:cubicBezTo>
                    <a:pt x="152" y="0"/>
                    <a:pt x="139" y="14"/>
                    <a:pt x="136" y="28"/>
                  </a:cubicBezTo>
                  <a:lnTo>
                    <a:pt x="7" y="874"/>
                  </a:lnTo>
                  <a:cubicBezTo>
                    <a:pt x="0" y="890"/>
                    <a:pt x="13" y="905"/>
                    <a:pt x="31" y="908"/>
                  </a:cubicBezTo>
                  <a:lnTo>
                    <a:pt x="37" y="908"/>
                  </a:lnTo>
                  <a:cubicBezTo>
                    <a:pt x="50" y="908"/>
                    <a:pt x="62" y="896"/>
                    <a:pt x="68"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14"/>
            <p:cNvSpPr/>
            <p:nvPr/>
          </p:nvSpPr>
          <p:spPr>
            <a:xfrm>
              <a:off x="5609817" y="954476"/>
              <a:ext cx="14396" cy="64851"/>
            </a:xfrm>
            <a:custGeom>
              <a:avLst/>
              <a:gdLst/>
              <a:ahLst/>
              <a:cxnLst/>
              <a:rect l="l" t="t" r="r" b="b"/>
              <a:pathLst>
                <a:path w="202" h="910" extrusionOk="0">
                  <a:moveTo>
                    <a:pt x="162" y="1"/>
                  </a:moveTo>
                  <a:cubicBezTo>
                    <a:pt x="150" y="1"/>
                    <a:pt x="139" y="12"/>
                    <a:pt x="136" y="27"/>
                  </a:cubicBezTo>
                  <a:lnTo>
                    <a:pt x="4" y="873"/>
                  </a:lnTo>
                  <a:cubicBezTo>
                    <a:pt x="0" y="888"/>
                    <a:pt x="13" y="904"/>
                    <a:pt x="31" y="910"/>
                  </a:cubicBezTo>
                  <a:lnTo>
                    <a:pt x="34" y="910"/>
                  </a:lnTo>
                  <a:cubicBezTo>
                    <a:pt x="50" y="910"/>
                    <a:pt x="62" y="898"/>
                    <a:pt x="65" y="882"/>
                  </a:cubicBezTo>
                  <a:lnTo>
                    <a:pt x="198" y="36"/>
                  </a:lnTo>
                  <a:cubicBezTo>
                    <a:pt x="201" y="21"/>
                    <a:pt x="189" y="5"/>
                    <a:pt x="170" y="2"/>
                  </a:cubicBezTo>
                  <a:cubicBezTo>
                    <a:pt x="168" y="1"/>
                    <a:pt x="165"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14"/>
            <p:cNvSpPr/>
            <p:nvPr/>
          </p:nvSpPr>
          <p:spPr>
            <a:xfrm>
              <a:off x="5536983" y="943145"/>
              <a:ext cx="14396" cy="64566"/>
            </a:xfrm>
            <a:custGeom>
              <a:avLst/>
              <a:gdLst/>
              <a:ahLst/>
              <a:cxnLst/>
              <a:rect l="l" t="t" r="r" b="b"/>
              <a:pathLst>
                <a:path w="202" h="906" extrusionOk="0">
                  <a:moveTo>
                    <a:pt x="166" y="0"/>
                  </a:moveTo>
                  <a:cubicBezTo>
                    <a:pt x="152" y="0"/>
                    <a:pt x="139" y="12"/>
                    <a:pt x="136" y="28"/>
                  </a:cubicBezTo>
                  <a:lnTo>
                    <a:pt x="4" y="871"/>
                  </a:lnTo>
                  <a:cubicBezTo>
                    <a:pt x="1" y="887"/>
                    <a:pt x="13" y="902"/>
                    <a:pt x="31" y="905"/>
                  </a:cubicBezTo>
                  <a:lnTo>
                    <a:pt x="35" y="905"/>
                  </a:lnTo>
                  <a:cubicBezTo>
                    <a:pt x="50" y="905"/>
                    <a:pt x="62" y="899"/>
                    <a:pt x="65" y="884"/>
                  </a:cubicBezTo>
                  <a:lnTo>
                    <a:pt x="198" y="38"/>
                  </a:lnTo>
                  <a:cubicBezTo>
                    <a:pt x="201" y="22"/>
                    <a:pt x="189" y="7"/>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14"/>
            <p:cNvSpPr/>
            <p:nvPr/>
          </p:nvSpPr>
          <p:spPr>
            <a:xfrm>
              <a:off x="5464149" y="931671"/>
              <a:ext cx="14396" cy="64780"/>
            </a:xfrm>
            <a:custGeom>
              <a:avLst/>
              <a:gdLst/>
              <a:ahLst/>
              <a:cxnLst/>
              <a:rect l="l" t="t" r="r" b="b"/>
              <a:pathLst>
                <a:path w="202" h="909" extrusionOk="0">
                  <a:moveTo>
                    <a:pt x="165" y="1"/>
                  </a:moveTo>
                  <a:cubicBezTo>
                    <a:pt x="151" y="1"/>
                    <a:pt x="139" y="10"/>
                    <a:pt x="133" y="29"/>
                  </a:cubicBezTo>
                  <a:lnTo>
                    <a:pt x="4" y="872"/>
                  </a:lnTo>
                  <a:cubicBezTo>
                    <a:pt x="1" y="890"/>
                    <a:pt x="10" y="906"/>
                    <a:pt x="31" y="909"/>
                  </a:cubicBezTo>
                  <a:lnTo>
                    <a:pt x="35" y="909"/>
                  </a:lnTo>
                  <a:cubicBezTo>
                    <a:pt x="50" y="909"/>
                    <a:pt x="65" y="897"/>
                    <a:pt x="65" y="881"/>
                  </a:cubicBezTo>
                  <a:lnTo>
                    <a:pt x="195" y="35"/>
                  </a:lnTo>
                  <a:cubicBezTo>
                    <a:pt x="201" y="20"/>
                    <a:pt x="189" y="4"/>
                    <a:pt x="170" y="1"/>
                  </a:cubicBezTo>
                  <a:cubicBezTo>
                    <a:pt x="168" y="1"/>
                    <a:pt x="16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14"/>
            <p:cNvSpPr/>
            <p:nvPr/>
          </p:nvSpPr>
          <p:spPr>
            <a:xfrm>
              <a:off x="5391101" y="920482"/>
              <a:ext cx="14396" cy="64780"/>
            </a:xfrm>
            <a:custGeom>
              <a:avLst/>
              <a:gdLst/>
              <a:ahLst/>
              <a:cxnLst/>
              <a:rect l="l" t="t" r="r" b="b"/>
              <a:pathLst>
                <a:path w="202" h="909" extrusionOk="0">
                  <a:moveTo>
                    <a:pt x="166" y="0"/>
                  </a:moveTo>
                  <a:cubicBezTo>
                    <a:pt x="152" y="0"/>
                    <a:pt x="139" y="14"/>
                    <a:pt x="136" y="28"/>
                  </a:cubicBezTo>
                  <a:lnTo>
                    <a:pt x="7" y="871"/>
                  </a:lnTo>
                  <a:cubicBezTo>
                    <a:pt x="1" y="887"/>
                    <a:pt x="13" y="902"/>
                    <a:pt x="31" y="908"/>
                  </a:cubicBezTo>
                  <a:lnTo>
                    <a:pt x="38" y="908"/>
                  </a:lnTo>
                  <a:cubicBezTo>
                    <a:pt x="53" y="908"/>
                    <a:pt x="69" y="896"/>
                    <a:pt x="69" y="881"/>
                  </a:cubicBezTo>
                  <a:lnTo>
                    <a:pt x="198" y="35"/>
                  </a:lnTo>
                  <a:cubicBezTo>
                    <a:pt x="201" y="19"/>
                    <a:pt x="192" y="4"/>
                    <a:pt x="170"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14"/>
            <p:cNvSpPr/>
            <p:nvPr/>
          </p:nvSpPr>
          <p:spPr>
            <a:xfrm>
              <a:off x="5318267" y="909008"/>
              <a:ext cx="14396" cy="64780"/>
            </a:xfrm>
            <a:custGeom>
              <a:avLst/>
              <a:gdLst/>
              <a:ahLst/>
              <a:cxnLst/>
              <a:rect l="l" t="t" r="r" b="b"/>
              <a:pathLst>
                <a:path w="202" h="909" extrusionOk="0">
                  <a:moveTo>
                    <a:pt x="166" y="1"/>
                  </a:moveTo>
                  <a:cubicBezTo>
                    <a:pt x="152" y="1"/>
                    <a:pt x="139" y="15"/>
                    <a:pt x="136" y="29"/>
                  </a:cubicBezTo>
                  <a:lnTo>
                    <a:pt x="4" y="875"/>
                  </a:lnTo>
                  <a:cubicBezTo>
                    <a:pt x="1" y="890"/>
                    <a:pt x="13" y="906"/>
                    <a:pt x="32" y="909"/>
                  </a:cubicBezTo>
                  <a:lnTo>
                    <a:pt x="35" y="909"/>
                  </a:lnTo>
                  <a:cubicBezTo>
                    <a:pt x="50" y="909"/>
                    <a:pt x="65" y="900"/>
                    <a:pt x="65" y="881"/>
                  </a:cubicBezTo>
                  <a:lnTo>
                    <a:pt x="198" y="38"/>
                  </a:lnTo>
                  <a:cubicBezTo>
                    <a:pt x="201" y="23"/>
                    <a:pt x="189" y="7"/>
                    <a:pt x="170" y="1"/>
                  </a:cubicBezTo>
                  <a:cubicBezTo>
                    <a:pt x="169" y="1"/>
                    <a:pt x="168"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14"/>
            <p:cNvSpPr/>
            <p:nvPr/>
          </p:nvSpPr>
          <p:spPr>
            <a:xfrm>
              <a:off x="5245433" y="897820"/>
              <a:ext cx="14396" cy="64780"/>
            </a:xfrm>
            <a:custGeom>
              <a:avLst/>
              <a:gdLst/>
              <a:ahLst/>
              <a:cxnLst/>
              <a:rect l="l" t="t" r="r" b="b"/>
              <a:pathLst>
                <a:path w="202" h="909" extrusionOk="0">
                  <a:moveTo>
                    <a:pt x="166" y="0"/>
                  </a:moveTo>
                  <a:cubicBezTo>
                    <a:pt x="152" y="0"/>
                    <a:pt x="139" y="14"/>
                    <a:pt x="137" y="28"/>
                  </a:cubicBezTo>
                  <a:lnTo>
                    <a:pt x="4" y="874"/>
                  </a:lnTo>
                  <a:cubicBezTo>
                    <a:pt x="1" y="890"/>
                    <a:pt x="13" y="905"/>
                    <a:pt x="32" y="908"/>
                  </a:cubicBezTo>
                  <a:lnTo>
                    <a:pt x="35" y="908"/>
                  </a:lnTo>
                  <a:cubicBezTo>
                    <a:pt x="50" y="908"/>
                    <a:pt x="66" y="896"/>
                    <a:pt x="66" y="881"/>
                  </a:cubicBezTo>
                  <a:lnTo>
                    <a:pt x="198" y="35"/>
                  </a:lnTo>
                  <a:cubicBezTo>
                    <a:pt x="201"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14"/>
            <p:cNvSpPr/>
            <p:nvPr/>
          </p:nvSpPr>
          <p:spPr>
            <a:xfrm>
              <a:off x="5172599" y="886560"/>
              <a:ext cx="14396" cy="64780"/>
            </a:xfrm>
            <a:custGeom>
              <a:avLst/>
              <a:gdLst/>
              <a:ahLst/>
              <a:cxnLst/>
              <a:rect l="l" t="t" r="r" b="b"/>
              <a:pathLst>
                <a:path w="202" h="909" extrusionOk="0">
                  <a:moveTo>
                    <a:pt x="167" y="1"/>
                  </a:moveTo>
                  <a:cubicBezTo>
                    <a:pt x="153" y="1"/>
                    <a:pt x="139" y="15"/>
                    <a:pt x="134" y="29"/>
                  </a:cubicBezTo>
                  <a:lnTo>
                    <a:pt x="4" y="872"/>
                  </a:lnTo>
                  <a:cubicBezTo>
                    <a:pt x="1" y="887"/>
                    <a:pt x="10" y="906"/>
                    <a:pt x="32" y="909"/>
                  </a:cubicBezTo>
                  <a:lnTo>
                    <a:pt x="35" y="909"/>
                  </a:lnTo>
                  <a:cubicBezTo>
                    <a:pt x="50" y="909"/>
                    <a:pt x="66" y="897"/>
                    <a:pt x="66" y="881"/>
                  </a:cubicBezTo>
                  <a:lnTo>
                    <a:pt x="195" y="35"/>
                  </a:lnTo>
                  <a:cubicBezTo>
                    <a:pt x="201"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14"/>
            <p:cNvSpPr/>
            <p:nvPr/>
          </p:nvSpPr>
          <p:spPr>
            <a:xfrm>
              <a:off x="5099551" y="875371"/>
              <a:ext cx="14396" cy="64780"/>
            </a:xfrm>
            <a:custGeom>
              <a:avLst/>
              <a:gdLst/>
              <a:ahLst/>
              <a:cxnLst/>
              <a:rect l="l" t="t" r="r" b="b"/>
              <a:pathLst>
                <a:path w="202" h="909" extrusionOk="0">
                  <a:moveTo>
                    <a:pt x="167" y="0"/>
                  </a:moveTo>
                  <a:cubicBezTo>
                    <a:pt x="153" y="0"/>
                    <a:pt x="139" y="14"/>
                    <a:pt x="137" y="29"/>
                  </a:cubicBezTo>
                  <a:lnTo>
                    <a:pt x="7" y="871"/>
                  </a:lnTo>
                  <a:cubicBezTo>
                    <a:pt x="1" y="887"/>
                    <a:pt x="13" y="902"/>
                    <a:pt x="32" y="908"/>
                  </a:cubicBezTo>
                  <a:lnTo>
                    <a:pt x="38" y="908"/>
                  </a:lnTo>
                  <a:cubicBezTo>
                    <a:pt x="53" y="908"/>
                    <a:pt x="69" y="896"/>
                    <a:pt x="69" y="881"/>
                  </a:cubicBezTo>
                  <a:lnTo>
                    <a:pt x="198" y="35"/>
                  </a:lnTo>
                  <a:cubicBezTo>
                    <a:pt x="201" y="19"/>
                    <a:pt x="192" y="4"/>
                    <a:pt x="171" y="1"/>
                  </a:cubicBezTo>
                  <a:cubicBezTo>
                    <a:pt x="169" y="1"/>
                    <a:pt x="168"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14"/>
            <p:cNvSpPr/>
            <p:nvPr/>
          </p:nvSpPr>
          <p:spPr>
            <a:xfrm>
              <a:off x="5026717" y="863683"/>
              <a:ext cx="14396" cy="64780"/>
            </a:xfrm>
            <a:custGeom>
              <a:avLst/>
              <a:gdLst/>
              <a:ahLst/>
              <a:cxnLst/>
              <a:rect l="l" t="t" r="r" b="b"/>
              <a:pathLst>
                <a:path w="202" h="909" extrusionOk="0">
                  <a:moveTo>
                    <a:pt x="166" y="1"/>
                  </a:moveTo>
                  <a:cubicBezTo>
                    <a:pt x="152" y="1"/>
                    <a:pt x="139" y="12"/>
                    <a:pt x="137" y="29"/>
                  </a:cubicBezTo>
                  <a:lnTo>
                    <a:pt x="4" y="875"/>
                  </a:lnTo>
                  <a:cubicBezTo>
                    <a:pt x="1" y="890"/>
                    <a:pt x="13" y="906"/>
                    <a:pt x="32" y="909"/>
                  </a:cubicBezTo>
                  <a:lnTo>
                    <a:pt x="35" y="909"/>
                  </a:lnTo>
                  <a:cubicBezTo>
                    <a:pt x="50" y="909"/>
                    <a:pt x="66" y="900"/>
                    <a:pt x="66" y="881"/>
                  </a:cubicBezTo>
                  <a:lnTo>
                    <a:pt x="198" y="38"/>
                  </a:lnTo>
                  <a:cubicBezTo>
                    <a:pt x="201" y="23"/>
                    <a:pt x="189" y="7"/>
                    <a:pt x="171"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14"/>
            <p:cNvSpPr/>
            <p:nvPr/>
          </p:nvSpPr>
          <p:spPr>
            <a:xfrm>
              <a:off x="4953883" y="852708"/>
              <a:ext cx="14396" cy="64566"/>
            </a:xfrm>
            <a:custGeom>
              <a:avLst/>
              <a:gdLst/>
              <a:ahLst/>
              <a:cxnLst/>
              <a:rect l="l" t="t" r="r" b="b"/>
              <a:pathLst>
                <a:path w="202" h="906" extrusionOk="0">
                  <a:moveTo>
                    <a:pt x="166" y="0"/>
                  </a:moveTo>
                  <a:cubicBezTo>
                    <a:pt x="152" y="0"/>
                    <a:pt x="139" y="12"/>
                    <a:pt x="137" y="29"/>
                  </a:cubicBezTo>
                  <a:lnTo>
                    <a:pt x="4" y="871"/>
                  </a:lnTo>
                  <a:cubicBezTo>
                    <a:pt x="1" y="887"/>
                    <a:pt x="13" y="902"/>
                    <a:pt x="32" y="905"/>
                  </a:cubicBezTo>
                  <a:lnTo>
                    <a:pt x="35" y="905"/>
                  </a:lnTo>
                  <a:cubicBezTo>
                    <a:pt x="50" y="905"/>
                    <a:pt x="66" y="893"/>
                    <a:pt x="66" y="881"/>
                  </a:cubicBezTo>
                  <a:lnTo>
                    <a:pt x="198" y="38"/>
                  </a:lnTo>
                  <a:cubicBezTo>
                    <a:pt x="202" y="22"/>
                    <a:pt x="189" y="7"/>
                    <a:pt x="171" y="1"/>
                  </a:cubicBezTo>
                  <a:cubicBezTo>
                    <a:pt x="169" y="0"/>
                    <a:pt x="16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14"/>
            <p:cNvSpPr/>
            <p:nvPr/>
          </p:nvSpPr>
          <p:spPr>
            <a:xfrm>
              <a:off x="4881049" y="841234"/>
              <a:ext cx="14396" cy="64780"/>
            </a:xfrm>
            <a:custGeom>
              <a:avLst/>
              <a:gdLst/>
              <a:ahLst/>
              <a:cxnLst/>
              <a:rect l="l" t="t" r="r" b="b"/>
              <a:pathLst>
                <a:path w="202" h="909" extrusionOk="0">
                  <a:moveTo>
                    <a:pt x="167" y="1"/>
                  </a:moveTo>
                  <a:cubicBezTo>
                    <a:pt x="153" y="1"/>
                    <a:pt x="139" y="15"/>
                    <a:pt x="134" y="29"/>
                  </a:cubicBezTo>
                  <a:lnTo>
                    <a:pt x="4" y="872"/>
                  </a:lnTo>
                  <a:cubicBezTo>
                    <a:pt x="1" y="887"/>
                    <a:pt x="10" y="903"/>
                    <a:pt x="32" y="909"/>
                  </a:cubicBezTo>
                  <a:lnTo>
                    <a:pt x="35" y="909"/>
                  </a:lnTo>
                  <a:cubicBezTo>
                    <a:pt x="50" y="909"/>
                    <a:pt x="66" y="897"/>
                    <a:pt x="66" y="881"/>
                  </a:cubicBezTo>
                  <a:lnTo>
                    <a:pt x="195" y="35"/>
                  </a:lnTo>
                  <a:cubicBezTo>
                    <a:pt x="202" y="20"/>
                    <a:pt x="189" y="4"/>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14"/>
            <p:cNvSpPr/>
            <p:nvPr/>
          </p:nvSpPr>
          <p:spPr>
            <a:xfrm>
              <a:off x="4808001" y="829974"/>
              <a:ext cx="14396" cy="64637"/>
            </a:xfrm>
            <a:custGeom>
              <a:avLst/>
              <a:gdLst/>
              <a:ahLst/>
              <a:cxnLst/>
              <a:rect l="l" t="t" r="r" b="b"/>
              <a:pathLst>
                <a:path w="202" h="907" extrusionOk="0">
                  <a:moveTo>
                    <a:pt x="164" y="0"/>
                  </a:moveTo>
                  <a:cubicBezTo>
                    <a:pt x="151" y="0"/>
                    <a:pt x="139" y="13"/>
                    <a:pt x="137" y="26"/>
                  </a:cubicBezTo>
                  <a:lnTo>
                    <a:pt x="7" y="872"/>
                  </a:lnTo>
                  <a:cubicBezTo>
                    <a:pt x="1" y="888"/>
                    <a:pt x="13" y="903"/>
                    <a:pt x="32" y="906"/>
                  </a:cubicBezTo>
                  <a:lnTo>
                    <a:pt x="38" y="906"/>
                  </a:lnTo>
                  <a:cubicBezTo>
                    <a:pt x="53" y="906"/>
                    <a:pt x="69" y="897"/>
                    <a:pt x="69" y="882"/>
                  </a:cubicBezTo>
                  <a:lnTo>
                    <a:pt x="199" y="36"/>
                  </a:lnTo>
                  <a:cubicBezTo>
                    <a:pt x="202" y="20"/>
                    <a:pt x="192" y="5"/>
                    <a:pt x="171" y="2"/>
                  </a:cubicBezTo>
                  <a:cubicBezTo>
                    <a:pt x="168" y="1"/>
                    <a:pt x="166"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14"/>
            <p:cNvSpPr/>
            <p:nvPr/>
          </p:nvSpPr>
          <p:spPr>
            <a:xfrm>
              <a:off x="4735167" y="818572"/>
              <a:ext cx="14396" cy="64780"/>
            </a:xfrm>
            <a:custGeom>
              <a:avLst/>
              <a:gdLst/>
              <a:ahLst/>
              <a:cxnLst/>
              <a:rect l="l" t="t" r="r" b="b"/>
              <a:pathLst>
                <a:path w="202" h="909" extrusionOk="0">
                  <a:moveTo>
                    <a:pt x="167" y="1"/>
                  </a:moveTo>
                  <a:cubicBezTo>
                    <a:pt x="153" y="1"/>
                    <a:pt x="140" y="15"/>
                    <a:pt x="137" y="29"/>
                  </a:cubicBezTo>
                  <a:lnTo>
                    <a:pt x="4" y="875"/>
                  </a:lnTo>
                  <a:cubicBezTo>
                    <a:pt x="1" y="890"/>
                    <a:pt x="13" y="906"/>
                    <a:pt x="32" y="909"/>
                  </a:cubicBezTo>
                  <a:lnTo>
                    <a:pt x="35" y="909"/>
                  </a:lnTo>
                  <a:cubicBezTo>
                    <a:pt x="50" y="909"/>
                    <a:pt x="66" y="897"/>
                    <a:pt x="66" y="878"/>
                  </a:cubicBezTo>
                  <a:lnTo>
                    <a:pt x="199" y="38"/>
                  </a:lnTo>
                  <a:cubicBezTo>
                    <a:pt x="202" y="23"/>
                    <a:pt x="189" y="7"/>
                    <a:pt x="171" y="1"/>
                  </a:cubicBezTo>
                  <a:cubicBezTo>
                    <a:pt x="169" y="1"/>
                    <a:pt x="168"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14"/>
            <p:cNvSpPr/>
            <p:nvPr/>
          </p:nvSpPr>
          <p:spPr>
            <a:xfrm>
              <a:off x="4662405" y="807383"/>
              <a:ext cx="14324" cy="64780"/>
            </a:xfrm>
            <a:custGeom>
              <a:avLst/>
              <a:gdLst/>
              <a:ahLst/>
              <a:cxnLst/>
              <a:rect l="l" t="t" r="r" b="b"/>
              <a:pathLst>
                <a:path w="201" h="909" extrusionOk="0">
                  <a:moveTo>
                    <a:pt x="166" y="0"/>
                  </a:moveTo>
                  <a:cubicBezTo>
                    <a:pt x="152" y="0"/>
                    <a:pt x="139" y="14"/>
                    <a:pt x="136" y="29"/>
                  </a:cubicBezTo>
                  <a:lnTo>
                    <a:pt x="3" y="875"/>
                  </a:lnTo>
                  <a:cubicBezTo>
                    <a:pt x="0" y="890"/>
                    <a:pt x="12" y="905"/>
                    <a:pt x="31" y="908"/>
                  </a:cubicBezTo>
                  <a:lnTo>
                    <a:pt x="34" y="908"/>
                  </a:lnTo>
                  <a:cubicBezTo>
                    <a:pt x="53" y="908"/>
                    <a:pt x="65" y="896"/>
                    <a:pt x="65" y="881"/>
                  </a:cubicBezTo>
                  <a:lnTo>
                    <a:pt x="198" y="35"/>
                  </a:lnTo>
                  <a:cubicBezTo>
                    <a:pt x="201" y="19"/>
                    <a:pt x="188" y="4"/>
                    <a:pt x="170" y="1"/>
                  </a:cubicBezTo>
                  <a:cubicBezTo>
                    <a:pt x="169" y="0"/>
                    <a:pt x="16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14"/>
            <p:cNvSpPr/>
            <p:nvPr/>
          </p:nvSpPr>
          <p:spPr>
            <a:xfrm>
              <a:off x="4589784" y="796123"/>
              <a:ext cx="14324" cy="64851"/>
            </a:xfrm>
            <a:custGeom>
              <a:avLst/>
              <a:gdLst/>
              <a:ahLst/>
              <a:cxnLst/>
              <a:rect l="l" t="t" r="r" b="b"/>
              <a:pathLst>
                <a:path w="201" h="910" extrusionOk="0">
                  <a:moveTo>
                    <a:pt x="166" y="1"/>
                  </a:moveTo>
                  <a:cubicBezTo>
                    <a:pt x="152" y="1"/>
                    <a:pt x="139" y="15"/>
                    <a:pt x="136" y="29"/>
                  </a:cubicBezTo>
                  <a:lnTo>
                    <a:pt x="3" y="872"/>
                  </a:lnTo>
                  <a:cubicBezTo>
                    <a:pt x="0" y="887"/>
                    <a:pt x="13" y="903"/>
                    <a:pt x="31" y="909"/>
                  </a:cubicBezTo>
                  <a:lnTo>
                    <a:pt x="34" y="909"/>
                  </a:lnTo>
                  <a:cubicBezTo>
                    <a:pt x="50" y="909"/>
                    <a:pt x="62" y="897"/>
                    <a:pt x="65" y="881"/>
                  </a:cubicBezTo>
                  <a:lnTo>
                    <a:pt x="198" y="35"/>
                  </a:lnTo>
                  <a:cubicBezTo>
                    <a:pt x="201" y="20"/>
                    <a:pt x="189" y="4"/>
                    <a:pt x="170" y="1"/>
                  </a:cubicBezTo>
                  <a:cubicBezTo>
                    <a:pt x="169" y="1"/>
                    <a:pt x="167"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6" name="Google Shape;1246;p14"/>
          <p:cNvSpPr txBox="1">
            <a:spLocks noGrp="1"/>
          </p:cNvSpPr>
          <p:nvPr>
            <p:ph type="title"/>
          </p:nvPr>
        </p:nvSpPr>
        <p:spPr>
          <a:xfrm>
            <a:off x="734986" y="2984775"/>
            <a:ext cx="5277300" cy="553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sz="3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247" name="Google Shape;1247;p14"/>
          <p:cNvSpPr txBox="1">
            <a:spLocks noGrp="1"/>
          </p:cNvSpPr>
          <p:nvPr>
            <p:ph type="subTitle" idx="1"/>
          </p:nvPr>
        </p:nvSpPr>
        <p:spPr>
          <a:xfrm>
            <a:off x="734975" y="1604925"/>
            <a:ext cx="5277300" cy="1485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sp>
        <p:nvSpPr>
          <p:cNvPr id="2" name="TextBox 1"/>
          <p:cNvSpPr txBox="1"/>
          <p:nvPr userDrawn="1"/>
        </p:nvSpPr>
        <p:spPr>
          <a:xfrm>
            <a:off x="2418999" y="4662371"/>
            <a:ext cx="4306002" cy="307777"/>
          </a:xfrm>
          <a:prstGeom prst="rect">
            <a:avLst/>
          </a:prstGeom>
          <a:noFill/>
        </p:spPr>
        <p:txBody>
          <a:bodyPr wrap="square" rtlCol="0">
            <a:spAutoFit/>
          </a:bodyPr>
          <a:lstStyle/>
          <a:p>
            <a:pPr algn="ctr"/>
            <a:r>
              <a:rPr lang="en-US" dirty="0">
                <a:solidFill>
                  <a:schemeClr val="accent6">
                    <a:lumMod val="40000"/>
                    <a:lumOff val="60000"/>
                  </a:schemeClr>
                </a:solidFill>
                <a:latin typeface="Quicksand" pitchFamily="2" charset="77"/>
              </a:rPr>
              <a:t>Tài liệu được soạn bởi nhóm 6Ps – 039 702 7436</a:t>
            </a:r>
            <a:endParaRPr lang="en-US" dirty="0">
              <a:solidFill>
                <a:schemeClr val="accent6">
                  <a:lumMod val="40000"/>
                  <a:lumOff val="60000"/>
                </a:schemeClr>
              </a:solidFill>
              <a:latin typeface="Quicksand" pitchFamily="2" charset="7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48"/>
        <p:cNvGrpSpPr/>
        <p:nvPr/>
      </p:nvGrpSpPr>
      <p:grpSpPr>
        <a:xfrm>
          <a:off x="0" y="0"/>
          <a:ext cx="0" cy="0"/>
          <a:chOff x="0" y="0"/>
          <a:chExt cx="0" cy="0"/>
        </a:xfrm>
      </p:grpSpPr>
      <p:sp>
        <p:nvSpPr>
          <p:cNvPr id="1249" name="Google Shape;1249;p15"/>
          <p:cNvSpPr/>
          <p:nvPr/>
        </p:nvSpPr>
        <p:spPr>
          <a:xfrm rot="8099773">
            <a:off x="7005694" y="3305574"/>
            <a:ext cx="3333067" cy="3206048"/>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15"/>
          <p:cNvSpPr/>
          <p:nvPr/>
        </p:nvSpPr>
        <p:spPr>
          <a:xfrm>
            <a:off x="-679375" y="-373150"/>
            <a:ext cx="5251376" cy="3926896"/>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51" name="Google Shape;1251;p15"/>
          <p:cNvGrpSpPr/>
          <p:nvPr/>
        </p:nvGrpSpPr>
        <p:grpSpPr>
          <a:xfrm>
            <a:off x="6723483" y="4907215"/>
            <a:ext cx="1018082" cy="502365"/>
            <a:chOff x="3813359" y="1117994"/>
            <a:chExt cx="561051" cy="276846"/>
          </a:xfrm>
        </p:grpSpPr>
        <p:sp>
          <p:nvSpPr>
            <p:cNvPr id="1252" name="Google Shape;1252;p15"/>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15"/>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15"/>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15"/>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6" name="Google Shape;1256;p15"/>
          <p:cNvGrpSpPr/>
          <p:nvPr/>
        </p:nvGrpSpPr>
        <p:grpSpPr>
          <a:xfrm>
            <a:off x="614329" y="-94918"/>
            <a:ext cx="916700" cy="452339"/>
            <a:chOff x="3813359" y="1117994"/>
            <a:chExt cx="561051" cy="276846"/>
          </a:xfrm>
        </p:grpSpPr>
        <p:sp>
          <p:nvSpPr>
            <p:cNvPr id="1257" name="Google Shape;1257;p15"/>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15"/>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15"/>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15"/>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1" name="Google Shape;1261;p15"/>
          <p:cNvGrpSpPr/>
          <p:nvPr/>
        </p:nvGrpSpPr>
        <p:grpSpPr>
          <a:xfrm>
            <a:off x="-373158" y="2070944"/>
            <a:ext cx="916700" cy="452339"/>
            <a:chOff x="3813359" y="1117994"/>
            <a:chExt cx="561051" cy="276846"/>
          </a:xfrm>
        </p:grpSpPr>
        <p:sp>
          <p:nvSpPr>
            <p:cNvPr id="1262" name="Google Shape;1262;p15"/>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15"/>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15"/>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15"/>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6" name="Google Shape;1266;p15"/>
          <p:cNvSpPr/>
          <p:nvPr/>
        </p:nvSpPr>
        <p:spPr>
          <a:xfrm rot="800344">
            <a:off x="1703474" y="161773"/>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15"/>
          <p:cNvSpPr/>
          <p:nvPr/>
        </p:nvSpPr>
        <p:spPr>
          <a:xfrm rot="800344">
            <a:off x="130855" y="170694"/>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15"/>
          <p:cNvSpPr/>
          <p:nvPr/>
        </p:nvSpPr>
        <p:spPr>
          <a:xfrm rot="800344">
            <a:off x="375788" y="2045934"/>
            <a:ext cx="133735" cy="111642"/>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15"/>
          <p:cNvSpPr txBox="1">
            <a:spLocks noGrp="1"/>
          </p:cNvSpPr>
          <p:nvPr>
            <p:ph type="title"/>
          </p:nvPr>
        </p:nvSpPr>
        <p:spPr>
          <a:xfrm>
            <a:off x="4139075" y="2526150"/>
            <a:ext cx="4269900" cy="882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5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70" name="Google Shape;1270;p15"/>
          <p:cNvSpPr txBox="1">
            <a:spLocks noGrp="1"/>
          </p:cNvSpPr>
          <p:nvPr>
            <p:ph type="title" idx="2" hasCustomPrompt="1"/>
          </p:nvPr>
        </p:nvSpPr>
        <p:spPr>
          <a:xfrm>
            <a:off x="5433425" y="1040225"/>
            <a:ext cx="1681200" cy="127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88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271" name="Google Shape;1271;p15"/>
          <p:cNvSpPr txBox="1">
            <a:spLocks noGrp="1"/>
          </p:cNvSpPr>
          <p:nvPr>
            <p:ph type="subTitle" idx="1"/>
          </p:nvPr>
        </p:nvSpPr>
        <p:spPr>
          <a:xfrm>
            <a:off x="4139075" y="3189000"/>
            <a:ext cx="4269900" cy="4467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b="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1272"/>
        <p:cNvGrpSpPr/>
        <p:nvPr/>
      </p:nvGrpSpPr>
      <p:grpSpPr>
        <a:xfrm>
          <a:off x="0" y="0"/>
          <a:ext cx="0" cy="0"/>
          <a:chOff x="0" y="0"/>
          <a:chExt cx="0" cy="0"/>
        </a:xfrm>
      </p:grpSpPr>
      <p:grpSp>
        <p:nvGrpSpPr>
          <p:cNvPr id="1273" name="Google Shape;1273;p16"/>
          <p:cNvGrpSpPr/>
          <p:nvPr/>
        </p:nvGrpSpPr>
        <p:grpSpPr>
          <a:xfrm>
            <a:off x="8491645" y="1592840"/>
            <a:ext cx="1018082" cy="502365"/>
            <a:chOff x="3813359" y="1117994"/>
            <a:chExt cx="561051" cy="276846"/>
          </a:xfrm>
        </p:grpSpPr>
        <p:sp>
          <p:nvSpPr>
            <p:cNvPr id="1274" name="Google Shape;1274;p16"/>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16"/>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16"/>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16"/>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8" name="Google Shape;1278;p16"/>
          <p:cNvGrpSpPr/>
          <p:nvPr/>
        </p:nvGrpSpPr>
        <p:grpSpPr>
          <a:xfrm>
            <a:off x="-679375" y="-373150"/>
            <a:ext cx="10383927" cy="5936394"/>
            <a:chOff x="-679375" y="-373150"/>
            <a:chExt cx="10383927" cy="5936394"/>
          </a:xfrm>
        </p:grpSpPr>
        <p:sp>
          <p:nvSpPr>
            <p:cNvPr id="1279" name="Google Shape;1279;p16"/>
            <p:cNvSpPr/>
            <p:nvPr/>
          </p:nvSpPr>
          <p:spPr>
            <a:xfrm>
              <a:off x="-679375" y="-373150"/>
              <a:ext cx="2171413" cy="1299421"/>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16"/>
            <p:cNvSpPr/>
            <p:nvPr/>
          </p:nvSpPr>
          <p:spPr>
            <a:xfrm>
              <a:off x="7736650" y="4112377"/>
              <a:ext cx="1967902" cy="1450867"/>
            </a:xfrm>
            <a:custGeom>
              <a:avLst/>
              <a:gdLst/>
              <a:ahLst/>
              <a:cxnLst/>
              <a:rect l="l" t="t" r="r" b="b"/>
              <a:pathLst>
                <a:path w="62379" h="60277" extrusionOk="0">
                  <a:moveTo>
                    <a:pt x="37003" y="1"/>
                  </a:moveTo>
                  <a:lnTo>
                    <a:pt x="519" y="36383"/>
                  </a:lnTo>
                  <a:lnTo>
                    <a:pt x="519" y="36383"/>
                  </a:lnTo>
                  <a:cubicBezTo>
                    <a:pt x="3798" y="32017"/>
                    <a:pt x="24545" y="4419"/>
                    <a:pt x="24870" y="3986"/>
                  </a:cubicBezTo>
                  <a:lnTo>
                    <a:pt x="24789" y="3925"/>
                  </a:lnTo>
                  <a:cubicBezTo>
                    <a:pt x="24437" y="4394"/>
                    <a:pt x="244" y="36571"/>
                    <a:pt x="0" y="36895"/>
                  </a:cubicBezTo>
                  <a:lnTo>
                    <a:pt x="78" y="36960"/>
                  </a:lnTo>
                  <a:lnTo>
                    <a:pt x="36228" y="927"/>
                  </a:lnTo>
                  <a:lnTo>
                    <a:pt x="2134" y="41279"/>
                  </a:lnTo>
                  <a:lnTo>
                    <a:pt x="2208" y="41350"/>
                  </a:lnTo>
                  <a:lnTo>
                    <a:pt x="43965" y="2739"/>
                  </a:lnTo>
                  <a:lnTo>
                    <a:pt x="43965" y="2739"/>
                  </a:lnTo>
                  <a:cubicBezTo>
                    <a:pt x="39884" y="6818"/>
                    <a:pt x="31538" y="15314"/>
                    <a:pt x="31788" y="16534"/>
                  </a:cubicBezTo>
                  <a:cubicBezTo>
                    <a:pt x="31804" y="16611"/>
                    <a:pt x="31850" y="16666"/>
                    <a:pt x="31921" y="16691"/>
                  </a:cubicBezTo>
                  <a:cubicBezTo>
                    <a:pt x="32079" y="16753"/>
                    <a:pt x="32264" y="16781"/>
                    <a:pt x="32474" y="16781"/>
                  </a:cubicBezTo>
                  <a:cubicBezTo>
                    <a:pt x="34011" y="16781"/>
                    <a:pt x="36750" y="15283"/>
                    <a:pt x="37692" y="14743"/>
                  </a:cubicBezTo>
                  <a:lnTo>
                    <a:pt x="37692" y="14743"/>
                  </a:lnTo>
                  <a:lnTo>
                    <a:pt x="10319" y="43175"/>
                  </a:lnTo>
                  <a:lnTo>
                    <a:pt x="10390" y="43249"/>
                  </a:lnTo>
                  <a:lnTo>
                    <a:pt x="33298" y="23848"/>
                  </a:lnTo>
                  <a:lnTo>
                    <a:pt x="33298" y="23848"/>
                  </a:lnTo>
                  <a:cubicBezTo>
                    <a:pt x="32357" y="24691"/>
                    <a:pt x="31403" y="25555"/>
                    <a:pt x="30448" y="26429"/>
                  </a:cubicBezTo>
                  <a:cubicBezTo>
                    <a:pt x="18584" y="37312"/>
                    <a:pt x="12489" y="44503"/>
                    <a:pt x="12335" y="47800"/>
                  </a:cubicBezTo>
                  <a:cubicBezTo>
                    <a:pt x="12307" y="48380"/>
                    <a:pt x="12464" y="48840"/>
                    <a:pt x="12810" y="49174"/>
                  </a:cubicBezTo>
                  <a:cubicBezTo>
                    <a:pt x="13067" y="49431"/>
                    <a:pt x="13402" y="49557"/>
                    <a:pt x="13809" y="49557"/>
                  </a:cubicBezTo>
                  <a:cubicBezTo>
                    <a:pt x="13828" y="49557"/>
                    <a:pt x="13847" y="49557"/>
                    <a:pt x="13866" y="49557"/>
                  </a:cubicBezTo>
                  <a:cubicBezTo>
                    <a:pt x="17253" y="49467"/>
                    <a:pt x="25194" y="40853"/>
                    <a:pt x="33598" y="31736"/>
                  </a:cubicBezTo>
                  <a:cubicBezTo>
                    <a:pt x="43042" y="21492"/>
                    <a:pt x="52808" y="10899"/>
                    <a:pt x="57352" y="10899"/>
                  </a:cubicBezTo>
                  <a:lnTo>
                    <a:pt x="57417" y="10899"/>
                  </a:lnTo>
                  <a:cubicBezTo>
                    <a:pt x="58059" y="10902"/>
                    <a:pt x="58584" y="11134"/>
                    <a:pt x="58976" y="11578"/>
                  </a:cubicBezTo>
                  <a:cubicBezTo>
                    <a:pt x="60094" y="12844"/>
                    <a:pt x="60563" y="14024"/>
                    <a:pt x="60409" y="15188"/>
                  </a:cubicBezTo>
                  <a:cubicBezTo>
                    <a:pt x="60112" y="17451"/>
                    <a:pt x="57442" y="19220"/>
                    <a:pt x="55083" y="20779"/>
                  </a:cubicBezTo>
                  <a:cubicBezTo>
                    <a:pt x="52610" y="22415"/>
                    <a:pt x="50480" y="23826"/>
                    <a:pt x="51372" y="25462"/>
                  </a:cubicBezTo>
                  <a:cubicBezTo>
                    <a:pt x="51861" y="26357"/>
                    <a:pt x="52581" y="26649"/>
                    <a:pt x="53389" y="26649"/>
                  </a:cubicBezTo>
                  <a:cubicBezTo>
                    <a:pt x="54200" y="26649"/>
                    <a:pt x="55099" y="26355"/>
                    <a:pt x="55941" y="26080"/>
                  </a:cubicBezTo>
                  <a:cubicBezTo>
                    <a:pt x="56740" y="25820"/>
                    <a:pt x="57512" y="25570"/>
                    <a:pt x="58151" y="25570"/>
                  </a:cubicBezTo>
                  <a:cubicBezTo>
                    <a:pt x="58499" y="25570"/>
                    <a:pt x="58808" y="25644"/>
                    <a:pt x="59060" y="25833"/>
                  </a:cubicBezTo>
                  <a:cubicBezTo>
                    <a:pt x="59603" y="26244"/>
                    <a:pt x="59847" y="27161"/>
                    <a:pt x="59798" y="28642"/>
                  </a:cubicBezTo>
                  <a:cubicBezTo>
                    <a:pt x="59674" y="32310"/>
                    <a:pt x="46790" y="40051"/>
                    <a:pt x="36003" y="45898"/>
                  </a:cubicBezTo>
                  <a:cubicBezTo>
                    <a:pt x="27201" y="50671"/>
                    <a:pt x="18321" y="54987"/>
                    <a:pt x="14172" y="56892"/>
                  </a:cubicBezTo>
                  <a:cubicBezTo>
                    <a:pt x="11705" y="57874"/>
                    <a:pt x="11705" y="57933"/>
                    <a:pt x="11705" y="57973"/>
                  </a:cubicBezTo>
                  <a:lnTo>
                    <a:pt x="11714" y="58029"/>
                  </a:lnTo>
                  <a:lnTo>
                    <a:pt x="11763" y="58029"/>
                  </a:lnTo>
                  <a:cubicBezTo>
                    <a:pt x="11865" y="58029"/>
                    <a:pt x="12736" y="57658"/>
                    <a:pt x="14184" y="56994"/>
                  </a:cubicBezTo>
                  <a:cubicBezTo>
                    <a:pt x="23557" y="53277"/>
                    <a:pt x="57470" y="40597"/>
                    <a:pt x="61591" y="39056"/>
                  </a:cubicBezTo>
                  <a:lnTo>
                    <a:pt x="61591" y="39056"/>
                  </a:lnTo>
                  <a:lnTo>
                    <a:pt x="30251" y="60187"/>
                  </a:lnTo>
                  <a:lnTo>
                    <a:pt x="30300" y="60276"/>
                  </a:lnTo>
                  <a:lnTo>
                    <a:pt x="58683" y="47216"/>
                  </a:lnTo>
                  <a:lnTo>
                    <a:pt x="58643" y="47124"/>
                  </a:lnTo>
                  <a:lnTo>
                    <a:pt x="30841" y="59921"/>
                  </a:lnTo>
                  <a:lnTo>
                    <a:pt x="62379" y="38658"/>
                  </a:lnTo>
                  <a:lnTo>
                    <a:pt x="61968" y="38809"/>
                  </a:lnTo>
                  <a:cubicBezTo>
                    <a:pt x="61844" y="38856"/>
                    <a:pt x="49266" y="43552"/>
                    <a:pt x="36858" y="48235"/>
                  </a:cubicBezTo>
                  <a:cubicBezTo>
                    <a:pt x="25351" y="52573"/>
                    <a:pt x="19108" y="54960"/>
                    <a:pt x="15725" y="56284"/>
                  </a:cubicBezTo>
                  <a:lnTo>
                    <a:pt x="15725" y="56284"/>
                  </a:lnTo>
                  <a:cubicBezTo>
                    <a:pt x="20272" y="54148"/>
                    <a:pt x="28127" y="50288"/>
                    <a:pt x="36015" y="46012"/>
                  </a:cubicBezTo>
                  <a:cubicBezTo>
                    <a:pt x="46846" y="40140"/>
                    <a:pt x="59782" y="32366"/>
                    <a:pt x="59906" y="28646"/>
                  </a:cubicBezTo>
                  <a:cubicBezTo>
                    <a:pt x="59955" y="27123"/>
                    <a:pt x="59699" y="26179"/>
                    <a:pt x="59124" y="25746"/>
                  </a:cubicBezTo>
                  <a:cubicBezTo>
                    <a:pt x="58850" y="25540"/>
                    <a:pt x="58520" y="25459"/>
                    <a:pt x="58150" y="25459"/>
                  </a:cubicBezTo>
                  <a:cubicBezTo>
                    <a:pt x="57496" y="25459"/>
                    <a:pt x="56718" y="25714"/>
                    <a:pt x="55910" y="25978"/>
                  </a:cubicBezTo>
                  <a:cubicBezTo>
                    <a:pt x="55045" y="26260"/>
                    <a:pt x="54163" y="26547"/>
                    <a:pt x="53382" y="26547"/>
                  </a:cubicBezTo>
                  <a:cubicBezTo>
                    <a:pt x="52606" y="26547"/>
                    <a:pt x="51929" y="26264"/>
                    <a:pt x="51465" y="25410"/>
                  </a:cubicBezTo>
                  <a:cubicBezTo>
                    <a:pt x="50616" y="23854"/>
                    <a:pt x="52715" y="22465"/>
                    <a:pt x="55142" y="20859"/>
                  </a:cubicBezTo>
                  <a:cubicBezTo>
                    <a:pt x="57516" y="19288"/>
                    <a:pt x="60208" y="17506"/>
                    <a:pt x="60514" y="15197"/>
                  </a:cubicBezTo>
                  <a:cubicBezTo>
                    <a:pt x="60671" y="14005"/>
                    <a:pt x="60193" y="12798"/>
                    <a:pt x="59057" y="11510"/>
                  </a:cubicBezTo>
                  <a:cubicBezTo>
                    <a:pt x="58643" y="11041"/>
                    <a:pt x="58093" y="10803"/>
                    <a:pt x="57423" y="10794"/>
                  </a:cubicBezTo>
                  <a:lnTo>
                    <a:pt x="57358" y="10794"/>
                  </a:lnTo>
                  <a:cubicBezTo>
                    <a:pt x="52764" y="10794"/>
                    <a:pt x="42980" y="21406"/>
                    <a:pt x="33527" y="31668"/>
                  </a:cubicBezTo>
                  <a:cubicBezTo>
                    <a:pt x="25135" y="40770"/>
                    <a:pt x="17210" y="49368"/>
                    <a:pt x="13866" y="49458"/>
                  </a:cubicBezTo>
                  <a:cubicBezTo>
                    <a:pt x="13847" y="49458"/>
                    <a:pt x="13829" y="49459"/>
                    <a:pt x="13810" y="49459"/>
                  </a:cubicBezTo>
                  <a:cubicBezTo>
                    <a:pt x="13434" y="49459"/>
                    <a:pt x="13123" y="49338"/>
                    <a:pt x="12884" y="49106"/>
                  </a:cubicBezTo>
                  <a:cubicBezTo>
                    <a:pt x="12563" y="48794"/>
                    <a:pt x="12412" y="48359"/>
                    <a:pt x="12440" y="47809"/>
                  </a:cubicBezTo>
                  <a:cubicBezTo>
                    <a:pt x="12591" y="44583"/>
                    <a:pt x="18843" y="37216"/>
                    <a:pt x="30520" y="26506"/>
                  </a:cubicBezTo>
                  <a:cubicBezTo>
                    <a:pt x="32659" y="24542"/>
                    <a:pt x="34805" y="22631"/>
                    <a:pt x="36827" y="20859"/>
                  </a:cubicBezTo>
                  <a:lnTo>
                    <a:pt x="48343" y="11112"/>
                  </a:lnTo>
                  <a:lnTo>
                    <a:pt x="48275" y="11032"/>
                  </a:lnTo>
                  <a:cubicBezTo>
                    <a:pt x="48207" y="11084"/>
                    <a:pt x="43082" y="15246"/>
                    <a:pt x="36759" y="20782"/>
                  </a:cubicBezTo>
                  <a:lnTo>
                    <a:pt x="11097" y="42517"/>
                  </a:lnTo>
                  <a:lnTo>
                    <a:pt x="38300" y="14261"/>
                  </a:lnTo>
                  <a:lnTo>
                    <a:pt x="37963" y="14465"/>
                  </a:lnTo>
                  <a:cubicBezTo>
                    <a:pt x="37921" y="14490"/>
                    <a:pt x="34289" y="16678"/>
                    <a:pt x="32476" y="16678"/>
                  </a:cubicBezTo>
                  <a:cubicBezTo>
                    <a:pt x="32280" y="16678"/>
                    <a:pt x="32105" y="16652"/>
                    <a:pt x="31958" y="16595"/>
                  </a:cubicBezTo>
                  <a:cubicBezTo>
                    <a:pt x="31921" y="16580"/>
                    <a:pt x="31897" y="16552"/>
                    <a:pt x="31890" y="16512"/>
                  </a:cubicBezTo>
                  <a:cubicBezTo>
                    <a:pt x="31640" y="15296"/>
                    <a:pt x="41143" y="5617"/>
                    <a:pt x="46207" y="667"/>
                  </a:cubicBezTo>
                  <a:lnTo>
                    <a:pt x="46139" y="593"/>
                  </a:lnTo>
                  <a:lnTo>
                    <a:pt x="2748" y="40708"/>
                  </a:lnTo>
                  <a:lnTo>
                    <a:pt x="37080" y="68"/>
                  </a:lnTo>
                  <a:lnTo>
                    <a:pt x="3700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1" name="Google Shape;1281;p16"/>
          <p:cNvGrpSpPr/>
          <p:nvPr/>
        </p:nvGrpSpPr>
        <p:grpSpPr>
          <a:xfrm>
            <a:off x="130786" y="3845525"/>
            <a:ext cx="383586" cy="349583"/>
            <a:chOff x="834192" y="3273430"/>
            <a:chExt cx="335097" cy="305393"/>
          </a:xfrm>
        </p:grpSpPr>
        <p:sp>
          <p:nvSpPr>
            <p:cNvPr id="1282" name="Google Shape;1282;p16"/>
            <p:cNvSpPr/>
            <p:nvPr/>
          </p:nvSpPr>
          <p:spPr>
            <a:xfrm>
              <a:off x="851429" y="3366870"/>
              <a:ext cx="300828" cy="211952"/>
            </a:xfrm>
            <a:custGeom>
              <a:avLst/>
              <a:gdLst/>
              <a:ahLst/>
              <a:cxnLst/>
              <a:rect l="l" t="t" r="r" b="b"/>
              <a:pathLst>
                <a:path w="8831" h="6222" extrusionOk="0">
                  <a:moveTo>
                    <a:pt x="1" y="0"/>
                  </a:moveTo>
                  <a:lnTo>
                    <a:pt x="1" y="6222"/>
                  </a:lnTo>
                  <a:lnTo>
                    <a:pt x="8831" y="6222"/>
                  </a:lnTo>
                  <a:lnTo>
                    <a:pt x="8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16"/>
            <p:cNvSpPr/>
            <p:nvPr/>
          </p:nvSpPr>
          <p:spPr>
            <a:xfrm>
              <a:off x="891932" y="3273430"/>
              <a:ext cx="109076" cy="73069"/>
            </a:xfrm>
            <a:custGeom>
              <a:avLst/>
              <a:gdLst/>
              <a:ahLst/>
              <a:cxnLst/>
              <a:rect l="l" t="t" r="r" b="b"/>
              <a:pathLst>
                <a:path w="3202" h="2145" extrusionOk="0">
                  <a:moveTo>
                    <a:pt x="939" y="1"/>
                  </a:moveTo>
                  <a:cubicBezTo>
                    <a:pt x="727" y="1"/>
                    <a:pt x="516" y="89"/>
                    <a:pt x="368" y="261"/>
                  </a:cubicBezTo>
                  <a:cubicBezTo>
                    <a:pt x="0" y="687"/>
                    <a:pt x="201" y="1351"/>
                    <a:pt x="744" y="1493"/>
                  </a:cubicBezTo>
                  <a:lnTo>
                    <a:pt x="3202" y="2144"/>
                  </a:lnTo>
                  <a:lnTo>
                    <a:pt x="3202" y="1456"/>
                  </a:lnTo>
                  <a:lnTo>
                    <a:pt x="1380" y="144"/>
                  </a:lnTo>
                  <a:cubicBezTo>
                    <a:pt x="1248" y="48"/>
                    <a:pt x="1093" y="1"/>
                    <a:pt x="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16"/>
            <p:cNvSpPr/>
            <p:nvPr/>
          </p:nvSpPr>
          <p:spPr>
            <a:xfrm>
              <a:off x="1000974" y="3273430"/>
              <a:ext cx="109212" cy="73069"/>
            </a:xfrm>
            <a:custGeom>
              <a:avLst/>
              <a:gdLst/>
              <a:ahLst/>
              <a:cxnLst/>
              <a:rect l="l" t="t" r="r" b="b"/>
              <a:pathLst>
                <a:path w="3206" h="2145" extrusionOk="0">
                  <a:moveTo>
                    <a:pt x="2266" y="1"/>
                  </a:moveTo>
                  <a:cubicBezTo>
                    <a:pt x="2112" y="1"/>
                    <a:pt x="1956" y="48"/>
                    <a:pt x="1822" y="144"/>
                  </a:cubicBezTo>
                  <a:lnTo>
                    <a:pt x="1" y="1456"/>
                  </a:lnTo>
                  <a:lnTo>
                    <a:pt x="1" y="2144"/>
                  </a:lnTo>
                  <a:lnTo>
                    <a:pt x="2462" y="1493"/>
                  </a:lnTo>
                  <a:cubicBezTo>
                    <a:pt x="3005" y="1351"/>
                    <a:pt x="3206" y="687"/>
                    <a:pt x="2838" y="261"/>
                  </a:cubicBezTo>
                  <a:cubicBezTo>
                    <a:pt x="2688" y="89"/>
                    <a:pt x="2478"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16"/>
            <p:cNvSpPr/>
            <p:nvPr/>
          </p:nvSpPr>
          <p:spPr>
            <a:xfrm>
              <a:off x="983839" y="3303066"/>
              <a:ext cx="35905" cy="35870"/>
            </a:xfrm>
            <a:custGeom>
              <a:avLst/>
              <a:gdLst/>
              <a:ahLst/>
              <a:cxnLst/>
              <a:rect l="l" t="t" r="r" b="b"/>
              <a:pathLst>
                <a:path w="1054" h="1053" extrusionOk="0">
                  <a:moveTo>
                    <a:pt x="527" y="0"/>
                  </a:moveTo>
                  <a:cubicBezTo>
                    <a:pt x="511" y="0"/>
                    <a:pt x="495" y="1"/>
                    <a:pt x="479" y="2"/>
                  </a:cubicBezTo>
                  <a:cubicBezTo>
                    <a:pt x="204" y="24"/>
                    <a:pt x="1" y="268"/>
                    <a:pt x="1" y="543"/>
                  </a:cubicBezTo>
                  <a:lnTo>
                    <a:pt x="1" y="1052"/>
                  </a:lnTo>
                  <a:lnTo>
                    <a:pt x="1053" y="1052"/>
                  </a:lnTo>
                  <a:lnTo>
                    <a:pt x="1053" y="527"/>
                  </a:lnTo>
                  <a:cubicBezTo>
                    <a:pt x="1053" y="237"/>
                    <a:pt x="817"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16"/>
            <p:cNvSpPr/>
            <p:nvPr/>
          </p:nvSpPr>
          <p:spPr>
            <a:xfrm>
              <a:off x="851429" y="3365303"/>
              <a:ext cx="300726" cy="63770"/>
            </a:xfrm>
            <a:custGeom>
              <a:avLst/>
              <a:gdLst/>
              <a:ahLst/>
              <a:cxnLst/>
              <a:rect l="l" t="t" r="r" b="b"/>
              <a:pathLst>
                <a:path w="8828" h="1872" extrusionOk="0">
                  <a:moveTo>
                    <a:pt x="1" y="0"/>
                  </a:moveTo>
                  <a:lnTo>
                    <a:pt x="1" y="1482"/>
                  </a:lnTo>
                  <a:lnTo>
                    <a:pt x="8828" y="1871"/>
                  </a:lnTo>
                  <a:lnTo>
                    <a:pt x="8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16"/>
            <p:cNvSpPr/>
            <p:nvPr/>
          </p:nvSpPr>
          <p:spPr>
            <a:xfrm>
              <a:off x="834192" y="3335734"/>
              <a:ext cx="335097" cy="65439"/>
            </a:xfrm>
            <a:custGeom>
              <a:avLst/>
              <a:gdLst/>
              <a:ahLst/>
              <a:cxnLst/>
              <a:rect l="l" t="t" r="r" b="b"/>
              <a:pathLst>
                <a:path w="9837" h="1921" extrusionOk="0">
                  <a:moveTo>
                    <a:pt x="0" y="1"/>
                  </a:moveTo>
                  <a:lnTo>
                    <a:pt x="0" y="1921"/>
                  </a:lnTo>
                  <a:lnTo>
                    <a:pt x="9837" y="1921"/>
                  </a:lnTo>
                  <a:lnTo>
                    <a:pt x="98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16"/>
            <p:cNvSpPr/>
            <p:nvPr/>
          </p:nvSpPr>
          <p:spPr>
            <a:xfrm>
              <a:off x="977640" y="3335734"/>
              <a:ext cx="48202" cy="243088"/>
            </a:xfrm>
            <a:custGeom>
              <a:avLst/>
              <a:gdLst/>
              <a:ahLst/>
              <a:cxnLst/>
              <a:rect l="l" t="t" r="r" b="b"/>
              <a:pathLst>
                <a:path w="1415" h="7136" extrusionOk="0">
                  <a:moveTo>
                    <a:pt x="1" y="1"/>
                  </a:moveTo>
                  <a:lnTo>
                    <a:pt x="1" y="7136"/>
                  </a:lnTo>
                  <a:lnTo>
                    <a:pt x="1415" y="7136"/>
                  </a:lnTo>
                  <a:lnTo>
                    <a:pt x="1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9" name="Google Shape;1289;p16"/>
          <p:cNvGrpSpPr/>
          <p:nvPr/>
        </p:nvGrpSpPr>
        <p:grpSpPr>
          <a:xfrm>
            <a:off x="-233060" y="4164594"/>
            <a:ext cx="974530" cy="1070994"/>
            <a:chOff x="6718512" y="3487085"/>
            <a:chExt cx="432932" cy="475786"/>
          </a:xfrm>
        </p:grpSpPr>
        <p:sp>
          <p:nvSpPr>
            <p:cNvPr id="1290" name="Google Shape;1290;p16"/>
            <p:cNvSpPr/>
            <p:nvPr/>
          </p:nvSpPr>
          <p:spPr>
            <a:xfrm>
              <a:off x="6756256" y="3523160"/>
              <a:ext cx="357955" cy="395256"/>
            </a:xfrm>
            <a:custGeom>
              <a:avLst/>
              <a:gdLst/>
              <a:ahLst/>
              <a:cxnLst/>
              <a:rect l="l" t="t" r="r" b="b"/>
              <a:pathLst>
                <a:path w="10508" h="11603" extrusionOk="0">
                  <a:moveTo>
                    <a:pt x="847" y="0"/>
                  </a:moveTo>
                  <a:cubicBezTo>
                    <a:pt x="627" y="0"/>
                    <a:pt x="448" y="198"/>
                    <a:pt x="436" y="445"/>
                  </a:cubicBezTo>
                  <a:lnTo>
                    <a:pt x="10" y="11121"/>
                  </a:lnTo>
                  <a:cubicBezTo>
                    <a:pt x="1" y="11385"/>
                    <a:pt x="186" y="11603"/>
                    <a:pt x="419" y="11603"/>
                  </a:cubicBezTo>
                  <a:cubicBezTo>
                    <a:pt x="420" y="11603"/>
                    <a:pt x="422" y="11603"/>
                    <a:pt x="424" y="11603"/>
                  </a:cubicBezTo>
                  <a:lnTo>
                    <a:pt x="10078" y="11603"/>
                  </a:lnTo>
                  <a:cubicBezTo>
                    <a:pt x="10319" y="11603"/>
                    <a:pt x="10507" y="11377"/>
                    <a:pt x="10492" y="11112"/>
                  </a:cubicBezTo>
                  <a:lnTo>
                    <a:pt x="9914" y="439"/>
                  </a:lnTo>
                  <a:cubicBezTo>
                    <a:pt x="9902" y="192"/>
                    <a:pt x="9720" y="0"/>
                    <a:pt x="9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16"/>
            <p:cNvSpPr/>
            <p:nvPr/>
          </p:nvSpPr>
          <p:spPr>
            <a:xfrm>
              <a:off x="6760787" y="3507899"/>
              <a:ext cx="350256" cy="337959"/>
            </a:xfrm>
            <a:custGeom>
              <a:avLst/>
              <a:gdLst/>
              <a:ahLst/>
              <a:cxnLst/>
              <a:rect l="l" t="t" r="r" b="b"/>
              <a:pathLst>
                <a:path w="10282" h="9921" extrusionOk="0">
                  <a:moveTo>
                    <a:pt x="8238" y="1"/>
                  </a:moveTo>
                  <a:lnTo>
                    <a:pt x="0" y="245"/>
                  </a:lnTo>
                  <a:lnTo>
                    <a:pt x="0" y="285"/>
                  </a:lnTo>
                  <a:lnTo>
                    <a:pt x="115" y="285"/>
                  </a:lnTo>
                  <a:lnTo>
                    <a:pt x="115" y="5641"/>
                  </a:lnTo>
                  <a:lnTo>
                    <a:pt x="303" y="881"/>
                  </a:lnTo>
                  <a:cubicBezTo>
                    <a:pt x="315" y="643"/>
                    <a:pt x="491" y="454"/>
                    <a:pt x="708" y="454"/>
                  </a:cubicBezTo>
                  <a:lnTo>
                    <a:pt x="9377" y="454"/>
                  </a:lnTo>
                  <a:cubicBezTo>
                    <a:pt x="9596" y="454"/>
                    <a:pt x="9781" y="646"/>
                    <a:pt x="9794" y="890"/>
                  </a:cubicBezTo>
                  <a:lnTo>
                    <a:pt x="10266" y="9635"/>
                  </a:lnTo>
                  <a:lnTo>
                    <a:pt x="10266" y="1"/>
                  </a:lnTo>
                  <a:close/>
                  <a:moveTo>
                    <a:pt x="10266" y="9635"/>
                  </a:moveTo>
                  <a:lnTo>
                    <a:pt x="10266" y="9905"/>
                  </a:lnTo>
                  <a:lnTo>
                    <a:pt x="10282" y="9921"/>
                  </a:lnTo>
                  <a:lnTo>
                    <a:pt x="10266" y="9635"/>
                  </a:lnTo>
                  <a:close/>
                </a:path>
              </a:pathLst>
            </a:custGeom>
            <a:solidFill>
              <a:srgbClr val="F0B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16"/>
            <p:cNvSpPr/>
            <p:nvPr/>
          </p:nvSpPr>
          <p:spPr>
            <a:xfrm>
              <a:off x="6762796" y="3507899"/>
              <a:ext cx="279878" cy="7835"/>
            </a:xfrm>
            <a:custGeom>
              <a:avLst/>
              <a:gdLst/>
              <a:ahLst/>
              <a:cxnLst/>
              <a:rect l="l" t="t" r="r" b="b"/>
              <a:pathLst>
                <a:path w="8216" h="230" extrusionOk="0">
                  <a:moveTo>
                    <a:pt x="3" y="1"/>
                  </a:moveTo>
                  <a:lnTo>
                    <a:pt x="0" y="226"/>
                  </a:lnTo>
                  <a:lnTo>
                    <a:pt x="0" y="229"/>
                  </a:lnTo>
                  <a:lnTo>
                    <a:pt x="8216" y="1"/>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16"/>
            <p:cNvSpPr/>
            <p:nvPr/>
          </p:nvSpPr>
          <p:spPr>
            <a:xfrm>
              <a:off x="6757005" y="3517573"/>
              <a:ext cx="7801" cy="375839"/>
            </a:xfrm>
            <a:custGeom>
              <a:avLst/>
              <a:gdLst/>
              <a:ahLst/>
              <a:cxnLst/>
              <a:rect l="l" t="t" r="r" b="b"/>
              <a:pathLst>
                <a:path w="229" h="11033" extrusionOk="0">
                  <a:moveTo>
                    <a:pt x="59" y="1"/>
                  </a:moveTo>
                  <a:lnTo>
                    <a:pt x="59" y="6395"/>
                  </a:lnTo>
                  <a:lnTo>
                    <a:pt x="170" y="6395"/>
                  </a:lnTo>
                  <a:lnTo>
                    <a:pt x="173" y="6398"/>
                  </a:lnTo>
                  <a:lnTo>
                    <a:pt x="229" y="5499"/>
                  </a:lnTo>
                  <a:lnTo>
                    <a:pt x="229" y="1"/>
                  </a:lnTo>
                  <a:close/>
                  <a:moveTo>
                    <a:pt x="65" y="6676"/>
                  </a:moveTo>
                  <a:lnTo>
                    <a:pt x="5" y="10888"/>
                  </a:lnTo>
                  <a:lnTo>
                    <a:pt x="173" y="6676"/>
                  </a:lnTo>
                  <a:close/>
                  <a:moveTo>
                    <a:pt x="5" y="10888"/>
                  </a:moveTo>
                  <a:lnTo>
                    <a:pt x="0" y="11017"/>
                  </a:lnTo>
                  <a:lnTo>
                    <a:pt x="0" y="11032"/>
                  </a:lnTo>
                  <a:lnTo>
                    <a:pt x="3" y="11032"/>
                  </a:lnTo>
                  <a:lnTo>
                    <a:pt x="5" y="10888"/>
                  </a:lnTo>
                  <a:close/>
                </a:path>
              </a:pathLst>
            </a:custGeom>
            <a:solidFill>
              <a:srgbClr val="B82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16"/>
            <p:cNvSpPr/>
            <p:nvPr/>
          </p:nvSpPr>
          <p:spPr>
            <a:xfrm>
              <a:off x="6758981" y="3735385"/>
              <a:ext cx="4258" cy="9606"/>
            </a:xfrm>
            <a:custGeom>
              <a:avLst/>
              <a:gdLst/>
              <a:ahLst/>
              <a:cxnLst/>
              <a:rect l="l" t="t" r="r" b="b"/>
              <a:pathLst>
                <a:path w="125" h="282" extrusionOk="0">
                  <a:moveTo>
                    <a:pt x="4" y="1"/>
                  </a:moveTo>
                  <a:lnTo>
                    <a:pt x="1" y="282"/>
                  </a:lnTo>
                  <a:lnTo>
                    <a:pt x="112" y="282"/>
                  </a:lnTo>
                  <a:lnTo>
                    <a:pt x="124" y="1"/>
                  </a:lnTo>
                  <a:close/>
                </a:path>
              </a:pathLst>
            </a:custGeom>
            <a:solidFill>
              <a:srgbClr val="4C3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16"/>
            <p:cNvSpPr/>
            <p:nvPr/>
          </p:nvSpPr>
          <p:spPr>
            <a:xfrm>
              <a:off x="6756563" y="3523330"/>
              <a:ext cx="354480" cy="369435"/>
            </a:xfrm>
            <a:custGeom>
              <a:avLst/>
              <a:gdLst/>
              <a:ahLst/>
              <a:cxnLst/>
              <a:rect l="l" t="t" r="r" b="b"/>
              <a:pathLst>
                <a:path w="10406" h="10845" extrusionOk="0">
                  <a:moveTo>
                    <a:pt x="9526" y="1"/>
                  </a:moveTo>
                  <a:cubicBezTo>
                    <a:pt x="9518" y="1"/>
                    <a:pt x="9509" y="1"/>
                    <a:pt x="9501" y="1"/>
                  </a:cubicBezTo>
                  <a:lnTo>
                    <a:pt x="832" y="1"/>
                  </a:lnTo>
                  <a:cubicBezTo>
                    <a:pt x="823" y="1"/>
                    <a:pt x="815" y="1"/>
                    <a:pt x="806" y="1"/>
                  </a:cubicBezTo>
                  <a:cubicBezTo>
                    <a:pt x="593" y="1"/>
                    <a:pt x="427" y="190"/>
                    <a:pt x="415" y="428"/>
                  </a:cubicBezTo>
                  <a:lnTo>
                    <a:pt x="220" y="5330"/>
                  </a:lnTo>
                  <a:lnTo>
                    <a:pt x="186" y="6229"/>
                  </a:lnTo>
                  <a:lnTo>
                    <a:pt x="174" y="6504"/>
                  </a:lnTo>
                  <a:lnTo>
                    <a:pt x="1" y="10844"/>
                  </a:lnTo>
                  <a:lnTo>
                    <a:pt x="847" y="983"/>
                  </a:lnTo>
                  <a:cubicBezTo>
                    <a:pt x="873" y="685"/>
                    <a:pt x="1110" y="450"/>
                    <a:pt x="1403" y="450"/>
                  </a:cubicBezTo>
                  <a:cubicBezTo>
                    <a:pt x="1419" y="450"/>
                    <a:pt x="1436" y="451"/>
                    <a:pt x="1452" y="452"/>
                  </a:cubicBezTo>
                  <a:lnTo>
                    <a:pt x="8890" y="452"/>
                  </a:lnTo>
                  <a:cubicBezTo>
                    <a:pt x="8906" y="451"/>
                    <a:pt x="8923" y="450"/>
                    <a:pt x="8939" y="450"/>
                  </a:cubicBezTo>
                  <a:cubicBezTo>
                    <a:pt x="9226" y="450"/>
                    <a:pt x="9460" y="676"/>
                    <a:pt x="9492" y="968"/>
                  </a:cubicBezTo>
                  <a:lnTo>
                    <a:pt x="10406" y="9452"/>
                  </a:lnTo>
                  <a:lnTo>
                    <a:pt x="9918" y="421"/>
                  </a:lnTo>
                  <a:cubicBezTo>
                    <a:pt x="9903" y="184"/>
                    <a:pt x="9734" y="1"/>
                    <a:pt x="9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16"/>
            <p:cNvSpPr/>
            <p:nvPr/>
          </p:nvSpPr>
          <p:spPr>
            <a:xfrm>
              <a:off x="6766680" y="3584988"/>
              <a:ext cx="332168" cy="9606"/>
            </a:xfrm>
            <a:custGeom>
              <a:avLst/>
              <a:gdLst/>
              <a:ahLst/>
              <a:cxnLst/>
              <a:rect l="l" t="t" r="r" b="b"/>
              <a:pathLst>
                <a:path w="9751" h="282" extrusionOk="0">
                  <a:moveTo>
                    <a:pt x="9689" y="1"/>
                  </a:moveTo>
                  <a:lnTo>
                    <a:pt x="59" y="112"/>
                  </a:lnTo>
                  <a:cubicBezTo>
                    <a:pt x="59" y="112"/>
                    <a:pt x="0" y="171"/>
                    <a:pt x="0" y="204"/>
                  </a:cubicBezTo>
                  <a:cubicBezTo>
                    <a:pt x="7" y="235"/>
                    <a:pt x="31" y="263"/>
                    <a:pt x="65" y="282"/>
                  </a:cubicBezTo>
                  <a:lnTo>
                    <a:pt x="9698" y="112"/>
                  </a:lnTo>
                  <a:cubicBezTo>
                    <a:pt x="9729" y="112"/>
                    <a:pt x="9750" y="84"/>
                    <a:pt x="9750" y="53"/>
                  </a:cubicBezTo>
                  <a:cubicBezTo>
                    <a:pt x="9747" y="22"/>
                    <a:pt x="9723" y="1"/>
                    <a:pt x="9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16"/>
            <p:cNvSpPr/>
            <p:nvPr/>
          </p:nvSpPr>
          <p:spPr>
            <a:xfrm>
              <a:off x="6761740" y="3671649"/>
              <a:ext cx="342149" cy="3917"/>
            </a:xfrm>
            <a:custGeom>
              <a:avLst/>
              <a:gdLst/>
              <a:ahLst/>
              <a:cxnLst/>
              <a:rect l="l" t="t" r="r" b="b"/>
              <a:pathLst>
                <a:path w="10044" h="115" extrusionOk="0">
                  <a:moveTo>
                    <a:pt x="62" y="1"/>
                  </a:moveTo>
                  <a:cubicBezTo>
                    <a:pt x="28" y="1"/>
                    <a:pt x="0" y="25"/>
                    <a:pt x="0" y="56"/>
                  </a:cubicBezTo>
                  <a:cubicBezTo>
                    <a:pt x="0" y="87"/>
                    <a:pt x="28" y="115"/>
                    <a:pt x="62" y="115"/>
                  </a:cubicBezTo>
                  <a:lnTo>
                    <a:pt x="9982" y="115"/>
                  </a:lnTo>
                  <a:cubicBezTo>
                    <a:pt x="10016" y="115"/>
                    <a:pt x="10044" y="90"/>
                    <a:pt x="10044" y="56"/>
                  </a:cubicBezTo>
                  <a:cubicBezTo>
                    <a:pt x="10044" y="25"/>
                    <a:pt x="10016" y="1"/>
                    <a:pt x="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16"/>
            <p:cNvSpPr/>
            <p:nvPr/>
          </p:nvSpPr>
          <p:spPr>
            <a:xfrm>
              <a:off x="6761843" y="3739064"/>
              <a:ext cx="345726" cy="3917"/>
            </a:xfrm>
            <a:custGeom>
              <a:avLst/>
              <a:gdLst/>
              <a:ahLst/>
              <a:cxnLst/>
              <a:rect l="l" t="t" r="r" b="b"/>
              <a:pathLst>
                <a:path w="10149" h="115" extrusionOk="0">
                  <a:moveTo>
                    <a:pt x="62" y="1"/>
                  </a:moveTo>
                  <a:cubicBezTo>
                    <a:pt x="28" y="1"/>
                    <a:pt x="0" y="25"/>
                    <a:pt x="0" y="59"/>
                  </a:cubicBezTo>
                  <a:cubicBezTo>
                    <a:pt x="0" y="90"/>
                    <a:pt x="28" y="115"/>
                    <a:pt x="62" y="115"/>
                  </a:cubicBezTo>
                  <a:lnTo>
                    <a:pt x="10087" y="115"/>
                  </a:lnTo>
                  <a:cubicBezTo>
                    <a:pt x="10121" y="115"/>
                    <a:pt x="10149" y="90"/>
                    <a:pt x="10149" y="59"/>
                  </a:cubicBezTo>
                  <a:cubicBezTo>
                    <a:pt x="10149" y="25"/>
                    <a:pt x="10121" y="1"/>
                    <a:pt x="100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16"/>
            <p:cNvSpPr/>
            <p:nvPr/>
          </p:nvSpPr>
          <p:spPr>
            <a:xfrm>
              <a:off x="6757619" y="3802697"/>
              <a:ext cx="353629" cy="15500"/>
            </a:xfrm>
            <a:custGeom>
              <a:avLst/>
              <a:gdLst/>
              <a:ahLst/>
              <a:cxnLst/>
              <a:rect l="l" t="t" r="r" b="b"/>
              <a:pathLst>
                <a:path w="10381" h="455" extrusionOk="0">
                  <a:moveTo>
                    <a:pt x="10319" y="1"/>
                  </a:moveTo>
                  <a:lnTo>
                    <a:pt x="60" y="328"/>
                  </a:lnTo>
                  <a:cubicBezTo>
                    <a:pt x="26" y="331"/>
                    <a:pt x="1" y="359"/>
                    <a:pt x="1" y="393"/>
                  </a:cubicBezTo>
                  <a:cubicBezTo>
                    <a:pt x="7" y="430"/>
                    <a:pt x="32" y="455"/>
                    <a:pt x="63" y="455"/>
                  </a:cubicBezTo>
                  <a:lnTo>
                    <a:pt x="10322" y="127"/>
                  </a:lnTo>
                  <a:cubicBezTo>
                    <a:pt x="10356" y="124"/>
                    <a:pt x="10381" y="96"/>
                    <a:pt x="10381" y="62"/>
                  </a:cubicBezTo>
                  <a:cubicBezTo>
                    <a:pt x="10375" y="28"/>
                    <a:pt x="10350" y="1"/>
                    <a:pt x="1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16"/>
            <p:cNvSpPr/>
            <p:nvPr/>
          </p:nvSpPr>
          <p:spPr>
            <a:xfrm>
              <a:off x="6916327" y="3548300"/>
              <a:ext cx="24016" cy="24220"/>
            </a:xfrm>
            <a:custGeom>
              <a:avLst/>
              <a:gdLst/>
              <a:ahLst/>
              <a:cxnLst/>
              <a:rect l="l" t="t" r="r" b="b"/>
              <a:pathLst>
                <a:path w="705" h="711" extrusionOk="0">
                  <a:moveTo>
                    <a:pt x="353" y="124"/>
                  </a:moveTo>
                  <a:cubicBezTo>
                    <a:pt x="479" y="124"/>
                    <a:pt x="584" y="229"/>
                    <a:pt x="584" y="355"/>
                  </a:cubicBezTo>
                  <a:cubicBezTo>
                    <a:pt x="584" y="482"/>
                    <a:pt x="479" y="587"/>
                    <a:pt x="353" y="587"/>
                  </a:cubicBezTo>
                  <a:cubicBezTo>
                    <a:pt x="226" y="587"/>
                    <a:pt x="121" y="482"/>
                    <a:pt x="121" y="355"/>
                  </a:cubicBezTo>
                  <a:cubicBezTo>
                    <a:pt x="121" y="229"/>
                    <a:pt x="226" y="124"/>
                    <a:pt x="353" y="124"/>
                  </a:cubicBezTo>
                  <a:close/>
                  <a:moveTo>
                    <a:pt x="353" y="0"/>
                  </a:moveTo>
                  <a:cubicBezTo>
                    <a:pt x="158" y="0"/>
                    <a:pt x="1" y="158"/>
                    <a:pt x="1" y="355"/>
                  </a:cubicBezTo>
                  <a:cubicBezTo>
                    <a:pt x="1" y="553"/>
                    <a:pt x="158" y="710"/>
                    <a:pt x="353" y="710"/>
                  </a:cubicBezTo>
                  <a:cubicBezTo>
                    <a:pt x="544" y="710"/>
                    <a:pt x="705" y="553"/>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16"/>
            <p:cNvSpPr/>
            <p:nvPr/>
          </p:nvSpPr>
          <p:spPr>
            <a:xfrm>
              <a:off x="6916327" y="369563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16"/>
            <p:cNvSpPr/>
            <p:nvPr/>
          </p:nvSpPr>
          <p:spPr>
            <a:xfrm>
              <a:off x="6916327" y="3831312"/>
              <a:ext cx="24016" cy="24220"/>
            </a:xfrm>
            <a:custGeom>
              <a:avLst/>
              <a:gdLst/>
              <a:ahLst/>
              <a:cxnLst/>
              <a:rect l="l" t="t" r="r" b="b"/>
              <a:pathLst>
                <a:path w="705" h="711" extrusionOk="0">
                  <a:moveTo>
                    <a:pt x="353" y="124"/>
                  </a:moveTo>
                  <a:cubicBezTo>
                    <a:pt x="479" y="124"/>
                    <a:pt x="584" y="229"/>
                    <a:pt x="584" y="355"/>
                  </a:cubicBezTo>
                  <a:cubicBezTo>
                    <a:pt x="584" y="485"/>
                    <a:pt x="479" y="587"/>
                    <a:pt x="353" y="587"/>
                  </a:cubicBezTo>
                  <a:cubicBezTo>
                    <a:pt x="226" y="587"/>
                    <a:pt x="121" y="485"/>
                    <a:pt x="121" y="355"/>
                  </a:cubicBezTo>
                  <a:cubicBezTo>
                    <a:pt x="121" y="229"/>
                    <a:pt x="226" y="124"/>
                    <a:pt x="353" y="124"/>
                  </a:cubicBezTo>
                  <a:close/>
                  <a:moveTo>
                    <a:pt x="353" y="0"/>
                  </a:moveTo>
                  <a:cubicBezTo>
                    <a:pt x="158" y="0"/>
                    <a:pt x="1" y="161"/>
                    <a:pt x="1" y="355"/>
                  </a:cubicBezTo>
                  <a:cubicBezTo>
                    <a:pt x="1" y="553"/>
                    <a:pt x="158" y="711"/>
                    <a:pt x="353" y="711"/>
                  </a:cubicBezTo>
                  <a:cubicBezTo>
                    <a:pt x="544" y="711"/>
                    <a:pt x="705" y="550"/>
                    <a:pt x="705" y="355"/>
                  </a:cubicBezTo>
                  <a:cubicBezTo>
                    <a:pt x="705" y="161"/>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16"/>
            <p:cNvSpPr/>
            <p:nvPr/>
          </p:nvSpPr>
          <p:spPr>
            <a:xfrm>
              <a:off x="6916327" y="3620961"/>
              <a:ext cx="24016" cy="24220"/>
            </a:xfrm>
            <a:custGeom>
              <a:avLst/>
              <a:gdLst/>
              <a:ahLst/>
              <a:cxnLst/>
              <a:rect l="l" t="t" r="r" b="b"/>
              <a:pathLst>
                <a:path w="705" h="711" extrusionOk="0">
                  <a:moveTo>
                    <a:pt x="353" y="124"/>
                  </a:moveTo>
                  <a:cubicBezTo>
                    <a:pt x="479" y="124"/>
                    <a:pt x="584" y="229"/>
                    <a:pt x="584" y="356"/>
                  </a:cubicBezTo>
                  <a:cubicBezTo>
                    <a:pt x="584" y="485"/>
                    <a:pt x="479" y="587"/>
                    <a:pt x="353" y="587"/>
                  </a:cubicBezTo>
                  <a:cubicBezTo>
                    <a:pt x="226" y="587"/>
                    <a:pt x="121" y="485"/>
                    <a:pt x="121" y="356"/>
                  </a:cubicBezTo>
                  <a:cubicBezTo>
                    <a:pt x="121" y="229"/>
                    <a:pt x="226" y="124"/>
                    <a:pt x="353" y="124"/>
                  </a:cubicBezTo>
                  <a:close/>
                  <a:moveTo>
                    <a:pt x="353" y="1"/>
                  </a:moveTo>
                  <a:cubicBezTo>
                    <a:pt x="158" y="1"/>
                    <a:pt x="1" y="161"/>
                    <a:pt x="1" y="356"/>
                  </a:cubicBezTo>
                  <a:cubicBezTo>
                    <a:pt x="1" y="553"/>
                    <a:pt x="158" y="711"/>
                    <a:pt x="353" y="711"/>
                  </a:cubicBezTo>
                  <a:cubicBezTo>
                    <a:pt x="544" y="711"/>
                    <a:pt x="705" y="553"/>
                    <a:pt x="705" y="356"/>
                  </a:cubicBezTo>
                  <a:cubicBezTo>
                    <a:pt x="705" y="161"/>
                    <a:pt x="544"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16"/>
            <p:cNvSpPr/>
            <p:nvPr/>
          </p:nvSpPr>
          <p:spPr>
            <a:xfrm>
              <a:off x="6916327" y="3761070"/>
              <a:ext cx="24016" cy="24118"/>
            </a:xfrm>
            <a:custGeom>
              <a:avLst/>
              <a:gdLst/>
              <a:ahLst/>
              <a:cxnLst/>
              <a:rect l="l" t="t" r="r" b="b"/>
              <a:pathLst>
                <a:path w="705" h="708" extrusionOk="0">
                  <a:moveTo>
                    <a:pt x="353" y="124"/>
                  </a:moveTo>
                  <a:cubicBezTo>
                    <a:pt x="479" y="124"/>
                    <a:pt x="584" y="225"/>
                    <a:pt x="584" y="355"/>
                  </a:cubicBezTo>
                  <a:cubicBezTo>
                    <a:pt x="584" y="482"/>
                    <a:pt x="479" y="587"/>
                    <a:pt x="353" y="587"/>
                  </a:cubicBezTo>
                  <a:cubicBezTo>
                    <a:pt x="226" y="587"/>
                    <a:pt x="121" y="482"/>
                    <a:pt x="121" y="355"/>
                  </a:cubicBezTo>
                  <a:cubicBezTo>
                    <a:pt x="121" y="225"/>
                    <a:pt x="226" y="124"/>
                    <a:pt x="353" y="124"/>
                  </a:cubicBezTo>
                  <a:close/>
                  <a:moveTo>
                    <a:pt x="353" y="0"/>
                  </a:moveTo>
                  <a:cubicBezTo>
                    <a:pt x="158" y="0"/>
                    <a:pt x="1" y="158"/>
                    <a:pt x="1" y="355"/>
                  </a:cubicBezTo>
                  <a:cubicBezTo>
                    <a:pt x="1" y="550"/>
                    <a:pt x="158" y="707"/>
                    <a:pt x="353" y="707"/>
                  </a:cubicBezTo>
                  <a:cubicBezTo>
                    <a:pt x="544" y="707"/>
                    <a:pt x="705" y="550"/>
                    <a:pt x="705" y="355"/>
                  </a:cubicBezTo>
                  <a:cubicBezTo>
                    <a:pt x="705" y="158"/>
                    <a:pt x="544" y="0"/>
                    <a:pt x="3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16"/>
            <p:cNvSpPr/>
            <p:nvPr/>
          </p:nvSpPr>
          <p:spPr>
            <a:xfrm>
              <a:off x="6718512" y="3487085"/>
              <a:ext cx="432932" cy="475786"/>
            </a:xfrm>
            <a:custGeom>
              <a:avLst/>
              <a:gdLst/>
              <a:ahLst/>
              <a:cxnLst/>
              <a:rect l="l" t="t" r="r" b="b"/>
              <a:pathLst>
                <a:path w="12709" h="13967" extrusionOk="0">
                  <a:moveTo>
                    <a:pt x="10609" y="1065"/>
                  </a:moveTo>
                  <a:cubicBezTo>
                    <a:pt x="10828" y="1065"/>
                    <a:pt x="11010" y="1254"/>
                    <a:pt x="11022" y="1501"/>
                  </a:cubicBezTo>
                  <a:lnTo>
                    <a:pt x="11600" y="12174"/>
                  </a:lnTo>
                  <a:cubicBezTo>
                    <a:pt x="11621" y="12436"/>
                    <a:pt x="11427" y="12665"/>
                    <a:pt x="11189" y="12665"/>
                  </a:cubicBezTo>
                  <a:lnTo>
                    <a:pt x="1532" y="12665"/>
                  </a:lnTo>
                  <a:cubicBezTo>
                    <a:pt x="1297" y="12665"/>
                    <a:pt x="1109" y="12446"/>
                    <a:pt x="1118" y="12183"/>
                  </a:cubicBezTo>
                  <a:lnTo>
                    <a:pt x="1544" y="1507"/>
                  </a:lnTo>
                  <a:cubicBezTo>
                    <a:pt x="1556" y="1260"/>
                    <a:pt x="1735" y="1065"/>
                    <a:pt x="1958" y="1065"/>
                  </a:cubicBezTo>
                  <a:close/>
                  <a:moveTo>
                    <a:pt x="11535" y="0"/>
                  </a:moveTo>
                  <a:cubicBezTo>
                    <a:pt x="7549" y="3"/>
                    <a:pt x="4678" y="93"/>
                    <a:pt x="964" y="130"/>
                  </a:cubicBezTo>
                  <a:cubicBezTo>
                    <a:pt x="744" y="133"/>
                    <a:pt x="562" y="324"/>
                    <a:pt x="553" y="559"/>
                  </a:cubicBezTo>
                  <a:cubicBezTo>
                    <a:pt x="355" y="5249"/>
                    <a:pt x="152" y="9127"/>
                    <a:pt x="7" y="13502"/>
                  </a:cubicBezTo>
                  <a:cubicBezTo>
                    <a:pt x="1" y="13758"/>
                    <a:pt x="186" y="13966"/>
                    <a:pt x="417" y="13966"/>
                  </a:cubicBezTo>
                  <a:cubicBezTo>
                    <a:pt x="428" y="13966"/>
                    <a:pt x="440" y="13966"/>
                    <a:pt x="451" y="13965"/>
                  </a:cubicBezTo>
                  <a:lnTo>
                    <a:pt x="12316" y="13965"/>
                  </a:lnTo>
                  <a:cubicBezTo>
                    <a:pt x="12538" y="13949"/>
                    <a:pt x="12708" y="13742"/>
                    <a:pt x="12702" y="13499"/>
                  </a:cubicBezTo>
                  <a:cubicBezTo>
                    <a:pt x="12563" y="9269"/>
                    <a:pt x="12338" y="4622"/>
                    <a:pt x="11952" y="405"/>
                  </a:cubicBezTo>
                  <a:cubicBezTo>
                    <a:pt x="11933" y="173"/>
                    <a:pt x="11751" y="0"/>
                    <a:pt x="1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6" name="Google Shape;1306;p16"/>
          <p:cNvGrpSpPr/>
          <p:nvPr/>
        </p:nvGrpSpPr>
        <p:grpSpPr>
          <a:xfrm>
            <a:off x="8237323" y="69213"/>
            <a:ext cx="796094" cy="803404"/>
            <a:chOff x="4254388" y="3013473"/>
            <a:chExt cx="923329" cy="931807"/>
          </a:xfrm>
        </p:grpSpPr>
        <p:sp>
          <p:nvSpPr>
            <p:cNvPr id="1307" name="Google Shape;1307;p16"/>
            <p:cNvSpPr/>
            <p:nvPr/>
          </p:nvSpPr>
          <p:spPr>
            <a:xfrm>
              <a:off x="4254388" y="3013473"/>
              <a:ext cx="923329" cy="931807"/>
            </a:xfrm>
            <a:custGeom>
              <a:avLst/>
              <a:gdLst/>
              <a:ahLst/>
              <a:cxnLst/>
              <a:rect l="l" t="t" r="r" b="b"/>
              <a:pathLst>
                <a:path w="9340" h="9426" extrusionOk="0">
                  <a:moveTo>
                    <a:pt x="4668" y="0"/>
                  </a:moveTo>
                  <a:cubicBezTo>
                    <a:pt x="2090" y="0"/>
                    <a:pt x="0" y="2112"/>
                    <a:pt x="0" y="4715"/>
                  </a:cubicBezTo>
                  <a:cubicBezTo>
                    <a:pt x="0" y="7317"/>
                    <a:pt x="2090" y="9426"/>
                    <a:pt x="4668" y="9426"/>
                  </a:cubicBezTo>
                  <a:cubicBezTo>
                    <a:pt x="7246" y="9426"/>
                    <a:pt x="9340" y="7314"/>
                    <a:pt x="9340" y="4715"/>
                  </a:cubicBezTo>
                  <a:cubicBezTo>
                    <a:pt x="9340" y="2112"/>
                    <a:pt x="7246" y="6"/>
                    <a:pt x="4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16"/>
            <p:cNvSpPr/>
            <p:nvPr/>
          </p:nvSpPr>
          <p:spPr>
            <a:xfrm>
              <a:off x="4574784" y="3217313"/>
              <a:ext cx="195441" cy="362106"/>
            </a:xfrm>
            <a:custGeom>
              <a:avLst/>
              <a:gdLst/>
              <a:ahLst/>
              <a:cxnLst/>
              <a:rect l="l" t="t" r="r" b="b"/>
              <a:pathLst>
                <a:path w="1977" h="3663" extrusionOk="0">
                  <a:moveTo>
                    <a:pt x="1552" y="0"/>
                  </a:moveTo>
                  <a:cubicBezTo>
                    <a:pt x="1551" y="0"/>
                    <a:pt x="1549" y="0"/>
                    <a:pt x="1548" y="0"/>
                  </a:cubicBezTo>
                  <a:cubicBezTo>
                    <a:pt x="1520" y="0"/>
                    <a:pt x="1501" y="22"/>
                    <a:pt x="1505" y="50"/>
                  </a:cubicBezTo>
                  <a:lnTo>
                    <a:pt x="1751" y="3083"/>
                  </a:lnTo>
                  <a:lnTo>
                    <a:pt x="1751" y="3083"/>
                  </a:lnTo>
                  <a:lnTo>
                    <a:pt x="38" y="3573"/>
                  </a:lnTo>
                  <a:cubicBezTo>
                    <a:pt x="10" y="3576"/>
                    <a:pt x="1" y="3603"/>
                    <a:pt x="4" y="3628"/>
                  </a:cubicBezTo>
                  <a:cubicBezTo>
                    <a:pt x="7" y="3648"/>
                    <a:pt x="28" y="3663"/>
                    <a:pt x="50" y="3663"/>
                  </a:cubicBezTo>
                  <a:cubicBezTo>
                    <a:pt x="52" y="3663"/>
                    <a:pt x="54" y="3662"/>
                    <a:pt x="57" y="3662"/>
                  </a:cubicBezTo>
                  <a:lnTo>
                    <a:pt x="1887" y="3264"/>
                  </a:lnTo>
                  <a:cubicBezTo>
                    <a:pt x="1937" y="3255"/>
                    <a:pt x="1977" y="3202"/>
                    <a:pt x="1968" y="3150"/>
                  </a:cubicBezTo>
                  <a:lnTo>
                    <a:pt x="1594" y="37"/>
                  </a:lnTo>
                  <a:cubicBezTo>
                    <a:pt x="1591" y="17"/>
                    <a:pt x="1570" y="0"/>
                    <a:pt x="1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16"/>
            <p:cNvSpPr/>
            <p:nvPr/>
          </p:nvSpPr>
          <p:spPr>
            <a:xfrm>
              <a:off x="4496390" y="3135856"/>
              <a:ext cx="57436" cy="50811"/>
            </a:xfrm>
            <a:custGeom>
              <a:avLst/>
              <a:gdLst/>
              <a:ahLst/>
              <a:cxnLst/>
              <a:rect l="l" t="t" r="r" b="b"/>
              <a:pathLst>
                <a:path w="581" h="514" extrusionOk="0">
                  <a:moveTo>
                    <a:pt x="292" y="1"/>
                  </a:moveTo>
                  <a:cubicBezTo>
                    <a:pt x="249" y="1"/>
                    <a:pt x="204" y="12"/>
                    <a:pt x="164" y="37"/>
                  </a:cubicBezTo>
                  <a:cubicBezTo>
                    <a:pt x="44" y="105"/>
                    <a:pt x="0" y="263"/>
                    <a:pt x="72" y="386"/>
                  </a:cubicBezTo>
                  <a:cubicBezTo>
                    <a:pt x="118" y="468"/>
                    <a:pt x="204" y="514"/>
                    <a:pt x="293" y="514"/>
                  </a:cubicBezTo>
                  <a:cubicBezTo>
                    <a:pt x="335" y="514"/>
                    <a:pt x="378" y="504"/>
                    <a:pt x="417" y="482"/>
                  </a:cubicBezTo>
                  <a:cubicBezTo>
                    <a:pt x="538" y="411"/>
                    <a:pt x="581" y="253"/>
                    <a:pt x="510" y="130"/>
                  </a:cubicBezTo>
                  <a:cubicBezTo>
                    <a:pt x="465" y="47"/>
                    <a:pt x="380" y="1"/>
                    <a:pt x="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16"/>
            <p:cNvSpPr/>
            <p:nvPr/>
          </p:nvSpPr>
          <p:spPr>
            <a:xfrm>
              <a:off x="4861074" y="3772585"/>
              <a:ext cx="57535" cy="50811"/>
            </a:xfrm>
            <a:custGeom>
              <a:avLst/>
              <a:gdLst/>
              <a:ahLst/>
              <a:cxnLst/>
              <a:rect l="l" t="t" r="r" b="b"/>
              <a:pathLst>
                <a:path w="582" h="514" extrusionOk="0">
                  <a:moveTo>
                    <a:pt x="292" y="0"/>
                  </a:moveTo>
                  <a:cubicBezTo>
                    <a:pt x="249" y="0"/>
                    <a:pt x="205" y="12"/>
                    <a:pt x="165" y="36"/>
                  </a:cubicBezTo>
                  <a:cubicBezTo>
                    <a:pt x="44" y="104"/>
                    <a:pt x="1" y="265"/>
                    <a:pt x="72" y="388"/>
                  </a:cubicBezTo>
                  <a:cubicBezTo>
                    <a:pt x="118" y="468"/>
                    <a:pt x="204" y="513"/>
                    <a:pt x="292" y="513"/>
                  </a:cubicBezTo>
                  <a:cubicBezTo>
                    <a:pt x="335" y="513"/>
                    <a:pt x="378" y="503"/>
                    <a:pt x="418" y="481"/>
                  </a:cubicBezTo>
                  <a:cubicBezTo>
                    <a:pt x="538" y="410"/>
                    <a:pt x="581" y="253"/>
                    <a:pt x="510" y="129"/>
                  </a:cubicBezTo>
                  <a:cubicBezTo>
                    <a:pt x="463" y="47"/>
                    <a:pt x="379" y="0"/>
                    <a:pt x="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16"/>
            <p:cNvSpPr/>
            <p:nvPr/>
          </p:nvSpPr>
          <p:spPr>
            <a:xfrm>
              <a:off x="4363032" y="3270300"/>
              <a:ext cx="57140" cy="51009"/>
            </a:xfrm>
            <a:custGeom>
              <a:avLst/>
              <a:gdLst/>
              <a:ahLst/>
              <a:cxnLst/>
              <a:rect l="l" t="t" r="r" b="b"/>
              <a:pathLst>
                <a:path w="578" h="516" extrusionOk="0">
                  <a:moveTo>
                    <a:pt x="289" y="1"/>
                  </a:moveTo>
                  <a:cubicBezTo>
                    <a:pt x="201" y="1"/>
                    <a:pt x="116" y="46"/>
                    <a:pt x="68" y="128"/>
                  </a:cubicBezTo>
                  <a:cubicBezTo>
                    <a:pt x="0" y="252"/>
                    <a:pt x="37" y="409"/>
                    <a:pt x="161" y="480"/>
                  </a:cubicBezTo>
                  <a:cubicBezTo>
                    <a:pt x="201" y="504"/>
                    <a:pt x="245" y="515"/>
                    <a:pt x="288" y="515"/>
                  </a:cubicBezTo>
                  <a:cubicBezTo>
                    <a:pt x="376" y="515"/>
                    <a:pt x="462" y="469"/>
                    <a:pt x="510" y="384"/>
                  </a:cubicBezTo>
                  <a:cubicBezTo>
                    <a:pt x="578" y="264"/>
                    <a:pt x="541" y="104"/>
                    <a:pt x="417" y="36"/>
                  </a:cubicBezTo>
                  <a:cubicBezTo>
                    <a:pt x="377" y="12"/>
                    <a:pt x="333"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16"/>
            <p:cNvSpPr/>
            <p:nvPr/>
          </p:nvSpPr>
          <p:spPr>
            <a:xfrm>
              <a:off x="4994531" y="3637944"/>
              <a:ext cx="57140" cy="51108"/>
            </a:xfrm>
            <a:custGeom>
              <a:avLst/>
              <a:gdLst/>
              <a:ahLst/>
              <a:cxnLst/>
              <a:rect l="l" t="t" r="r" b="b"/>
              <a:pathLst>
                <a:path w="578" h="517" extrusionOk="0">
                  <a:moveTo>
                    <a:pt x="285" y="1"/>
                  </a:moveTo>
                  <a:cubicBezTo>
                    <a:pt x="197" y="1"/>
                    <a:pt x="113" y="47"/>
                    <a:pt x="68" y="130"/>
                  </a:cubicBezTo>
                  <a:cubicBezTo>
                    <a:pt x="0" y="253"/>
                    <a:pt x="37" y="411"/>
                    <a:pt x="161" y="482"/>
                  </a:cubicBezTo>
                  <a:cubicBezTo>
                    <a:pt x="201" y="505"/>
                    <a:pt x="245" y="517"/>
                    <a:pt x="289" y="517"/>
                  </a:cubicBezTo>
                  <a:cubicBezTo>
                    <a:pt x="376" y="517"/>
                    <a:pt x="462" y="471"/>
                    <a:pt x="510" y="389"/>
                  </a:cubicBezTo>
                  <a:cubicBezTo>
                    <a:pt x="578" y="265"/>
                    <a:pt x="540" y="105"/>
                    <a:pt x="417" y="37"/>
                  </a:cubicBezTo>
                  <a:cubicBezTo>
                    <a:pt x="375" y="12"/>
                    <a:pt x="329"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16"/>
            <p:cNvSpPr/>
            <p:nvPr/>
          </p:nvSpPr>
          <p:spPr>
            <a:xfrm>
              <a:off x="4363032" y="3638142"/>
              <a:ext cx="57140" cy="50614"/>
            </a:xfrm>
            <a:custGeom>
              <a:avLst/>
              <a:gdLst/>
              <a:ahLst/>
              <a:cxnLst/>
              <a:rect l="l" t="t" r="r" b="b"/>
              <a:pathLst>
                <a:path w="578" h="512" extrusionOk="0">
                  <a:moveTo>
                    <a:pt x="288" y="1"/>
                  </a:moveTo>
                  <a:cubicBezTo>
                    <a:pt x="245" y="1"/>
                    <a:pt x="201" y="12"/>
                    <a:pt x="161" y="35"/>
                  </a:cubicBezTo>
                  <a:cubicBezTo>
                    <a:pt x="40" y="103"/>
                    <a:pt x="0" y="263"/>
                    <a:pt x="68" y="387"/>
                  </a:cubicBezTo>
                  <a:cubicBezTo>
                    <a:pt x="116" y="466"/>
                    <a:pt x="203" y="512"/>
                    <a:pt x="292" y="512"/>
                  </a:cubicBezTo>
                  <a:cubicBezTo>
                    <a:pt x="334" y="512"/>
                    <a:pt x="377" y="501"/>
                    <a:pt x="417" y="480"/>
                  </a:cubicBezTo>
                  <a:cubicBezTo>
                    <a:pt x="538" y="409"/>
                    <a:pt x="578" y="251"/>
                    <a:pt x="510" y="128"/>
                  </a:cubicBezTo>
                  <a:cubicBezTo>
                    <a:pt x="462" y="47"/>
                    <a:pt x="377" y="1"/>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16"/>
            <p:cNvSpPr/>
            <p:nvPr/>
          </p:nvSpPr>
          <p:spPr>
            <a:xfrm>
              <a:off x="4994531" y="3270399"/>
              <a:ext cx="57140" cy="50614"/>
            </a:xfrm>
            <a:custGeom>
              <a:avLst/>
              <a:gdLst/>
              <a:ahLst/>
              <a:cxnLst/>
              <a:rect l="l" t="t" r="r" b="b"/>
              <a:pathLst>
                <a:path w="578" h="512" extrusionOk="0">
                  <a:moveTo>
                    <a:pt x="288" y="0"/>
                  </a:moveTo>
                  <a:cubicBezTo>
                    <a:pt x="245" y="0"/>
                    <a:pt x="201" y="11"/>
                    <a:pt x="161" y="35"/>
                  </a:cubicBezTo>
                  <a:cubicBezTo>
                    <a:pt x="37" y="103"/>
                    <a:pt x="0" y="263"/>
                    <a:pt x="68" y="383"/>
                  </a:cubicBezTo>
                  <a:cubicBezTo>
                    <a:pt x="116" y="465"/>
                    <a:pt x="203" y="511"/>
                    <a:pt x="292" y="511"/>
                  </a:cubicBezTo>
                  <a:cubicBezTo>
                    <a:pt x="334" y="511"/>
                    <a:pt x="377" y="501"/>
                    <a:pt x="417" y="479"/>
                  </a:cubicBezTo>
                  <a:cubicBezTo>
                    <a:pt x="534" y="408"/>
                    <a:pt x="578" y="251"/>
                    <a:pt x="510" y="127"/>
                  </a:cubicBezTo>
                  <a:cubicBezTo>
                    <a:pt x="462" y="46"/>
                    <a:pt x="377"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16"/>
            <p:cNvSpPr/>
            <p:nvPr/>
          </p:nvSpPr>
          <p:spPr>
            <a:xfrm>
              <a:off x="4496094" y="3772585"/>
              <a:ext cx="57733" cy="51108"/>
            </a:xfrm>
            <a:custGeom>
              <a:avLst/>
              <a:gdLst/>
              <a:ahLst/>
              <a:cxnLst/>
              <a:rect l="l" t="t" r="r" b="b"/>
              <a:pathLst>
                <a:path w="584" h="517" extrusionOk="0">
                  <a:moveTo>
                    <a:pt x="294" y="0"/>
                  </a:moveTo>
                  <a:cubicBezTo>
                    <a:pt x="206" y="0"/>
                    <a:pt x="120" y="47"/>
                    <a:pt x="75" y="129"/>
                  </a:cubicBezTo>
                  <a:cubicBezTo>
                    <a:pt x="0" y="253"/>
                    <a:pt x="44" y="407"/>
                    <a:pt x="167" y="481"/>
                  </a:cubicBezTo>
                  <a:cubicBezTo>
                    <a:pt x="207" y="505"/>
                    <a:pt x="252" y="516"/>
                    <a:pt x="295" y="516"/>
                  </a:cubicBezTo>
                  <a:cubicBezTo>
                    <a:pt x="383" y="516"/>
                    <a:pt x="468" y="471"/>
                    <a:pt x="513" y="388"/>
                  </a:cubicBezTo>
                  <a:cubicBezTo>
                    <a:pt x="584" y="265"/>
                    <a:pt x="544" y="108"/>
                    <a:pt x="420" y="36"/>
                  </a:cubicBezTo>
                  <a:cubicBezTo>
                    <a:pt x="381" y="12"/>
                    <a:pt x="337" y="0"/>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16"/>
            <p:cNvSpPr/>
            <p:nvPr/>
          </p:nvSpPr>
          <p:spPr>
            <a:xfrm>
              <a:off x="4860777" y="3135856"/>
              <a:ext cx="57535" cy="51009"/>
            </a:xfrm>
            <a:custGeom>
              <a:avLst/>
              <a:gdLst/>
              <a:ahLst/>
              <a:cxnLst/>
              <a:rect l="l" t="t" r="r" b="b"/>
              <a:pathLst>
                <a:path w="582" h="516" extrusionOk="0">
                  <a:moveTo>
                    <a:pt x="290" y="1"/>
                  </a:moveTo>
                  <a:cubicBezTo>
                    <a:pt x="202" y="1"/>
                    <a:pt x="117" y="47"/>
                    <a:pt x="72" y="130"/>
                  </a:cubicBezTo>
                  <a:cubicBezTo>
                    <a:pt x="1" y="250"/>
                    <a:pt x="44" y="408"/>
                    <a:pt x="165" y="482"/>
                  </a:cubicBezTo>
                  <a:cubicBezTo>
                    <a:pt x="203" y="505"/>
                    <a:pt x="246" y="516"/>
                    <a:pt x="289" y="516"/>
                  </a:cubicBezTo>
                  <a:cubicBezTo>
                    <a:pt x="377" y="516"/>
                    <a:pt x="465" y="469"/>
                    <a:pt x="510" y="386"/>
                  </a:cubicBezTo>
                  <a:cubicBezTo>
                    <a:pt x="581" y="266"/>
                    <a:pt x="541" y="105"/>
                    <a:pt x="418" y="37"/>
                  </a:cubicBezTo>
                  <a:cubicBezTo>
                    <a:pt x="378" y="12"/>
                    <a:pt x="333" y="1"/>
                    <a:pt x="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16"/>
            <p:cNvSpPr/>
            <p:nvPr/>
          </p:nvSpPr>
          <p:spPr>
            <a:xfrm>
              <a:off x="4684713" y="3078718"/>
              <a:ext cx="11665" cy="64256"/>
            </a:xfrm>
            <a:custGeom>
              <a:avLst/>
              <a:gdLst/>
              <a:ahLst/>
              <a:cxnLst/>
              <a:rect l="l" t="t" r="r" b="b"/>
              <a:pathLst>
                <a:path w="118" h="650" extrusionOk="0">
                  <a:moveTo>
                    <a:pt x="93" y="1"/>
                  </a:moveTo>
                  <a:lnTo>
                    <a:pt x="0" y="10"/>
                  </a:lnTo>
                  <a:lnTo>
                    <a:pt x="25" y="649"/>
                  </a:lnTo>
                  <a:lnTo>
                    <a:pt x="118" y="646"/>
                  </a:lnTo>
                  <a:lnTo>
                    <a:pt x="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16"/>
            <p:cNvSpPr/>
            <p:nvPr/>
          </p:nvSpPr>
          <p:spPr>
            <a:xfrm>
              <a:off x="4713678" y="3080299"/>
              <a:ext cx="10775" cy="65343"/>
            </a:xfrm>
            <a:custGeom>
              <a:avLst/>
              <a:gdLst/>
              <a:ahLst/>
              <a:cxnLst/>
              <a:rect l="l" t="t" r="r" b="b"/>
              <a:pathLst>
                <a:path w="109" h="661" extrusionOk="0">
                  <a:moveTo>
                    <a:pt x="93" y="0"/>
                  </a:moveTo>
                  <a:lnTo>
                    <a:pt x="1" y="3"/>
                  </a:lnTo>
                  <a:cubicBezTo>
                    <a:pt x="10" y="219"/>
                    <a:pt x="16" y="442"/>
                    <a:pt x="7" y="658"/>
                  </a:cubicBezTo>
                  <a:lnTo>
                    <a:pt x="100" y="661"/>
                  </a:lnTo>
                  <a:cubicBezTo>
                    <a:pt x="109" y="442"/>
                    <a:pt x="109" y="219"/>
                    <a:pt x="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16"/>
            <p:cNvSpPr/>
            <p:nvPr/>
          </p:nvSpPr>
          <p:spPr>
            <a:xfrm>
              <a:off x="5028637" y="3467616"/>
              <a:ext cx="80371" cy="10775"/>
            </a:xfrm>
            <a:custGeom>
              <a:avLst/>
              <a:gdLst/>
              <a:ahLst/>
              <a:cxnLst/>
              <a:rect l="l" t="t" r="r" b="b"/>
              <a:pathLst>
                <a:path w="813" h="109" extrusionOk="0">
                  <a:moveTo>
                    <a:pt x="813" y="0"/>
                  </a:moveTo>
                  <a:lnTo>
                    <a:pt x="1" y="16"/>
                  </a:lnTo>
                  <a:lnTo>
                    <a:pt x="4" y="108"/>
                  </a:lnTo>
                  <a:lnTo>
                    <a:pt x="813" y="93"/>
                  </a:lnTo>
                  <a:lnTo>
                    <a:pt x="8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16"/>
            <p:cNvSpPr/>
            <p:nvPr/>
          </p:nvSpPr>
          <p:spPr>
            <a:xfrm>
              <a:off x="5031405" y="3495394"/>
              <a:ext cx="80964" cy="10775"/>
            </a:xfrm>
            <a:custGeom>
              <a:avLst/>
              <a:gdLst/>
              <a:ahLst/>
              <a:cxnLst/>
              <a:rect l="l" t="t" r="r" b="b"/>
              <a:pathLst>
                <a:path w="819" h="109" extrusionOk="0">
                  <a:moveTo>
                    <a:pt x="7" y="0"/>
                  </a:moveTo>
                  <a:lnTo>
                    <a:pt x="1" y="93"/>
                  </a:lnTo>
                  <a:cubicBezTo>
                    <a:pt x="137" y="105"/>
                    <a:pt x="276" y="108"/>
                    <a:pt x="408" y="108"/>
                  </a:cubicBezTo>
                  <a:cubicBezTo>
                    <a:pt x="544" y="108"/>
                    <a:pt x="683" y="102"/>
                    <a:pt x="819" y="93"/>
                  </a:cubicBezTo>
                  <a:lnTo>
                    <a:pt x="810" y="0"/>
                  </a:lnTo>
                  <a:cubicBezTo>
                    <a:pt x="677" y="11"/>
                    <a:pt x="543" y="16"/>
                    <a:pt x="408" y="16"/>
                  </a:cubicBezTo>
                  <a:cubicBezTo>
                    <a:pt x="274" y="16"/>
                    <a:pt x="140" y="11"/>
                    <a:pt x="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16"/>
            <p:cNvSpPr/>
            <p:nvPr/>
          </p:nvSpPr>
          <p:spPr>
            <a:xfrm>
              <a:off x="4677991" y="3778912"/>
              <a:ext cx="11369" cy="86498"/>
            </a:xfrm>
            <a:custGeom>
              <a:avLst/>
              <a:gdLst/>
              <a:ahLst/>
              <a:cxnLst/>
              <a:rect l="l" t="t" r="r" b="b"/>
              <a:pathLst>
                <a:path w="115" h="875" extrusionOk="0">
                  <a:moveTo>
                    <a:pt x="96" y="0"/>
                  </a:moveTo>
                  <a:lnTo>
                    <a:pt x="1" y="3"/>
                  </a:lnTo>
                  <a:lnTo>
                    <a:pt x="19" y="874"/>
                  </a:lnTo>
                  <a:lnTo>
                    <a:pt x="115" y="874"/>
                  </a:lnTo>
                  <a:lnTo>
                    <a:pt x="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16"/>
            <p:cNvSpPr/>
            <p:nvPr/>
          </p:nvSpPr>
          <p:spPr>
            <a:xfrm>
              <a:off x="4706659" y="3783756"/>
              <a:ext cx="11072" cy="86795"/>
            </a:xfrm>
            <a:custGeom>
              <a:avLst/>
              <a:gdLst/>
              <a:ahLst/>
              <a:cxnLst/>
              <a:rect l="l" t="t" r="r" b="b"/>
              <a:pathLst>
                <a:path w="112" h="878" extrusionOk="0">
                  <a:moveTo>
                    <a:pt x="4" y="1"/>
                  </a:moveTo>
                  <a:cubicBezTo>
                    <a:pt x="1" y="291"/>
                    <a:pt x="7" y="587"/>
                    <a:pt x="19" y="878"/>
                  </a:cubicBezTo>
                  <a:lnTo>
                    <a:pt x="112" y="874"/>
                  </a:lnTo>
                  <a:cubicBezTo>
                    <a:pt x="96" y="584"/>
                    <a:pt x="93" y="29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16"/>
            <p:cNvSpPr/>
            <p:nvPr/>
          </p:nvSpPr>
          <p:spPr>
            <a:xfrm>
              <a:off x="4302235" y="3453578"/>
              <a:ext cx="80075" cy="11368"/>
            </a:xfrm>
            <a:custGeom>
              <a:avLst/>
              <a:gdLst/>
              <a:ahLst/>
              <a:cxnLst/>
              <a:rect l="l" t="t" r="r" b="b"/>
              <a:pathLst>
                <a:path w="810" h="115" extrusionOk="0">
                  <a:moveTo>
                    <a:pt x="810" y="0"/>
                  </a:moveTo>
                  <a:lnTo>
                    <a:pt x="29" y="3"/>
                  </a:lnTo>
                  <a:lnTo>
                    <a:pt x="29" y="113"/>
                  </a:lnTo>
                  <a:lnTo>
                    <a:pt x="29" y="113"/>
                  </a:lnTo>
                  <a:lnTo>
                    <a:pt x="810" y="62"/>
                  </a:lnTo>
                  <a:lnTo>
                    <a:pt x="810" y="0"/>
                  </a:lnTo>
                  <a:close/>
                  <a:moveTo>
                    <a:pt x="29" y="113"/>
                  </a:moveTo>
                  <a:lnTo>
                    <a:pt x="1" y="114"/>
                  </a:lnTo>
                  <a:lnTo>
                    <a:pt x="29" y="114"/>
                  </a:lnTo>
                  <a:lnTo>
                    <a:pt x="29" y="1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16"/>
            <p:cNvSpPr/>
            <p:nvPr/>
          </p:nvSpPr>
          <p:spPr>
            <a:xfrm>
              <a:off x="4296501" y="3486201"/>
              <a:ext cx="93124" cy="12258"/>
            </a:xfrm>
            <a:custGeom>
              <a:avLst/>
              <a:gdLst/>
              <a:ahLst/>
              <a:cxnLst/>
              <a:rect l="l" t="t" r="r" b="b"/>
              <a:pathLst>
                <a:path w="942" h="124" extrusionOk="0">
                  <a:moveTo>
                    <a:pt x="939" y="0"/>
                  </a:moveTo>
                  <a:lnTo>
                    <a:pt x="0" y="31"/>
                  </a:lnTo>
                  <a:lnTo>
                    <a:pt x="0" y="124"/>
                  </a:lnTo>
                  <a:lnTo>
                    <a:pt x="942" y="96"/>
                  </a:lnTo>
                  <a:lnTo>
                    <a:pt x="9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5" name="Google Shape;1325;p16"/>
          <p:cNvGrpSpPr/>
          <p:nvPr/>
        </p:nvGrpSpPr>
        <p:grpSpPr>
          <a:xfrm>
            <a:off x="8766217" y="4112379"/>
            <a:ext cx="468933" cy="1123229"/>
            <a:chOff x="3751246" y="2303702"/>
            <a:chExt cx="642022" cy="1537827"/>
          </a:xfrm>
        </p:grpSpPr>
        <p:sp>
          <p:nvSpPr>
            <p:cNvPr id="1326" name="Google Shape;1326;p16"/>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16"/>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16"/>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16"/>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16"/>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16"/>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2" name="Google Shape;1332;p16"/>
          <p:cNvGrpSpPr/>
          <p:nvPr/>
        </p:nvGrpSpPr>
        <p:grpSpPr>
          <a:xfrm>
            <a:off x="8373540" y="4674775"/>
            <a:ext cx="523664" cy="560753"/>
            <a:chOff x="2345786" y="2722484"/>
            <a:chExt cx="1045029" cy="1119045"/>
          </a:xfrm>
        </p:grpSpPr>
        <p:sp>
          <p:nvSpPr>
            <p:cNvPr id="1333" name="Google Shape;1333;p16"/>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16"/>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16"/>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16"/>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16"/>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16"/>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16"/>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0" name="Google Shape;1340;p16"/>
          <p:cNvGrpSpPr/>
          <p:nvPr/>
        </p:nvGrpSpPr>
        <p:grpSpPr>
          <a:xfrm rot="1466906">
            <a:off x="-143580" y="998732"/>
            <a:ext cx="737742" cy="592242"/>
            <a:chOff x="3658079" y="220652"/>
            <a:chExt cx="871631" cy="699725"/>
          </a:xfrm>
        </p:grpSpPr>
        <p:sp>
          <p:nvSpPr>
            <p:cNvPr id="1341" name="Google Shape;1341;p16"/>
            <p:cNvSpPr/>
            <p:nvPr/>
          </p:nvSpPr>
          <p:spPr>
            <a:xfrm>
              <a:off x="3699448" y="220652"/>
              <a:ext cx="782192" cy="253847"/>
            </a:xfrm>
            <a:custGeom>
              <a:avLst/>
              <a:gdLst/>
              <a:ahLst/>
              <a:cxnLst/>
              <a:rect l="l" t="t" r="r" b="b"/>
              <a:pathLst>
                <a:path w="6769" h="2197" extrusionOk="0">
                  <a:moveTo>
                    <a:pt x="6149" y="1"/>
                  </a:moveTo>
                  <a:cubicBezTo>
                    <a:pt x="5561" y="1"/>
                    <a:pt x="3511" y="1482"/>
                    <a:pt x="3511" y="1482"/>
                  </a:cubicBezTo>
                  <a:cubicBezTo>
                    <a:pt x="3253" y="1081"/>
                    <a:pt x="1170" y="132"/>
                    <a:pt x="641" y="132"/>
                  </a:cubicBezTo>
                  <a:cubicBezTo>
                    <a:pt x="599" y="132"/>
                    <a:pt x="567" y="138"/>
                    <a:pt x="547" y="151"/>
                  </a:cubicBezTo>
                  <a:cubicBezTo>
                    <a:pt x="263" y="324"/>
                    <a:pt x="0" y="719"/>
                    <a:pt x="0" y="719"/>
                  </a:cubicBezTo>
                  <a:cubicBezTo>
                    <a:pt x="0" y="719"/>
                    <a:pt x="2007" y="1880"/>
                    <a:pt x="3474" y="2161"/>
                  </a:cubicBezTo>
                  <a:cubicBezTo>
                    <a:pt x="3603" y="2186"/>
                    <a:pt x="3735" y="2197"/>
                    <a:pt x="3869" y="2197"/>
                  </a:cubicBezTo>
                  <a:cubicBezTo>
                    <a:pt x="5249" y="2197"/>
                    <a:pt x="6769" y="1002"/>
                    <a:pt x="6684" y="957"/>
                  </a:cubicBezTo>
                  <a:cubicBezTo>
                    <a:pt x="6592" y="908"/>
                    <a:pt x="6715" y="74"/>
                    <a:pt x="6187" y="3"/>
                  </a:cubicBezTo>
                  <a:cubicBezTo>
                    <a:pt x="6175" y="1"/>
                    <a:pt x="6163" y="1"/>
                    <a:pt x="6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16"/>
            <p:cNvSpPr/>
            <p:nvPr/>
          </p:nvSpPr>
          <p:spPr>
            <a:xfrm>
              <a:off x="3658079" y="267563"/>
              <a:ext cx="871631" cy="651775"/>
            </a:xfrm>
            <a:custGeom>
              <a:avLst/>
              <a:gdLst/>
              <a:ahLst/>
              <a:cxnLst/>
              <a:rect l="l" t="t" r="r" b="b"/>
              <a:pathLst>
                <a:path w="7543" h="5641" extrusionOk="0">
                  <a:moveTo>
                    <a:pt x="7349" y="1"/>
                  </a:moveTo>
                  <a:cubicBezTo>
                    <a:pt x="6686" y="1"/>
                    <a:pt x="3862" y="1076"/>
                    <a:pt x="3862" y="1076"/>
                  </a:cubicBezTo>
                  <a:lnTo>
                    <a:pt x="170" y="45"/>
                  </a:lnTo>
                  <a:cubicBezTo>
                    <a:pt x="170" y="45"/>
                    <a:pt x="0" y="4203"/>
                    <a:pt x="170" y="4596"/>
                  </a:cubicBezTo>
                  <a:cubicBezTo>
                    <a:pt x="328" y="4965"/>
                    <a:pt x="3160" y="5640"/>
                    <a:pt x="3987" y="5640"/>
                  </a:cubicBezTo>
                  <a:cubicBezTo>
                    <a:pt x="4046" y="5640"/>
                    <a:pt x="4094" y="5637"/>
                    <a:pt x="4131" y="5630"/>
                  </a:cubicBezTo>
                  <a:cubicBezTo>
                    <a:pt x="4690" y="5522"/>
                    <a:pt x="7543" y="5355"/>
                    <a:pt x="7543" y="4852"/>
                  </a:cubicBezTo>
                  <a:cubicBezTo>
                    <a:pt x="7543" y="2005"/>
                    <a:pt x="7484" y="45"/>
                    <a:pt x="7484" y="45"/>
                  </a:cubicBezTo>
                  <a:cubicBezTo>
                    <a:pt x="7471" y="14"/>
                    <a:pt x="7424" y="1"/>
                    <a:pt x="7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16"/>
            <p:cNvSpPr/>
            <p:nvPr/>
          </p:nvSpPr>
          <p:spPr>
            <a:xfrm>
              <a:off x="4041950" y="369009"/>
              <a:ext cx="152764" cy="551369"/>
            </a:xfrm>
            <a:custGeom>
              <a:avLst/>
              <a:gdLst/>
              <a:ahLst/>
              <a:cxnLst/>
              <a:rect l="l" t="t" r="r" b="b"/>
              <a:pathLst>
                <a:path w="1322" h="4772" extrusionOk="0">
                  <a:moveTo>
                    <a:pt x="1075" y="0"/>
                  </a:moveTo>
                  <a:cubicBezTo>
                    <a:pt x="1075" y="0"/>
                    <a:pt x="1075" y="0"/>
                    <a:pt x="1075" y="0"/>
                  </a:cubicBezTo>
                  <a:cubicBezTo>
                    <a:pt x="803" y="55"/>
                    <a:pt x="400" y="63"/>
                    <a:pt x="191" y="63"/>
                  </a:cubicBezTo>
                  <a:cubicBezTo>
                    <a:pt x="108" y="63"/>
                    <a:pt x="56" y="62"/>
                    <a:pt x="56" y="62"/>
                  </a:cubicBezTo>
                  <a:cubicBezTo>
                    <a:pt x="0" y="355"/>
                    <a:pt x="6" y="4693"/>
                    <a:pt x="3" y="4699"/>
                  </a:cubicBezTo>
                  <a:cubicBezTo>
                    <a:pt x="304" y="4753"/>
                    <a:pt x="531" y="4771"/>
                    <a:pt x="703" y="4771"/>
                  </a:cubicBezTo>
                  <a:cubicBezTo>
                    <a:pt x="1032" y="4771"/>
                    <a:pt x="1160" y="4705"/>
                    <a:pt x="1223" y="4699"/>
                  </a:cubicBezTo>
                  <a:cubicBezTo>
                    <a:pt x="1321" y="4687"/>
                    <a:pt x="1199"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4" name="Google Shape;1344;p16"/>
          <p:cNvGrpSpPr/>
          <p:nvPr/>
        </p:nvGrpSpPr>
        <p:grpSpPr>
          <a:xfrm rot="1741483">
            <a:off x="8697978" y="1841523"/>
            <a:ext cx="430126" cy="1114131"/>
            <a:chOff x="5130700" y="2469714"/>
            <a:chExt cx="235730" cy="610581"/>
          </a:xfrm>
        </p:grpSpPr>
        <p:sp>
          <p:nvSpPr>
            <p:cNvPr id="1345" name="Google Shape;1345;p16"/>
            <p:cNvSpPr/>
            <p:nvPr/>
          </p:nvSpPr>
          <p:spPr>
            <a:xfrm>
              <a:off x="5130700" y="2917123"/>
              <a:ext cx="85639" cy="163171"/>
            </a:xfrm>
            <a:custGeom>
              <a:avLst/>
              <a:gdLst/>
              <a:ahLst/>
              <a:cxnLst/>
              <a:rect l="l" t="t" r="r" b="b"/>
              <a:pathLst>
                <a:path w="2514" h="4790" extrusionOk="0">
                  <a:moveTo>
                    <a:pt x="1084" y="1"/>
                  </a:moveTo>
                  <a:cubicBezTo>
                    <a:pt x="1084" y="1"/>
                    <a:pt x="0" y="294"/>
                    <a:pt x="62" y="1887"/>
                  </a:cubicBezTo>
                  <a:cubicBezTo>
                    <a:pt x="127" y="3486"/>
                    <a:pt x="2304" y="4196"/>
                    <a:pt x="2427" y="4789"/>
                  </a:cubicBezTo>
                  <a:cubicBezTo>
                    <a:pt x="2513" y="4434"/>
                    <a:pt x="2180" y="3601"/>
                    <a:pt x="1856" y="3014"/>
                  </a:cubicBezTo>
                  <a:cubicBezTo>
                    <a:pt x="1532" y="2427"/>
                    <a:pt x="1708" y="1773"/>
                    <a:pt x="1779" y="1069"/>
                  </a:cubicBezTo>
                  <a:cubicBezTo>
                    <a:pt x="1853" y="368"/>
                    <a:pt x="1553" y="245"/>
                    <a:pt x="1553" y="245"/>
                  </a:cubicBez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16"/>
            <p:cNvSpPr/>
            <p:nvPr/>
          </p:nvSpPr>
          <p:spPr>
            <a:xfrm>
              <a:off x="5167626" y="2469714"/>
              <a:ext cx="198803" cy="455858"/>
            </a:xfrm>
            <a:custGeom>
              <a:avLst/>
              <a:gdLst/>
              <a:ahLst/>
              <a:cxnLst/>
              <a:rect l="l" t="t" r="r" b="b"/>
              <a:pathLst>
                <a:path w="5836" h="13382" extrusionOk="0">
                  <a:moveTo>
                    <a:pt x="5215" y="1"/>
                  </a:moveTo>
                  <a:cubicBezTo>
                    <a:pt x="398" y="5024"/>
                    <a:pt x="0" y="13135"/>
                    <a:pt x="0" y="13135"/>
                  </a:cubicBezTo>
                  <a:lnTo>
                    <a:pt x="472" y="13382"/>
                  </a:lnTo>
                  <a:cubicBezTo>
                    <a:pt x="3223" y="8534"/>
                    <a:pt x="5835" y="1186"/>
                    <a:pt x="5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16"/>
            <p:cNvSpPr/>
            <p:nvPr/>
          </p:nvSpPr>
          <p:spPr>
            <a:xfrm>
              <a:off x="5167626" y="2801745"/>
              <a:ext cx="73206" cy="123826"/>
            </a:xfrm>
            <a:custGeom>
              <a:avLst/>
              <a:gdLst/>
              <a:ahLst/>
              <a:cxnLst/>
              <a:rect l="l" t="t" r="r" b="b"/>
              <a:pathLst>
                <a:path w="2149" h="3635" extrusionOk="0">
                  <a:moveTo>
                    <a:pt x="494" y="1"/>
                  </a:moveTo>
                  <a:cubicBezTo>
                    <a:pt x="71" y="1992"/>
                    <a:pt x="0" y="3388"/>
                    <a:pt x="0" y="3388"/>
                  </a:cubicBezTo>
                  <a:lnTo>
                    <a:pt x="472" y="3635"/>
                  </a:lnTo>
                  <a:cubicBezTo>
                    <a:pt x="1047" y="2625"/>
                    <a:pt x="1615" y="1501"/>
                    <a:pt x="2149" y="350"/>
                  </a:cubicBezTo>
                  <a:lnTo>
                    <a:pt x="2149" y="350"/>
                  </a:lnTo>
                  <a:cubicBezTo>
                    <a:pt x="2101" y="351"/>
                    <a:pt x="2054" y="352"/>
                    <a:pt x="2008" y="352"/>
                  </a:cubicBezTo>
                  <a:cubicBezTo>
                    <a:pt x="1295" y="352"/>
                    <a:pt x="810" y="178"/>
                    <a:pt x="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8" name="Google Shape;1348;p16"/>
          <p:cNvGrpSpPr/>
          <p:nvPr/>
        </p:nvGrpSpPr>
        <p:grpSpPr>
          <a:xfrm rot="3408262">
            <a:off x="875180" y="-357330"/>
            <a:ext cx="609787" cy="739368"/>
            <a:chOff x="5824650" y="2660576"/>
            <a:chExt cx="1048220" cy="1270969"/>
          </a:xfrm>
        </p:grpSpPr>
        <p:sp>
          <p:nvSpPr>
            <p:cNvPr id="1349" name="Google Shape;1349;p16"/>
            <p:cNvSpPr/>
            <p:nvPr/>
          </p:nvSpPr>
          <p:spPr>
            <a:xfrm>
              <a:off x="6568554" y="3210198"/>
              <a:ext cx="235687" cy="632224"/>
            </a:xfrm>
            <a:custGeom>
              <a:avLst/>
              <a:gdLst/>
              <a:ahLst/>
              <a:cxnLst/>
              <a:rect l="l" t="t" r="r" b="b"/>
              <a:pathLst>
                <a:path w="2277" h="6108" extrusionOk="0">
                  <a:moveTo>
                    <a:pt x="2276" y="6107"/>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16"/>
            <p:cNvSpPr/>
            <p:nvPr/>
          </p:nvSpPr>
          <p:spPr>
            <a:xfrm>
              <a:off x="6521872" y="3227484"/>
              <a:ext cx="235376" cy="631810"/>
            </a:xfrm>
            <a:custGeom>
              <a:avLst/>
              <a:gdLst/>
              <a:ahLst/>
              <a:cxnLst/>
              <a:rect l="l" t="t" r="r" b="b"/>
              <a:pathLst>
                <a:path w="2274" h="6104"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16"/>
            <p:cNvSpPr/>
            <p:nvPr/>
          </p:nvSpPr>
          <p:spPr>
            <a:xfrm>
              <a:off x="6474673" y="3244977"/>
              <a:ext cx="235583" cy="632224"/>
            </a:xfrm>
            <a:custGeom>
              <a:avLst/>
              <a:gdLst/>
              <a:ahLst/>
              <a:cxnLst/>
              <a:rect l="l" t="t" r="r" b="b"/>
              <a:pathLst>
                <a:path w="2276" h="6108" extrusionOk="0">
                  <a:moveTo>
                    <a:pt x="2275" y="6108"/>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16"/>
            <p:cNvSpPr/>
            <p:nvPr/>
          </p:nvSpPr>
          <p:spPr>
            <a:xfrm>
              <a:off x="6427992" y="3262262"/>
              <a:ext cx="235583" cy="631913"/>
            </a:xfrm>
            <a:custGeom>
              <a:avLst/>
              <a:gdLst/>
              <a:ahLst/>
              <a:cxnLst/>
              <a:rect l="l" t="t" r="r" b="b"/>
              <a:pathLst>
                <a:path w="2276" h="6105" extrusionOk="0">
                  <a:moveTo>
                    <a:pt x="2276" y="6104"/>
                  </a:moveTo>
                  <a:lnTo>
                    <a:pt x="0" y="1"/>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16"/>
            <p:cNvSpPr/>
            <p:nvPr/>
          </p:nvSpPr>
          <p:spPr>
            <a:xfrm>
              <a:off x="6381310" y="3279859"/>
              <a:ext cx="235273" cy="631913"/>
            </a:xfrm>
            <a:custGeom>
              <a:avLst/>
              <a:gdLst/>
              <a:ahLst/>
              <a:cxnLst/>
              <a:rect l="l" t="t" r="r" b="b"/>
              <a:pathLst>
                <a:path w="2273" h="6105" extrusionOk="0">
                  <a:moveTo>
                    <a:pt x="2273" y="6104"/>
                  </a:moveTo>
                  <a:lnTo>
                    <a:pt x="1" y="0"/>
                  </a:lnTo>
                </a:path>
              </a:pathLst>
            </a:custGeom>
            <a:solidFill>
              <a:srgbClr val="FF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16"/>
            <p:cNvSpPr/>
            <p:nvPr/>
          </p:nvSpPr>
          <p:spPr>
            <a:xfrm>
              <a:off x="6334628" y="3297455"/>
              <a:ext cx="235376" cy="631913"/>
            </a:xfrm>
            <a:custGeom>
              <a:avLst/>
              <a:gdLst/>
              <a:ahLst/>
              <a:cxnLst/>
              <a:rect l="l" t="t" r="r" b="b"/>
              <a:pathLst>
                <a:path w="2274" h="6105" extrusionOk="0">
                  <a:moveTo>
                    <a:pt x="2273" y="6104"/>
                  </a:moveTo>
                  <a:lnTo>
                    <a:pt x="1" y="0"/>
                  </a:lnTo>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16"/>
            <p:cNvSpPr/>
            <p:nvPr/>
          </p:nvSpPr>
          <p:spPr>
            <a:xfrm>
              <a:off x="5824650" y="2660576"/>
              <a:ext cx="1048220" cy="1270969"/>
            </a:xfrm>
            <a:custGeom>
              <a:avLst/>
              <a:gdLst/>
              <a:ahLst/>
              <a:cxnLst/>
              <a:rect l="l" t="t" r="r" b="b"/>
              <a:pathLst>
                <a:path w="10127" h="12279" extrusionOk="0">
                  <a:moveTo>
                    <a:pt x="9316" y="978"/>
                  </a:moveTo>
                  <a:cubicBezTo>
                    <a:pt x="9320" y="978"/>
                    <a:pt x="9324" y="979"/>
                    <a:pt x="9327" y="979"/>
                  </a:cubicBezTo>
                  <a:cubicBezTo>
                    <a:pt x="9463" y="985"/>
                    <a:pt x="9565" y="1096"/>
                    <a:pt x="9559" y="1232"/>
                  </a:cubicBezTo>
                  <a:cubicBezTo>
                    <a:pt x="9556" y="1364"/>
                    <a:pt x="9448" y="1464"/>
                    <a:pt x="9320" y="1464"/>
                  </a:cubicBezTo>
                  <a:cubicBezTo>
                    <a:pt x="9316" y="1464"/>
                    <a:pt x="9313" y="1464"/>
                    <a:pt x="9309" y="1463"/>
                  </a:cubicBezTo>
                  <a:cubicBezTo>
                    <a:pt x="9173" y="1460"/>
                    <a:pt x="9068" y="1349"/>
                    <a:pt x="9077" y="1213"/>
                  </a:cubicBezTo>
                  <a:cubicBezTo>
                    <a:pt x="9083" y="1081"/>
                    <a:pt x="9188" y="978"/>
                    <a:pt x="9316" y="978"/>
                  </a:cubicBezTo>
                  <a:close/>
                  <a:moveTo>
                    <a:pt x="9237" y="2247"/>
                  </a:moveTo>
                  <a:cubicBezTo>
                    <a:pt x="9242" y="2247"/>
                    <a:pt x="9248" y="2247"/>
                    <a:pt x="9253" y="2248"/>
                  </a:cubicBezTo>
                  <a:cubicBezTo>
                    <a:pt x="9389" y="2251"/>
                    <a:pt x="9494" y="2368"/>
                    <a:pt x="9485" y="2498"/>
                  </a:cubicBezTo>
                  <a:cubicBezTo>
                    <a:pt x="9482" y="2628"/>
                    <a:pt x="9374" y="2730"/>
                    <a:pt x="9251" y="2730"/>
                  </a:cubicBezTo>
                  <a:cubicBezTo>
                    <a:pt x="9245" y="2730"/>
                    <a:pt x="9240" y="2730"/>
                    <a:pt x="9235" y="2729"/>
                  </a:cubicBezTo>
                  <a:cubicBezTo>
                    <a:pt x="9102" y="2726"/>
                    <a:pt x="9000" y="2615"/>
                    <a:pt x="9003" y="2479"/>
                  </a:cubicBezTo>
                  <a:cubicBezTo>
                    <a:pt x="9006" y="2349"/>
                    <a:pt x="9111" y="2247"/>
                    <a:pt x="9237" y="2247"/>
                  </a:cubicBezTo>
                  <a:close/>
                  <a:moveTo>
                    <a:pt x="9163" y="3513"/>
                  </a:moveTo>
                  <a:cubicBezTo>
                    <a:pt x="9168" y="3513"/>
                    <a:pt x="9174" y="3513"/>
                    <a:pt x="9179" y="3513"/>
                  </a:cubicBezTo>
                  <a:cubicBezTo>
                    <a:pt x="9315" y="3517"/>
                    <a:pt x="9420" y="3628"/>
                    <a:pt x="9411" y="3764"/>
                  </a:cubicBezTo>
                  <a:cubicBezTo>
                    <a:pt x="9408" y="3895"/>
                    <a:pt x="9303" y="3995"/>
                    <a:pt x="9172" y="3995"/>
                  </a:cubicBezTo>
                  <a:cubicBezTo>
                    <a:pt x="9168" y="3995"/>
                    <a:pt x="9165" y="3995"/>
                    <a:pt x="9161" y="3995"/>
                  </a:cubicBezTo>
                  <a:cubicBezTo>
                    <a:pt x="9031" y="3992"/>
                    <a:pt x="8926" y="3881"/>
                    <a:pt x="8929" y="3745"/>
                  </a:cubicBezTo>
                  <a:cubicBezTo>
                    <a:pt x="8938" y="3615"/>
                    <a:pt x="9040" y="3513"/>
                    <a:pt x="9163" y="3513"/>
                  </a:cubicBezTo>
                  <a:close/>
                  <a:moveTo>
                    <a:pt x="9095" y="4779"/>
                  </a:moveTo>
                  <a:cubicBezTo>
                    <a:pt x="9100" y="4779"/>
                    <a:pt x="9106" y="4779"/>
                    <a:pt x="9111" y="4779"/>
                  </a:cubicBezTo>
                  <a:cubicBezTo>
                    <a:pt x="9247" y="4782"/>
                    <a:pt x="9349" y="4894"/>
                    <a:pt x="9343" y="5029"/>
                  </a:cubicBezTo>
                  <a:cubicBezTo>
                    <a:pt x="9340" y="5160"/>
                    <a:pt x="9235" y="5262"/>
                    <a:pt x="9109" y="5262"/>
                  </a:cubicBezTo>
                  <a:cubicBezTo>
                    <a:pt x="9104" y="5262"/>
                    <a:pt x="9098" y="5261"/>
                    <a:pt x="9093" y="5261"/>
                  </a:cubicBezTo>
                  <a:cubicBezTo>
                    <a:pt x="8960" y="5258"/>
                    <a:pt x="8855" y="5147"/>
                    <a:pt x="8861" y="5011"/>
                  </a:cubicBezTo>
                  <a:cubicBezTo>
                    <a:pt x="8864" y="4881"/>
                    <a:pt x="8969" y="4779"/>
                    <a:pt x="9095" y="4779"/>
                  </a:cubicBezTo>
                  <a:close/>
                  <a:moveTo>
                    <a:pt x="9026" y="6048"/>
                  </a:moveTo>
                  <a:cubicBezTo>
                    <a:pt x="9030" y="6048"/>
                    <a:pt x="9033" y="6048"/>
                    <a:pt x="9037" y="6048"/>
                  </a:cubicBezTo>
                  <a:cubicBezTo>
                    <a:pt x="9173" y="6051"/>
                    <a:pt x="9278" y="6169"/>
                    <a:pt x="9269" y="6298"/>
                  </a:cubicBezTo>
                  <a:cubicBezTo>
                    <a:pt x="9266" y="6432"/>
                    <a:pt x="9152" y="6536"/>
                    <a:pt x="9024" y="6536"/>
                  </a:cubicBezTo>
                  <a:cubicBezTo>
                    <a:pt x="9022" y="6536"/>
                    <a:pt x="9020" y="6536"/>
                    <a:pt x="9019" y="6536"/>
                  </a:cubicBezTo>
                  <a:cubicBezTo>
                    <a:pt x="8886" y="6524"/>
                    <a:pt x="8784" y="6409"/>
                    <a:pt x="8787" y="6280"/>
                  </a:cubicBezTo>
                  <a:cubicBezTo>
                    <a:pt x="8790" y="6148"/>
                    <a:pt x="8901" y="6048"/>
                    <a:pt x="9026" y="6048"/>
                  </a:cubicBezTo>
                  <a:close/>
                  <a:moveTo>
                    <a:pt x="8957" y="7314"/>
                  </a:moveTo>
                  <a:cubicBezTo>
                    <a:pt x="8961" y="7314"/>
                    <a:pt x="8965" y="7314"/>
                    <a:pt x="8969" y="7314"/>
                  </a:cubicBezTo>
                  <a:cubicBezTo>
                    <a:pt x="9102" y="7317"/>
                    <a:pt x="9207" y="7431"/>
                    <a:pt x="9201" y="7564"/>
                  </a:cubicBezTo>
                  <a:cubicBezTo>
                    <a:pt x="9195" y="7694"/>
                    <a:pt x="9092" y="7796"/>
                    <a:pt x="8964" y="7796"/>
                  </a:cubicBezTo>
                  <a:cubicBezTo>
                    <a:pt x="8959" y="7796"/>
                    <a:pt x="8953" y="7796"/>
                    <a:pt x="8948" y="7796"/>
                  </a:cubicBezTo>
                  <a:cubicBezTo>
                    <a:pt x="8815" y="7793"/>
                    <a:pt x="8710" y="7678"/>
                    <a:pt x="8716" y="7546"/>
                  </a:cubicBezTo>
                  <a:cubicBezTo>
                    <a:pt x="8722" y="7414"/>
                    <a:pt x="8827" y="7314"/>
                    <a:pt x="8957" y="7314"/>
                  </a:cubicBezTo>
                  <a:close/>
                  <a:moveTo>
                    <a:pt x="8889" y="8577"/>
                  </a:moveTo>
                  <a:cubicBezTo>
                    <a:pt x="8891" y="8577"/>
                    <a:pt x="8893" y="8577"/>
                    <a:pt x="8895" y="8577"/>
                  </a:cubicBezTo>
                  <a:cubicBezTo>
                    <a:pt x="9031" y="8583"/>
                    <a:pt x="9133" y="8697"/>
                    <a:pt x="9127" y="8830"/>
                  </a:cubicBezTo>
                  <a:cubicBezTo>
                    <a:pt x="9124" y="8960"/>
                    <a:pt x="9019" y="9062"/>
                    <a:pt x="8893" y="9062"/>
                  </a:cubicBezTo>
                  <a:cubicBezTo>
                    <a:pt x="8887" y="9062"/>
                    <a:pt x="8882" y="9062"/>
                    <a:pt x="8877" y="9062"/>
                  </a:cubicBezTo>
                  <a:cubicBezTo>
                    <a:pt x="8741" y="9058"/>
                    <a:pt x="8636" y="8944"/>
                    <a:pt x="8645" y="8812"/>
                  </a:cubicBezTo>
                  <a:cubicBezTo>
                    <a:pt x="8648" y="8678"/>
                    <a:pt x="8759" y="8577"/>
                    <a:pt x="8889" y="8577"/>
                  </a:cubicBezTo>
                  <a:close/>
                  <a:moveTo>
                    <a:pt x="8810" y="9846"/>
                  </a:moveTo>
                  <a:cubicBezTo>
                    <a:pt x="8814" y="9846"/>
                    <a:pt x="8817" y="9846"/>
                    <a:pt x="8821" y="9846"/>
                  </a:cubicBezTo>
                  <a:cubicBezTo>
                    <a:pt x="8957" y="9849"/>
                    <a:pt x="9062" y="9966"/>
                    <a:pt x="9056" y="10096"/>
                  </a:cubicBezTo>
                  <a:cubicBezTo>
                    <a:pt x="9050" y="10226"/>
                    <a:pt x="8947" y="10328"/>
                    <a:pt x="8819" y="10328"/>
                  </a:cubicBezTo>
                  <a:cubicBezTo>
                    <a:pt x="8814" y="10328"/>
                    <a:pt x="8808" y="10328"/>
                    <a:pt x="8802" y="10327"/>
                  </a:cubicBezTo>
                  <a:cubicBezTo>
                    <a:pt x="8667" y="10324"/>
                    <a:pt x="8562" y="10213"/>
                    <a:pt x="8571" y="10077"/>
                  </a:cubicBezTo>
                  <a:cubicBezTo>
                    <a:pt x="8577" y="9945"/>
                    <a:pt x="8685" y="9846"/>
                    <a:pt x="8810" y="9846"/>
                  </a:cubicBezTo>
                  <a:close/>
                  <a:moveTo>
                    <a:pt x="8736" y="11111"/>
                  </a:moveTo>
                  <a:cubicBezTo>
                    <a:pt x="8739" y="11111"/>
                    <a:pt x="8743" y="11111"/>
                    <a:pt x="8747" y="11112"/>
                  </a:cubicBezTo>
                  <a:cubicBezTo>
                    <a:pt x="8883" y="11115"/>
                    <a:pt x="8988" y="11229"/>
                    <a:pt x="8978" y="11362"/>
                  </a:cubicBezTo>
                  <a:cubicBezTo>
                    <a:pt x="8975" y="11492"/>
                    <a:pt x="8873" y="11594"/>
                    <a:pt x="8745" y="11594"/>
                  </a:cubicBezTo>
                  <a:cubicBezTo>
                    <a:pt x="8740" y="11594"/>
                    <a:pt x="8734" y="11594"/>
                    <a:pt x="8728" y="11593"/>
                  </a:cubicBezTo>
                  <a:cubicBezTo>
                    <a:pt x="8599" y="11590"/>
                    <a:pt x="8494" y="11479"/>
                    <a:pt x="8497" y="11343"/>
                  </a:cubicBezTo>
                  <a:cubicBezTo>
                    <a:pt x="8500" y="11211"/>
                    <a:pt x="8611" y="11111"/>
                    <a:pt x="8736" y="11111"/>
                  </a:cubicBezTo>
                  <a:close/>
                  <a:moveTo>
                    <a:pt x="439" y="0"/>
                  </a:moveTo>
                  <a:cubicBezTo>
                    <a:pt x="466" y="1096"/>
                    <a:pt x="420" y="2881"/>
                    <a:pt x="349" y="4736"/>
                  </a:cubicBezTo>
                  <a:cubicBezTo>
                    <a:pt x="309" y="5866"/>
                    <a:pt x="253" y="7024"/>
                    <a:pt x="204" y="8067"/>
                  </a:cubicBezTo>
                  <a:cubicBezTo>
                    <a:pt x="185" y="8460"/>
                    <a:pt x="164" y="8842"/>
                    <a:pt x="145" y="9197"/>
                  </a:cubicBezTo>
                  <a:cubicBezTo>
                    <a:pt x="65" y="10784"/>
                    <a:pt x="0" y="11902"/>
                    <a:pt x="0" y="11902"/>
                  </a:cubicBezTo>
                  <a:cubicBezTo>
                    <a:pt x="1982" y="12035"/>
                    <a:pt x="3968" y="12118"/>
                    <a:pt x="5613" y="12177"/>
                  </a:cubicBezTo>
                  <a:cubicBezTo>
                    <a:pt x="7117" y="12232"/>
                    <a:pt x="8336" y="12257"/>
                    <a:pt x="9019" y="12269"/>
                  </a:cubicBezTo>
                  <a:cubicBezTo>
                    <a:pt x="9405" y="12279"/>
                    <a:pt x="9618" y="12279"/>
                    <a:pt x="9618" y="12279"/>
                  </a:cubicBezTo>
                  <a:cubicBezTo>
                    <a:pt x="9624" y="11405"/>
                    <a:pt x="9648" y="10389"/>
                    <a:pt x="9685" y="9324"/>
                  </a:cubicBezTo>
                  <a:cubicBezTo>
                    <a:pt x="9695" y="9062"/>
                    <a:pt x="9704" y="8793"/>
                    <a:pt x="9713" y="8527"/>
                  </a:cubicBezTo>
                  <a:cubicBezTo>
                    <a:pt x="9747" y="7644"/>
                    <a:pt x="9787" y="6755"/>
                    <a:pt x="9824" y="5894"/>
                  </a:cubicBezTo>
                  <a:lnTo>
                    <a:pt x="9849" y="5418"/>
                  </a:lnTo>
                  <a:cubicBezTo>
                    <a:pt x="9865" y="5125"/>
                    <a:pt x="9880" y="4838"/>
                    <a:pt x="9889" y="4557"/>
                  </a:cubicBezTo>
                  <a:cubicBezTo>
                    <a:pt x="9892" y="4461"/>
                    <a:pt x="9902" y="4366"/>
                    <a:pt x="9905" y="4270"/>
                  </a:cubicBezTo>
                  <a:cubicBezTo>
                    <a:pt x="9945" y="3495"/>
                    <a:pt x="9982" y="2788"/>
                    <a:pt x="10019" y="2192"/>
                  </a:cubicBezTo>
                  <a:cubicBezTo>
                    <a:pt x="10084" y="1078"/>
                    <a:pt x="10127" y="358"/>
                    <a:pt x="10127" y="358"/>
                  </a:cubicBezTo>
                  <a:lnTo>
                    <a:pt x="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16"/>
            <p:cNvSpPr/>
            <p:nvPr/>
          </p:nvSpPr>
          <p:spPr>
            <a:xfrm>
              <a:off x="5971630" y="2734687"/>
              <a:ext cx="676939" cy="29500"/>
            </a:xfrm>
            <a:custGeom>
              <a:avLst/>
              <a:gdLst/>
              <a:ahLst/>
              <a:cxnLst/>
              <a:rect l="l" t="t" r="r" b="b"/>
              <a:pathLst>
                <a:path w="6540" h="285" extrusionOk="0">
                  <a:moveTo>
                    <a:pt x="16" y="0"/>
                  </a:moveTo>
                  <a:cubicBezTo>
                    <a:pt x="7" y="0"/>
                    <a:pt x="0" y="6"/>
                    <a:pt x="0" y="16"/>
                  </a:cubicBezTo>
                  <a:cubicBezTo>
                    <a:pt x="0" y="22"/>
                    <a:pt x="7" y="31"/>
                    <a:pt x="16" y="31"/>
                  </a:cubicBezTo>
                  <a:lnTo>
                    <a:pt x="6524" y="284"/>
                  </a:lnTo>
                  <a:cubicBezTo>
                    <a:pt x="6533" y="284"/>
                    <a:pt x="6540" y="278"/>
                    <a:pt x="6540" y="269"/>
                  </a:cubicBezTo>
                  <a:cubicBezTo>
                    <a:pt x="6540" y="263"/>
                    <a:pt x="6533" y="253"/>
                    <a:pt x="6524"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16"/>
            <p:cNvSpPr/>
            <p:nvPr/>
          </p:nvSpPr>
          <p:spPr>
            <a:xfrm>
              <a:off x="5969353" y="2786440"/>
              <a:ext cx="677353" cy="29810"/>
            </a:xfrm>
            <a:custGeom>
              <a:avLst/>
              <a:gdLst/>
              <a:ahLst/>
              <a:cxnLst/>
              <a:rect l="l" t="t" r="r" b="b"/>
              <a:pathLst>
                <a:path w="6544" h="288" extrusionOk="0">
                  <a:moveTo>
                    <a:pt x="16" y="0"/>
                  </a:moveTo>
                  <a:cubicBezTo>
                    <a:pt x="10" y="0"/>
                    <a:pt x="1" y="7"/>
                    <a:pt x="1" y="16"/>
                  </a:cubicBezTo>
                  <a:cubicBezTo>
                    <a:pt x="1" y="22"/>
                    <a:pt x="10" y="31"/>
                    <a:pt x="16" y="31"/>
                  </a:cubicBezTo>
                  <a:lnTo>
                    <a:pt x="6528" y="288"/>
                  </a:lnTo>
                  <a:cubicBezTo>
                    <a:pt x="6537" y="288"/>
                    <a:pt x="6543" y="278"/>
                    <a:pt x="6543" y="272"/>
                  </a:cubicBezTo>
                  <a:cubicBezTo>
                    <a:pt x="6543" y="263"/>
                    <a:pt x="6537" y="254"/>
                    <a:pt x="6528"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16"/>
            <p:cNvSpPr/>
            <p:nvPr/>
          </p:nvSpPr>
          <p:spPr>
            <a:xfrm>
              <a:off x="5967490" y="2834054"/>
              <a:ext cx="677250" cy="29500"/>
            </a:xfrm>
            <a:custGeom>
              <a:avLst/>
              <a:gdLst/>
              <a:ahLst/>
              <a:cxnLst/>
              <a:rect l="l" t="t" r="r" b="b"/>
              <a:pathLst>
                <a:path w="6543" h="285" extrusionOk="0">
                  <a:moveTo>
                    <a:pt x="16" y="0"/>
                  </a:moveTo>
                  <a:cubicBezTo>
                    <a:pt x="10" y="0"/>
                    <a:pt x="0" y="7"/>
                    <a:pt x="0" y="16"/>
                  </a:cubicBezTo>
                  <a:cubicBezTo>
                    <a:pt x="0" y="22"/>
                    <a:pt x="10" y="31"/>
                    <a:pt x="16" y="31"/>
                  </a:cubicBezTo>
                  <a:lnTo>
                    <a:pt x="6527" y="285"/>
                  </a:lnTo>
                  <a:cubicBezTo>
                    <a:pt x="6533" y="285"/>
                    <a:pt x="6543" y="278"/>
                    <a:pt x="6543" y="269"/>
                  </a:cubicBezTo>
                  <a:cubicBezTo>
                    <a:pt x="6543" y="263"/>
                    <a:pt x="6533" y="254"/>
                    <a:pt x="6527" y="254"/>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16"/>
            <p:cNvSpPr/>
            <p:nvPr/>
          </p:nvSpPr>
          <p:spPr>
            <a:xfrm>
              <a:off x="5965523" y="2885807"/>
              <a:ext cx="677353" cy="29810"/>
            </a:xfrm>
            <a:custGeom>
              <a:avLst/>
              <a:gdLst/>
              <a:ahLst/>
              <a:cxnLst/>
              <a:rect l="l" t="t" r="r" b="b"/>
              <a:pathLst>
                <a:path w="6544" h="288" extrusionOk="0">
                  <a:moveTo>
                    <a:pt x="16" y="1"/>
                  </a:moveTo>
                  <a:cubicBezTo>
                    <a:pt x="7" y="1"/>
                    <a:pt x="1" y="10"/>
                    <a:pt x="1" y="16"/>
                  </a:cubicBezTo>
                  <a:cubicBezTo>
                    <a:pt x="1" y="25"/>
                    <a:pt x="7" y="32"/>
                    <a:pt x="16" y="32"/>
                  </a:cubicBezTo>
                  <a:lnTo>
                    <a:pt x="6528" y="288"/>
                  </a:lnTo>
                  <a:cubicBezTo>
                    <a:pt x="6534" y="288"/>
                    <a:pt x="6543" y="279"/>
                    <a:pt x="6543" y="272"/>
                  </a:cubicBezTo>
                  <a:cubicBezTo>
                    <a:pt x="6543" y="263"/>
                    <a:pt x="6534"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16"/>
            <p:cNvSpPr/>
            <p:nvPr/>
          </p:nvSpPr>
          <p:spPr>
            <a:xfrm>
              <a:off x="5963660" y="2933420"/>
              <a:ext cx="676939" cy="29810"/>
            </a:xfrm>
            <a:custGeom>
              <a:avLst/>
              <a:gdLst/>
              <a:ahLst/>
              <a:cxnLst/>
              <a:rect l="l" t="t" r="r" b="b"/>
              <a:pathLst>
                <a:path w="6540" h="288" extrusionOk="0">
                  <a:moveTo>
                    <a:pt x="16" y="1"/>
                  </a:moveTo>
                  <a:cubicBezTo>
                    <a:pt x="6" y="1"/>
                    <a:pt x="0" y="10"/>
                    <a:pt x="0" y="16"/>
                  </a:cubicBezTo>
                  <a:cubicBezTo>
                    <a:pt x="0" y="25"/>
                    <a:pt x="6" y="32"/>
                    <a:pt x="16" y="32"/>
                  </a:cubicBezTo>
                  <a:lnTo>
                    <a:pt x="6524" y="288"/>
                  </a:lnTo>
                  <a:cubicBezTo>
                    <a:pt x="6533" y="288"/>
                    <a:pt x="6539" y="279"/>
                    <a:pt x="6539" y="272"/>
                  </a:cubicBezTo>
                  <a:cubicBezTo>
                    <a:pt x="6539" y="263"/>
                    <a:pt x="6533"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16"/>
            <p:cNvSpPr/>
            <p:nvPr/>
          </p:nvSpPr>
          <p:spPr>
            <a:xfrm>
              <a:off x="5961383" y="2986209"/>
              <a:ext cx="677250" cy="28775"/>
            </a:xfrm>
            <a:custGeom>
              <a:avLst/>
              <a:gdLst/>
              <a:ahLst/>
              <a:cxnLst/>
              <a:rect l="l" t="t" r="r" b="b"/>
              <a:pathLst>
                <a:path w="6543" h="278" extrusionOk="0">
                  <a:moveTo>
                    <a:pt x="16" y="0"/>
                  </a:moveTo>
                  <a:cubicBezTo>
                    <a:pt x="10" y="0"/>
                    <a:pt x="1" y="6"/>
                    <a:pt x="1" y="16"/>
                  </a:cubicBezTo>
                  <a:cubicBezTo>
                    <a:pt x="1" y="22"/>
                    <a:pt x="10" y="31"/>
                    <a:pt x="16" y="31"/>
                  </a:cubicBezTo>
                  <a:lnTo>
                    <a:pt x="6527" y="278"/>
                  </a:lnTo>
                  <a:cubicBezTo>
                    <a:pt x="6537" y="278"/>
                    <a:pt x="6543" y="272"/>
                    <a:pt x="6543" y="263"/>
                  </a:cubicBezTo>
                  <a:cubicBezTo>
                    <a:pt x="6543" y="256"/>
                    <a:pt x="6537" y="247"/>
                    <a:pt x="6527" y="24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16"/>
            <p:cNvSpPr/>
            <p:nvPr/>
          </p:nvSpPr>
          <p:spPr>
            <a:xfrm>
              <a:off x="5959520" y="3032787"/>
              <a:ext cx="677250" cy="29810"/>
            </a:xfrm>
            <a:custGeom>
              <a:avLst/>
              <a:gdLst/>
              <a:ahLst/>
              <a:cxnLst/>
              <a:rect l="l" t="t" r="r" b="b"/>
              <a:pathLst>
                <a:path w="6543" h="288" extrusionOk="0">
                  <a:moveTo>
                    <a:pt x="16" y="1"/>
                  </a:moveTo>
                  <a:cubicBezTo>
                    <a:pt x="9" y="1"/>
                    <a:pt x="0" y="10"/>
                    <a:pt x="0" y="16"/>
                  </a:cubicBezTo>
                  <a:cubicBezTo>
                    <a:pt x="0" y="26"/>
                    <a:pt x="9" y="32"/>
                    <a:pt x="16" y="32"/>
                  </a:cubicBezTo>
                  <a:lnTo>
                    <a:pt x="6527" y="288"/>
                  </a:lnTo>
                  <a:cubicBezTo>
                    <a:pt x="6533" y="288"/>
                    <a:pt x="6542" y="279"/>
                    <a:pt x="6542" y="273"/>
                  </a:cubicBezTo>
                  <a:cubicBezTo>
                    <a:pt x="6542" y="263"/>
                    <a:pt x="6533" y="257"/>
                    <a:pt x="6527"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16"/>
            <p:cNvSpPr/>
            <p:nvPr/>
          </p:nvSpPr>
          <p:spPr>
            <a:xfrm>
              <a:off x="5957553" y="3084955"/>
              <a:ext cx="677250" cy="29500"/>
            </a:xfrm>
            <a:custGeom>
              <a:avLst/>
              <a:gdLst/>
              <a:ahLst/>
              <a:cxnLst/>
              <a:rect l="l" t="t" r="r" b="b"/>
              <a:pathLst>
                <a:path w="6543" h="285" extrusionOk="0">
                  <a:moveTo>
                    <a:pt x="16" y="0"/>
                  </a:moveTo>
                  <a:cubicBezTo>
                    <a:pt x="7" y="0"/>
                    <a:pt x="1" y="6"/>
                    <a:pt x="1" y="16"/>
                  </a:cubicBezTo>
                  <a:cubicBezTo>
                    <a:pt x="1" y="22"/>
                    <a:pt x="7" y="31"/>
                    <a:pt x="16" y="31"/>
                  </a:cubicBezTo>
                  <a:lnTo>
                    <a:pt x="6527" y="284"/>
                  </a:lnTo>
                  <a:cubicBezTo>
                    <a:pt x="6534" y="284"/>
                    <a:pt x="6543" y="278"/>
                    <a:pt x="6543" y="269"/>
                  </a:cubicBezTo>
                  <a:cubicBezTo>
                    <a:pt x="6543" y="263"/>
                    <a:pt x="6534" y="253"/>
                    <a:pt x="6527" y="253"/>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16"/>
            <p:cNvSpPr/>
            <p:nvPr/>
          </p:nvSpPr>
          <p:spPr>
            <a:xfrm>
              <a:off x="5955690" y="3132258"/>
              <a:ext cx="676939" cy="29810"/>
            </a:xfrm>
            <a:custGeom>
              <a:avLst/>
              <a:gdLst/>
              <a:ahLst/>
              <a:cxnLst/>
              <a:rect l="l" t="t" r="r" b="b"/>
              <a:pathLst>
                <a:path w="6540" h="288" extrusionOk="0">
                  <a:moveTo>
                    <a:pt x="16" y="0"/>
                  </a:moveTo>
                  <a:cubicBezTo>
                    <a:pt x="6" y="0"/>
                    <a:pt x="0" y="9"/>
                    <a:pt x="0" y="19"/>
                  </a:cubicBezTo>
                  <a:cubicBezTo>
                    <a:pt x="0" y="25"/>
                    <a:pt x="6" y="34"/>
                    <a:pt x="16" y="34"/>
                  </a:cubicBezTo>
                  <a:lnTo>
                    <a:pt x="6524" y="287"/>
                  </a:lnTo>
                  <a:cubicBezTo>
                    <a:pt x="6533" y="287"/>
                    <a:pt x="6539" y="281"/>
                    <a:pt x="6539" y="272"/>
                  </a:cubicBezTo>
                  <a:cubicBezTo>
                    <a:pt x="6539" y="266"/>
                    <a:pt x="6533" y="256"/>
                    <a:pt x="6524"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16"/>
            <p:cNvSpPr/>
            <p:nvPr/>
          </p:nvSpPr>
          <p:spPr>
            <a:xfrm>
              <a:off x="5953723" y="3184322"/>
              <a:ext cx="677250" cy="29810"/>
            </a:xfrm>
            <a:custGeom>
              <a:avLst/>
              <a:gdLst/>
              <a:ahLst/>
              <a:cxnLst/>
              <a:rect l="l" t="t" r="r" b="b"/>
              <a:pathLst>
                <a:path w="6543" h="288" extrusionOk="0">
                  <a:moveTo>
                    <a:pt x="19" y="0"/>
                  </a:moveTo>
                  <a:cubicBezTo>
                    <a:pt x="10" y="0"/>
                    <a:pt x="1" y="6"/>
                    <a:pt x="1" y="16"/>
                  </a:cubicBezTo>
                  <a:cubicBezTo>
                    <a:pt x="1" y="22"/>
                    <a:pt x="10" y="31"/>
                    <a:pt x="19" y="31"/>
                  </a:cubicBezTo>
                  <a:lnTo>
                    <a:pt x="6527" y="287"/>
                  </a:lnTo>
                  <a:cubicBezTo>
                    <a:pt x="6537" y="287"/>
                    <a:pt x="6543" y="278"/>
                    <a:pt x="6543" y="269"/>
                  </a:cubicBezTo>
                  <a:cubicBezTo>
                    <a:pt x="6543" y="263"/>
                    <a:pt x="6537"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16"/>
            <p:cNvSpPr/>
            <p:nvPr/>
          </p:nvSpPr>
          <p:spPr>
            <a:xfrm>
              <a:off x="5951860" y="3231935"/>
              <a:ext cx="677250" cy="29500"/>
            </a:xfrm>
            <a:custGeom>
              <a:avLst/>
              <a:gdLst/>
              <a:ahLst/>
              <a:cxnLst/>
              <a:rect l="l" t="t" r="r" b="b"/>
              <a:pathLst>
                <a:path w="6543" h="285" extrusionOk="0">
                  <a:moveTo>
                    <a:pt x="15" y="0"/>
                  </a:moveTo>
                  <a:cubicBezTo>
                    <a:pt x="9" y="0"/>
                    <a:pt x="0" y="6"/>
                    <a:pt x="0" y="16"/>
                  </a:cubicBezTo>
                  <a:cubicBezTo>
                    <a:pt x="0" y="22"/>
                    <a:pt x="9" y="31"/>
                    <a:pt x="15" y="31"/>
                  </a:cubicBezTo>
                  <a:lnTo>
                    <a:pt x="6527" y="284"/>
                  </a:lnTo>
                  <a:cubicBezTo>
                    <a:pt x="6536" y="284"/>
                    <a:pt x="6542" y="278"/>
                    <a:pt x="6542" y="269"/>
                  </a:cubicBezTo>
                  <a:cubicBezTo>
                    <a:pt x="6542" y="263"/>
                    <a:pt x="6536" y="253"/>
                    <a:pt x="6527" y="253"/>
                  </a:cubicBezTo>
                  <a:lnTo>
                    <a:pt x="15"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16"/>
            <p:cNvSpPr/>
            <p:nvPr/>
          </p:nvSpPr>
          <p:spPr>
            <a:xfrm>
              <a:off x="5949893" y="3284620"/>
              <a:ext cx="677250" cy="28879"/>
            </a:xfrm>
            <a:custGeom>
              <a:avLst/>
              <a:gdLst/>
              <a:ahLst/>
              <a:cxnLst/>
              <a:rect l="l" t="t" r="r" b="b"/>
              <a:pathLst>
                <a:path w="6543" h="279" extrusionOk="0">
                  <a:moveTo>
                    <a:pt x="16" y="1"/>
                  </a:moveTo>
                  <a:cubicBezTo>
                    <a:pt x="10" y="1"/>
                    <a:pt x="1" y="7"/>
                    <a:pt x="1" y="16"/>
                  </a:cubicBezTo>
                  <a:cubicBezTo>
                    <a:pt x="1" y="22"/>
                    <a:pt x="10" y="32"/>
                    <a:pt x="16" y="32"/>
                  </a:cubicBezTo>
                  <a:lnTo>
                    <a:pt x="6527" y="279"/>
                  </a:lnTo>
                  <a:cubicBezTo>
                    <a:pt x="6533" y="279"/>
                    <a:pt x="6543" y="269"/>
                    <a:pt x="6543" y="263"/>
                  </a:cubicBezTo>
                  <a:cubicBezTo>
                    <a:pt x="6543" y="254"/>
                    <a:pt x="6533" y="248"/>
                    <a:pt x="6527" y="248"/>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16"/>
            <p:cNvSpPr/>
            <p:nvPr/>
          </p:nvSpPr>
          <p:spPr>
            <a:xfrm>
              <a:off x="5947927" y="3335752"/>
              <a:ext cx="677353" cy="29500"/>
            </a:xfrm>
            <a:custGeom>
              <a:avLst/>
              <a:gdLst/>
              <a:ahLst/>
              <a:cxnLst/>
              <a:rect l="l" t="t" r="r" b="b"/>
              <a:pathLst>
                <a:path w="6544" h="285" extrusionOk="0">
                  <a:moveTo>
                    <a:pt x="16" y="1"/>
                  </a:moveTo>
                  <a:cubicBezTo>
                    <a:pt x="7" y="1"/>
                    <a:pt x="1" y="7"/>
                    <a:pt x="1" y="16"/>
                  </a:cubicBezTo>
                  <a:cubicBezTo>
                    <a:pt x="1" y="22"/>
                    <a:pt x="7" y="32"/>
                    <a:pt x="16" y="32"/>
                  </a:cubicBezTo>
                  <a:lnTo>
                    <a:pt x="6528" y="285"/>
                  </a:lnTo>
                  <a:cubicBezTo>
                    <a:pt x="6534" y="285"/>
                    <a:pt x="6543" y="279"/>
                    <a:pt x="6543" y="269"/>
                  </a:cubicBezTo>
                  <a:cubicBezTo>
                    <a:pt x="6543" y="263"/>
                    <a:pt x="6534" y="254"/>
                    <a:pt x="6528"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16"/>
            <p:cNvSpPr/>
            <p:nvPr/>
          </p:nvSpPr>
          <p:spPr>
            <a:xfrm>
              <a:off x="5945753" y="3383366"/>
              <a:ext cx="677250" cy="29500"/>
            </a:xfrm>
            <a:custGeom>
              <a:avLst/>
              <a:gdLst/>
              <a:ahLst/>
              <a:cxnLst/>
              <a:rect l="l" t="t" r="r" b="b"/>
              <a:pathLst>
                <a:path w="6543" h="285" extrusionOk="0">
                  <a:moveTo>
                    <a:pt x="19" y="1"/>
                  </a:moveTo>
                  <a:cubicBezTo>
                    <a:pt x="10" y="1"/>
                    <a:pt x="0" y="7"/>
                    <a:pt x="0" y="16"/>
                  </a:cubicBezTo>
                  <a:cubicBezTo>
                    <a:pt x="0" y="22"/>
                    <a:pt x="10" y="32"/>
                    <a:pt x="19" y="32"/>
                  </a:cubicBezTo>
                  <a:lnTo>
                    <a:pt x="6527" y="285"/>
                  </a:lnTo>
                  <a:cubicBezTo>
                    <a:pt x="6536" y="285"/>
                    <a:pt x="6543" y="279"/>
                    <a:pt x="6543" y="269"/>
                  </a:cubicBezTo>
                  <a:cubicBezTo>
                    <a:pt x="6543" y="263"/>
                    <a:pt x="6536" y="254"/>
                    <a:pt x="6527" y="254"/>
                  </a:cubicBezTo>
                  <a:lnTo>
                    <a:pt x="19"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16"/>
            <p:cNvSpPr/>
            <p:nvPr/>
          </p:nvSpPr>
          <p:spPr>
            <a:xfrm>
              <a:off x="5943787" y="3435119"/>
              <a:ext cx="677353" cy="29914"/>
            </a:xfrm>
            <a:custGeom>
              <a:avLst/>
              <a:gdLst/>
              <a:ahLst/>
              <a:cxnLst/>
              <a:rect l="l" t="t" r="r" b="b"/>
              <a:pathLst>
                <a:path w="6544" h="289" extrusionOk="0">
                  <a:moveTo>
                    <a:pt x="16" y="1"/>
                  </a:moveTo>
                  <a:cubicBezTo>
                    <a:pt x="10" y="1"/>
                    <a:pt x="1" y="7"/>
                    <a:pt x="1" y="16"/>
                  </a:cubicBezTo>
                  <a:cubicBezTo>
                    <a:pt x="1" y="26"/>
                    <a:pt x="10" y="32"/>
                    <a:pt x="16" y="32"/>
                  </a:cubicBezTo>
                  <a:lnTo>
                    <a:pt x="6528" y="288"/>
                  </a:lnTo>
                  <a:cubicBezTo>
                    <a:pt x="6537" y="288"/>
                    <a:pt x="6543" y="279"/>
                    <a:pt x="6543" y="273"/>
                  </a:cubicBezTo>
                  <a:cubicBezTo>
                    <a:pt x="6543" y="263"/>
                    <a:pt x="6537" y="257"/>
                    <a:pt x="6528"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16"/>
            <p:cNvSpPr/>
            <p:nvPr/>
          </p:nvSpPr>
          <p:spPr>
            <a:xfrm>
              <a:off x="5941923" y="3482733"/>
              <a:ext cx="677250" cy="29500"/>
            </a:xfrm>
            <a:custGeom>
              <a:avLst/>
              <a:gdLst/>
              <a:ahLst/>
              <a:cxnLst/>
              <a:rect l="l" t="t" r="r" b="b"/>
              <a:pathLst>
                <a:path w="6543" h="285" extrusionOk="0">
                  <a:moveTo>
                    <a:pt x="16" y="1"/>
                  </a:moveTo>
                  <a:cubicBezTo>
                    <a:pt x="10" y="1"/>
                    <a:pt x="0" y="7"/>
                    <a:pt x="0" y="16"/>
                  </a:cubicBezTo>
                  <a:cubicBezTo>
                    <a:pt x="0" y="23"/>
                    <a:pt x="10" y="32"/>
                    <a:pt x="16" y="32"/>
                  </a:cubicBezTo>
                  <a:lnTo>
                    <a:pt x="6527" y="285"/>
                  </a:lnTo>
                  <a:cubicBezTo>
                    <a:pt x="6533" y="285"/>
                    <a:pt x="6543" y="279"/>
                    <a:pt x="6543" y="270"/>
                  </a:cubicBezTo>
                  <a:cubicBezTo>
                    <a:pt x="6543" y="263"/>
                    <a:pt x="6533"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16"/>
            <p:cNvSpPr/>
            <p:nvPr/>
          </p:nvSpPr>
          <p:spPr>
            <a:xfrm>
              <a:off x="5939957" y="3534590"/>
              <a:ext cx="677353" cy="29810"/>
            </a:xfrm>
            <a:custGeom>
              <a:avLst/>
              <a:gdLst/>
              <a:ahLst/>
              <a:cxnLst/>
              <a:rect l="l" t="t" r="r" b="b"/>
              <a:pathLst>
                <a:path w="6544" h="288" extrusionOk="0">
                  <a:moveTo>
                    <a:pt x="16" y="0"/>
                  </a:moveTo>
                  <a:cubicBezTo>
                    <a:pt x="7" y="0"/>
                    <a:pt x="1" y="9"/>
                    <a:pt x="1" y="16"/>
                  </a:cubicBezTo>
                  <a:cubicBezTo>
                    <a:pt x="1" y="25"/>
                    <a:pt x="7" y="31"/>
                    <a:pt x="16" y="31"/>
                  </a:cubicBezTo>
                  <a:lnTo>
                    <a:pt x="6528" y="287"/>
                  </a:lnTo>
                  <a:cubicBezTo>
                    <a:pt x="6534" y="287"/>
                    <a:pt x="6543" y="278"/>
                    <a:pt x="6543" y="272"/>
                  </a:cubicBezTo>
                  <a:cubicBezTo>
                    <a:pt x="6543" y="263"/>
                    <a:pt x="6534" y="256"/>
                    <a:pt x="6528" y="256"/>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16"/>
            <p:cNvSpPr/>
            <p:nvPr/>
          </p:nvSpPr>
          <p:spPr>
            <a:xfrm>
              <a:off x="5937783" y="3582203"/>
              <a:ext cx="677250" cy="29500"/>
            </a:xfrm>
            <a:custGeom>
              <a:avLst/>
              <a:gdLst/>
              <a:ahLst/>
              <a:cxnLst/>
              <a:rect l="l" t="t" r="r" b="b"/>
              <a:pathLst>
                <a:path w="6543" h="285" extrusionOk="0">
                  <a:moveTo>
                    <a:pt x="19" y="0"/>
                  </a:moveTo>
                  <a:cubicBezTo>
                    <a:pt x="9" y="0"/>
                    <a:pt x="0" y="6"/>
                    <a:pt x="0" y="16"/>
                  </a:cubicBezTo>
                  <a:cubicBezTo>
                    <a:pt x="0" y="22"/>
                    <a:pt x="9" y="31"/>
                    <a:pt x="19" y="31"/>
                  </a:cubicBezTo>
                  <a:lnTo>
                    <a:pt x="6527" y="284"/>
                  </a:lnTo>
                  <a:cubicBezTo>
                    <a:pt x="6536" y="284"/>
                    <a:pt x="6542" y="278"/>
                    <a:pt x="6542" y="269"/>
                  </a:cubicBezTo>
                  <a:cubicBezTo>
                    <a:pt x="6542" y="263"/>
                    <a:pt x="6536" y="253"/>
                    <a:pt x="6527" y="253"/>
                  </a:cubicBezTo>
                  <a:lnTo>
                    <a:pt x="19"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16"/>
            <p:cNvSpPr/>
            <p:nvPr/>
          </p:nvSpPr>
          <p:spPr>
            <a:xfrm>
              <a:off x="5935817" y="3633956"/>
              <a:ext cx="677250" cy="29810"/>
            </a:xfrm>
            <a:custGeom>
              <a:avLst/>
              <a:gdLst/>
              <a:ahLst/>
              <a:cxnLst/>
              <a:rect l="l" t="t" r="r" b="b"/>
              <a:pathLst>
                <a:path w="6543" h="288" extrusionOk="0">
                  <a:moveTo>
                    <a:pt x="16" y="0"/>
                  </a:moveTo>
                  <a:cubicBezTo>
                    <a:pt x="10" y="0"/>
                    <a:pt x="1" y="10"/>
                    <a:pt x="1" y="16"/>
                  </a:cubicBezTo>
                  <a:cubicBezTo>
                    <a:pt x="1" y="25"/>
                    <a:pt x="10" y="34"/>
                    <a:pt x="16" y="34"/>
                  </a:cubicBezTo>
                  <a:lnTo>
                    <a:pt x="6527" y="287"/>
                  </a:lnTo>
                  <a:cubicBezTo>
                    <a:pt x="6537" y="287"/>
                    <a:pt x="6543" y="281"/>
                    <a:pt x="6543" y="272"/>
                  </a:cubicBezTo>
                  <a:cubicBezTo>
                    <a:pt x="6543" y="266"/>
                    <a:pt x="6537"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16"/>
            <p:cNvSpPr/>
            <p:nvPr/>
          </p:nvSpPr>
          <p:spPr>
            <a:xfrm>
              <a:off x="5933953" y="3681570"/>
              <a:ext cx="677250" cy="29810"/>
            </a:xfrm>
            <a:custGeom>
              <a:avLst/>
              <a:gdLst/>
              <a:ahLst/>
              <a:cxnLst/>
              <a:rect l="l" t="t" r="r" b="b"/>
              <a:pathLst>
                <a:path w="6543" h="288" extrusionOk="0">
                  <a:moveTo>
                    <a:pt x="16" y="0"/>
                  </a:moveTo>
                  <a:cubicBezTo>
                    <a:pt x="9" y="0"/>
                    <a:pt x="0" y="10"/>
                    <a:pt x="0" y="16"/>
                  </a:cubicBezTo>
                  <a:cubicBezTo>
                    <a:pt x="0" y="25"/>
                    <a:pt x="9" y="31"/>
                    <a:pt x="16" y="31"/>
                  </a:cubicBezTo>
                  <a:lnTo>
                    <a:pt x="6527" y="287"/>
                  </a:lnTo>
                  <a:cubicBezTo>
                    <a:pt x="6533" y="287"/>
                    <a:pt x="6542" y="278"/>
                    <a:pt x="6542" y="272"/>
                  </a:cubicBezTo>
                  <a:cubicBezTo>
                    <a:pt x="6542" y="263"/>
                    <a:pt x="6533" y="257"/>
                    <a:pt x="6527" y="257"/>
                  </a:cubicBezTo>
                  <a:lnTo>
                    <a:pt x="16"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16"/>
            <p:cNvSpPr/>
            <p:nvPr/>
          </p:nvSpPr>
          <p:spPr>
            <a:xfrm>
              <a:off x="5931987" y="3733634"/>
              <a:ext cx="677250" cy="29500"/>
            </a:xfrm>
            <a:custGeom>
              <a:avLst/>
              <a:gdLst/>
              <a:ahLst/>
              <a:cxnLst/>
              <a:rect l="l" t="t" r="r" b="b"/>
              <a:pathLst>
                <a:path w="6543" h="285" extrusionOk="0">
                  <a:moveTo>
                    <a:pt x="16" y="1"/>
                  </a:moveTo>
                  <a:cubicBezTo>
                    <a:pt x="7" y="1"/>
                    <a:pt x="1" y="7"/>
                    <a:pt x="1" y="16"/>
                  </a:cubicBezTo>
                  <a:cubicBezTo>
                    <a:pt x="1" y="22"/>
                    <a:pt x="7" y="31"/>
                    <a:pt x="16" y="31"/>
                  </a:cubicBezTo>
                  <a:lnTo>
                    <a:pt x="6527" y="285"/>
                  </a:lnTo>
                  <a:cubicBezTo>
                    <a:pt x="6534" y="285"/>
                    <a:pt x="6543" y="278"/>
                    <a:pt x="6543" y="269"/>
                  </a:cubicBezTo>
                  <a:cubicBezTo>
                    <a:pt x="6543" y="263"/>
                    <a:pt x="6534" y="254"/>
                    <a:pt x="6527" y="254"/>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16"/>
            <p:cNvSpPr/>
            <p:nvPr/>
          </p:nvSpPr>
          <p:spPr>
            <a:xfrm>
              <a:off x="5929710" y="3781247"/>
              <a:ext cx="677353" cy="29500"/>
            </a:xfrm>
            <a:custGeom>
              <a:avLst/>
              <a:gdLst/>
              <a:ahLst/>
              <a:cxnLst/>
              <a:rect l="l" t="t" r="r" b="b"/>
              <a:pathLst>
                <a:path w="6544" h="285" extrusionOk="0">
                  <a:moveTo>
                    <a:pt x="20" y="1"/>
                  </a:moveTo>
                  <a:cubicBezTo>
                    <a:pt x="10" y="1"/>
                    <a:pt x="1" y="7"/>
                    <a:pt x="1" y="16"/>
                  </a:cubicBezTo>
                  <a:cubicBezTo>
                    <a:pt x="1" y="22"/>
                    <a:pt x="10" y="31"/>
                    <a:pt x="20" y="31"/>
                  </a:cubicBezTo>
                  <a:lnTo>
                    <a:pt x="6528" y="285"/>
                  </a:lnTo>
                  <a:cubicBezTo>
                    <a:pt x="6537" y="285"/>
                    <a:pt x="6543" y="278"/>
                    <a:pt x="6543" y="269"/>
                  </a:cubicBezTo>
                  <a:cubicBezTo>
                    <a:pt x="6543" y="263"/>
                    <a:pt x="6537" y="254"/>
                    <a:pt x="6528" y="254"/>
                  </a:cubicBezTo>
                  <a:lnTo>
                    <a:pt x="20"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16"/>
            <p:cNvSpPr/>
            <p:nvPr/>
          </p:nvSpPr>
          <p:spPr>
            <a:xfrm>
              <a:off x="5928468" y="3833001"/>
              <a:ext cx="676939" cy="29810"/>
            </a:xfrm>
            <a:custGeom>
              <a:avLst/>
              <a:gdLst/>
              <a:ahLst/>
              <a:cxnLst/>
              <a:rect l="l" t="t" r="r" b="b"/>
              <a:pathLst>
                <a:path w="6540" h="288" extrusionOk="0">
                  <a:moveTo>
                    <a:pt x="16" y="1"/>
                  </a:moveTo>
                  <a:cubicBezTo>
                    <a:pt x="7" y="1"/>
                    <a:pt x="1" y="10"/>
                    <a:pt x="1" y="16"/>
                  </a:cubicBezTo>
                  <a:cubicBezTo>
                    <a:pt x="1" y="25"/>
                    <a:pt x="7" y="32"/>
                    <a:pt x="16" y="32"/>
                  </a:cubicBezTo>
                  <a:lnTo>
                    <a:pt x="6524" y="288"/>
                  </a:lnTo>
                  <a:cubicBezTo>
                    <a:pt x="6534" y="288"/>
                    <a:pt x="6540" y="279"/>
                    <a:pt x="6540" y="272"/>
                  </a:cubicBezTo>
                  <a:cubicBezTo>
                    <a:pt x="6540" y="263"/>
                    <a:pt x="6534" y="257"/>
                    <a:pt x="6524" y="257"/>
                  </a:cubicBezTo>
                  <a:lnTo>
                    <a:pt x="16"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16"/>
            <p:cNvSpPr/>
            <p:nvPr/>
          </p:nvSpPr>
          <p:spPr>
            <a:xfrm>
              <a:off x="6599917" y="2690903"/>
              <a:ext cx="53720" cy="1226253"/>
            </a:xfrm>
            <a:custGeom>
              <a:avLst/>
              <a:gdLst/>
              <a:ahLst/>
              <a:cxnLst/>
              <a:rect l="l" t="t" r="r" b="b"/>
              <a:pathLst>
                <a:path w="519" h="11847" extrusionOk="0">
                  <a:moveTo>
                    <a:pt x="470" y="0"/>
                  </a:moveTo>
                  <a:lnTo>
                    <a:pt x="0" y="11847"/>
                  </a:lnTo>
                  <a:lnTo>
                    <a:pt x="53" y="11847"/>
                  </a:lnTo>
                  <a:lnTo>
                    <a:pt x="519" y="3"/>
                  </a:lnTo>
                  <a:lnTo>
                    <a:pt x="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0" name="Google Shape;1380;p16"/>
          <p:cNvGrpSpPr/>
          <p:nvPr/>
        </p:nvGrpSpPr>
        <p:grpSpPr>
          <a:xfrm rot="5135399">
            <a:off x="7348480" y="4654850"/>
            <a:ext cx="420468" cy="768694"/>
            <a:chOff x="5873325" y="3529053"/>
            <a:chExt cx="251604" cy="459980"/>
          </a:xfrm>
        </p:grpSpPr>
        <p:sp>
          <p:nvSpPr>
            <p:cNvPr id="1381" name="Google Shape;1381;p16"/>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16"/>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16"/>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16"/>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16"/>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16"/>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16"/>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16"/>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16"/>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0" name="Google Shape;1390;p16"/>
          <p:cNvGrpSpPr/>
          <p:nvPr/>
        </p:nvGrpSpPr>
        <p:grpSpPr>
          <a:xfrm>
            <a:off x="-402642" y="2857765"/>
            <a:ext cx="1018082" cy="502365"/>
            <a:chOff x="3813359" y="1117994"/>
            <a:chExt cx="561051" cy="276846"/>
          </a:xfrm>
        </p:grpSpPr>
        <p:sp>
          <p:nvSpPr>
            <p:cNvPr id="1391" name="Google Shape;1391;p16"/>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16"/>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16"/>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16"/>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5" name="Google Shape;1395;p16"/>
          <p:cNvGrpSpPr/>
          <p:nvPr/>
        </p:nvGrpSpPr>
        <p:grpSpPr>
          <a:xfrm>
            <a:off x="6205645" y="4788002"/>
            <a:ext cx="1018082" cy="502365"/>
            <a:chOff x="3813359" y="1117994"/>
            <a:chExt cx="561051" cy="276846"/>
          </a:xfrm>
        </p:grpSpPr>
        <p:sp>
          <p:nvSpPr>
            <p:cNvPr id="1396" name="Google Shape;1396;p16"/>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16"/>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16"/>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16"/>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0" name="Google Shape;1400;p16"/>
          <p:cNvGrpSpPr/>
          <p:nvPr/>
        </p:nvGrpSpPr>
        <p:grpSpPr>
          <a:xfrm>
            <a:off x="2495779" y="-108718"/>
            <a:ext cx="916700" cy="452339"/>
            <a:chOff x="3813359" y="1117994"/>
            <a:chExt cx="561051" cy="276846"/>
          </a:xfrm>
        </p:grpSpPr>
        <p:sp>
          <p:nvSpPr>
            <p:cNvPr id="1401" name="Google Shape;1401;p16"/>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16"/>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16"/>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16"/>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5" name="Google Shape;1405;p16"/>
          <p:cNvSpPr txBox="1">
            <a:spLocks noGrp="1"/>
          </p:cNvSpPr>
          <p:nvPr>
            <p:ph type="title"/>
          </p:nvPr>
        </p:nvSpPr>
        <p:spPr>
          <a:xfrm>
            <a:off x="734550" y="539496"/>
            <a:ext cx="76740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4975" y="535100"/>
            <a:ext cx="7674000" cy="76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Londrina Solid" panose="00000500000000000000"/>
              <a:buNone/>
              <a:defRPr sz="3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3500"/>
              <a:buFont typeface="Abril Fatface" panose="02000503000000020003"/>
              <a:buNone/>
              <a:defRPr sz="35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7" name="Google Shape;7;p1"/>
          <p:cNvSpPr txBox="1">
            <a:spLocks noGrp="1"/>
          </p:cNvSpPr>
          <p:nvPr>
            <p:ph type="body" idx="1"/>
          </p:nvPr>
        </p:nvSpPr>
        <p:spPr>
          <a:xfrm>
            <a:off x="734975" y="1152475"/>
            <a:ext cx="767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1pPr>
            <a:lvl2pPr marL="914400" lvl="1"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2pPr>
            <a:lvl3pPr marL="1371600" lvl="2"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3pPr>
            <a:lvl4pPr marL="1828800" lvl="3"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4pPr>
            <a:lvl5pPr marL="2286000" lvl="4"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5pPr>
            <a:lvl6pPr marL="2743200" lvl="5"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6pPr>
            <a:lvl7pPr marL="3200400" lvl="6"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7pPr>
            <a:lvl8pPr marL="3657600" lvl="7"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8pPr>
            <a:lvl9pPr marL="4114800" lvl="8" indent="-317500">
              <a:lnSpc>
                <a:spcPct val="115000"/>
              </a:lnSpc>
              <a:spcBef>
                <a:spcPts val="0"/>
              </a:spcBef>
              <a:spcAft>
                <a:spcPts val="0"/>
              </a:spcAft>
              <a:buClr>
                <a:schemeClr val="dk1"/>
              </a:buClr>
              <a:buSzPts val="1400"/>
              <a:buFont typeface="Actor" panose="020B0503050000020004"/>
              <a:buChar char="■"/>
              <a:defRPr>
                <a:solidFill>
                  <a:schemeClr val="dk1"/>
                </a:solidFill>
                <a:latin typeface="Actor" panose="020B0503050000020004"/>
                <a:ea typeface="Actor" panose="020B0503050000020004"/>
                <a:cs typeface="Actor" panose="020B0503050000020004"/>
                <a:sym typeface="Actor" panose="020B0503050000020004"/>
              </a:defRPr>
            </a:lvl9pPr>
          </a:lstStyle>
          <a:p/>
        </p:txBody>
      </p:sp>
      <p:pic>
        <p:nvPicPr>
          <p:cNvPr id="3" name="Picture 2"/>
          <p:cNvPicPr>
            <a:picLocks noChangeAspect="1"/>
          </p:cNvPicPr>
          <p:nvPr userDrawn="1"/>
        </p:nvPicPr>
        <p:blipFill>
          <a:blip r:embed="rId14">
            <a:alphaModFix amt="54000"/>
          </a:blip>
          <a:stretch>
            <a:fillRect/>
          </a:stretch>
        </p:blipFill>
        <p:spPr>
          <a:xfrm>
            <a:off x="8036201" y="-191099"/>
            <a:ext cx="1107799" cy="110779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png"/><Relationship Id="rId3" Type="http://schemas.microsoft.com/office/2007/relationships/media" Target="../media/media3.mp3"/><Relationship Id="rId2" Type="http://schemas.openxmlformats.org/officeDocument/2006/relationships/audio" Target="../media/media3.mp3"/><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png"/><Relationship Id="rId3" Type="http://schemas.microsoft.com/office/2007/relationships/media" Target="../media/media4.mp3"/><Relationship Id="rId2" Type="http://schemas.openxmlformats.org/officeDocument/2006/relationships/audio" Target="../media/media4.mp3"/><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82"/>
        <p:cNvGrpSpPr/>
        <p:nvPr/>
      </p:nvGrpSpPr>
      <p:grpSpPr>
        <a:xfrm>
          <a:off x="0" y="0"/>
          <a:ext cx="0" cy="0"/>
          <a:chOff x="0" y="0"/>
          <a:chExt cx="0" cy="0"/>
        </a:xfrm>
      </p:grpSpPr>
      <p:grpSp>
        <p:nvGrpSpPr>
          <p:cNvPr id="3483" name="Google Shape;3483;p38"/>
          <p:cNvGrpSpPr/>
          <p:nvPr/>
        </p:nvGrpSpPr>
        <p:grpSpPr>
          <a:xfrm>
            <a:off x="956258" y="4478040"/>
            <a:ext cx="1018082" cy="502365"/>
            <a:chOff x="3813359" y="1117994"/>
            <a:chExt cx="561051" cy="276846"/>
          </a:xfrm>
        </p:grpSpPr>
        <p:sp>
          <p:nvSpPr>
            <p:cNvPr id="3484" name="Google Shape;3484;p38"/>
            <p:cNvSpPr/>
            <p:nvPr/>
          </p:nvSpPr>
          <p:spPr>
            <a:xfrm>
              <a:off x="3964199" y="1117994"/>
              <a:ext cx="262948" cy="73649"/>
            </a:xfrm>
            <a:custGeom>
              <a:avLst/>
              <a:gdLst/>
              <a:ahLst/>
              <a:cxnLst/>
              <a:rect l="l" t="t" r="r" b="b"/>
              <a:pathLst>
                <a:path w="7719" h="2162" extrusionOk="0">
                  <a:moveTo>
                    <a:pt x="0" y="1"/>
                  </a:moveTo>
                  <a:lnTo>
                    <a:pt x="0" y="2162"/>
                  </a:lnTo>
                  <a:lnTo>
                    <a:pt x="7719" y="2162"/>
                  </a:lnTo>
                  <a:lnTo>
                    <a:pt x="7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5" name="Google Shape;3485;p38"/>
            <p:cNvSpPr/>
            <p:nvPr/>
          </p:nvSpPr>
          <p:spPr>
            <a:xfrm>
              <a:off x="3964199" y="1321192"/>
              <a:ext cx="262948" cy="73649"/>
            </a:xfrm>
            <a:custGeom>
              <a:avLst/>
              <a:gdLst/>
              <a:ahLst/>
              <a:cxnLst/>
              <a:rect l="l" t="t" r="r" b="b"/>
              <a:pathLst>
                <a:path w="7719" h="2162" extrusionOk="0">
                  <a:moveTo>
                    <a:pt x="0" y="0"/>
                  </a:moveTo>
                  <a:lnTo>
                    <a:pt x="0" y="2162"/>
                  </a:lnTo>
                  <a:lnTo>
                    <a:pt x="7719" y="2162"/>
                  </a:lnTo>
                  <a:lnTo>
                    <a:pt x="7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6" name="Google Shape;3486;p38"/>
            <p:cNvSpPr/>
            <p:nvPr/>
          </p:nvSpPr>
          <p:spPr>
            <a:xfrm>
              <a:off x="3813359" y="1219610"/>
              <a:ext cx="262982" cy="73649"/>
            </a:xfrm>
            <a:custGeom>
              <a:avLst/>
              <a:gdLst/>
              <a:ahLst/>
              <a:cxnLst/>
              <a:rect l="l" t="t" r="r" b="b"/>
              <a:pathLst>
                <a:path w="7720" h="2162" extrusionOk="0">
                  <a:moveTo>
                    <a:pt x="1" y="0"/>
                  </a:moveTo>
                  <a:lnTo>
                    <a:pt x="1" y="2161"/>
                  </a:lnTo>
                  <a:lnTo>
                    <a:pt x="7720" y="2161"/>
                  </a:lnTo>
                  <a:lnTo>
                    <a:pt x="7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7" name="Google Shape;3487;p38"/>
            <p:cNvSpPr/>
            <p:nvPr/>
          </p:nvSpPr>
          <p:spPr>
            <a:xfrm>
              <a:off x="4111428" y="1219610"/>
              <a:ext cx="262982" cy="73649"/>
            </a:xfrm>
            <a:custGeom>
              <a:avLst/>
              <a:gdLst/>
              <a:ahLst/>
              <a:cxnLst/>
              <a:rect l="l" t="t" r="r" b="b"/>
              <a:pathLst>
                <a:path w="7720" h="2162" extrusionOk="0">
                  <a:moveTo>
                    <a:pt x="1" y="0"/>
                  </a:moveTo>
                  <a:lnTo>
                    <a:pt x="1" y="2161"/>
                  </a:lnTo>
                  <a:lnTo>
                    <a:pt x="7719" y="2161"/>
                  </a:lnTo>
                  <a:lnTo>
                    <a:pt x="7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88" name="Google Shape;3488;p38"/>
          <p:cNvSpPr txBox="1">
            <a:spLocks noGrp="1"/>
          </p:cNvSpPr>
          <p:nvPr>
            <p:ph type="subTitle" idx="1"/>
          </p:nvPr>
        </p:nvSpPr>
        <p:spPr>
          <a:xfrm>
            <a:off x="3192933" y="3088434"/>
            <a:ext cx="2674989" cy="42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Lesson 4: Communication</a:t>
            </a:r>
            <a:endParaRPr b="1" dirty="0"/>
          </a:p>
        </p:txBody>
      </p:sp>
      <p:sp>
        <p:nvSpPr>
          <p:cNvPr id="3489" name="Google Shape;3489;p38"/>
          <p:cNvSpPr txBox="1">
            <a:spLocks noGrp="1"/>
          </p:cNvSpPr>
          <p:nvPr>
            <p:ph type="ctrTitle"/>
          </p:nvPr>
        </p:nvSpPr>
        <p:spPr>
          <a:xfrm>
            <a:off x="1784850" y="964400"/>
            <a:ext cx="5574300" cy="211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solidFill>
                  <a:schemeClr val="accent1">
                    <a:lumMod val="75000"/>
                  </a:schemeClr>
                </a:solidFill>
              </a:rPr>
              <a:t>Unit 3:</a:t>
            </a:r>
            <a:br>
              <a:rPr lang="en-US" sz="6000" dirty="0">
                <a:solidFill>
                  <a:schemeClr val="accent1">
                    <a:lumMod val="75000"/>
                  </a:schemeClr>
                </a:solidFill>
              </a:rPr>
            </a:br>
            <a:r>
              <a:rPr lang="en-US" sz="6000" dirty="0">
                <a:solidFill>
                  <a:schemeClr val="accent1">
                    <a:lumMod val="75000"/>
                  </a:schemeClr>
                </a:solidFill>
              </a:rPr>
              <a:t>HEALTHY LIVING FOR TEENS</a:t>
            </a:r>
            <a:endParaRPr sz="5400" i="1" dirty="0">
              <a:solidFill>
                <a:schemeClr val="accent1">
                  <a:lumMod val="75000"/>
                </a:schemeClr>
              </a:solidFill>
            </a:endParaRPr>
          </a:p>
        </p:txBody>
      </p:sp>
      <p:grpSp>
        <p:nvGrpSpPr>
          <p:cNvPr id="3490" name="Google Shape;3490;p38"/>
          <p:cNvGrpSpPr/>
          <p:nvPr/>
        </p:nvGrpSpPr>
        <p:grpSpPr>
          <a:xfrm>
            <a:off x="3129280" y="4357370"/>
            <a:ext cx="1331595" cy="803910"/>
            <a:chOff x="3525652" y="3855634"/>
            <a:chExt cx="1930257" cy="1426494"/>
          </a:xfrm>
        </p:grpSpPr>
        <p:grpSp>
          <p:nvGrpSpPr>
            <p:cNvPr id="3491" name="Google Shape;3491;p38"/>
            <p:cNvGrpSpPr/>
            <p:nvPr/>
          </p:nvGrpSpPr>
          <p:grpSpPr>
            <a:xfrm>
              <a:off x="4337482" y="3855634"/>
              <a:ext cx="595540" cy="1426488"/>
              <a:chOff x="3751246" y="2303702"/>
              <a:chExt cx="642022" cy="1537827"/>
            </a:xfrm>
          </p:grpSpPr>
          <p:sp>
            <p:nvSpPr>
              <p:cNvPr id="3492"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3"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4"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5"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6"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7"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98" name="Google Shape;3498;p38"/>
            <p:cNvGrpSpPr/>
            <p:nvPr/>
          </p:nvGrpSpPr>
          <p:grpSpPr>
            <a:xfrm>
              <a:off x="3525652" y="4244096"/>
              <a:ext cx="969369" cy="1038026"/>
              <a:chOff x="2345786" y="2722484"/>
              <a:chExt cx="1045029" cy="1119045"/>
            </a:xfrm>
          </p:grpSpPr>
          <p:sp>
            <p:nvSpPr>
              <p:cNvPr id="3499"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0"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1"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2"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3"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4"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5"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06" name="Google Shape;3506;p38"/>
            <p:cNvGrpSpPr/>
            <p:nvPr/>
          </p:nvGrpSpPr>
          <p:grpSpPr>
            <a:xfrm>
              <a:off x="4871021" y="4650702"/>
              <a:ext cx="584888" cy="631427"/>
              <a:chOff x="945981" y="3366523"/>
              <a:chExt cx="980040" cy="1058020"/>
            </a:xfrm>
          </p:grpSpPr>
          <p:sp>
            <p:nvSpPr>
              <p:cNvPr id="3507"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8"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9"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0"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1"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2"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3"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514" name="Google Shape;3514;p38"/>
          <p:cNvGrpSpPr/>
          <p:nvPr/>
        </p:nvGrpSpPr>
        <p:grpSpPr>
          <a:xfrm>
            <a:off x="7438390" y="2213610"/>
            <a:ext cx="1677670" cy="3267710"/>
            <a:chOff x="7065105" y="1731406"/>
            <a:chExt cx="2436505" cy="4174045"/>
          </a:xfrm>
        </p:grpSpPr>
        <p:grpSp>
          <p:nvGrpSpPr>
            <p:cNvPr id="3515" name="Google Shape;3515;p38"/>
            <p:cNvGrpSpPr/>
            <p:nvPr/>
          </p:nvGrpSpPr>
          <p:grpSpPr>
            <a:xfrm flipH="1">
              <a:off x="7392457" y="1731406"/>
              <a:ext cx="2109135" cy="3607062"/>
              <a:chOff x="1905539" y="975745"/>
              <a:chExt cx="822499" cy="1406646"/>
            </a:xfrm>
          </p:grpSpPr>
          <p:sp>
            <p:nvSpPr>
              <p:cNvPr id="3516" name="Google Shape;3516;p38"/>
              <p:cNvSpPr/>
              <p:nvPr/>
            </p:nvSpPr>
            <p:spPr>
              <a:xfrm>
                <a:off x="2144062" y="1752120"/>
                <a:ext cx="123315" cy="83050"/>
              </a:xfrm>
              <a:custGeom>
                <a:avLst/>
                <a:gdLst/>
                <a:ahLst/>
                <a:cxnLst/>
                <a:rect l="l" t="t" r="r" b="b"/>
                <a:pathLst>
                  <a:path w="3620" h="2438" extrusionOk="0">
                    <a:moveTo>
                      <a:pt x="2554" y="1"/>
                    </a:moveTo>
                    <a:cubicBezTo>
                      <a:pt x="2380" y="1"/>
                      <a:pt x="2205" y="54"/>
                      <a:pt x="2054" y="162"/>
                    </a:cubicBezTo>
                    <a:lnTo>
                      <a:pt x="1" y="1653"/>
                    </a:lnTo>
                    <a:lnTo>
                      <a:pt x="1" y="2438"/>
                    </a:lnTo>
                    <a:lnTo>
                      <a:pt x="7" y="2438"/>
                    </a:lnTo>
                    <a:lnTo>
                      <a:pt x="2776" y="1697"/>
                    </a:lnTo>
                    <a:cubicBezTo>
                      <a:pt x="3388" y="1536"/>
                      <a:pt x="3619" y="780"/>
                      <a:pt x="3202" y="298"/>
                    </a:cubicBezTo>
                    <a:cubicBezTo>
                      <a:pt x="3034" y="103"/>
                      <a:pt x="2795" y="1"/>
                      <a:pt x="2554" y="1"/>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7" name="Google Shape;3517;p38"/>
              <p:cNvSpPr/>
              <p:nvPr/>
            </p:nvSpPr>
            <p:spPr>
              <a:xfrm>
                <a:off x="2200337" y="1085775"/>
                <a:ext cx="245404" cy="157210"/>
              </a:xfrm>
              <a:custGeom>
                <a:avLst/>
                <a:gdLst/>
                <a:ahLst/>
                <a:cxnLst/>
                <a:rect l="l" t="t" r="r" b="b"/>
                <a:pathLst>
                  <a:path w="7204" h="4615" extrusionOk="0">
                    <a:moveTo>
                      <a:pt x="2044" y="1"/>
                    </a:moveTo>
                    <a:cubicBezTo>
                      <a:pt x="2044" y="1"/>
                      <a:pt x="1" y="3579"/>
                      <a:pt x="516" y="4123"/>
                    </a:cubicBezTo>
                    <a:cubicBezTo>
                      <a:pt x="794" y="4417"/>
                      <a:pt x="2554" y="4614"/>
                      <a:pt x="4159" y="4614"/>
                    </a:cubicBezTo>
                    <a:cubicBezTo>
                      <a:pt x="5529" y="4614"/>
                      <a:pt x="6787" y="4471"/>
                      <a:pt x="6916" y="4123"/>
                    </a:cubicBezTo>
                    <a:cubicBezTo>
                      <a:pt x="7204" y="3363"/>
                      <a:pt x="5867" y="408"/>
                      <a:pt x="5867" y="408"/>
                    </a:cubicBezTo>
                    <a:lnTo>
                      <a:pt x="2044" y="1"/>
                    </a:ln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8" name="Google Shape;3518;p38"/>
              <p:cNvSpPr/>
              <p:nvPr/>
            </p:nvSpPr>
            <p:spPr>
              <a:xfrm>
                <a:off x="2237877" y="975745"/>
                <a:ext cx="211101" cy="159186"/>
              </a:xfrm>
              <a:custGeom>
                <a:avLst/>
                <a:gdLst/>
                <a:ahLst/>
                <a:cxnLst/>
                <a:rect l="l" t="t" r="r" b="b"/>
                <a:pathLst>
                  <a:path w="6197" h="4673" extrusionOk="0">
                    <a:moveTo>
                      <a:pt x="2945" y="0"/>
                    </a:moveTo>
                    <a:cubicBezTo>
                      <a:pt x="2923" y="0"/>
                      <a:pt x="2901" y="1"/>
                      <a:pt x="2878" y="1"/>
                    </a:cubicBezTo>
                    <a:cubicBezTo>
                      <a:pt x="853" y="60"/>
                      <a:pt x="1" y="1749"/>
                      <a:pt x="411" y="3209"/>
                    </a:cubicBezTo>
                    <a:cubicBezTo>
                      <a:pt x="812" y="4619"/>
                      <a:pt x="1911" y="4642"/>
                      <a:pt x="1982" y="4642"/>
                    </a:cubicBezTo>
                    <a:cubicBezTo>
                      <a:pt x="1985" y="4642"/>
                      <a:pt x="1986" y="4642"/>
                      <a:pt x="1986" y="4642"/>
                    </a:cubicBezTo>
                    <a:cubicBezTo>
                      <a:pt x="2175" y="4663"/>
                      <a:pt x="2354" y="4673"/>
                      <a:pt x="2525" y="4673"/>
                    </a:cubicBezTo>
                    <a:cubicBezTo>
                      <a:pt x="6197" y="4673"/>
                      <a:pt x="5665" y="0"/>
                      <a:pt x="2945"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9" name="Google Shape;3519;p38"/>
              <p:cNvSpPr/>
              <p:nvPr/>
            </p:nvSpPr>
            <p:spPr>
              <a:xfrm>
                <a:off x="2180886" y="1737268"/>
                <a:ext cx="160310" cy="629964"/>
              </a:xfrm>
              <a:custGeom>
                <a:avLst/>
                <a:gdLst/>
                <a:ahLst/>
                <a:cxnLst/>
                <a:rect l="l" t="t" r="r" b="b"/>
                <a:pathLst>
                  <a:path w="4706" h="18493" extrusionOk="0">
                    <a:moveTo>
                      <a:pt x="3718" y="0"/>
                    </a:moveTo>
                    <a:cubicBezTo>
                      <a:pt x="2740" y="0"/>
                      <a:pt x="663" y="538"/>
                      <a:pt x="355" y="1849"/>
                    </a:cubicBezTo>
                    <a:cubicBezTo>
                      <a:pt x="0" y="3392"/>
                      <a:pt x="1723" y="17354"/>
                      <a:pt x="1776" y="17780"/>
                    </a:cubicBezTo>
                    <a:cubicBezTo>
                      <a:pt x="1831" y="18209"/>
                      <a:pt x="3452" y="18493"/>
                      <a:pt x="3452" y="18493"/>
                    </a:cubicBezTo>
                    <a:cubicBezTo>
                      <a:pt x="3452" y="18493"/>
                      <a:pt x="4706" y="262"/>
                      <a:pt x="4116" y="49"/>
                    </a:cubicBezTo>
                    <a:cubicBezTo>
                      <a:pt x="4028" y="17"/>
                      <a:pt x="3890" y="0"/>
                      <a:pt x="3718"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0" name="Google Shape;3520;p38"/>
              <p:cNvSpPr/>
              <p:nvPr/>
            </p:nvSpPr>
            <p:spPr>
              <a:xfrm>
                <a:off x="2316363" y="1658476"/>
                <a:ext cx="229189" cy="709915"/>
              </a:xfrm>
              <a:custGeom>
                <a:avLst/>
                <a:gdLst/>
                <a:ahLst/>
                <a:cxnLst/>
                <a:rect l="l" t="t" r="r" b="b"/>
                <a:pathLst>
                  <a:path w="6728" h="20840" extrusionOk="0">
                    <a:moveTo>
                      <a:pt x="4519" y="0"/>
                    </a:moveTo>
                    <a:cubicBezTo>
                      <a:pt x="3365" y="0"/>
                      <a:pt x="972" y="2709"/>
                      <a:pt x="528" y="2995"/>
                    </a:cubicBezTo>
                    <a:cubicBezTo>
                      <a:pt x="0" y="3331"/>
                      <a:pt x="5215" y="20840"/>
                      <a:pt x="5215" y="20840"/>
                    </a:cubicBezTo>
                    <a:cubicBezTo>
                      <a:pt x="5215" y="20840"/>
                      <a:pt x="6728" y="20198"/>
                      <a:pt x="6684" y="19769"/>
                    </a:cubicBezTo>
                    <a:cubicBezTo>
                      <a:pt x="6644" y="19342"/>
                      <a:pt x="5702" y="1744"/>
                      <a:pt x="5017" y="321"/>
                    </a:cubicBezTo>
                    <a:cubicBezTo>
                      <a:pt x="4909" y="96"/>
                      <a:pt x="4736" y="0"/>
                      <a:pt x="4519"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1" name="Google Shape;3521;p38"/>
              <p:cNvSpPr/>
              <p:nvPr/>
            </p:nvSpPr>
            <p:spPr>
              <a:xfrm>
                <a:off x="2464103" y="1910352"/>
                <a:ext cx="101003" cy="472039"/>
              </a:xfrm>
              <a:custGeom>
                <a:avLst/>
                <a:gdLst/>
                <a:ahLst/>
                <a:cxnLst/>
                <a:rect l="l" t="t" r="r" b="b"/>
                <a:pathLst>
                  <a:path w="2965" h="13857" extrusionOk="0">
                    <a:moveTo>
                      <a:pt x="1532" y="0"/>
                    </a:moveTo>
                    <a:cubicBezTo>
                      <a:pt x="1532" y="0"/>
                      <a:pt x="742" y="528"/>
                      <a:pt x="325" y="1278"/>
                    </a:cubicBezTo>
                    <a:cubicBezTo>
                      <a:pt x="1" y="1862"/>
                      <a:pt x="1807" y="12952"/>
                      <a:pt x="2057" y="13412"/>
                    </a:cubicBezTo>
                    <a:cubicBezTo>
                      <a:pt x="2291" y="13843"/>
                      <a:pt x="2884" y="13857"/>
                      <a:pt x="2957" y="13857"/>
                    </a:cubicBezTo>
                    <a:cubicBezTo>
                      <a:pt x="2962" y="13857"/>
                      <a:pt x="2965" y="13857"/>
                      <a:pt x="2965" y="13857"/>
                    </a:cubicBezTo>
                    <a:cubicBezTo>
                      <a:pt x="2965" y="13857"/>
                      <a:pt x="2644" y="13684"/>
                      <a:pt x="2529" y="13381"/>
                    </a:cubicBezTo>
                    <a:cubicBezTo>
                      <a:pt x="2366" y="12964"/>
                      <a:pt x="1532" y="0"/>
                      <a:pt x="1532"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2" name="Google Shape;3522;p38"/>
              <p:cNvSpPr/>
              <p:nvPr/>
            </p:nvSpPr>
            <p:spPr>
              <a:xfrm>
                <a:off x="2274803" y="1934436"/>
                <a:ext cx="53141" cy="445093"/>
              </a:xfrm>
              <a:custGeom>
                <a:avLst/>
                <a:gdLst/>
                <a:ahLst/>
                <a:cxnLst/>
                <a:rect l="l" t="t" r="r" b="b"/>
                <a:pathLst>
                  <a:path w="1560" h="13066" extrusionOk="0">
                    <a:moveTo>
                      <a:pt x="1421" y="0"/>
                    </a:moveTo>
                    <a:lnTo>
                      <a:pt x="1421" y="0"/>
                    </a:lnTo>
                    <a:cubicBezTo>
                      <a:pt x="1421" y="0"/>
                      <a:pt x="436" y="1834"/>
                      <a:pt x="124" y="3909"/>
                    </a:cubicBezTo>
                    <a:cubicBezTo>
                      <a:pt x="0" y="4739"/>
                      <a:pt x="235" y="12313"/>
                      <a:pt x="204" y="12714"/>
                    </a:cubicBezTo>
                    <a:cubicBezTo>
                      <a:pt x="177" y="13032"/>
                      <a:pt x="492" y="13065"/>
                      <a:pt x="623" y="13065"/>
                    </a:cubicBezTo>
                    <a:cubicBezTo>
                      <a:pt x="658" y="13065"/>
                      <a:pt x="680" y="13063"/>
                      <a:pt x="680" y="13063"/>
                    </a:cubicBezTo>
                    <a:cubicBezTo>
                      <a:pt x="680" y="13063"/>
                      <a:pt x="1560" y="537"/>
                      <a:pt x="1421"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3" name="Google Shape;3523;p38"/>
              <p:cNvSpPr/>
              <p:nvPr/>
            </p:nvSpPr>
            <p:spPr>
              <a:xfrm>
                <a:off x="2133468" y="1056240"/>
                <a:ext cx="421146" cy="381290"/>
              </a:xfrm>
              <a:custGeom>
                <a:avLst/>
                <a:gdLst/>
                <a:ahLst/>
                <a:cxnLst/>
                <a:rect l="l" t="t" r="r" b="b"/>
                <a:pathLst>
                  <a:path w="12363" h="11193" extrusionOk="0">
                    <a:moveTo>
                      <a:pt x="6641" y="0"/>
                    </a:moveTo>
                    <a:lnTo>
                      <a:pt x="4989" y="695"/>
                    </a:lnTo>
                    <a:cubicBezTo>
                      <a:pt x="4989" y="695"/>
                      <a:pt x="5202" y="3653"/>
                      <a:pt x="4850" y="3964"/>
                    </a:cubicBezTo>
                    <a:cubicBezTo>
                      <a:pt x="4495" y="4279"/>
                      <a:pt x="766" y="4792"/>
                      <a:pt x="383" y="5400"/>
                    </a:cubicBezTo>
                    <a:cubicBezTo>
                      <a:pt x="0" y="6005"/>
                      <a:pt x="1571" y="10053"/>
                      <a:pt x="1571" y="10053"/>
                    </a:cubicBezTo>
                    <a:lnTo>
                      <a:pt x="9691" y="11192"/>
                    </a:lnTo>
                    <a:cubicBezTo>
                      <a:pt x="9691" y="11192"/>
                      <a:pt x="12362" y="5542"/>
                      <a:pt x="10618" y="4600"/>
                    </a:cubicBezTo>
                    <a:cubicBezTo>
                      <a:pt x="10278" y="4415"/>
                      <a:pt x="6650" y="4384"/>
                      <a:pt x="6573" y="3492"/>
                    </a:cubicBezTo>
                    <a:cubicBezTo>
                      <a:pt x="6533" y="3069"/>
                      <a:pt x="6641" y="0"/>
                      <a:pt x="6641"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4" name="Google Shape;3524;p38"/>
              <p:cNvSpPr/>
              <p:nvPr/>
            </p:nvSpPr>
            <p:spPr>
              <a:xfrm>
                <a:off x="2092964" y="1340751"/>
                <a:ext cx="466350" cy="614226"/>
              </a:xfrm>
              <a:custGeom>
                <a:avLst/>
                <a:gdLst/>
                <a:ahLst/>
                <a:cxnLst/>
                <a:rect l="l" t="t" r="r" b="b"/>
                <a:pathLst>
                  <a:path w="13690" h="18031" extrusionOk="0">
                    <a:moveTo>
                      <a:pt x="8255" y="1"/>
                    </a:moveTo>
                    <a:cubicBezTo>
                      <a:pt x="5610" y="1"/>
                      <a:pt x="2393" y="358"/>
                      <a:pt x="2393" y="358"/>
                    </a:cubicBezTo>
                    <a:cubicBezTo>
                      <a:pt x="2393" y="358"/>
                      <a:pt x="2869" y="3359"/>
                      <a:pt x="2529" y="4618"/>
                    </a:cubicBezTo>
                    <a:cubicBezTo>
                      <a:pt x="2189" y="5881"/>
                      <a:pt x="0" y="7672"/>
                      <a:pt x="1121" y="18030"/>
                    </a:cubicBezTo>
                    <a:lnTo>
                      <a:pt x="13690" y="17700"/>
                    </a:lnTo>
                    <a:cubicBezTo>
                      <a:pt x="13690" y="17700"/>
                      <a:pt x="13255" y="12843"/>
                      <a:pt x="12575" y="8163"/>
                    </a:cubicBezTo>
                    <a:cubicBezTo>
                      <a:pt x="12319" y="6418"/>
                      <a:pt x="10748" y="2689"/>
                      <a:pt x="11618" y="966"/>
                    </a:cubicBezTo>
                    <a:cubicBezTo>
                      <a:pt x="11996" y="213"/>
                      <a:pt x="10296" y="1"/>
                      <a:pt x="8255" y="1"/>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5" name="Google Shape;3525;p38"/>
              <p:cNvSpPr/>
              <p:nvPr/>
            </p:nvSpPr>
            <p:spPr>
              <a:xfrm>
                <a:off x="2107578" y="1190968"/>
                <a:ext cx="469211" cy="316498"/>
              </a:xfrm>
              <a:custGeom>
                <a:avLst/>
                <a:gdLst/>
                <a:ahLst/>
                <a:cxnLst/>
                <a:rect l="l" t="t" r="r" b="b"/>
                <a:pathLst>
                  <a:path w="13774" h="9291" extrusionOk="0">
                    <a:moveTo>
                      <a:pt x="8488" y="0"/>
                    </a:moveTo>
                    <a:cubicBezTo>
                      <a:pt x="8488" y="0"/>
                      <a:pt x="7689" y="2403"/>
                      <a:pt x="6987" y="2403"/>
                    </a:cubicBezTo>
                    <a:cubicBezTo>
                      <a:pt x="6943" y="2403"/>
                      <a:pt x="6900" y="2394"/>
                      <a:pt x="6858" y="2374"/>
                    </a:cubicBezTo>
                    <a:cubicBezTo>
                      <a:pt x="6129" y="2038"/>
                      <a:pt x="4931" y="152"/>
                      <a:pt x="4931" y="152"/>
                    </a:cubicBezTo>
                    <a:cubicBezTo>
                      <a:pt x="4931" y="152"/>
                      <a:pt x="4346" y="67"/>
                      <a:pt x="3623" y="67"/>
                    </a:cubicBezTo>
                    <a:cubicBezTo>
                      <a:pt x="2524" y="67"/>
                      <a:pt x="1105" y="262"/>
                      <a:pt x="936" y="1248"/>
                    </a:cubicBezTo>
                    <a:cubicBezTo>
                      <a:pt x="0" y="6700"/>
                      <a:pt x="2511" y="9290"/>
                      <a:pt x="2511" y="9290"/>
                    </a:cubicBezTo>
                    <a:lnTo>
                      <a:pt x="11097" y="9225"/>
                    </a:lnTo>
                    <a:cubicBezTo>
                      <a:pt x="11097" y="9225"/>
                      <a:pt x="13773" y="1183"/>
                      <a:pt x="10902" y="411"/>
                    </a:cubicBezTo>
                    <a:cubicBezTo>
                      <a:pt x="10294" y="247"/>
                      <a:pt x="8852" y="105"/>
                      <a:pt x="8488"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6" name="Google Shape;3526;p38"/>
              <p:cNvSpPr/>
              <p:nvPr/>
            </p:nvSpPr>
            <p:spPr>
              <a:xfrm>
                <a:off x="2269217" y="1009946"/>
                <a:ext cx="121305" cy="145696"/>
              </a:xfrm>
              <a:custGeom>
                <a:avLst/>
                <a:gdLst/>
                <a:ahLst/>
                <a:cxnLst/>
                <a:rect l="l" t="t" r="r" b="b"/>
                <a:pathLst>
                  <a:path w="3561" h="4277" extrusionOk="0">
                    <a:moveTo>
                      <a:pt x="1776" y="1"/>
                    </a:moveTo>
                    <a:cubicBezTo>
                      <a:pt x="1074" y="1"/>
                      <a:pt x="365" y="317"/>
                      <a:pt x="334" y="989"/>
                    </a:cubicBezTo>
                    <a:cubicBezTo>
                      <a:pt x="334" y="989"/>
                      <a:pt x="1" y="4277"/>
                      <a:pt x="1798" y="4277"/>
                    </a:cubicBezTo>
                    <a:cubicBezTo>
                      <a:pt x="3033" y="4277"/>
                      <a:pt x="3561" y="2143"/>
                      <a:pt x="3147" y="714"/>
                    </a:cubicBezTo>
                    <a:cubicBezTo>
                      <a:pt x="3011" y="248"/>
                      <a:pt x="2396" y="1"/>
                      <a:pt x="1776" y="1"/>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7" name="Google Shape;3527;p38"/>
              <p:cNvSpPr/>
              <p:nvPr/>
            </p:nvSpPr>
            <p:spPr>
              <a:xfrm>
                <a:off x="2349167" y="1085059"/>
                <a:ext cx="7392" cy="9709"/>
              </a:xfrm>
              <a:custGeom>
                <a:avLst/>
                <a:gdLst/>
                <a:ahLst/>
                <a:cxnLst/>
                <a:rect l="l" t="t" r="r" b="b"/>
                <a:pathLst>
                  <a:path w="217" h="285" extrusionOk="0">
                    <a:moveTo>
                      <a:pt x="108" y="0"/>
                    </a:moveTo>
                    <a:cubicBezTo>
                      <a:pt x="53" y="0"/>
                      <a:pt x="0" y="65"/>
                      <a:pt x="0" y="142"/>
                    </a:cubicBezTo>
                    <a:cubicBezTo>
                      <a:pt x="0" y="219"/>
                      <a:pt x="53" y="284"/>
                      <a:pt x="108" y="284"/>
                    </a:cubicBezTo>
                    <a:cubicBezTo>
                      <a:pt x="170" y="284"/>
                      <a:pt x="216" y="222"/>
                      <a:pt x="216" y="142"/>
                    </a:cubicBezTo>
                    <a:cubicBezTo>
                      <a:pt x="216" y="65"/>
                      <a:pt x="167" y="0"/>
                      <a:pt x="108"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8" name="Google Shape;3528;p38"/>
              <p:cNvSpPr/>
              <p:nvPr/>
            </p:nvSpPr>
            <p:spPr>
              <a:xfrm>
                <a:off x="2303827" y="1084719"/>
                <a:ext cx="7392" cy="9845"/>
              </a:xfrm>
              <a:custGeom>
                <a:avLst/>
                <a:gdLst/>
                <a:ahLst/>
                <a:cxnLst/>
                <a:rect l="l" t="t" r="r" b="b"/>
                <a:pathLst>
                  <a:path w="217" h="289" extrusionOk="0">
                    <a:moveTo>
                      <a:pt x="109" y="1"/>
                    </a:moveTo>
                    <a:cubicBezTo>
                      <a:pt x="50" y="1"/>
                      <a:pt x="1" y="69"/>
                      <a:pt x="1" y="146"/>
                    </a:cubicBezTo>
                    <a:cubicBezTo>
                      <a:pt x="1" y="223"/>
                      <a:pt x="50" y="288"/>
                      <a:pt x="109" y="288"/>
                    </a:cubicBezTo>
                    <a:cubicBezTo>
                      <a:pt x="167" y="288"/>
                      <a:pt x="217" y="226"/>
                      <a:pt x="217" y="146"/>
                    </a:cubicBezTo>
                    <a:cubicBezTo>
                      <a:pt x="217" y="69"/>
                      <a:pt x="167" y="1"/>
                      <a:pt x="109"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9" name="Google Shape;3529;p38"/>
              <p:cNvSpPr/>
              <p:nvPr/>
            </p:nvSpPr>
            <p:spPr>
              <a:xfrm>
                <a:off x="2370526" y="1080835"/>
                <a:ext cx="29023" cy="35496"/>
              </a:xfrm>
              <a:custGeom>
                <a:avLst/>
                <a:gdLst/>
                <a:ahLst/>
                <a:cxnLst/>
                <a:rect l="l" t="t" r="r" b="b"/>
                <a:pathLst>
                  <a:path w="852" h="1042" extrusionOk="0">
                    <a:moveTo>
                      <a:pt x="452" y="0"/>
                    </a:moveTo>
                    <a:cubicBezTo>
                      <a:pt x="256" y="0"/>
                      <a:pt x="120" y="405"/>
                      <a:pt x="120" y="405"/>
                    </a:cubicBezTo>
                    <a:cubicBezTo>
                      <a:pt x="0" y="649"/>
                      <a:pt x="49" y="1038"/>
                      <a:pt x="306" y="1041"/>
                    </a:cubicBezTo>
                    <a:cubicBezTo>
                      <a:pt x="307" y="1041"/>
                      <a:pt x="308" y="1041"/>
                      <a:pt x="309" y="1041"/>
                    </a:cubicBezTo>
                    <a:cubicBezTo>
                      <a:pt x="561" y="1041"/>
                      <a:pt x="851" y="324"/>
                      <a:pt x="587" y="66"/>
                    </a:cubicBezTo>
                    <a:cubicBezTo>
                      <a:pt x="539" y="19"/>
                      <a:pt x="494" y="0"/>
                      <a:pt x="452"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0" name="Google Shape;3530;p38"/>
              <p:cNvSpPr/>
              <p:nvPr/>
            </p:nvSpPr>
            <p:spPr>
              <a:xfrm>
                <a:off x="2578220" y="1086184"/>
                <a:ext cx="142221" cy="418761"/>
              </a:xfrm>
              <a:custGeom>
                <a:avLst/>
                <a:gdLst/>
                <a:ahLst/>
                <a:cxnLst/>
                <a:rect l="l" t="t" r="r" b="b"/>
                <a:pathLst>
                  <a:path w="4175" h="12293" extrusionOk="0">
                    <a:moveTo>
                      <a:pt x="2968" y="0"/>
                    </a:moveTo>
                    <a:cubicBezTo>
                      <a:pt x="2796" y="0"/>
                      <a:pt x="2428" y="1888"/>
                      <a:pt x="2259" y="1888"/>
                    </a:cubicBezTo>
                    <a:cubicBezTo>
                      <a:pt x="2259" y="1888"/>
                      <a:pt x="2258" y="1888"/>
                      <a:pt x="2258" y="1888"/>
                    </a:cubicBezTo>
                    <a:cubicBezTo>
                      <a:pt x="2091" y="1872"/>
                      <a:pt x="2048" y="1171"/>
                      <a:pt x="1838" y="1066"/>
                    </a:cubicBezTo>
                    <a:cubicBezTo>
                      <a:pt x="1824" y="1060"/>
                      <a:pt x="1813" y="1056"/>
                      <a:pt x="1802" y="1056"/>
                    </a:cubicBezTo>
                    <a:cubicBezTo>
                      <a:pt x="1654" y="1056"/>
                      <a:pt x="1846" y="1753"/>
                      <a:pt x="1964" y="2545"/>
                    </a:cubicBezTo>
                    <a:cubicBezTo>
                      <a:pt x="2091" y="3391"/>
                      <a:pt x="69" y="8979"/>
                      <a:pt x="69" y="8979"/>
                    </a:cubicBezTo>
                    <a:cubicBezTo>
                      <a:pt x="1" y="9297"/>
                      <a:pt x="408" y="11665"/>
                      <a:pt x="1081" y="12138"/>
                    </a:cubicBezTo>
                    <a:cubicBezTo>
                      <a:pt x="1224" y="12238"/>
                      <a:pt x="1378" y="12293"/>
                      <a:pt x="1545" y="12293"/>
                    </a:cubicBezTo>
                    <a:cubicBezTo>
                      <a:pt x="1997" y="12293"/>
                      <a:pt x="2542" y="11889"/>
                      <a:pt x="3187" y="10878"/>
                    </a:cubicBezTo>
                    <a:cubicBezTo>
                      <a:pt x="4125" y="9405"/>
                      <a:pt x="3610" y="4719"/>
                      <a:pt x="3610" y="3935"/>
                    </a:cubicBezTo>
                    <a:cubicBezTo>
                      <a:pt x="3610" y="3150"/>
                      <a:pt x="4098" y="2811"/>
                      <a:pt x="4138" y="2419"/>
                    </a:cubicBezTo>
                    <a:cubicBezTo>
                      <a:pt x="4175" y="2023"/>
                      <a:pt x="3230" y="1622"/>
                      <a:pt x="3060" y="1573"/>
                    </a:cubicBezTo>
                    <a:cubicBezTo>
                      <a:pt x="2891" y="1523"/>
                      <a:pt x="3147" y="47"/>
                      <a:pt x="2974" y="1"/>
                    </a:cubicBezTo>
                    <a:cubicBezTo>
                      <a:pt x="2972" y="1"/>
                      <a:pt x="2970" y="0"/>
                      <a:pt x="2968" y="0"/>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1" name="Google Shape;3531;p38"/>
              <p:cNvSpPr/>
              <p:nvPr/>
            </p:nvSpPr>
            <p:spPr>
              <a:xfrm>
                <a:off x="2627138" y="1198326"/>
                <a:ext cx="91737" cy="61351"/>
              </a:xfrm>
              <a:custGeom>
                <a:avLst/>
                <a:gdLst/>
                <a:ahLst/>
                <a:cxnLst/>
                <a:rect l="l" t="t" r="r" b="b"/>
                <a:pathLst>
                  <a:path w="2693" h="1801" extrusionOk="0">
                    <a:moveTo>
                      <a:pt x="281" y="0"/>
                    </a:moveTo>
                    <a:cubicBezTo>
                      <a:pt x="281" y="0"/>
                      <a:pt x="0" y="491"/>
                      <a:pt x="207" y="902"/>
                    </a:cubicBezTo>
                    <a:cubicBezTo>
                      <a:pt x="420" y="1309"/>
                      <a:pt x="2239" y="1800"/>
                      <a:pt x="2239" y="1800"/>
                    </a:cubicBezTo>
                    <a:cubicBezTo>
                      <a:pt x="2239" y="1800"/>
                      <a:pt x="2470" y="1013"/>
                      <a:pt x="2581" y="630"/>
                    </a:cubicBezTo>
                    <a:cubicBezTo>
                      <a:pt x="2693" y="244"/>
                      <a:pt x="281" y="0"/>
                      <a:pt x="281"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2" name="Google Shape;3532;p38"/>
              <p:cNvSpPr/>
              <p:nvPr/>
            </p:nvSpPr>
            <p:spPr>
              <a:xfrm>
                <a:off x="2393213" y="1210589"/>
                <a:ext cx="279265" cy="365960"/>
              </a:xfrm>
              <a:custGeom>
                <a:avLst/>
                <a:gdLst/>
                <a:ahLst/>
                <a:cxnLst/>
                <a:rect l="l" t="t" r="r" b="b"/>
                <a:pathLst>
                  <a:path w="8198" h="10743" extrusionOk="0">
                    <a:moveTo>
                      <a:pt x="2570" y="0"/>
                    </a:moveTo>
                    <a:cubicBezTo>
                      <a:pt x="2502" y="0"/>
                      <a:pt x="2465" y="5"/>
                      <a:pt x="2465" y="5"/>
                    </a:cubicBezTo>
                    <a:cubicBezTo>
                      <a:pt x="2465" y="5"/>
                      <a:pt x="1" y="4302"/>
                      <a:pt x="643" y="4722"/>
                    </a:cubicBezTo>
                    <a:cubicBezTo>
                      <a:pt x="1282" y="5145"/>
                      <a:pt x="2872" y="8665"/>
                      <a:pt x="3212" y="9001"/>
                    </a:cubicBezTo>
                    <a:cubicBezTo>
                      <a:pt x="4471" y="10254"/>
                      <a:pt x="5363" y="10742"/>
                      <a:pt x="5990" y="10742"/>
                    </a:cubicBezTo>
                    <a:cubicBezTo>
                      <a:pt x="8198" y="10742"/>
                      <a:pt x="7096" y="4673"/>
                      <a:pt x="7096" y="4673"/>
                    </a:cubicBezTo>
                    <a:cubicBezTo>
                      <a:pt x="5431" y="256"/>
                      <a:pt x="3090" y="0"/>
                      <a:pt x="2570" y="0"/>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3" name="Google Shape;3533;p38"/>
              <p:cNvSpPr/>
              <p:nvPr/>
            </p:nvSpPr>
            <p:spPr>
              <a:xfrm>
                <a:off x="2451192" y="1199279"/>
                <a:ext cx="163989" cy="125189"/>
              </a:xfrm>
              <a:custGeom>
                <a:avLst/>
                <a:gdLst/>
                <a:ahLst/>
                <a:cxnLst/>
                <a:rect l="l" t="t" r="r" b="b"/>
                <a:pathLst>
                  <a:path w="4814" h="3675" extrusionOk="0">
                    <a:moveTo>
                      <a:pt x="0" y="0"/>
                    </a:moveTo>
                    <a:lnTo>
                      <a:pt x="0" y="0"/>
                    </a:lnTo>
                    <a:cubicBezTo>
                      <a:pt x="0" y="0"/>
                      <a:pt x="1087" y="692"/>
                      <a:pt x="1741" y="1013"/>
                    </a:cubicBezTo>
                    <a:cubicBezTo>
                      <a:pt x="2399" y="1331"/>
                      <a:pt x="4813" y="3674"/>
                      <a:pt x="4813" y="3674"/>
                    </a:cubicBezTo>
                    <a:cubicBezTo>
                      <a:pt x="4813" y="3674"/>
                      <a:pt x="4273" y="420"/>
                      <a:pt x="0" y="0"/>
                    </a:cubicBezTo>
                    <a:close/>
                  </a:path>
                </a:pathLst>
              </a:custGeom>
              <a:solidFill>
                <a:srgbClr val="5B5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4" name="Google Shape;3534;p38"/>
              <p:cNvSpPr/>
              <p:nvPr/>
            </p:nvSpPr>
            <p:spPr>
              <a:xfrm>
                <a:off x="2524500" y="1215665"/>
                <a:ext cx="203538" cy="359897"/>
              </a:xfrm>
              <a:custGeom>
                <a:avLst/>
                <a:gdLst/>
                <a:ahLst/>
                <a:cxnLst/>
                <a:rect l="l" t="t" r="r" b="b"/>
                <a:pathLst>
                  <a:path w="5975" h="10565" extrusionOk="0">
                    <a:moveTo>
                      <a:pt x="2819" y="1"/>
                    </a:moveTo>
                    <a:cubicBezTo>
                      <a:pt x="1377" y="507"/>
                      <a:pt x="0" y="8504"/>
                      <a:pt x="466" y="9470"/>
                    </a:cubicBezTo>
                    <a:cubicBezTo>
                      <a:pt x="758" y="10076"/>
                      <a:pt x="1699" y="10565"/>
                      <a:pt x="2599" y="10565"/>
                    </a:cubicBezTo>
                    <a:cubicBezTo>
                      <a:pt x="3129" y="10565"/>
                      <a:pt x="3645" y="10395"/>
                      <a:pt x="4004" y="9979"/>
                    </a:cubicBezTo>
                    <a:cubicBezTo>
                      <a:pt x="4974" y="8855"/>
                      <a:pt x="5974" y="1520"/>
                      <a:pt x="5718" y="1020"/>
                    </a:cubicBezTo>
                    <a:cubicBezTo>
                      <a:pt x="5465" y="523"/>
                      <a:pt x="2819" y="1"/>
                      <a:pt x="2819" y="1"/>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5" name="Google Shape;3535;p38"/>
              <p:cNvSpPr/>
              <p:nvPr/>
            </p:nvSpPr>
            <p:spPr>
              <a:xfrm>
                <a:off x="2548243" y="1276573"/>
                <a:ext cx="39481" cy="142017"/>
              </a:xfrm>
              <a:custGeom>
                <a:avLst/>
                <a:gdLst/>
                <a:ahLst/>
                <a:cxnLst/>
                <a:rect l="l" t="t" r="r" b="b"/>
                <a:pathLst>
                  <a:path w="1159" h="4169" extrusionOk="0">
                    <a:moveTo>
                      <a:pt x="1100" y="0"/>
                    </a:moveTo>
                    <a:cubicBezTo>
                      <a:pt x="1088" y="28"/>
                      <a:pt x="22" y="2798"/>
                      <a:pt x="1" y="4168"/>
                    </a:cubicBezTo>
                    <a:lnTo>
                      <a:pt x="63" y="4168"/>
                    </a:lnTo>
                    <a:cubicBezTo>
                      <a:pt x="84" y="2810"/>
                      <a:pt x="1146" y="50"/>
                      <a:pt x="1159" y="22"/>
                    </a:cubicBezTo>
                    <a:lnTo>
                      <a:pt x="1100" y="0"/>
                    </a:ln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6" name="Google Shape;3536;p38"/>
              <p:cNvSpPr/>
              <p:nvPr/>
            </p:nvSpPr>
            <p:spPr>
              <a:xfrm>
                <a:off x="2650915" y="1267205"/>
                <a:ext cx="69765" cy="297353"/>
              </a:xfrm>
              <a:custGeom>
                <a:avLst/>
                <a:gdLst/>
                <a:ahLst/>
                <a:cxnLst/>
                <a:rect l="l" t="t" r="r" b="b"/>
                <a:pathLst>
                  <a:path w="2048" h="8729" extrusionOk="0">
                    <a:moveTo>
                      <a:pt x="2047" y="1"/>
                    </a:moveTo>
                    <a:cubicBezTo>
                      <a:pt x="1865" y="226"/>
                      <a:pt x="1454" y="837"/>
                      <a:pt x="1281" y="1893"/>
                    </a:cubicBezTo>
                    <a:cubicBezTo>
                      <a:pt x="1053" y="3264"/>
                      <a:pt x="772" y="4971"/>
                      <a:pt x="405" y="6342"/>
                    </a:cubicBezTo>
                    <a:cubicBezTo>
                      <a:pt x="164" y="7247"/>
                      <a:pt x="50" y="8192"/>
                      <a:pt x="0" y="8729"/>
                    </a:cubicBezTo>
                    <a:cubicBezTo>
                      <a:pt x="105" y="8655"/>
                      <a:pt x="204" y="8565"/>
                      <a:pt x="293" y="8466"/>
                    </a:cubicBezTo>
                    <a:cubicBezTo>
                      <a:pt x="1139" y="7485"/>
                      <a:pt x="2007" y="1770"/>
                      <a:pt x="2047" y="1"/>
                    </a:cubicBezTo>
                    <a:close/>
                  </a:path>
                </a:pathLst>
              </a:custGeom>
              <a:solidFill>
                <a:srgbClr val="5B5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7" name="Google Shape;3537;p38"/>
              <p:cNvSpPr/>
              <p:nvPr/>
            </p:nvSpPr>
            <p:spPr>
              <a:xfrm>
                <a:off x="2264209" y="1081789"/>
                <a:ext cx="30079" cy="34542"/>
              </a:xfrm>
              <a:custGeom>
                <a:avLst/>
                <a:gdLst/>
                <a:ahLst/>
                <a:cxnLst/>
                <a:rect l="l" t="t" r="r" b="b"/>
                <a:pathLst>
                  <a:path w="883" h="1014" extrusionOk="0">
                    <a:moveTo>
                      <a:pt x="397" y="0"/>
                    </a:moveTo>
                    <a:cubicBezTo>
                      <a:pt x="358" y="0"/>
                      <a:pt x="314" y="21"/>
                      <a:pt x="262" y="71"/>
                    </a:cubicBezTo>
                    <a:cubicBezTo>
                      <a:pt x="1" y="333"/>
                      <a:pt x="367" y="1013"/>
                      <a:pt x="620" y="1013"/>
                    </a:cubicBezTo>
                    <a:cubicBezTo>
                      <a:pt x="621" y="1013"/>
                      <a:pt x="622" y="1013"/>
                      <a:pt x="623" y="1013"/>
                    </a:cubicBezTo>
                    <a:cubicBezTo>
                      <a:pt x="883" y="1010"/>
                      <a:pt x="734" y="596"/>
                      <a:pt x="611" y="356"/>
                    </a:cubicBezTo>
                    <a:cubicBezTo>
                      <a:pt x="611" y="356"/>
                      <a:pt x="557" y="0"/>
                      <a:pt x="397"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8" name="Google Shape;3538;p38"/>
              <p:cNvSpPr/>
              <p:nvPr/>
            </p:nvSpPr>
            <p:spPr>
              <a:xfrm>
                <a:off x="2292108" y="1066562"/>
                <a:ext cx="22892" cy="7494"/>
              </a:xfrm>
              <a:custGeom>
                <a:avLst/>
                <a:gdLst/>
                <a:ahLst/>
                <a:cxnLst/>
                <a:rect l="l" t="t" r="r" b="b"/>
                <a:pathLst>
                  <a:path w="672" h="220" extrusionOk="0">
                    <a:moveTo>
                      <a:pt x="340" y="1"/>
                    </a:moveTo>
                    <a:cubicBezTo>
                      <a:pt x="257" y="1"/>
                      <a:pt x="153" y="32"/>
                      <a:pt x="48" y="145"/>
                    </a:cubicBezTo>
                    <a:cubicBezTo>
                      <a:pt x="0" y="197"/>
                      <a:pt x="76" y="220"/>
                      <a:pt x="182" y="220"/>
                    </a:cubicBezTo>
                    <a:cubicBezTo>
                      <a:pt x="376" y="220"/>
                      <a:pt x="672" y="146"/>
                      <a:pt x="508" y="46"/>
                    </a:cubicBezTo>
                    <a:cubicBezTo>
                      <a:pt x="508" y="46"/>
                      <a:pt x="440" y="1"/>
                      <a:pt x="340" y="1"/>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9" name="Google Shape;3539;p38"/>
              <p:cNvSpPr/>
              <p:nvPr/>
            </p:nvSpPr>
            <p:spPr>
              <a:xfrm>
                <a:off x="2345250" y="1068402"/>
                <a:ext cx="22619" cy="7051"/>
              </a:xfrm>
              <a:custGeom>
                <a:avLst/>
                <a:gdLst/>
                <a:ahLst/>
                <a:cxnLst/>
                <a:rect l="l" t="t" r="r" b="b"/>
                <a:pathLst>
                  <a:path w="664" h="207" extrusionOk="0">
                    <a:moveTo>
                      <a:pt x="326" y="1"/>
                    </a:moveTo>
                    <a:cubicBezTo>
                      <a:pt x="202" y="1"/>
                      <a:pt x="121" y="72"/>
                      <a:pt x="121" y="72"/>
                    </a:cubicBezTo>
                    <a:cubicBezTo>
                      <a:pt x="1" y="166"/>
                      <a:pt x="162" y="206"/>
                      <a:pt x="331" y="206"/>
                    </a:cubicBezTo>
                    <a:cubicBezTo>
                      <a:pt x="494" y="206"/>
                      <a:pt x="664" y="169"/>
                      <a:pt x="588" y="106"/>
                    </a:cubicBezTo>
                    <a:cubicBezTo>
                      <a:pt x="490" y="26"/>
                      <a:pt x="400" y="1"/>
                      <a:pt x="326" y="1"/>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0" name="Google Shape;3540;p38"/>
              <p:cNvSpPr/>
              <p:nvPr/>
            </p:nvSpPr>
            <p:spPr>
              <a:xfrm>
                <a:off x="2320144" y="1114321"/>
                <a:ext cx="23062" cy="15227"/>
              </a:xfrm>
              <a:custGeom>
                <a:avLst/>
                <a:gdLst/>
                <a:ahLst/>
                <a:cxnLst/>
                <a:rect l="l" t="t" r="r" b="b"/>
                <a:pathLst>
                  <a:path w="677" h="447" extrusionOk="0">
                    <a:moveTo>
                      <a:pt x="582" y="1"/>
                    </a:moveTo>
                    <a:cubicBezTo>
                      <a:pt x="394" y="1"/>
                      <a:pt x="0" y="71"/>
                      <a:pt x="0" y="71"/>
                    </a:cubicBezTo>
                    <a:cubicBezTo>
                      <a:pt x="0" y="71"/>
                      <a:pt x="87" y="404"/>
                      <a:pt x="340" y="444"/>
                    </a:cubicBezTo>
                    <a:cubicBezTo>
                      <a:pt x="350" y="446"/>
                      <a:pt x="361" y="447"/>
                      <a:pt x="371" y="447"/>
                    </a:cubicBezTo>
                    <a:cubicBezTo>
                      <a:pt x="603" y="447"/>
                      <a:pt x="676" y="18"/>
                      <a:pt x="676" y="18"/>
                    </a:cubicBezTo>
                    <a:cubicBezTo>
                      <a:pt x="667" y="6"/>
                      <a:pt x="632" y="1"/>
                      <a:pt x="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1" name="Google Shape;3541;p38"/>
              <p:cNvSpPr/>
              <p:nvPr/>
            </p:nvSpPr>
            <p:spPr>
              <a:xfrm>
                <a:off x="2323721" y="1087376"/>
                <a:ext cx="13388" cy="21699"/>
              </a:xfrm>
              <a:custGeom>
                <a:avLst/>
                <a:gdLst/>
                <a:ahLst/>
                <a:cxnLst/>
                <a:rect l="l" t="t" r="r" b="b"/>
                <a:pathLst>
                  <a:path w="393" h="637" extrusionOk="0">
                    <a:moveTo>
                      <a:pt x="247" y="0"/>
                    </a:moveTo>
                    <a:lnTo>
                      <a:pt x="182" y="22"/>
                    </a:lnTo>
                    <a:cubicBezTo>
                      <a:pt x="247" y="256"/>
                      <a:pt x="306" y="519"/>
                      <a:pt x="300" y="571"/>
                    </a:cubicBezTo>
                    <a:cubicBezTo>
                      <a:pt x="296" y="572"/>
                      <a:pt x="290" y="573"/>
                      <a:pt x="283" y="573"/>
                    </a:cubicBezTo>
                    <a:cubicBezTo>
                      <a:pt x="236" y="573"/>
                      <a:pt x="127" y="547"/>
                      <a:pt x="22" y="506"/>
                    </a:cubicBezTo>
                    <a:lnTo>
                      <a:pt x="0" y="568"/>
                    </a:lnTo>
                    <a:cubicBezTo>
                      <a:pt x="124" y="615"/>
                      <a:pt x="216" y="636"/>
                      <a:pt x="278" y="636"/>
                    </a:cubicBezTo>
                    <a:cubicBezTo>
                      <a:pt x="324" y="636"/>
                      <a:pt x="352" y="627"/>
                      <a:pt x="361" y="602"/>
                    </a:cubicBezTo>
                    <a:cubicBezTo>
                      <a:pt x="392" y="547"/>
                      <a:pt x="306" y="201"/>
                      <a:pt x="247"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2" name="Google Shape;3542;p38"/>
              <p:cNvSpPr/>
              <p:nvPr/>
            </p:nvSpPr>
            <p:spPr>
              <a:xfrm>
                <a:off x="2277869" y="1089999"/>
                <a:ext cx="6643" cy="19076"/>
              </a:xfrm>
              <a:custGeom>
                <a:avLst/>
                <a:gdLst/>
                <a:ahLst/>
                <a:cxnLst/>
                <a:rect l="l" t="t" r="r" b="b"/>
                <a:pathLst>
                  <a:path w="195" h="560" extrusionOk="0">
                    <a:moveTo>
                      <a:pt x="22" y="0"/>
                    </a:moveTo>
                    <a:lnTo>
                      <a:pt x="0" y="62"/>
                    </a:lnTo>
                    <a:cubicBezTo>
                      <a:pt x="0" y="68"/>
                      <a:pt x="130" y="130"/>
                      <a:pt x="102" y="556"/>
                    </a:cubicBezTo>
                    <a:lnTo>
                      <a:pt x="170" y="559"/>
                    </a:lnTo>
                    <a:cubicBezTo>
                      <a:pt x="195" y="84"/>
                      <a:pt x="37" y="10"/>
                      <a:pt x="22"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3" name="Google Shape;3543;p38"/>
              <p:cNvSpPr/>
              <p:nvPr/>
            </p:nvSpPr>
            <p:spPr>
              <a:xfrm>
                <a:off x="2377032" y="1088636"/>
                <a:ext cx="11616" cy="18531"/>
              </a:xfrm>
              <a:custGeom>
                <a:avLst/>
                <a:gdLst/>
                <a:ahLst/>
                <a:cxnLst/>
                <a:rect l="l" t="t" r="r" b="b"/>
                <a:pathLst>
                  <a:path w="341" h="544" extrusionOk="0">
                    <a:moveTo>
                      <a:pt x="318" y="0"/>
                    </a:moveTo>
                    <a:cubicBezTo>
                      <a:pt x="315" y="3"/>
                      <a:pt x="0" y="114"/>
                      <a:pt x="53" y="544"/>
                    </a:cubicBezTo>
                    <a:lnTo>
                      <a:pt x="121" y="531"/>
                    </a:lnTo>
                    <a:cubicBezTo>
                      <a:pt x="75" y="158"/>
                      <a:pt x="331" y="65"/>
                      <a:pt x="340" y="62"/>
                    </a:cubicBezTo>
                    <a:lnTo>
                      <a:pt x="318"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4" name="Google Shape;3544;p38"/>
              <p:cNvSpPr/>
              <p:nvPr/>
            </p:nvSpPr>
            <p:spPr>
              <a:xfrm>
                <a:off x="2307404" y="1139632"/>
                <a:ext cx="55356" cy="16658"/>
              </a:xfrm>
              <a:custGeom>
                <a:avLst/>
                <a:gdLst/>
                <a:ahLst/>
                <a:cxnLst/>
                <a:rect l="l" t="t" r="r" b="b"/>
                <a:pathLst>
                  <a:path w="1625" h="489" extrusionOk="0">
                    <a:moveTo>
                      <a:pt x="1575" y="1"/>
                    </a:moveTo>
                    <a:cubicBezTo>
                      <a:pt x="1297" y="331"/>
                      <a:pt x="976" y="426"/>
                      <a:pt x="700" y="426"/>
                    </a:cubicBezTo>
                    <a:cubicBezTo>
                      <a:pt x="339" y="426"/>
                      <a:pt x="54" y="264"/>
                      <a:pt x="35" y="254"/>
                    </a:cubicBezTo>
                    <a:lnTo>
                      <a:pt x="1" y="312"/>
                    </a:lnTo>
                    <a:cubicBezTo>
                      <a:pt x="4" y="315"/>
                      <a:pt x="312" y="488"/>
                      <a:pt x="698" y="488"/>
                    </a:cubicBezTo>
                    <a:cubicBezTo>
                      <a:pt x="992" y="488"/>
                      <a:pt x="1331" y="390"/>
                      <a:pt x="1625" y="41"/>
                    </a:cubicBezTo>
                    <a:lnTo>
                      <a:pt x="1575"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5" name="Google Shape;3545;p38"/>
              <p:cNvSpPr/>
              <p:nvPr/>
            </p:nvSpPr>
            <p:spPr>
              <a:xfrm>
                <a:off x="2345795" y="1149851"/>
                <a:ext cx="42513" cy="47316"/>
              </a:xfrm>
              <a:custGeom>
                <a:avLst/>
                <a:gdLst/>
                <a:ahLst/>
                <a:cxnLst/>
                <a:rect l="l" t="t" r="r" b="b"/>
                <a:pathLst>
                  <a:path w="1248" h="1389" extrusionOk="0">
                    <a:moveTo>
                      <a:pt x="337" y="0"/>
                    </a:moveTo>
                    <a:lnTo>
                      <a:pt x="337" y="0"/>
                    </a:lnTo>
                    <a:cubicBezTo>
                      <a:pt x="337" y="0"/>
                      <a:pt x="1" y="905"/>
                      <a:pt x="423" y="1263"/>
                    </a:cubicBezTo>
                    <a:cubicBezTo>
                      <a:pt x="544" y="1363"/>
                      <a:pt x="745" y="1389"/>
                      <a:pt x="919" y="1389"/>
                    </a:cubicBezTo>
                    <a:cubicBezTo>
                      <a:pt x="1098" y="1389"/>
                      <a:pt x="1248" y="1362"/>
                      <a:pt x="1248" y="1362"/>
                    </a:cubicBezTo>
                    <a:cubicBezTo>
                      <a:pt x="1248" y="1362"/>
                      <a:pt x="553" y="1145"/>
                      <a:pt x="405" y="917"/>
                    </a:cubicBezTo>
                    <a:cubicBezTo>
                      <a:pt x="306" y="769"/>
                      <a:pt x="337" y="0"/>
                      <a:pt x="337"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6" name="Google Shape;3546;p38"/>
              <p:cNvSpPr/>
              <p:nvPr/>
            </p:nvSpPr>
            <p:spPr>
              <a:xfrm>
                <a:off x="2236957" y="1178840"/>
                <a:ext cx="198054" cy="134455"/>
              </a:xfrm>
              <a:custGeom>
                <a:avLst/>
                <a:gdLst/>
                <a:ahLst/>
                <a:cxnLst/>
                <a:rect l="l" t="t" r="r" b="b"/>
                <a:pathLst>
                  <a:path w="5814" h="3947" extrusionOk="0">
                    <a:moveTo>
                      <a:pt x="4596" y="0"/>
                    </a:moveTo>
                    <a:cubicBezTo>
                      <a:pt x="4155" y="0"/>
                      <a:pt x="2782" y="2403"/>
                      <a:pt x="2782" y="2403"/>
                    </a:cubicBezTo>
                    <a:cubicBezTo>
                      <a:pt x="2450" y="1432"/>
                      <a:pt x="1068" y="24"/>
                      <a:pt x="876" y="24"/>
                    </a:cubicBezTo>
                    <a:cubicBezTo>
                      <a:pt x="871" y="24"/>
                      <a:pt x="868" y="24"/>
                      <a:pt x="865" y="26"/>
                    </a:cubicBezTo>
                    <a:cubicBezTo>
                      <a:pt x="726" y="88"/>
                      <a:pt x="0" y="557"/>
                      <a:pt x="0" y="557"/>
                    </a:cubicBezTo>
                    <a:cubicBezTo>
                      <a:pt x="266" y="2070"/>
                      <a:pt x="1791" y="3947"/>
                      <a:pt x="1791" y="3947"/>
                    </a:cubicBezTo>
                    <a:lnTo>
                      <a:pt x="2874" y="2808"/>
                    </a:lnTo>
                    <a:cubicBezTo>
                      <a:pt x="2874" y="2808"/>
                      <a:pt x="3784" y="3587"/>
                      <a:pt x="3956" y="3587"/>
                    </a:cubicBezTo>
                    <a:cubicBezTo>
                      <a:pt x="3967" y="3587"/>
                      <a:pt x="3975" y="3583"/>
                      <a:pt x="3980" y="3576"/>
                    </a:cubicBezTo>
                    <a:cubicBezTo>
                      <a:pt x="4051" y="3459"/>
                      <a:pt x="5814" y="557"/>
                      <a:pt x="5814" y="557"/>
                    </a:cubicBezTo>
                    <a:cubicBezTo>
                      <a:pt x="5301" y="159"/>
                      <a:pt x="4613" y="1"/>
                      <a:pt x="4613" y="1"/>
                    </a:cubicBezTo>
                    <a:cubicBezTo>
                      <a:pt x="4607" y="0"/>
                      <a:pt x="4602" y="0"/>
                      <a:pt x="4596"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7" name="Google Shape;3547;p38"/>
              <p:cNvSpPr/>
              <p:nvPr/>
            </p:nvSpPr>
            <p:spPr>
              <a:xfrm>
                <a:off x="2231677" y="1202856"/>
                <a:ext cx="100696" cy="101922"/>
              </a:xfrm>
              <a:custGeom>
                <a:avLst/>
                <a:gdLst/>
                <a:ahLst/>
                <a:cxnLst/>
                <a:rect l="l" t="t" r="r" b="b"/>
                <a:pathLst>
                  <a:path w="2956" h="2992" extrusionOk="0">
                    <a:moveTo>
                      <a:pt x="59" y="0"/>
                    </a:moveTo>
                    <a:lnTo>
                      <a:pt x="1" y="31"/>
                    </a:lnTo>
                    <a:cubicBezTo>
                      <a:pt x="53" y="145"/>
                      <a:pt x="1356" y="2813"/>
                      <a:pt x="1705" y="2979"/>
                    </a:cubicBezTo>
                    <a:lnTo>
                      <a:pt x="1730" y="2992"/>
                    </a:lnTo>
                    <a:lnTo>
                      <a:pt x="2955" y="1717"/>
                    </a:lnTo>
                    <a:lnTo>
                      <a:pt x="2909" y="1670"/>
                    </a:lnTo>
                    <a:lnTo>
                      <a:pt x="1714" y="2905"/>
                    </a:lnTo>
                    <a:cubicBezTo>
                      <a:pt x="1412" y="2695"/>
                      <a:pt x="421" y="747"/>
                      <a:pt x="59"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8" name="Google Shape;3548;p38"/>
              <p:cNvSpPr/>
              <p:nvPr/>
            </p:nvSpPr>
            <p:spPr>
              <a:xfrm>
                <a:off x="2330772" y="1196963"/>
                <a:ext cx="105193" cy="104443"/>
              </a:xfrm>
              <a:custGeom>
                <a:avLst/>
                <a:gdLst/>
                <a:ahLst/>
                <a:cxnLst/>
                <a:rect l="l" t="t" r="r" b="b"/>
                <a:pathLst>
                  <a:path w="3088" h="3066" extrusionOk="0">
                    <a:moveTo>
                      <a:pt x="3023" y="0"/>
                    </a:moveTo>
                    <a:cubicBezTo>
                      <a:pt x="3016" y="544"/>
                      <a:pt x="1426" y="2686"/>
                      <a:pt x="1216" y="2967"/>
                    </a:cubicBezTo>
                    <a:lnTo>
                      <a:pt x="46" y="1822"/>
                    </a:lnTo>
                    <a:lnTo>
                      <a:pt x="0" y="1868"/>
                    </a:lnTo>
                    <a:lnTo>
                      <a:pt x="1226" y="3066"/>
                    </a:lnTo>
                    <a:lnTo>
                      <a:pt x="1247" y="3035"/>
                    </a:lnTo>
                    <a:cubicBezTo>
                      <a:pt x="1321" y="2936"/>
                      <a:pt x="3081" y="602"/>
                      <a:pt x="3087"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9" name="Google Shape;3549;p38"/>
              <p:cNvSpPr/>
              <p:nvPr/>
            </p:nvSpPr>
            <p:spPr>
              <a:xfrm>
                <a:off x="2251775" y="989269"/>
                <a:ext cx="141063" cy="89727"/>
              </a:xfrm>
              <a:custGeom>
                <a:avLst/>
                <a:gdLst/>
                <a:ahLst/>
                <a:cxnLst/>
                <a:rect l="l" t="t" r="r" b="b"/>
                <a:pathLst>
                  <a:path w="4141" h="2634" extrusionOk="0">
                    <a:moveTo>
                      <a:pt x="2239" y="0"/>
                    </a:moveTo>
                    <a:cubicBezTo>
                      <a:pt x="991" y="0"/>
                      <a:pt x="1" y="2027"/>
                      <a:pt x="775" y="2633"/>
                    </a:cubicBezTo>
                    <a:cubicBezTo>
                      <a:pt x="775" y="2633"/>
                      <a:pt x="1717" y="1969"/>
                      <a:pt x="2010" y="611"/>
                    </a:cubicBezTo>
                    <a:cubicBezTo>
                      <a:pt x="2010" y="611"/>
                      <a:pt x="2418" y="2121"/>
                      <a:pt x="3616" y="2253"/>
                    </a:cubicBezTo>
                    <a:cubicBezTo>
                      <a:pt x="3616" y="2253"/>
                      <a:pt x="2983" y="1284"/>
                      <a:pt x="2977" y="1083"/>
                    </a:cubicBezTo>
                    <a:cubicBezTo>
                      <a:pt x="2976" y="1069"/>
                      <a:pt x="2979" y="1063"/>
                      <a:pt x="2984" y="1063"/>
                    </a:cubicBezTo>
                    <a:cubicBezTo>
                      <a:pt x="3055" y="1063"/>
                      <a:pt x="3603" y="2137"/>
                      <a:pt x="3858" y="2137"/>
                    </a:cubicBezTo>
                    <a:cubicBezTo>
                      <a:pt x="3867" y="2137"/>
                      <a:pt x="3876" y="2136"/>
                      <a:pt x="3884" y="2133"/>
                    </a:cubicBezTo>
                    <a:cubicBezTo>
                      <a:pt x="4141" y="2043"/>
                      <a:pt x="3946" y="438"/>
                      <a:pt x="2560" y="46"/>
                    </a:cubicBezTo>
                    <a:cubicBezTo>
                      <a:pt x="2452" y="15"/>
                      <a:pt x="2344" y="0"/>
                      <a:pt x="2239"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0" name="Google Shape;3550;p38"/>
              <p:cNvSpPr/>
              <p:nvPr/>
            </p:nvSpPr>
            <p:spPr>
              <a:xfrm>
                <a:off x="2290780" y="1074431"/>
                <a:ext cx="33486" cy="33690"/>
              </a:xfrm>
              <a:custGeom>
                <a:avLst/>
                <a:gdLst/>
                <a:ahLst/>
                <a:cxnLst/>
                <a:rect l="l" t="t" r="r" b="b"/>
                <a:pathLst>
                  <a:path w="983" h="989" extrusionOk="0">
                    <a:moveTo>
                      <a:pt x="492" y="65"/>
                    </a:moveTo>
                    <a:cubicBezTo>
                      <a:pt x="726" y="65"/>
                      <a:pt x="918" y="257"/>
                      <a:pt x="918" y="494"/>
                    </a:cubicBezTo>
                    <a:cubicBezTo>
                      <a:pt x="918" y="729"/>
                      <a:pt x="726" y="920"/>
                      <a:pt x="492" y="920"/>
                    </a:cubicBezTo>
                    <a:cubicBezTo>
                      <a:pt x="257" y="920"/>
                      <a:pt x="69" y="729"/>
                      <a:pt x="69" y="494"/>
                    </a:cubicBezTo>
                    <a:cubicBezTo>
                      <a:pt x="69" y="257"/>
                      <a:pt x="257" y="65"/>
                      <a:pt x="492" y="65"/>
                    </a:cubicBezTo>
                    <a:close/>
                    <a:moveTo>
                      <a:pt x="492" y="0"/>
                    </a:moveTo>
                    <a:cubicBezTo>
                      <a:pt x="223" y="0"/>
                      <a:pt x="1" y="220"/>
                      <a:pt x="1" y="494"/>
                    </a:cubicBezTo>
                    <a:cubicBezTo>
                      <a:pt x="1" y="763"/>
                      <a:pt x="223" y="988"/>
                      <a:pt x="492" y="988"/>
                    </a:cubicBezTo>
                    <a:cubicBezTo>
                      <a:pt x="763" y="988"/>
                      <a:pt x="983" y="763"/>
                      <a:pt x="983" y="494"/>
                    </a:cubicBezTo>
                    <a:cubicBezTo>
                      <a:pt x="983" y="223"/>
                      <a:pt x="763" y="0"/>
                      <a:pt x="492"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1" name="Google Shape;3551;p38"/>
              <p:cNvSpPr/>
              <p:nvPr/>
            </p:nvSpPr>
            <p:spPr>
              <a:xfrm>
                <a:off x="2336223" y="1074431"/>
                <a:ext cx="33486" cy="33690"/>
              </a:xfrm>
              <a:custGeom>
                <a:avLst/>
                <a:gdLst/>
                <a:ahLst/>
                <a:cxnLst/>
                <a:rect l="l" t="t" r="r" b="b"/>
                <a:pathLst>
                  <a:path w="983" h="989" extrusionOk="0">
                    <a:moveTo>
                      <a:pt x="488" y="65"/>
                    </a:moveTo>
                    <a:cubicBezTo>
                      <a:pt x="726" y="65"/>
                      <a:pt x="914" y="257"/>
                      <a:pt x="914" y="494"/>
                    </a:cubicBezTo>
                    <a:cubicBezTo>
                      <a:pt x="914" y="729"/>
                      <a:pt x="726" y="920"/>
                      <a:pt x="488" y="920"/>
                    </a:cubicBezTo>
                    <a:cubicBezTo>
                      <a:pt x="254" y="920"/>
                      <a:pt x="65" y="729"/>
                      <a:pt x="65" y="494"/>
                    </a:cubicBezTo>
                    <a:cubicBezTo>
                      <a:pt x="65" y="257"/>
                      <a:pt x="254" y="65"/>
                      <a:pt x="488" y="65"/>
                    </a:cubicBezTo>
                    <a:close/>
                    <a:moveTo>
                      <a:pt x="488" y="0"/>
                    </a:moveTo>
                    <a:cubicBezTo>
                      <a:pt x="220" y="0"/>
                      <a:pt x="1" y="220"/>
                      <a:pt x="1" y="494"/>
                    </a:cubicBezTo>
                    <a:cubicBezTo>
                      <a:pt x="1" y="763"/>
                      <a:pt x="220" y="988"/>
                      <a:pt x="488" y="988"/>
                    </a:cubicBezTo>
                    <a:cubicBezTo>
                      <a:pt x="763" y="988"/>
                      <a:pt x="982" y="763"/>
                      <a:pt x="979" y="494"/>
                    </a:cubicBezTo>
                    <a:cubicBezTo>
                      <a:pt x="979" y="223"/>
                      <a:pt x="760" y="0"/>
                      <a:pt x="488"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2" name="Google Shape;3552;p38"/>
              <p:cNvSpPr/>
              <p:nvPr/>
            </p:nvSpPr>
            <p:spPr>
              <a:xfrm>
                <a:off x="2277631" y="1079779"/>
                <a:ext cx="16147" cy="8993"/>
              </a:xfrm>
              <a:custGeom>
                <a:avLst/>
                <a:gdLst/>
                <a:ahLst/>
                <a:cxnLst/>
                <a:rect l="l" t="t" r="r" b="b"/>
                <a:pathLst>
                  <a:path w="474" h="264" extrusionOk="0">
                    <a:moveTo>
                      <a:pt x="29" y="1"/>
                    </a:moveTo>
                    <a:lnTo>
                      <a:pt x="1" y="63"/>
                    </a:lnTo>
                    <a:lnTo>
                      <a:pt x="442" y="263"/>
                    </a:lnTo>
                    <a:lnTo>
                      <a:pt x="473" y="202"/>
                    </a:lnTo>
                    <a:lnTo>
                      <a:pt x="29" y="1"/>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3" name="Google Shape;3553;p38"/>
              <p:cNvSpPr/>
              <p:nvPr/>
            </p:nvSpPr>
            <p:spPr>
              <a:xfrm>
                <a:off x="2322665" y="1087853"/>
                <a:ext cx="15500" cy="4292"/>
              </a:xfrm>
              <a:custGeom>
                <a:avLst/>
                <a:gdLst/>
                <a:ahLst/>
                <a:cxnLst/>
                <a:rect l="l" t="t" r="r" b="b"/>
                <a:pathLst>
                  <a:path w="455" h="126" extrusionOk="0">
                    <a:moveTo>
                      <a:pt x="256" y="1"/>
                    </a:moveTo>
                    <a:cubicBezTo>
                      <a:pt x="128" y="1"/>
                      <a:pt x="8" y="63"/>
                      <a:pt x="0" y="69"/>
                    </a:cubicBezTo>
                    <a:lnTo>
                      <a:pt x="31" y="125"/>
                    </a:lnTo>
                    <a:cubicBezTo>
                      <a:pt x="31" y="125"/>
                      <a:pt x="143" y="68"/>
                      <a:pt x="255" y="68"/>
                    </a:cubicBezTo>
                    <a:cubicBezTo>
                      <a:pt x="310" y="68"/>
                      <a:pt x="365" y="81"/>
                      <a:pt x="408" y="122"/>
                    </a:cubicBezTo>
                    <a:lnTo>
                      <a:pt x="454" y="73"/>
                    </a:lnTo>
                    <a:cubicBezTo>
                      <a:pt x="396" y="19"/>
                      <a:pt x="325" y="1"/>
                      <a:pt x="256" y="1"/>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4" name="Google Shape;3554;p38"/>
              <p:cNvSpPr/>
              <p:nvPr/>
            </p:nvSpPr>
            <p:spPr>
              <a:xfrm>
                <a:off x="2367869" y="1080835"/>
                <a:ext cx="15397" cy="9913"/>
              </a:xfrm>
              <a:custGeom>
                <a:avLst/>
                <a:gdLst/>
                <a:ahLst/>
                <a:cxnLst/>
                <a:rect l="l" t="t" r="r" b="b"/>
                <a:pathLst>
                  <a:path w="452" h="291" extrusionOk="0">
                    <a:moveTo>
                      <a:pt x="421" y="1"/>
                    </a:moveTo>
                    <a:lnTo>
                      <a:pt x="1" y="232"/>
                    </a:lnTo>
                    <a:lnTo>
                      <a:pt x="35" y="291"/>
                    </a:lnTo>
                    <a:lnTo>
                      <a:pt x="452" y="59"/>
                    </a:lnTo>
                    <a:lnTo>
                      <a:pt x="421" y="1"/>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5" name="Google Shape;3555;p38"/>
              <p:cNvSpPr/>
              <p:nvPr/>
            </p:nvSpPr>
            <p:spPr>
              <a:xfrm>
                <a:off x="2333395" y="1274052"/>
                <a:ext cx="2010" cy="227520"/>
              </a:xfrm>
              <a:custGeom>
                <a:avLst/>
                <a:gdLst/>
                <a:ahLst/>
                <a:cxnLst/>
                <a:rect l="l" t="t" r="r" b="b"/>
                <a:pathLst>
                  <a:path w="59" h="6679" extrusionOk="0">
                    <a:moveTo>
                      <a:pt x="0" y="0"/>
                    </a:moveTo>
                    <a:lnTo>
                      <a:pt x="0" y="6678"/>
                    </a:lnTo>
                    <a:lnTo>
                      <a:pt x="59" y="6678"/>
                    </a:lnTo>
                    <a:lnTo>
                      <a:pt x="59" y="6675"/>
                    </a:lnTo>
                    <a:lnTo>
                      <a:pt x="59"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6" name="Google Shape;3556;p38"/>
              <p:cNvSpPr/>
              <p:nvPr/>
            </p:nvSpPr>
            <p:spPr>
              <a:xfrm>
                <a:off x="2463489" y="1301406"/>
                <a:ext cx="36313" cy="206366"/>
              </a:xfrm>
              <a:custGeom>
                <a:avLst/>
                <a:gdLst/>
                <a:ahLst/>
                <a:cxnLst/>
                <a:rect l="l" t="t" r="r" b="b"/>
                <a:pathLst>
                  <a:path w="1066" h="6058" extrusionOk="0">
                    <a:moveTo>
                      <a:pt x="500" y="0"/>
                    </a:moveTo>
                    <a:lnTo>
                      <a:pt x="436" y="12"/>
                    </a:lnTo>
                    <a:cubicBezTo>
                      <a:pt x="442" y="43"/>
                      <a:pt x="994" y="2930"/>
                      <a:pt x="961" y="3788"/>
                    </a:cubicBezTo>
                    <a:cubicBezTo>
                      <a:pt x="927" y="4637"/>
                      <a:pt x="7" y="6002"/>
                      <a:pt x="0" y="6017"/>
                    </a:cubicBezTo>
                    <a:lnTo>
                      <a:pt x="53" y="6058"/>
                    </a:lnTo>
                    <a:cubicBezTo>
                      <a:pt x="93" y="6002"/>
                      <a:pt x="991" y="4662"/>
                      <a:pt x="1025" y="3791"/>
                    </a:cubicBezTo>
                    <a:cubicBezTo>
                      <a:pt x="1065" y="2927"/>
                      <a:pt x="525" y="120"/>
                      <a:pt x="500"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7" name="Google Shape;3557;p38"/>
              <p:cNvSpPr/>
              <p:nvPr/>
            </p:nvSpPr>
            <p:spPr>
              <a:xfrm>
                <a:off x="2127677" y="1197167"/>
                <a:ext cx="420703" cy="320688"/>
              </a:xfrm>
              <a:custGeom>
                <a:avLst/>
                <a:gdLst/>
                <a:ahLst/>
                <a:cxnLst/>
                <a:rect l="l" t="t" r="r" b="b"/>
                <a:pathLst>
                  <a:path w="12350" h="9414" extrusionOk="0">
                    <a:moveTo>
                      <a:pt x="2288" y="0"/>
                    </a:moveTo>
                    <a:cubicBezTo>
                      <a:pt x="1871" y="121"/>
                      <a:pt x="683" y="71"/>
                      <a:pt x="337" y="1062"/>
                    </a:cubicBezTo>
                    <a:cubicBezTo>
                      <a:pt x="0" y="2044"/>
                      <a:pt x="244" y="5913"/>
                      <a:pt x="581" y="7216"/>
                    </a:cubicBezTo>
                    <a:cubicBezTo>
                      <a:pt x="893" y="8441"/>
                      <a:pt x="1108" y="9114"/>
                      <a:pt x="1172" y="9114"/>
                    </a:cubicBezTo>
                    <a:cubicBezTo>
                      <a:pt x="1176" y="9114"/>
                      <a:pt x="1180" y="9111"/>
                      <a:pt x="1183" y="9105"/>
                    </a:cubicBezTo>
                    <a:cubicBezTo>
                      <a:pt x="1188" y="9095"/>
                      <a:pt x="1305" y="9090"/>
                      <a:pt x="1509" y="9090"/>
                    </a:cubicBezTo>
                    <a:cubicBezTo>
                      <a:pt x="3196" y="9090"/>
                      <a:pt x="10846" y="9414"/>
                      <a:pt x="10846" y="9414"/>
                    </a:cubicBezTo>
                    <a:cubicBezTo>
                      <a:pt x="10763" y="8756"/>
                      <a:pt x="12350" y="3384"/>
                      <a:pt x="11488" y="1671"/>
                    </a:cubicBezTo>
                    <a:cubicBezTo>
                      <a:pt x="10726" y="149"/>
                      <a:pt x="9743" y="64"/>
                      <a:pt x="9532" y="64"/>
                    </a:cubicBezTo>
                    <a:cubicBezTo>
                      <a:pt x="9505" y="64"/>
                      <a:pt x="9491" y="65"/>
                      <a:pt x="9491" y="65"/>
                    </a:cubicBezTo>
                    <a:cubicBezTo>
                      <a:pt x="9276" y="2360"/>
                      <a:pt x="6183" y="8399"/>
                      <a:pt x="6035" y="8399"/>
                    </a:cubicBezTo>
                    <a:cubicBezTo>
                      <a:pt x="6035" y="8399"/>
                      <a:pt x="6034" y="8399"/>
                      <a:pt x="6033" y="8398"/>
                    </a:cubicBezTo>
                    <a:cubicBezTo>
                      <a:pt x="5922" y="8318"/>
                      <a:pt x="4353" y="5860"/>
                      <a:pt x="3508" y="4360"/>
                    </a:cubicBezTo>
                    <a:cubicBezTo>
                      <a:pt x="2665" y="2862"/>
                      <a:pt x="2288" y="0"/>
                      <a:pt x="2288" y="0"/>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8" name="Google Shape;3558;p38"/>
              <p:cNvSpPr/>
              <p:nvPr/>
            </p:nvSpPr>
            <p:spPr>
              <a:xfrm>
                <a:off x="2130981" y="1476126"/>
                <a:ext cx="410585" cy="178160"/>
              </a:xfrm>
              <a:custGeom>
                <a:avLst/>
                <a:gdLst/>
                <a:ahLst/>
                <a:cxnLst/>
                <a:rect l="l" t="t" r="r" b="b"/>
                <a:pathLst>
                  <a:path w="12053" h="5230" extrusionOk="0">
                    <a:moveTo>
                      <a:pt x="9468" y="1"/>
                    </a:moveTo>
                    <a:cubicBezTo>
                      <a:pt x="7145" y="1"/>
                      <a:pt x="2615" y="573"/>
                      <a:pt x="1356" y="573"/>
                    </a:cubicBezTo>
                    <a:cubicBezTo>
                      <a:pt x="1212" y="573"/>
                      <a:pt x="1111" y="565"/>
                      <a:pt x="1061" y="549"/>
                    </a:cubicBezTo>
                    <a:cubicBezTo>
                      <a:pt x="1061" y="549"/>
                      <a:pt x="317" y="3343"/>
                      <a:pt x="88" y="4374"/>
                    </a:cubicBezTo>
                    <a:cubicBezTo>
                      <a:pt x="1" y="4769"/>
                      <a:pt x="621" y="4911"/>
                      <a:pt x="1461" y="4911"/>
                    </a:cubicBezTo>
                    <a:cubicBezTo>
                      <a:pt x="2809" y="4911"/>
                      <a:pt x="4724" y="4545"/>
                      <a:pt x="5186" y="4269"/>
                    </a:cubicBezTo>
                    <a:cubicBezTo>
                      <a:pt x="5658" y="3989"/>
                      <a:pt x="5817" y="3282"/>
                      <a:pt x="5870" y="2794"/>
                    </a:cubicBezTo>
                    <a:lnTo>
                      <a:pt x="5870" y="2794"/>
                    </a:lnTo>
                    <a:cubicBezTo>
                      <a:pt x="5870" y="3244"/>
                      <a:pt x="5930" y="3890"/>
                      <a:pt x="6232" y="4269"/>
                    </a:cubicBezTo>
                    <a:cubicBezTo>
                      <a:pt x="6616" y="4745"/>
                      <a:pt x="9460" y="5230"/>
                      <a:pt x="10917" y="5230"/>
                    </a:cubicBezTo>
                    <a:cubicBezTo>
                      <a:pt x="11370" y="5230"/>
                      <a:pt x="11689" y="5183"/>
                      <a:pt x="11759" y="5075"/>
                    </a:cubicBezTo>
                    <a:cubicBezTo>
                      <a:pt x="12052" y="4624"/>
                      <a:pt x="10826" y="1138"/>
                      <a:pt x="10864" y="286"/>
                    </a:cubicBezTo>
                    <a:cubicBezTo>
                      <a:pt x="10872" y="77"/>
                      <a:pt x="10317" y="1"/>
                      <a:pt x="9468" y="1"/>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9" name="Google Shape;3559;p38"/>
              <p:cNvSpPr/>
              <p:nvPr/>
            </p:nvSpPr>
            <p:spPr>
              <a:xfrm>
                <a:off x="1914259" y="1193897"/>
                <a:ext cx="310196" cy="300964"/>
              </a:xfrm>
              <a:custGeom>
                <a:avLst/>
                <a:gdLst/>
                <a:ahLst/>
                <a:cxnLst/>
                <a:rect l="l" t="t" r="r" b="b"/>
                <a:pathLst>
                  <a:path w="9106" h="8835" extrusionOk="0">
                    <a:moveTo>
                      <a:pt x="8531" y="1"/>
                    </a:moveTo>
                    <a:cubicBezTo>
                      <a:pt x="8531" y="1"/>
                      <a:pt x="2455" y="418"/>
                      <a:pt x="550" y="6407"/>
                    </a:cubicBezTo>
                    <a:cubicBezTo>
                      <a:pt x="1" y="8124"/>
                      <a:pt x="1835" y="8778"/>
                      <a:pt x="2455" y="8834"/>
                    </a:cubicBezTo>
                    <a:cubicBezTo>
                      <a:pt x="2461" y="8834"/>
                      <a:pt x="2467" y="8835"/>
                      <a:pt x="2473" y="8835"/>
                    </a:cubicBezTo>
                    <a:cubicBezTo>
                      <a:pt x="3154" y="8835"/>
                      <a:pt x="7271" y="5820"/>
                      <a:pt x="8182" y="5079"/>
                    </a:cubicBezTo>
                    <a:cubicBezTo>
                      <a:pt x="9106" y="4329"/>
                      <a:pt x="8429" y="578"/>
                      <a:pt x="8531" y="1"/>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0" name="Google Shape;3560;p38"/>
              <p:cNvSpPr/>
              <p:nvPr/>
            </p:nvSpPr>
            <p:spPr>
              <a:xfrm>
                <a:off x="2095145" y="1591879"/>
                <a:ext cx="103524" cy="45102"/>
              </a:xfrm>
              <a:custGeom>
                <a:avLst/>
                <a:gdLst/>
                <a:ahLst/>
                <a:cxnLst/>
                <a:rect l="l" t="t" r="r" b="b"/>
                <a:pathLst>
                  <a:path w="3039" h="1324" extrusionOk="0">
                    <a:moveTo>
                      <a:pt x="1518" y="0"/>
                    </a:moveTo>
                    <a:cubicBezTo>
                      <a:pt x="837" y="0"/>
                      <a:pt x="409" y="260"/>
                      <a:pt x="409" y="260"/>
                    </a:cubicBezTo>
                    <a:cubicBezTo>
                      <a:pt x="1" y="665"/>
                      <a:pt x="406" y="1324"/>
                      <a:pt x="615" y="1324"/>
                    </a:cubicBezTo>
                    <a:cubicBezTo>
                      <a:pt x="631" y="1324"/>
                      <a:pt x="646" y="1320"/>
                      <a:pt x="659" y="1313"/>
                    </a:cubicBezTo>
                    <a:cubicBezTo>
                      <a:pt x="912" y="1155"/>
                      <a:pt x="1206" y="1106"/>
                      <a:pt x="1488" y="1106"/>
                    </a:cubicBezTo>
                    <a:cubicBezTo>
                      <a:pt x="1946" y="1106"/>
                      <a:pt x="2376" y="1235"/>
                      <a:pt x="2558" y="1235"/>
                    </a:cubicBezTo>
                    <a:cubicBezTo>
                      <a:pt x="2615" y="1235"/>
                      <a:pt x="2648" y="1222"/>
                      <a:pt x="2650" y="1189"/>
                    </a:cubicBezTo>
                    <a:cubicBezTo>
                      <a:pt x="2663" y="927"/>
                      <a:pt x="1326" y="652"/>
                      <a:pt x="1662" y="652"/>
                    </a:cubicBezTo>
                    <a:cubicBezTo>
                      <a:pt x="1663" y="652"/>
                      <a:pt x="1664" y="652"/>
                      <a:pt x="1665" y="652"/>
                    </a:cubicBezTo>
                    <a:cubicBezTo>
                      <a:pt x="1946" y="652"/>
                      <a:pt x="2777" y="979"/>
                      <a:pt x="2980" y="979"/>
                    </a:cubicBezTo>
                    <a:cubicBezTo>
                      <a:pt x="3024" y="979"/>
                      <a:pt x="3038" y="964"/>
                      <a:pt x="3011" y="927"/>
                    </a:cubicBezTo>
                    <a:cubicBezTo>
                      <a:pt x="2774" y="578"/>
                      <a:pt x="1721" y="294"/>
                      <a:pt x="1721" y="294"/>
                    </a:cubicBezTo>
                    <a:lnTo>
                      <a:pt x="1721" y="294"/>
                    </a:lnTo>
                    <a:cubicBezTo>
                      <a:pt x="2149" y="395"/>
                      <a:pt x="2533" y="451"/>
                      <a:pt x="2746" y="451"/>
                    </a:cubicBezTo>
                    <a:cubicBezTo>
                      <a:pt x="2968" y="451"/>
                      <a:pt x="3003" y="391"/>
                      <a:pt x="2709" y="260"/>
                    </a:cubicBezTo>
                    <a:cubicBezTo>
                      <a:pt x="2263" y="65"/>
                      <a:pt x="1859" y="0"/>
                      <a:pt x="1518"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1" name="Google Shape;3561;p38"/>
              <p:cNvSpPr/>
              <p:nvPr/>
            </p:nvSpPr>
            <p:spPr>
              <a:xfrm>
                <a:off x="2066155" y="1566500"/>
                <a:ext cx="65132" cy="88296"/>
              </a:xfrm>
              <a:custGeom>
                <a:avLst/>
                <a:gdLst/>
                <a:ahLst/>
                <a:cxnLst/>
                <a:rect l="l" t="t" r="r" b="b"/>
                <a:pathLst>
                  <a:path w="1912" h="2592" extrusionOk="0">
                    <a:moveTo>
                      <a:pt x="1433" y="1"/>
                    </a:moveTo>
                    <a:cubicBezTo>
                      <a:pt x="1320" y="1"/>
                      <a:pt x="0" y="1892"/>
                      <a:pt x="19" y="2067"/>
                    </a:cubicBezTo>
                    <a:cubicBezTo>
                      <a:pt x="40" y="2246"/>
                      <a:pt x="580" y="2413"/>
                      <a:pt x="1084" y="2582"/>
                    </a:cubicBezTo>
                    <a:cubicBezTo>
                      <a:pt x="1102" y="2588"/>
                      <a:pt x="1119" y="2591"/>
                      <a:pt x="1137" y="2591"/>
                    </a:cubicBezTo>
                    <a:cubicBezTo>
                      <a:pt x="1612" y="2591"/>
                      <a:pt x="1911" y="520"/>
                      <a:pt x="1911" y="520"/>
                    </a:cubicBezTo>
                    <a:cubicBezTo>
                      <a:pt x="1911" y="520"/>
                      <a:pt x="1525" y="35"/>
                      <a:pt x="1436" y="1"/>
                    </a:cubicBezTo>
                    <a:cubicBezTo>
                      <a:pt x="1435" y="1"/>
                      <a:pt x="1434" y="1"/>
                      <a:pt x="1433"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2" name="Google Shape;3562;p38"/>
              <p:cNvSpPr/>
              <p:nvPr/>
            </p:nvSpPr>
            <p:spPr>
              <a:xfrm>
                <a:off x="1905539" y="1298034"/>
                <a:ext cx="221627" cy="352062"/>
              </a:xfrm>
              <a:custGeom>
                <a:avLst/>
                <a:gdLst/>
                <a:ahLst/>
                <a:cxnLst/>
                <a:rect l="l" t="t" r="r" b="b"/>
                <a:pathLst>
                  <a:path w="6506" h="10335" extrusionOk="0">
                    <a:moveTo>
                      <a:pt x="2804" y="0"/>
                    </a:moveTo>
                    <a:cubicBezTo>
                      <a:pt x="2804" y="0"/>
                      <a:pt x="1" y="2171"/>
                      <a:pt x="566" y="4872"/>
                    </a:cubicBezTo>
                    <a:cubicBezTo>
                      <a:pt x="885" y="6373"/>
                      <a:pt x="4551" y="10335"/>
                      <a:pt x="5177" y="10335"/>
                    </a:cubicBezTo>
                    <a:cubicBezTo>
                      <a:pt x="5204" y="10335"/>
                      <a:pt x="5225" y="10327"/>
                      <a:pt x="5240" y="10312"/>
                    </a:cubicBezTo>
                    <a:cubicBezTo>
                      <a:pt x="6370" y="9173"/>
                      <a:pt x="6506" y="7984"/>
                      <a:pt x="6225" y="7398"/>
                    </a:cubicBezTo>
                    <a:cubicBezTo>
                      <a:pt x="5536" y="5962"/>
                      <a:pt x="2804" y="0"/>
                      <a:pt x="2804" y="0"/>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3" name="Google Shape;3563;p38"/>
              <p:cNvSpPr/>
              <p:nvPr/>
            </p:nvSpPr>
            <p:spPr>
              <a:xfrm>
                <a:off x="2166988" y="1193897"/>
                <a:ext cx="166339" cy="292652"/>
              </a:xfrm>
              <a:custGeom>
                <a:avLst/>
                <a:gdLst/>
                <a:ahLst/>
                <a:cxnLst/>
                <a:rect l="l" t="t" r="r" b="b"/>
                <a:pathLst>
                  <a:path w="4883" h="8591" extrusionOk="0">
                    <a:moveTo>
                      <a:pt x="1112" y="1"/>
                    </a:moveTo>
                    <a:cubicBezTo>
                      <a:pt x="1112" y="1"/>
                      <a:pt x="1" y="3215"/>
                      <a:pt x="467" y="4792"/>
                    </a:cubicBezTo>
                    <a:cubicBezTo>
                      <a:pt x="763" y="5808"/>
                      <a:pt x="2338" y="6287"/>
                      <a:pt x="2699" y="6308"/>
                    </a:cubicBezTo>
                    <a:cubicBezTo>
                      <a:pt x="3061" y="6333"/>
                      <a:pt x="2560" y="7769"/>
                      <a:pt x="3027" y="8290"/>
                    </a:cubicBezTo>
                    <a:cubicBezTo>
                      <a:pt x="3237" y="8526"/>
                      <a:pt x="3634" y="8590"/>
                      <a:pt x="4008" y="8590"/>
                    </a:cubicBezTo>
                    <a:cubicBezTo>
                      <a:pt x="4463" y="8590"/>
                      <a:pt x="4882" y="8494"/>
                      <a:pt x="4882" y="8494"/>
                    </a:cubicBezTo>
                    <a:cubicBezTo>
                      <a:pt x="4882" y="8494"/>
                      <a:pt x="2817" y="5024"/>
                      <a:pt x="2391" y="3987"/>
                    </a:cubicBezTo>
                    <a:cubicBezTo>
                      <a:pt x="1964" y="2946"/>
                      <a:pt x="1112" y="1"/>
                      <a:pt x="1112" y="1"/>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4" name="Google Shape;3564;p38"/>
              <p:cNvSpPr/>
              <p:nvPr/>
            </p:nvSpPr>
            <p:spPr>
              <a:xfrm>
                <a:off x="2333395" y="1199279"/>
                <a:ext cx="164398" cy="284000"/>
              </a:xfrm>
              <a:custGeom>
                <a:avLst/>
                <a:gdLst/>
                <a:ahLst/>
                <a:cxnLst/>
                <a:rect l="l" t="t" r="r" b="b"/>
                <a:pathLst>
                  <a:path w="4826" h="8337" extrusionOk="0">
                    <a:moveTo>
                      <a:pt x="3458" y="0"/>
                    </a:moveTo>
                    <a:cubicBezTo>
                      <a:pt x="3458" y="0"/>
                      <a:pt x="3344" y="571"/>
                      <a:pt x="2763" y="2118"/>
                    </a:cubicBezTo>
                    <a:cubicBezTo>
                      <a:pt x="1461" y="5582"/>
                      <a:pt x="0" y="8336"/>
                      <a:pt x="0" y="8336"/>
                    </a:cubicBezTo>
                    <a:cubicBezTo>
                      <a:pt x="0" y="8336"/>
                      <a:pt x="25" y="8337"/>
                      <a:pt x="70" y="8337"/>
                    </a:cubicBezTo>
                    <a:cubicBezTo>
                      <a:pt x="389" y="8337"/>
                      <a:pt x="1710" y="8306"/>
                      <a:pt x="2146" y="7805"/>
                    </a:cubicBezTo>
                    <a:cubicBezTo>
                      <a:pt x="2646" y="7234"/>
                      <a:pt x="2001" y="6376"/>
                      <a:pt x="2035" y="5968"/>
                    </a:cubicBezTo>
                    <a:cubicBezTo>
                      <a:pt x="2069" y="5557"/>
                      <a:pt x="4029" y="4968"/>
                      <a:pt x="4428" y="3795"/>
                    </a:cubicBezTo>
                    <a:cubicBezTo>
                      <a:pt x="4826" y="2621"/>
                      <a:pt x="3458" y="0"/>
                      <a:pt x="3458"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5" name="Google Shape;3565;p38"/>
              <p:cNvSpPr/>
              <p:nvPr/>
            </p:nvSpPr>
            <p:spPr>
              <a:xfrm>
                <a:off x="2021428" y="1432557"/>
                <a:ext cx="48747" cy="24527"/>
              </a:xfrm>
              <a:custGeom>
                <a:avLst/>
                <a:gdLst/>
                <a:ahLst/>
                <a:cxnLst/>
                <a:rect l="l" t="t" r="r" b="b"/>
                <a:pathLst>
                  <a:path w="1431" h="720" extrusionOk="0">
                    <a:moveTo>
                      <a:pt x="35" y="0"/>
                    </a:moveTo>
                    <a:lnTo>
                      <a:pt x="1" y="56"/>
                    </a:lnTo>
                    <a:cubicBezTo>
                      <a:pt x="121" y="127"/>
                      <a:pt x="1159" y="719"/>
                      <a:pt x="1415" y="719"/>
                    </a:cubicBezTo>
                    <a:lnTo>
                      <a:pt x="1430" y="716"/>
                    </a:lnTo>
                    <a:lnTo>
                      <a:pt x="1421" y="651"/>
                    </a:lnTo>
                    <a:cubicBezTo>
                      <a:pt x="1418" y="652"/>
                      <a:pt x="1414" y="652"/>
                      <a:pt x="1411" y="652"/>
                    </a:cubicBezTo>
                    <a:cubicBezTo>
                      <a:pt x="1212" y="652"/>
                      <a:pt x="353" y="182"/>
                      <a:pt x="35"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6" name="Google Shape;3566;p38"/>
              <p:cNvSpPr/>
              <p:nvPr/>
            </p:nvSpPr>
            <p:spPr>
              <a:xfrm>
                <a:off x="2511010" y="1662972"/>
                <a:ext cx="46942" cy="265707"/>
              </a:xfrm>
              <a:custGeom>
                <a:avLst/>
                <a:gdLst/>
                <a:ahLst/>
                <a:cxnLst/>
                <a:rect l="l" t="t" r="r" b="b"/>
                <a:pathLst>
                  <a:path w="1378" h="7800" extrusionOk="0">
                    <a:moveTo>
                      <a:pt x="482" y="1"/>
                    </a:moveTo>
                    <a:cubicBezTo>
                      <a:pt x="356" y="1374"/>
                      <a:pt x="1" y="3940"/>
                      <a:pt x="183" y="5329"/>
                    </a:cubicBezTo>
                    <a:cubicBezTo>
                      <a:pt x="337" y="6530"/>
                      <a:pt x="1072" y="7460"/>
                      <a:pt x="1378" y="7799"/>
                    </a:cubicBezTo>
                    <a:cubicBezTo>
                      <a:pt x="1267" y="6651"/>
                      <a:pt x="946" y="3403"/>
                      <a:pt x="482" y="1"/>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7" name="Google Shape;3567;p38"/>
              <p:cNvSpPr/>
              <p:nvPr/>
            </p:nvSpPr>
            <p:spPr>
              <a:xfrm>
                <a:off x="1960349" y="1197167"/>
                <a:ext cx="222138" cy="143175"/>
              </a:xfrm>
              <a:custGeom>
                <a:avLst/>
                <a:gdLst/>
                <a:ahLst/>
                <a:cxnLst/>
                <a:rect l="l" t="t" r="r" b="b"/>
                <a:pathLst>
                  <a:path w="6521" h="4203" extrusionOk="0">
                    <a:moveTo>
                      <a:pt x="6521" y="0"/>
                    </a:moveTo>
                    <a:lnTo>
                      <a:pt x="6521" y="0"/>
                    </a:lnTo>
                    <a:cubicBezTo>
                      <a:pt x="2553" y="368"/>
                      <a:pt x="3" y="4199"/>
                      <a:pt x="0" y="4202"/>
                    </a:cubicBezTo>
                    <a:cubicBezTo>
                      <a:pt x="945" y="4178"/>
                      <a:pt x="2010" y="2483"/>
                      <a:pt x="3121" y="2273"/>
                    </a:cubicBezTo>
                    <a:cubicBezTo>
                      <a:pt x="4233" y="2066"/>
                      <a:pt x="6521" y="0"/>
                      <a:pt x="6521" y="0"/>
                    </a:cubicBezTo>
                    <a:close/>
                  </a:path>
                </a:pathLst>
              </a:custGeom>
              <a:solidFill>
                <a:srgbClr val="5B5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8" name="Google Shape;3568;p38"/>
              <p:cNvSpPr/>
              <p:nvPr/>
            </p:nvSpPr>
            <p:spPr>
              <a:xfrm>
                <a:off x="2279947" y="983444"/>
                <a:ext cx="39277" cy="57570"/>
              </a:xfrm>
              <a:custGeom>
                <a:avLst/>
                <a:gdLst/>
                <a:ahLst/>
                <a:cxnLst/>
                <a:rect l="l" t="t" r="r" b="b"/>
                <a:pathLst>
                  <a:path w="1153" h="1690" extrusionOk="0">
                    <a:moveTo>
                      <a:pt x="1112" y="1"/>
                    </a:moveTo>
                    <a:cubicBezTo>
                      <a:pt x="288" y="714"/>
                      <a:pt x="4" y="1662"/>
                      <a:pt x="1" y="1671"/>
                    </a:cubicBezTo>
                    <a:lnTo>
                      <a:pt x="63" y="1690"/>
                    </a:lnTo>
                    <a:cubicBezTo>
                      <a:pt x="63" y="1683"/>
                      <a:pt x="343" y="751"/>
                      <a:pt x="1152" y="50"/>
                    </a:cubicBezTo>
                    <a:lnTo>
                      <a:pt x="1112"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9" name="Google Shape;3569;p38"/>
              <p:cNvSpPr/>
              <p:nvPr/>
            </p:nvSpPr>
            <p:spPr>
              <a:xfrm>
                <a:off x="2331590" y="980923"/>
                <a:ext cx="45272" cy="40095"/>
              </a:xfrm>
              <a:custGeom>
                <a:avLst/>
                <a:gdLst/>
                <a:ahLst/>
                <a:cxnLst/>
                <a:rect l="l" t="t" r="r" b="b"/>
                <a:pathLst>
                  <a:path w="1329" h="1177" extrusionOk="0">
                    <a:moveTo>
                      <a:pt x="16" y="1"/>
                    </a:moveTo>
                    <a:lnTo>
                      <a:pt x="1" y="65"/>
                    </a:lnTo>
                    <a:cubicBezTo>
                      <a:pt x="1010" y="285"/>
                      <a:pt x="1257" y="1171"/>
                      <a:pt x="1263" y="1177"/>
                    </a:cubicBezTo>
                    <a:lnTo>
                      <a:pt x="1328" y="1158"/>
                    </a:lnTo>
                    <a:cubicBezTo>
                      <a:pt x="1328" y="1149"/>
                      <a:pt x="1069" y="229"/>
                      <a:pt x="16"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0" name="Google Shape;3570;p38"/>
              <p:cNvSpPr/>
              <p:nvPr/>
            </p:nvSpPr>
            <p:spPr>
              <a:xfrm>
                <a:off x="2326957" y="985862"/>
                <a:ext cx="17305" cy="46533"/>
              </a:xfrm>
              <a:custGeom>
                <a:avLst/>
                <a:gdLst/>
                <a:ahLst/>
                <a:cxnLst/>
                <a:rect l="l" t="t" r="r" b="b"/>
                <a:pathLst>
                  <a:path w="508" h="1366" extrusionOk="0">
                    <a:moveTo>
                      <a:pt x="63" y="1"/>
                    </a:moveTo>
                    <a:lnTo>
                      <a:pt x="1" y="22"/>
                    </a:lnTo>
                    <a:cubicBezTo>
                      <a:pt x="211" y="726"/>
                      <a:pt x="442" y="1356"/>
                      <a:pt x="445" y="1365"/>
                    </a:cubicBezTo>
                    <a:lnTo>
                      <a:pt x="507" y="1341"/>
                    </a:lnTo>
                    <a:cubicBezTo>
                      <a:pt x="504" y="1338"/>
                      <a:pt x="273" y="705"/>
                      <a:pt x="63"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1" name="Google Shape;3571;p38"/>
              <p:cNvSpPr/>
              <p:nvPr/>
            </p:nvSpPr>
            <p:spPr>
              <a:xfrm>
                <a:off x="2331590" y="980923"/>
                <a:ext cx="63565" cy="47895"/>
              </a:xfrm>
              <a:custGeom>
                <a:avLst/>
                <a:gdLst/>
                <a:ahLst/>
                <a:cxnLst/>
                <a:rect l="l" t="t" r="r" b="b"/>
                <a:pathLst>
                  <a:path w="1866" h="1406" extrusionOk="0">
                    <a:moveTo>
                      <a:pt x="108" y="1"/>
                    </a:moveTo>
                    <a:cubicBezTo>
                      <a:pt x="73" y="1"/>
                      <a:pt x="37" y="2"/>
                      <a:pt x="1" y="4"/>
                    </a:cubicBezTo>
                    <a:lnTo>
                      <a:pt x="4" y="69"/>
                    </a:lnTo>
                    <a:cubicBezTo>
                      <a:pt x="36" y="67"/>
                      <a:pt x="67" y="66"/>
                      <a:pt x="98" y="66"/>
                    </a:cubicBezTo>
                    <a:cubicBezTo>
                      <a:pt x="1426" y="66"/>
                      <a:pt x="1795" y="1390"/>
                      <a:pt x="1798" y="1405"/>
                    </a:cubicBezTo>
                    <a:lnTo>
                      <a:pt x="1866" y="1390"/>
                    </a:lnTo>
                    <a:cubicBezTo>
                      <a:pt x="1859" y="1375"/>
                      <a:pt x="1478" y="1"/>
                      <a:pt x="108"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2" name="Google Shape;3572;p38"/>
              <p:cNvSpPr/>
              <p:nvPr/>
            </p:nvSpPr>
            <p:spPr>
              <a:xfrm>
                <a:off x="2272180" y="980923"/>
                <a:ext cx="43160" cy="35394"/>
              </a:xfrm>
              <a:custGeom>
                <a:avLst/>
                <a:gdLst/>
                <a:ahLst/>
                <a:cxnLst/>
                <a:rect l="l" t="t" r="r" b="b"/>
                <a:pathLst>
                  <a:path w="1267" h="1039" extrusionOk="0">
                    <a:moveTo>
                      <a:pt x="1235" y="1"/>
                    </a:moveTo>
                    <a:cubicBezTo>
                      <a:pt x="639" y="1"/>
                      <a:pt x="28" y="961"/>
                      <a:pt x="0" y="1004"/>
                    </a:cubicBezTo>
                    <a:lnTo>
                      <a:pt x="59" y="1038"/>
                    </a:lnTo>
                    <a:cubicBezTo>
                      <a:pt x="65" y="1032"/>
                      <a:pt x="681" y="65"/>
                      <a:pt x="1240" y="65"/>
                    </a:cubicBezTo>
                    <a:cubicBezTo>
                      <a:pt x="1247" y="65"/>
                      <a:pt x="1255" y="65"/>
                      <a:pt x="1263" y="65"/>
                    </a:cubicBezTo>
                    <a:lnTo>
                      <a:pt x="1266"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73" name="Google Shape;3573;p38"/>
            <p:cNvGrpSpPr/>
            <p:nvPr/>
          </p:nvGrpSpPr>
          <p:grpSpPr>
            <a:xfrm rot="503791">
              <a:off x="7130793" y="4345864"/>
              <a:ext cx="886697" cy="964836"/>
              <a:chOff x="5606093" y="2415423"/>
              <a:chExt cx="518742" cy="564423"/>
            </a:xfrm>
          </p:grpSpPr>
          <p:sp>
            <p:nvSpPr>
              <p:cNvPr id="3574" name="Google Shape;3574;p38"/>
              <p:cNvSpPr/>
              <p:nvPr/>
            </p:nvSpPr>
            <p:spPr>
              <a:xfrm>
                <a:off x="5680253" y="2605983"/>
                <a:ext cx="20541" cy="107816"/>
              </a:xfrm>
              <a:custGeom>
                <a:avLst/>
                <a:gdLst/>
                <a:ahLst/>
                <a:cxnLst/>
                <a:rect l="l" t="t" r="r" b="b"/>
                <a:pathLst>
                  <a:path w="603" h="3165" extrusionOk="0">
                    <a:moveTo>
                      <a:pt x="562" y="0"/>
                    </a:moveTo>
                    <a:lnTo>
                      <a:pt x="0" y="3159"/>
                    </a:lnTo>
                    <a:lnTo>
                      <a:pt x="40" y="3165"/>
                    </a:lnTo>
                    <a:lnTo>
                      <a:pt x="602" y="6"/>
                    </a:lnTo>
                    <a:lnTo>
                      <a:pt x="562" y="0"/>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5" name="Google Shape;3575;p38"/>
              <p:cNvSpPr/>
              <p:nvPr/>
            </p:nvSpPr>
            <p:spPr>
              <a:xfrm>
                <a:off x="5713466" y="2703136"/>
                <a:ext cx="20132" cy="86287"/>
              </a:xfrm>
              <a:custGeom>
                <a:avLst/>
                <a:gdLst/>
                <a:ahLst/>
                <a:cxnLst/>
                <a:rect l="l" t="t" r="r" b="b"/>
                <a:pathLst>
                  <a:path w="591" h="2533" extrusionOk="0">
                    <a:moveTo>
                      <a:pt x="554" y="1"/>
                    </a:moveTo>
                    <a:cubicBezTo>
                      <a:pt x="341" y="831"/>
                      <a:pt x="155" y="1680"/>
                      <a:pt x="1" y="2523"/>
                    </a:cubicBezTo>
                    <a:lnTo>
                      <a:pt x="38" y="2533"/>
                    </a:lnTo>
                    <a:cubicBezTo>
                      <a:pt x="192" y="1690"/>
                      <a:pt x="378" y="841"/>
                      <a:pt x="591" y="7"/>
                    </a:cubicBezTo>
                    <a:lnTo>
                      <a:pt x="554" y="1"/>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6" name="Google Shape;3576;p38"/>
              <p:cNvSpPr/>
              <p:nvPr/>
            </p:nvSpPr>
            <p:spPr>
              <a:xfrm>
                <a:off x="5936353" y="2799608"/>
                <a:ext cx="14750" cy="13524"/>
              </a:xfrm>
              <a:custGeom>
                <a:avLst/>
                <a:gdLst/>
                <a:ahLst/>
                <a:cxnLst/>
                <a:rect l="l" t="t" r="r" b="b"/>
                <a:pathLst>
                  <a:path w="433" h="397" extrusionOk="0">
                    <a:moveTo>
                      <a:pt x="211" y="1"/>
                    </a:moveTo>
                    <a:cubicBezTo>
                      <a:pt x="121" y="1"/>
                      <a:pt x="43" y="62"/>
                      <a:pt x="22" y="154"/>
                    </a:cubicBezTo>
                    <a:cubicBezTo>
                      <a:pt x="0" y="262"/>
                      <a:pt x="65" y="367"/>
                      <a:pt x="173" y="392"/>
                    </a:cubicBezTo>
                    <a:cubicBezTo>
                      <a:pt x="187" y="395"/>
                      <a:pt x="201" y="396"/>
                      <a:pt x="215" y="396"/>
                    </a:cubicBezTo>
                    <a:cubicBezTo>
                      <a:pt x="307" y="396"/>
                      <a:pt x="389" y="335"/>
                      <a:pt x="408" y="241"/>
                    </a:cubicBezTo>
                    <a:cubicBezTo>
                      <a:pt x="432" y="133"/>
                      <a:pt x="364" y="28"/>
                      <a:pt x="256" y="6"/>
                    </a:cubicBezTo>
                    <a:cubicBezTo>
                      <a:pt x="241" y="3"/>
                      <a:pt x="226" y="1"/>
                      <a:pt x="211" y="1"/>
                    </a:cubicBezTo>
                    <a:close/>
                  </a:path>
                </a:pathLst>
              </a:custGeom>
              <a:solidFill>
                <a:srgbClr val="23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7" name="Google Shape;3577;p38"/>
              <p:cNvSpPr/>
              <p:nvPr/>
            </p:nvSpPr>
            <p:spPr>
              <a:xfrm>
                <a:off x="5918980" y="2804002"/>
                <a:ext cx="19179" cy="3815"/>
              </a:xfrm>
              <a:custGeom>
                <a:avLst/>
                <a:gdLst/>
                <a:ahLst/>
                <a:cxnLst/>
                <a:rect l="l" t="t" r="r" b="b"/>
                <a:pathLst>
                  <a:path w="563" h="112" extrusionOk="0">
                    <a:moveTo>
                      <a:pt x="1" y="112"/>
                    </a:moveTo>
                    <a:lnTo>
                      <a:pt x="563"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8" name="Google Shape;3578;p38"/>
              <p:cNvSpPr/>
              <p:nvPr/>
            </p:nvSpPr>
            <p:spPr>
              <a:xfrm>
                <a:off x="5914143" y="2780872"/>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9" name="Google Shape;3579;p38"/>
              <p:cNvSpPr/>
              <p:nvPr/>
            </p:nvSpPr>
            <p:spPr>
              <a:xfrm>
                <a:off x="5909408" y="2757844"/>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0" name="Google Shape;3580;p38"/>
              <p:cNvSpPr/>
              <p:nvPr/>
            </p:nvSpPr>
            <p:spPr>
              <a:xfrm>
                <a:off x="5904775" y="2734816"/>
                <a:ext cx="19179" cy="4020"/>
              </a:xfrm>
              <a:custGeom>
                <a:avLst/>
                <a:gdLst/>
                <a:ahLst/>
                <a:cxnLst/>
                <a:rect l="l" t="t" r="r" b="b"/>
                <a:pathLst>
                  <a:path w="563" h="118" extrusionOk="0">
                    <a:moveTo>
                      <a:pt x="1" y="118"/>
                    </a:moveTo>
                    <a:lnTo>
                      <a:pt x="563"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1" name="Google Shape;3581;p38"/>
              <p:cNvSpPr/>
              <p:nvPr/>
            </p:nvSpPr>
            <p:spPr>
              <a:xfrm>
                <a:off x="5900074" y="2711789"/>
                <a:ext cx="19145" cy="3917"/>
              </a:xfrm>
              <a:custGeom>
                <a:avLst/>
                <a:gdLst/>
                <a:ahLst/>
                <a:cxnLst/>
                <a:rect l="l" t="t" r="r" b="b"/>
                <a:pathLst>
                  <a:path w="562" h="115" extrusionOk="0">
                    <a:moveTo>
                      <a:pt x="0" y="114"/>
                    </a:moveTo>
                    <a:lnTo>
                      <a:pt x="562"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2" name="Google Shape;3582;p38"/>
              <p:cNvSpPr/>
              <p:nvPr/>
            </p:nvSpPr>
            <p:spPr>
              <a:xfrm>
                <a:off x="5895339" y="2688829"/>
                <a:ext cx="19145" cy="3849"/>
              </a:xfrm>
              <a:custGeom>
                <a:avLst/>
                <a:gdLst/>
                <a:ahLst/>
                <a:cxnLst/>
                <a:rect l="l" t="t" r="r" b="b"/>
                <a:pathLst>
                  <a:path w="562" h="113" extrusionOk="0">
                    <a:moveTo>
                      <a:pt x="0" y="112"/>
                    </a:moveTo>
                    <a:lnTo>
                      <a:pt x="562"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3" name="Google Shape;3583;p38"/>
              <p:cNvSpPr/>
              <p:nvPr/>
            </p:nvSpPr>
            <p:spPr>
              <a:xfrm>
                <a:off x="5890502" y="2665801"/>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4" name="Google Shape;3584;p38"/>
              <p:cNvSpPr/>
              <p:nvPr/>
            </p:nvSpPr>
            <p:spPr>
              <a:xfrm>
                <a:off x="5885767" y="2642773"/>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5" name="Google Shape;3585;p38"/>
              <p:cNvSpPr/>
              <p:nvPr/>
            </p:nvSpPr>
            <p:spPr>
              <a:xfrm>
                <a:off x="5881236" y="2619643"/>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6" name="Google Shape;3586;p38"/>
              <p:cNvSpPr/>
              <p:nvPr/>
            </p:nvSpPr>
            <p:spPr>
              <a:xfrm>
                <a:off x="5876501" y="2596615"/>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7" name="Google Shape;3587;p38"/>
              <p:cNvSpPr/>
              <p:nvPr/>
            </p:nvSpPr>
            <p:spPr>
              <a:xfrm>
                <a:off x="5871766" y="2573689"/>
                <a:ext cx="19076" cy="3917"/>
              </a:xfrm>
              <a:custGeom>
                <a:avLst/>
                <a:gdLst/>
                <a:ahLst/>
                <a:cxnLst/>
                <a:rect l="l" t="t" r="r" b="b"/>
                <a:pathLst>
                  <a:path w="560" h="115" extrusionOk="0">
                    <a:moveTo>
                      <a:pt x="1" y="115"/>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8" name="Google Shape;3588;p38"/>
              <p:cNvSpPr/>
              <p:nvPr/>
            </p:nvSpPr>
            <p:spPr>
              <a:xfrm>
                <a:off x="5867031" y="2550661"/>
                <a:ext cx="19076" cy="3917"/>
              </a:xfrm>
              <a:custGeom>
                <a:avLst/>
                <a:gdLst/>
                <a:ahLst/>
                <a:cxnLst/>
                <a:rect l="l" t="t" r="r" b="b"/>
                <a:pathLst>
                  <a:path w="560" h="115" extrusionOk="0">
                    <a:moveTo>
                      <a:pt x="1" y="114"/>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9" name="Google Shape;3589;p38"/>
              <p:cNvSpPr/>
              <p:nvPr/>
            </p:nvSpPr>
            <p:spPr>
              <a:xfrm>
                <a:off x="5862296" y="2527599"/>
                <a:ext cx="19076" cy="3849"/>
              </a:xfrm>
              <a:custGeom>
                <a:avLst/>
                <a:gdLst/>
                <a:ahLst/>
                <a:cxnLst/>
                <a:rect l="l" t="t" r="r" b="b"/>
                <a:pathLst>
                  <a:path w="560" h="113" extrusionOk="0">
                    <a:moveTo>
                      <a:pt x="1" y="112"/>
                    </a:moveTo>
                    <a:lnTo>
                      <a:pt x="559"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0" name="Google Shape;3590;p38"/>
              <p:cNvSpPr/>
              <p:nvPr/>
            </p:nvSpPr>
            <p:spPr>
              <a:xfrm>
                <a:off x="5857561" y="2504571"/>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1" name="Google Shape;3591;p38"/>
              <p:cNvSpPr/>
              <p:nvPr/>
            </p:nvSpPr>
            <p:spPr>
              <a:xfrm>
                <a:off x="5852826" y="2481645"/>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2" name="Google Shape;3592;p38"/>
              <p:cNvSpPr/>
              <p:nvPr/>
            </p:nvSpPr>
            <p:spPr>
              <a:xfrm>
                <a:off x="5795835" y="2735327"/>
                <a:ext cx="51370" cy="29773"/>
              </a:xfrm>
              <a:custGeom>
                <a:avLst/>
                <a:gdLst/>
                <a:ahLst/>
                <a:cxnLst/>
                <a:rect l="l" t="t" r="r" b="b"/>
                <a:pathLst>
                  <a:path w="1508" h="874" extrusionOk="0">
                    <a:moveTo>
                      <a:pt x="1377" y="1"/>
                    </a:moveTo>
                    <a:cubicBezTo>
                      <a:pt x="1307" y="101"/>
                      <a:pt x="620" y="414"/>
                      <a:pt x="80" y="414"/>
                    </a:cubicBezTo>
                    <a:cubicBezTo>
                      <a:pt x="53" y="414"/>
                      <a:pt x="26" y="413"/>
                      <a:pt x="0" y="411"/>
                    </a:cubicBezTo>
                    <a:lnTo>
                      <a:pt x="0" y="411"/>
                    </a:lnTo>
                    <a:lnTo>
                      <a:pt x="118" y="803"/>
                    </a:lnTo>
                    <a:cubicBezTo>
                      <a:pt x="250" y="853"/>
                      <a:pt x="379" y="874"/>
                      <a:pt x="502" y="874"/>
                    </a:cubicBezTo>
                    <a:cubicBezTo>
                      <a:pt x="1072" y="874"/>
                      <a:pt x="1507" y="433"/>
                      <a:pt x="1507" y="433"/>
                    </a:cubicBezTo>
                    <a:lnTo>
                      <a:pt x="1377" y="1"/>
                    </a:ln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3" name="Google Shape;3593;p38"/>
              <p:cNvSpPr/>
              <p:nvPr/>
            </p:nvSpPr>
            <p:spPr>
              <a:xfrm>
                <a:off x="5817194" y="2735430"/>
                <a:ext cx="30011" cy="29500"/>
              </a:xfrm>
              <a:custGeom>
                <a:avLst/>
                <a:gdLst/>
                <a:ahLst/>
                <a:cxnLst/>
                <a:rect l="l" t="t" r="r" b="b"/>
                <a:pathLst>
                  <a:path w="881" h="866" extrusionOk="0">
                    <a:moveTo>
                      <a:pt x="744" y="1"/>
                    </a:moveTo>
                    <a:cubicBezTo>
                      <a:pt x="720" y="41"/>
                      <a:pt x="596" y="115"/>
                      <a:pt x="420" y="186"/>
                    </a:cubicBezTo>
                    <a:lnTo>
                      <a:pt x="525" y="522"/>
                    </a:lnTo>
                    <a:lnTo>
                      <a:pt x="525" y="522"/>
                    </a:lnTo>
                    <a:cubicBezTo>
                      <a:pt x="525" y="522"/>
                      <a:pt x="525" y="522"/>
                      <a:pt x="525" y="522"/>
                    </a:cubicBezTo>
                    <a:cubicBezTo>
                      <a:pt x="522" y="522"/>
                      <a:pt x="316" y="736"/>
                      <a:pt x="0" y="865"/>
                    </a:cubicBezTo>
                    <a:cubicBezTo>
                      <a:pt x="426" y="819"/>
                      <a:pt x="753" y="550"/>
                      <a:pt x="849" y="461"/>
                    </a:cubicBezTo>
                    <a:cubicBezTo>
                      <a:pt x="868" y="442"/>
                      <a:pt x="880" y="433"/>
                      <a:pt x="880" y="433"/>
                    </a:cubicBezTo>
                    <a:lnTo>
                      <a:pt x="74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4" name="Google Shape;3594;p38"/>
              <p:cNvSpPr/>
              <p:nvPr/>
            </p:nvSpPr>
            <p:spPr>
              <a:xfrm>
                <a:off x="6018177" y="2473981"/>
                <a:ext cx="106658" cy="339730"/>
              </a:xfrm>
              <a:custGeom>
                <a:avLst/>
                <a:gdLst/>
                <a:ahLst/>
                <a:cxnLst/>
                <a:rect l="l" t="t" r="r" b="b"/>
                <a:pathLst>
                  <a:path w="3131" h="9973" extrusionOk="0">
                    <a:moveTo>
                      <a:pt x="1862" y="0"/>
                    </a:moveTo>
                    <a:cubicBezTo>
                      <a:pt x="1862" y="0"/>
                      <a:pt x="954" y="318"/>
                      <a:pt x="750" y="677"/>
                    </a:cubicBezTo>
                    <a:cubicBezTo>
                      <a:pt x="1442" y="2961"/>
                      <a:pt x="0" y="6978"/>
                      <a:pt x="0" y="6978"/>
                    </a:cubicBezTo>
                    <a:lnTo>
                      <a:pt x="704" y="9973"/>
                    </a:lnTo>
                    <a:cubicBezTo>
                      <a:pt x="3131" y="4073"/>
                      <a:pt x="1862" y="1"/>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5" name="Google Shape;3595;p38"/>
              <p:cNvSpPr/>
              <p:nvPr/>
            </p:nvSpPr>
            <p:spPr>
              <a:xfrm>
                <a:off x="6006902" y="2456880"/>
                <a:ext cx="74705" cy="150159"/>
              </a:xfrm>
              <a:custGeom>
                <a:avLst/>
                <a:gdLst/>
                <a:ahLst/>
                <a:cxnLst/>
                <a:rect l="l" t="t" r="r" b="b"/>
                <a:pathLst>
                  <a:path w="2193" h="4408" extrusionOk="0">
                    <a:moveTo>
                      <a:pt x="1175" y="0"/>
                    </a:moveTo>
                    <a:cubicBezTo>
                      <a:pt x="1056" y="0"/>
                      <a:pt x="947" y="37"/>
                      <a:pt x="862" y="129"/>
                    </a:cubicBezTo>
                    <a:cubicBezTo>
                      <a:pt x="458" y="561"/>
                      <a:pt x="1" y="2219"/>
                      <a:pt x="1" y="2219"/>
                    </a:cubicBezTo>
                    <a:cubicBezTo>
                      <a:pt x="1" y="2219"/>
                      <a:pt x="392" y="4408"/>
                      <a:pt x="735" y="4408"/>
                    </a:cubicBezTo>
                    <a:cubicBezTo>
                      <a:pt x="845" y="4408"/>
                      <a:pt x="950" y="4182"/>
                      <a:pt x="1035" y="3587"/>
                    </a:cubicBezTo>
                    <a:cubicBezTo>
                      <a:pt x="1047" y="3491"/>
                      <a:pt x="1063" y="3398"/>
                      <a:pt x="1078" y="3309"/>
                    </a:cubicBezTo>
                    <a:cubicBezTo>
                      <a:pt x="1452" y="1089"/>
                      <a:pt x="2193" y="502"/>
                      <a:pt x="2193" y="502"/>
                    </a:cubicBezTo>
                    <a:cubicBezTo>
                      <a:pt x="2193" y="502"/>
                      <a:pt x="1616"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6" name="Google Shape;3596;p38"/>
              <p:cNvSpPr/>
              <p:nvPr/>
            </p:nvSpPr>
            <p:spPr>
              <a:xfrm>
                <a:off x="5903004" y="2432524"/>
                <a:ext cx="106692" cy="339764"/>
              </a:xfrm>
              <a:custGeom>
                <a:avLst/>
                <a:gdLst/>
                <a:ahLst/>
                <a:cxnLst/>
                <a:rect l="l" t="t" r="r" b="b"/>
                <a:pathLst>
                  <a:path w="3132" h="9974" extrusionOk="0">
                    <a:moveTo>
                      <a:pt x="1862" y="1"/>
                    </a:moveTo>
                    <a:cubicBezTo>
                      <a:pt x="1862" y="1"/>
                      <a:pt x="954" y="313"/>
                      <a:pt x="751" y="677"/>
                    </a:cubicBezTo>
                    <a:cubicBezTo>
                      <a:pt x="1442" y="2962"/>
                      <a:pt x="0" y="6979"/>
                      <a:pt x="0" y="6979"/>
                    </a:cubicBezTo>
                    <a:lnTo>
                      <a:pt x="704" y="9973"/>
                    </a:lnTo>
                    <a:cubicBezTo>
                      <a:pt x="3131" y="4073"/>
                      <a:pt x="1862" y="1"/>
                      <a:pt x="1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7" name="Google Shape;3597;p38"/>
              <p:cNvSpPr/>
              <p:nvPr/>
            </p:nvSpPr>
            <p:spPr>
              <a:xfrm>
                <a:off x="5891762" y="2415423"/>
                <a:ext cx="74705" cy="150193"/>
              </a:xfrm>
              <a:custGeom>
                <a:avLst/>
                <a:gdLst/>
                <a:ahLst/>
                <a:cxnLst/>
                <a:rect l="l" t="t" r="r" b="b"/>
                <a:pathLst>
                  <a:path w="2193" h="4409" extrusionOk="0">
                    <a:moveTo>
                      <a:pt x="1174" y="1"/>
                    </a:moveTo>
                    <a:cubicBezTo>
                      <a:pt x="1055" y="1"/>
                      <a:pt x="947" y="37"/>
                      <a:pt x="862" y="129"/>
                    </a:cubicBezTo>
                    <a:cubicBezTo>
                      <a:pt x="460" y="562"/>
                      <a:pt x="0" y="2223"/>
                      <a:pt x="0" y="2223"/>
                    </a:cubicBezTo>
                    <a:cubicBezTo>
                      <a:pt x="0" y="2223"/>
                      <a:pt x="391" y="4409"/>
                      <a:pt x="734" y="4409"/>
                    </a:cubicBezTo>
                    <a:cubicBezTo>
                      <a:pt x="844" y="4409"/>
                      <a:pt x="949" y="4183"/>
                      <a:pt x="1034" y="3587"/>
                    </a:cubicBezTo>
                    <a:cubicBezTo>
                      <a:pt x="1047" y="3492"/>
                      <a:pt x="1062" y="3399"/>
                      <a:pt x="1078" y="3309"/>
                    </a:cubicBezTo>
                    <a:cubicBezTo>
                      <a:pt x="1451" y="1090"/>
                      <a:pt x="2192" y="503"/>
                      <a:pt x="2192" y="503"/>
                    </a:cubicBezTo>
                    <a:cubicBezTo>
                      <a:pt x="2192" y="503"/>
                      <a:pt x="1615"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8" name="Google Shape;3598;p38"/>
              <p:cNvSpPr/>
              <p:nvPr/>
            </p:nvSpPr>
            <p:spPr>
              <a:xfrm>
                <a:off x="5763439" y="2470200"/>
                <a:ext cx="332917" cy="509374"/>
              </a:xfrm>
              <a:custGeom>
                <a:avLst/>
                <a:gdLst/>
                <a:ahLst/>
                <a:cxnLst/>
                <a:rect l="l" t="t" r="r" b="b"/>
                <a:pathLst>
                  <a:path w="9773" h="14953" extrusionOk="0">
                    <a:moveTo>
                      <a:pt x="3153" y="0"/>
                    </a:moveTo>
                    <a:cubicBezTo>
                      <a:pt x="3153" y="0"/>
                      <a:pt x="0" y="11084"/>
                      <a:pt x="528" y="14517"/>
                    </a:cubicBezTo>
                    <a:cubicBezTo>
                      <a:pt x="1410" y="14796"/>
                      <a:pt x="2530" y="14952"/>
                      <a:pt x="3636" y="14952"/>
                    </a:cubicBezTo>
                    <a:cubicBezTo>
                      <a:pt x="5213" y="14952"/>
                      <a:pt x="6762" y="14634"/>
                      <a:pt x="7546" y="13897"/>
                    </a:cubicBezTo>
                    <a:cubicBezTo>
                      <a:pt x="8935" y="11087"/>
                      <a:pt x="9772" y="4298"/>
                      <a:pt x="8386" y="2183"/>
                    </a:cubicBezTo>
                    <a:cubicBezTo>
                      <a:pt x="6997" y="74"/>
                      <a:pt x="3153" y="0"/>
                      <a:pt x="3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9" name="Google Shape;3599;p38"/>
              <p:cNvSpPr/>
              <p:nvPr/>
            </p:nvSpPr>
            <p:spPr>
              <a:xfrm>
                <a:off x="5780267" y="2936141"/>
                <a:ext cx="237297" cy="43705"/>
              </a:xfrm>
              <a:custGeom>
                <a:avLst/>
                <a:gdLst/>
                <a:ahLst/>
                <a:cxnLst/>
                <a:rect l="l" t="t" r="r" b="b"/>
                <a:pathLst>
                  <a:path w="6966" h="1283" extrusionOk="0">
                    <a:moveTo>
                      <a:pt x="6057" y="0"/>
                    </a:moveTo>
                    <a:cubicBezTo>
                      <a:pt x="5704" y="0"/>
                      <a:pt x="5454" y="176"/>
                      <a:pt x="4804" y="342"/>
                    </a:cubicBezTo>
                    <a:cubicBezTo>
                      <a:pt x="4091" y="524"/>
                      <a:pt x="1350" y="574"/>
                      <a:pt x="0" y="589"/>
                    </a:cubicBezTo>
                    <a:cubicBezTo>
                      <a:pt x="7" y="679"/>
                      <a:pt x="19" y="768"/>
                      <a:pt x="31" y="849"/>
                    </a:cubicBezTo>
                    <a:cubicBezTo>
                      <a:pt x="913" y="1126"/>
                      <a:pt x="2033" y="1282"/>
                      <a:pt x="3138" y="1282"/>
                    </a:cubicBezTo>
                    <a:cubicBezTo>
                      <a:pt x="4663" y="1282"/>
                      <a:pt x="6160" y="985"/>
                      <a:pt x="6966" y="299"/>
                    </a:cubicBezTo>
                    <a:cubicBezTo>
                      <a:pt x="6907" y="243"/>
                      <a:pt x="6814" y="185"/>
                      <a:pt x="6672" y="135"/>
                    </a:cubicBezTo>
                    <a:cubicBezTo>
                      <a:pt x="6410" y="39"/>
                      <a:pt x="6222" y="0"/>
                      <a:pt x="6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0" name="Google Shape;3600;p38"/>
              <p:cNvSpPr/>
              <p:nvPr/>
            </p:nvSpPr>
            <p:spPr>
              <a:xfrm>
                <a:off x="5606093" y="2469484"/>
                <a:ext cx="477728" cy="505286"/>
              </a:xfrm>
              <a:custGeom>
                <a:avLst/>
                <a:gdLst/>
                <a:ahLst/>
                <a:cxnLst/>
                <a:rect l="l" t="t" r="r" b="b"/>
                <a:pathLst>
                  <a:path w="14024" h="14833" extrusionOk="0">
                    <a:moveTo>
                      <a:pt x="7403" y="0"/>
                    </a:moveTo>
                    <a:cubicBezTo>
                      <a:pt x="5063" y="0"/>
                      <a:pt x="3128" y="2476"/>
                      <a:pt x="2319" y="4902"/>
                    </a:cubicBezTo>
                    <a:cubicBezTo>
                      <a:pt x="1180" y="8323"/>
                      <a:pt x="1" y="11263"/>
                      <a:pt x="1353" y="12840"/>
                    </a:cubicBezTo>
                    <a:cubicBezTo>
                      <a:pt x="2171" y="13791"/>
                      <a:pt x="5160" y="14833"/>
                      <a:pt x="7563" y="14833"/>
                    </a:cubicBezTo>
                    <a:cubicBezTo>
                      <a:pt x="9162" y="14833"/>
                      <a:pt x="10501" y="14372"/>
                      <a:pt x="10770" y="13118"/>
                    </a:cubicBezTo>
                    <a:cubicBezTo>
                      <a:pt x="10770" y="13118"/>
                      <a:pt x="14024" y="4859"/>
                      <a:pt x="10427" y="1414"/>
                    </a:cubicBezTo>
                    <a:cubicBezTo>
                      <a:pt x="9384" y="414"/>
                      <a:pt x="8360" y="0"/>
                      <a:pt x="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1" name="Google Shape;3601;p38"/>
              <p:cNvSpPr/>
              <p:nvPr/>
            </p:nvSpPr>
            <p:spPr>
              <a:xfrm>
                <a:off x="5892682" y="2473334"/>
                <a:ext cx="180408" cy="236275"/>
              </a:xfrm>
              <a:custGeom>
                <a:avLst/>
                <a:gdLst/>
                <a:ahLst/>
                <a:cxnLst/>
                <a:rect l="l" t="t" r="r" b="b"/>
                <a:pathLst>
                  <a:path w="5296" h="6936" extrusionOk="0">
                    <a:moveTo>
                      <a:pt x="1" y="1"/>
                    </a:moveTo>
                    <a:cubicBezTo>
                      <a:pt x="4669" y="955"/>
                      <a:pt x="4385" y="6892"/>
                      <a:pt x="4385" y="6892"/>
                    </a:cubicBezTo>
                    <a:lnTo>
                      <a:pt x="4728" y="6935"/>
                    </a:lnTo>
                    <a:cubicBezTo>
                      <a:pt x="5296" y="980"/>
                      <a:pt x="1261" y="177"/>
                      <a:pt x="961" y="112"/>
                    </a:cubicBezTo>
                    <a:cubicBezTo>
                      <a:pt x="665" y="3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2" name="Google Shape;3602;p38"/>
              <p:cNvSpPr/>
              <p:nvPr/>
            </p:nvSpPr>
            <p:spPr>
              <a:xfrm>
                <a:off x="6034256" y="2704192"/>
                <a:ext cx="24527" cy="17067"/>
              </a:xfrm>
              <a:custGeom>
                <a:avLst/>
                <a:gdLst/>
                <a:ahLst/>
                <a:cxnLst/>
                <a:rect l="l" t="t" r="r" b="b"/>
                <a:pathLst>
                  <a:path w="720" h="501" extrusionOk="0">
                    <a:moveTo>
                      <a:pt x="1" y="1"/>
                    </a:moveTo>
                    <a:lnTo>
                      <a:pt x="13" y="356"/>
                    </a:lnTo>
                    <a:lnTo>
                      <a:pt x="630" y="501"/>
                    </a:lnTo>
                    <a:lnTo>
                      <a:pt x="720" y="1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3" name="Google Shape;3603;p38"/>
              <p:cNvSpPr/>
              <p:nvPr/>
            </p:nvSpPr>
            <p:spPr>
              <a:xfrm>
                <a:off x="5987451" y="2796849"/>
                <a:ext cx="83664" cy="139394"/>
              </a:xfrm>
              <a:custGeom>
                <a:avLst/>
                <a:gdLst/>
                <a:ahLst/>
                <a:cxnLst/>
                <a:rect l="l" t="t" r="r" b="b"/>
                <a:pathLst>
                  <a:path w="2456" h="4092" extrusionOk="0">
                    <a:moveTo>
                      <a:pt x="957" y="1"/>
                    </a:moveTo>
                    <a:cubicBezTo>
                      <a:pt x="930" y="1"/>
                      <a:pt x="910" y="5"/>
                      <a:pt x="896" y="13"/>
                    </a:cubicBezTo>
                    <a:cubicBezTo>
                      <a:pt x="711" y="124"/>
                      <a:pt x="1" y="3724"/>
                      <a:pt x="1" y="3724"/>
                    </a:cubicBezTo>
                    <a:cubicBezTo>
                      <a:pt x="1" y="3724"/>
                      <a:pt x="944" y="4092"/>
                      <a:pt x="1372" y="4092"/>
                    </a:cubicBezTo>
                    <a:cubicBezTo>
                      <a:pt x="1447" y="4092"/>
                      <a:pt x="1506" y="4081"/>
                      <a:pt x="1541" y="4055"/>
                    </a:cubicBezTo>
                    <a:cubicBezTo>
                      <a:pt x="1859" y="3539"/>
                      <a:pt x="2427" y="692"/>
                      <a:pt x="2455" y="581"/>
                    </a:cubicBezTo>
                    <a:cubicBezTo>
                      <a:pt x="2455" y="581"/>
                      <a:pt x="127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4" name="Google Shape;3604;p38"/>
              <p:cNvSpPr/>
              <p:nvPr/>
            </p:nvSpPr>
            <p:spPr>
              <a:xfrm>
                <a:off x="5996308" y="2799608"/>
                <a:ext cx="74705" cy="125427"/>
              </a:xfrm>
              <a:custGeom>
                <a:avLst/>
                <a:gdLst/>
                <a:ahLst/>
                <a:cxnLst/>
                <a:rect l="l" t="t" r="r" b="b"/>
                <a:pathLst>
                  <a:path w="2193" h="3682" extrusionOk="0">
                    <a:moveTo>
                      <a:pt x="1040" y="0"/>
                    </a:moveTo>
                    <a:cubicBezTo>
                      <a:pt x="840" y="587"/>
                      <a:pt x="0" y="3155"/>
                      <a:pt x="346" y="3452"/>
                    </a:cubicBezTo>
                    <a:cubicBezTo>
                      <a:pt x="561" y="3639"/>
                      <a:pt x="874" y="3682"/>
                      <a:pt x="1110" y="3682"/>
                    </a:cubicBezTo>
                    <a:cubicBezTo>
                      <a:pt x="1251" y="3682"/>
                      <a:pt x="1365" y="3667"/>
                      <a:pt x="1414" y="3659"/>
                    </a:cubicBezTo>
                    <a:cubicBezTo>
                      <a:pt x="1738" y="2757"/>
                      <a:pt x="2167" y="599"/>
                      <a:pt x="2192" y="500"/>
                    </a:cubicBezTo>
                    <a:cubicBezTo>
                      <a:pt x="2192" y="500"/>
                      <a:pt x="1507" y="161"/>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5" name="Google Shape;3605;p38"/>
              <p:cNvSpPr/>
              <p:nvPr/>
            </p:nvSpPr>
            <p:spPr>
              <a:xfrm>
                <a:off x="5632085" y="2855134"/>
                <a:ext cx="340684" cy="119568"/>
              </a:xfrm>
              <a:custGeom>
                <a:avLst/>
                <a:gdLst/>
                <a:ahLst/>
                <a:cxnLst/>
                <a:rect l="l" t="t" r="r" b="b"/>
                <a:pathLst>
                  <a:path w="10001" h="3510" extrusionOk="0">
                    <a:moveTo>
                      <a:pt x="0" y="0"/>
                    </a:moveTo>
                    <a:lnTo>
                      <a:pt x="0" y="0"/>
                    </a:lnTo>
                    <a:cubicBezTo>
                      <a:pt x="56" y="590"/>
                      <a:pt x="235" y="1102"/>
                      <a:pt x="590" y="1519"/>
                    </a:cubicBezTo>
                    <a:cubicBezTo>
                      <a:pt x="1407" y="2468"/>
                      <a:pt x="4396" y="3510"/>
                      <a:pt x="6800" y="3510"/>
                    </a:cubicBezTo>
                    <a:cubicBezTo>
                      <a:pt x="8385" y="3510"/>
                      <a:pt x="9716" y="3057"/>
                      <a:pt x="10000" y="1825"/>
                    </a:cubicBezTo>
                    <a:lnTo>
                      <a:pt x="10000" y="1825"/>
                    </a:lnTo>
                    <a:cubicBezTo>
                      <a:pt x="9345" y="2325"/>
                      <a:pt x="7946" y="3103"/>
                      <a:pt x="6075" y="3103"/>
                    </a:cubicBezTo>
                    <a:cubicBezTo>
                      <a:pt x="5565" y="3103"/>
                      <a:pt x="5020" y="3045"/>
                      <a:pt x="4446" y="2909"/>
                    </a:cubicBezTo>
                    <a:cubicBezTo>
                      <a:pt x="1800" y="2282"/>
                      <a:pt x="541" y="12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6" name="Google Shape;3606;p38"/>
              <p:cNvSpPr/>
              <p:nvPr/>
            </p:nvSpPr>
            <p:spPr>
              <a:xfrm>
                <a:off x="5729136" y="2469484"/>
                <a:ext cx="288973" cy="187630"/>
              </a:xfrm>
              <a:custGeom>
                <a:avLst/>
                <a:gdLst/>
                <a:ahLst/>
                <a:cxnLst/>
                <a:rect l="l" t="t" r="r" b="b"/>
                <a:pathLst>
                  <a:path w="8483" h="5508" extrusionOk="0">
                    <a:moveTo>
                      <a:pt x="3794" y="0"/>
                    </a:moveTo>
                    <a:cubicBezTo>
                      <a:pt x="2302" y="0"/>
                      <a:pt x="975" y="1006"/>
                      <a:pt x="1" y="2365"/>
                    </a:cubicBezTo>
                    <a:cubicBezTo>
                      <a:pt x="1005" y="1246"/>
                      <a:pt x="2219" y="359"/>
                      <a:pt x="3536" y="359"/>
                    </a:cubicBezTo>
                    <a:cubicBezTo>
                      <a:pt x="3746" y="359"/>
                      <a:pt x="3958" y="381"/>
                      <a:pt x="4172" y="429"/>
                    </a:cubicBezTo>
                    <a:cubicBezTo>
                      <a:pt x="6861" y="1031"/>
                      <a:pt x="8022" y="3840"/>
                      <a:pt x="8482" y="5508"/>
                    </a:cubicBezTo>
                    <a:cubicBezTo>
                      <a:pt x="8368" y="3945"/>
                      <a:pt x="7908" y="2460"/>
                      <a:pt x="6818" y="1414"/>
                    </a:cubicBezTo>
                    <a:cubicBezTo>
                      <a:pt x="5775" y="414"/>
                      <a:pt x="4750" y="0"/>
                      <a:pt x="3794" y="0"/>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7" name="Google Shape;3607;p38"/>
              <p:cNvSpPr/>
              <p:nvPr/>
            </p:nvSpPr>
            <p:spPr>
              <a:xfrm>
                <a:off x="5642168" y="2686853"/>
                <a:ext cx="327876" cy="221865"/>
              </a:xfrm>
              <a:custGeom>
                <a:avLst/>
                <a:gdLst/>
                <a:ahLst/>
                <a:cxnLst/>
                <a:rect l="l" t="t" r="r" b="b"/>
                <a:pathLst>
                  <a:path w="9625" h="6513" extrusionOk="0">
                    <a:moveTo>
                      <a:pt x="2109" y="0"/>
                    </a:moveTo>
                    <a:cubicBezTo>
                      <a:pt x="2001" y="0"/>
                      <a:pt x="1931" y="11"/>
                      <a:pt x="1906" y="34"/>
                    </a:cubicBezTo>
                    <a:cubicBezTo>
                      <a:pt x="1600" y="315"/>
                      <a:pt x="1" y="3999"/>
                      <a:pt x="522" y="4536"/>
                    </a:cubicBezTo>
                    <a:cubicBezTo>
                      <a:pt x="928" y="4949"/>
                      <a:pt x="5127" y="6513"/>
                      <a:pt x="7208" y="6513"/>
                    </a:cubicBezTo>
                    <a:cubicBezTo>
                      <a:pt x="7819" y="6513"/>
                      <a:pt x="8247" y="6378"/>
                      <a:pt x="8343" y="6039"/>
                    </a:cubicBezTo>
                    <a:cubicBezTo>
                      <a:pt x="8343" y="6039"/>
                      <a:pt x="9624" y="2693"/>
                      <a:pt x="9377" y="1989"/>
                    </a:cubicBezTo>
                    <a:cubicBezTo>
                      <a:pt x="9153" y="1340"/>
                      <a:pt x="3307" y="0"/>
                      <a:pt x="2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8" name="Google Shape;3608;p38"/>
              <p:cNvSpPr/>
              <p:nvPr/>
            </p:nvSpPr>
            <p:spPr>
              <a:xfrm>
                <a:off x="5644484" y="2688011"/>
                <a:ext cx="325321" cy="220673"/>
              </a:xfrm>
              <a:custGeom>
                <a:avLst/>
                <a:gdLst/>
                <a:ahLst/>
                <a:cxnLst/>
                <a:rect l="l" t="t" r="r" b="b"/>
                <a:pathLst>
                  <a:path w="9550" h="6478" extrusionOk="0">
                    <a:moveTo>
                      <a:pt x="1841" y="0"/>
                    </a:moveTo>
                    <a:cubicBezTo>
                      <a:pt x="1841" y="0"/>
                      <a:pt x="1841" y="0"/>
                      <a:pt x="1840" y="1"/>
                    </a:cubicBezTo>
                    <a:lnTo>
                      <a:pt x="1840" y="1"/>
                    </a:lnTo>
                    <a:lnTo>
                      <a:pt x="1841" y="0"/>
                    </a:lnTo>
                    <a:cubicBezTo>
                      <a:pt x="1841" y="0"/>
                      <a:pt x="1841" y="0"/>
                      <a:pt x="1841" y="0"/>
                    </a:cubicBezTo>
                    <a:close/>
                    <a:moveTo>
                      <a:pt x="1840" y="1"/>
                    </a:moveTo>
                    <a:lnTo>
                      <a:pt x="1680" y="232"/>
                    </a:lnTo>
                    <a:cubicBezTo>
                      <a:pt x="1183" y="1109"/>
                      <a:pt x="1" y="4026"/>
                      <a:pt x="458" y="4502"/>
                    </a:cubicBezTo>
                    <a:cubicBezTo>
                      <a:pt x="863" y="4915"/>
                      <a:pt x="5064" y="6477"/>
                      <a:pt x="7141" y="6477"/>
                    </a:cubicBezTo>
                    <a:cubicBezTo>
                      <a:pt x="7750" y="6477"/>
                      <a:pt x="8177" y="6343"/>
                      <a:pt x="8272" y="6005"/>
                    </a:cubicBezTo>
                    <a:cubicBezTo>
                      <a:pt x="8272" y="6005"/>
                      <a:pt x="9550" y="2659"/>
                      <a:pt x="9306" y="1955"/>
                    </a:cubicBezTo>
                    <a:cubicBezTo>
                      <a:pt x="9288" y="1896"/>
                      <a:pt x="9223" y="1834"/>
                      <a:pt x="9127" y="1769"/>
                    </a:cubicBezTo>
                    <a:cubicBezTo>
                      <a:pt x="8883" y="2797"/>
                      <a:pt x="8198" y="5141"/>
                      <a:pt x="6938" y="5391"/>
                    </a:cubicBezTo>
                    <a:cubicBezTo>
                      <a:pt x="6741" y="5430"/>
                      <a:pt x="6500" y="5449"/>
                      <a:pt x="6227" y="5449"/>
                    </a:cubicBezTo>
                    <a:cubicBezTo>
                      <a:pt x="4257" y="5449"/>
                      <a:pt x="666" y="4495"/>
                      <a:pt x="658" y="3662"/>
                    </a:cubicBezTo>
                    <a:cubicBezTo>
                      <a:pt x="649" y="2724"/>
                      <a:pt x="1820" y="38"/>
                      <a:pt x="1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9" name="Google Shape;3609;p38"/>
              <p:cNvSpPr/>
              <p:nvPr/>
            </p:nvSpPr>
            <p:spPr>
              <a:xfrm>
                <a:off x="5692346" y="2726198"/>
                <a:ext cx="213213" cy="123656"/>
              </a:xfrm>
              <a:custGeom>
                <a:avLst/>
                <a:gdLst/>
                <a:ahLst/>
                <a:cxnLst/>
                <a:rect l="l" t="t" r="r" b="b"/>
                <a:pathLst>
                  <a:path w="6259" h="3630" extrusionOk="0">
                    <a:moveTo>
                      <a:pt x="698" y="0"/>
                    </a:moveTo>
                    <a:cubicBezTo>
                      <a:pt x="698" y="0"/>
                      <a:pt x="0" y="1658"/>
                      <a:pt x="216" y="2241"/>
                    </a:cubicBezTo>
                    <a:cubicBezTo>
                      <a:pt x="402" y="2752"/>
                      <a:pt x="3472" y="3629"/>
                      <a:pt x="4719" y="3629"/>
                    </a:cubicBezTo>
                    <a:cubicBezTo>
                      <a:pt x="4882" y="3629"/>
                      <a:pt x="5014" y="3614"/>
                      <a:pt x="5104" y="3581"/>
                    </a:cubicBezTo>
                    <a:cubicBezTo>
                      <a:pt x="5885" y="3294"/>
                      <a:pt x="6259" y="1501"/>
                      <a:pt x="6259" y="1501"/>
                    </a:cubicBezTo>
                    <a:lnTo>
                      <a:pt x="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0" name="Google Shape;3610;p38"/>
              <p:cNvSpPr/>
              <p:nvPr/>
            </p:nvSpPr>
            <p:spPr>
              <a:xfrm>
                <a:off x="5714624" y="2715127"/>
                <a:ext cx="195022" cy="62203"/>
              </a:xfrm>
              <a:custGeom>
                <a:avLst/>
                <a:gdLst/>
                <a:ahLst/>
                <a:cxnLst/>
                <a:rect l="l" t="t" r="r" b="b"/>
                <a:pathLst>
                  <a:path w="5725" h="1826" extrusionOk="0">
                    <a:moveTo>
                      <a:pt x="78" y="1"/>
                    </a:moveTo>
                    <a:lnTo>
                      <a:pt x="1" y="489"/>
                    </a:lnTo>
                    <a:lnTo>
                      <a:pt x="5605" y="1826"/>
                    </a:lnTo>
                    <a:lnTo>
                      <a:pt x="5725" y="1501"/>
                    </a:lnTo>
                    <a:lnTo>
                      <a:pt x="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1" name="Google Shape;3611;p38"/>
              <p:cNvSpPr/>
              <p:nvPr/>
            </p:nvSpPr>
            <p:spPr>
              <a:xfrm>
                <a:off x="5724844" y="2535332"/>
                <a:ext cx="248436" cy="175946"/>
              </a:xfrm>
              <a:custGeom>
                <a:avLst/>
                <a:gdLst/>
                <a:ahLst/>
                <a:cxnLst/>
                <a:rect l="l" t="t" r="r" b="b"/>
                <a:pathLst>
                  <a:path w="7293" h="5165" extrusionOk="0">
                    <a:moveTo>
                      <a:pt x="3712" y="1"/>
                    </a:moveTo>
                    <a:cubicBezTo>
                      <a:pt x="1608" y="1"/>
                      <a:pt x="295" y="3507"/>
                      <a:pt x="155" y="3636"/>
                    </a:cubicBezTo>
                    <a:cubicBezTo>
                      <a:pt x="0" y="3775"/>
                      <a:pt x="7077" y="5165"/>
                      <a:pt x="7077" y="5165"/>
                    </a:cubicBezTo>
                    <a:cubicBezTo>
                      <a:pt x="7293" y="3040"/>
                      <a:pt x="6611" y="697"/>
                      <a:pt x="4215" y="67"/>
                    </a:cubicBezTo>
                    <a:cubicBezTo>
                      <a:pt x="4042" y="22"/>
                      <a:pt x="3875" y="1"/>
                      <a:pt x="3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12" name="Google Shape;3612;p38"/>
            <p:cNvGrpSpPr/>
            <p:nvPr/>
          </p:nvGrpSpPr>
          <p:grpSpPr>
            <a:xfrm rot="962273">
              <a:off x="8108896" y="3872939"/>
              <a:ext cx="1151183" cy="1910675"/>
              <a:chOff x="6081526" y="1274231"/>
              <a:chExt cx="861665" cy="1430148"/>
            </a:xfrm>
          </p:grpSpPr>
          <p:sp>
            <p:nvSpPr>
              <p:cNvPr id="3613" name="Google Shape;3613;p38"/>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4" name="Google Shape;3614;p38"/>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5" name="Google Shape;3615;p38"/>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6" name="Google Shape;3616;p38"/>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7" name="Google Shape;3617;p38"/>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8" name="Google Shape;3618;p38"/>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9" name="Google Shape;3619;p38"/>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620" name="Google Shape;3620;p38"/>
          <p:cNvGrpSpPr/>
          <p:nvPr/>
        </p:nvGrpSpPr>
        <p:grpSpPr>
          <a:xfrm>
            <a:off x="-323215" y="2042795"/>
            <a:ext cx="2506345" cy="3368040"/>
            <a:chOff x="-721433" y="1501409"/>
            <a:chExt cx="3180991" cy="4149011"/>
          </a:xfrm>
        </p:grpSpPr>
        <p:grpSp>
          <p:nvGrpSpPr>
            <p:cNvPr id="3621" name="Google Shape;3621;p38"/>
            <p:cNvGrpSpPr/>
            <p:nvPr/>
          </p:nvGrpSpPr>
          <p:grpSpPr>
            <a:xfrm>
              <a:off x="-297781" y="1501409"/>
              <a:ext cx="2156499" cy="3837067"/>
              <a:chOff x="1278434" y="2985614"/>
              <a:chExt cx="702488" cy="1249981"/>
            </a:xfrm>
          </p:grpSpPr>
          <p:sp>
            <p:nvSpPr>
              <p:cNvPr id="3622" name="Google Shape;3622;p38"/>
              <p:cNvSpPr/>
              <p:nvPr/>
            </p:nvSpPr>
            <p:spPr>
              <a:xfrm>
                <a:off x="1883701" y="3152363"/>
                <a:ext cx="61658" cy="159833"/>
              </a:xfrm>
              <a:custGeom>
                <a:avLst/>
                <a:gdLst/>
                <a:ahLst/>
                <a:cxnLst/>
                <a:rect l="l" t="t" r="r" b="b"/>
                <a:pathLst>
                  <a:path w="1810" h="4692" extrusionOk="0">
                    <a:moveTo>
                      <a:pt x="1466" y="0"/>
                    </a:moveTo>
                    <a:cubicBezTo>
                      <a:pt x="1243" y="0"/>
                      <a:pt x="606" y="907"/>
                      <a:pt x="606" y="907"/>
                    </a:cubicBezTo>
                    <a:cubicBezTo>
                      <a:pt x="606" y="907"/>
                      <a:pt x="661" y="1666"/>
                      <a:pt x="701" y="1885"/>
                    </a:cubicBezTo>
                    <a:cubicBezTo>
                      <a:pt x="748" y="2111"/>
                      <a:pt x="1" y="4260"/>
                      <a:pt x="1" y="4260"/>
                    </a:cubicBezTo>
                    <a:lnTo>
                      <a:pt x="1205" y="4692"/>
                    </a:lnTo>
                    <a:cubicBezTo>
                      <a:pt x="1205" y="4692"/>
                      <a:pt x="1810" y="2790"/>
                      <a:pt x="1686" y="2299"/>
                    </a:cubicBezTo>
                    <a:cubicBezTo>
                      <a:pt x="1563" y="1808"/>
                      <a:pt x="1155" y="1169"/>
                      <a:pt x="1186" y="1030"/>
                    </a:cubicBezTo>
                    <a:cubicBezTo>
                      <a:pt x="1217" y="891"/>
                      <a:pt x="1683" y="119"/>
                      <a:pt x="1498" y="8"/>
                    </a:cubicBezTo>
                    <a:cubicBezTo>
                      <a:pt x="1489" y="3"/>
                      <a:pt x="1478" y="0"/>
                      <a:pt x="1466"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3" name="Google Shape;3623;p38"/>
              <p:cNvSpPr/>
              <p:nvPr/>
            </p:nvSpPr>
            <p:spPr>
              <a:xfrm>
                <a:off x="1905468" y="3158937"/>
                <a:ext cx="61249" cy="81858"/>
              </a:xfrm>
              <a:custGeom>
                <a:avLst/>
                <a:gdLst/>
                <a:ahLst/>
                <a:cxnLst/>
                <a:rect l="l" t="t" r="r" b="b"/>
                <a:pathLst>
                  <a:path w="1798" h="2403" extrusionOk="0">
                    <a:moveTo>
                      <a:pt x="779" y="1"/>
                    </a:moveTo>
                    <a:cubicBezTo>
                      <a:pt x="779" y="1"/>
                      <a:pt x="1" y="1297"/>
                      <a:pt x="229" y="1513"/>
                    </a:cubicBezTo>
                    <a:cubicBezTo>
                      <a:pt x="455" y="1723"/>
                      <a:pt x="1041" y="2403"/>
                      <a:pt x="1041" y="2403"/>
                    </a:cubicBezTo>
                    <a:cubicBezTo>
                      <a:pt x="1041" y="2403"/>
                      <a:pt x="1421" y="1486"/>
                      <a:pt x="1612" y="1223"/>
                    </a:cubicBezTo>
                    <a:cubicBezTo>
                      <a:pt x="1798" y="961"/>
                      <a:pt x="779" y="1"/>
                      <a:pt x="779"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4" name="Google Shape;3624;p38"/>
              <p:cNvSpPr/>
              <p:nvPr/>
            </p:nvSpPr>
            <p:spPr>
              <a:xfrm>
                <a:off x="1881384" y="3042503"/>
                <a:ext cx="79235" cy="194613"/>
              </a:xfrm>
              <a:custGeom>
                <a:avLst/>
                <a:gdLst/>
                <a:ahLst/>
                <a:cxnLst/>
                <a:rect l="l" t="t" r="r" b="b"/>
                <a:pathLst>
                  <a:path w="2326" h="5713" extrusionOk="0">
                    <a:moveTo>
                      <a:pt x="309" y="1"/>
                    </a:moveTo>
                    <a:lnTo>
                      <a:pt x="1" y="201"/>
                    </a:lnTo>
                    <a:lnTo>
                      <a:pt x="1986" y="5713"/>
                    </a:lnTo>
                    <a:lnTo>
                      <a:pt x="2326" y="5564"/>
                    </a:lnTo>
                    <a:lnTo>
                      <a:pt x="309"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5" name="Google Shape;3625;p38"/>
              <p:cNvSpPr/>
              <p:nvPr/>
            </p:nvSpPr>
            <p:spPr>
              <a:xfrm>
                <a:off x="1909590" y="3152635"/>
                <a:ext cx="56616" cy="76067"/>
              </a:xfrm>
              <a:custGeom>
                <a:avLst/>
                <a:gdLst/>
                <a:ahLst/>
                <a:cxnLst/>
                <a:rect l="l" t="t" r="r" b="b"/>
                <a:pathLst>
                  <a:path w="1662" h="2233" extrusionOk="0">
                    <a:moveTo>
                      <a:pt x="738" y="0"/>
                    </a:moveTo>
                    <a:cubicBezTo>
                      <a:pt x="738" y="0"/>
                      <a:pt x="645" y="772"/>
                      <a:pt x="324" y="914"/>
                    </a:cubicBezTo>
                    <a:cubicBezTo>
                      <a:pt x="1" y="1061"/>
                      <a:pt x="797" y="2232"/>
                      <a:pt x="1037" y="2232"/>
                    </a:cubicBezTo>
                    <a:cubicBezTo>
                      <a:pt x="1049" y="2232"/>
                      <a:pt x="1059" y="2229"/>
                      <a:pt x="1068" y="2223"/>
                    </a:cubicBezTo>
                    <a:cubicBezTo>
                      <a:pt x="1260" y="2091"/>
                      <a:pt x="1485" y="1689"/>
                      <a:pt x="1575" y="1272"/>
                    </a:cubicBezTo>
                    <a:cubicBezTo>
                      <a:pt x="1661" y="859"/>
                      <a:pt x="738" y="0"/>
                      <a:pt x="738"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6" name="Google Shape;3626;p38"/>
              <p:cNvSpPr/>
              <p:nvPr/>
            </p:nvSpPr>
            <p:spPr>
              <a:xfrm>
                <a:off x="1756979" y="3205334"/>
                <a:ext cx="145287" cy="298375"/>
              </a:xfrm>
              <a:custGeom>
                <a:avLst/>
                <a:gdLst/>
                <a:ahLst/>
                <a:cxnLst/>
                <a:rect l="l" t="t" r="r" b="b"/>
                <a:pathLst>
                  <a:path w="4265" h="8759" extrusionOk="0">
                    <a:moveTo>
                      <a:pt x="599" y="0"/>
                    </a:moveTo>
                    <a:cubicBezTo>
                      <a:pt x="599" y="0"/>
                      <a:pt x="0" y="4001"/>
                      <a:pt x="294" y="5378"/>
                    </a:cubicBezTo>
                    <a:cubicBezTo>
                      <a:pt x="554" y="6600"/>
                      <a:pt x="1840" y="8758"/>
                      <a:pt x="2666" y="8758"/>
                    </a:cubicBezTo>
                    <a:cubicBezTo>
                      <a:pt x="2771" y="8758"/>
                      <a:pt x="2868" y="8724"/>
                      <a:pt x="2955" y="8648"/>
                    </a:cubicBezTo>
                    <a:cubicBezTo>
                      <a:pt x="3767" y="7938"/>
                      <a:pt x="4264" y="7540"/>
                      <a:pt x="4264" y="7540"/>
                    </a:cubicBezTo>
                    <a:cubicBezTo>
                      <a:pt x="4264" y="7540"/>
                      <a:pt x="3356" y="2421"/>
                      <a:pt x="2625" y="1507"/>
                    </a:cubicBezTo>
                    <a:cubicBezTo>
                      <a:pt x="1887" y="599"/>
                      <a:pt x="599" y="0"/>
                      <a:pt x="599" y="0"/>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7" name="Google Shape;3627;p38"/>
              <p:cNvSpPr/>
              <p:nvPr/>
            </p:nvSpPr>
            <p:spPr>
              <a:xfrm>
                <a:off x="1444705" y="3064918"/>
                <a:ext cx="354480" cy="509715"/>
              </a:xfrm>
              <a:custGeom>
                <a:avLst/>
                <a:gdLst/>
                <a:ahLst/>
                <a:cxnLst/>
                <a:rect l="l" t="t" r="r" b="b"/>
                <a:pathLst>
                  <a:path w="10406" h="14963" extrusionOk="0">
                    <a:moveTo>
                      <a:pt x="5919" y="0"/>
                    </a:moveTo>
                    <a:lnTo>
                      <a:pt x="4447" y="609"/>
                    </a:lnTo>
                    <a:cubicBezTo>
                      <a:pt x="4447" y="609"/>
                      <a:pt x="4635" y="3221"/>
                      <a:pt x="4323" y="3502"/>
                    </a:cubicBezTo>
                    <a:cubicBezTo>
                      <a:pt x="4005" y="3776"/>
                      <a:pt x="680" y="4233"/>
                      <a:pt x="340" y="4767"/>
                    </a:cubicBezTo>
                    <a:cubicBezTo>
                      <a:pt x="1" y="5298"/>
                      <a:pt x="912" y="14962"/>
                      <a:pt x="912" y="14962"/>
                    </a:cubicBezTo>
                    <a:lnTo>
                      <a:pt x="9522" y="14561"/>
                    </a:lnTo>
                    <a:cubicBezTo>
                      <a:pt x="9522" y="14561"/>
                      <a:pt x="10405" y="4990"/>
                      <a:pt x="8852" y="4159"/>
                    </a:cubicBezTo>
                    <a:cubicBezTo>
                      <a:pt x="8550" y="3999"/>
                      <a:pt x="5925" y="3872"/>
                      <a:pt x="5858" y="3088"/>
                    </a:cubicBezTo>
                    <a:cubicBezTo>
                      <a:pt x="5827" y="2714"/>
                      <a:pt x="5919" y="1"/>
                      <a:pt x="5919"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8" name="Google Shape;3628;p38"/>
              <p:cNvSpPr/>
              <p:nvPr/>
            </p:nvSpPr>
            <p:spPr>
              <a:xfrm>
                <a:off x="1423789" y="3187450"/>
                <a:ext cx="377917" cy="364564"/>
              </a:xfrm>
              <a:custGeom>
                <a:avLst/>
                <a:gdLst/>
                <a:ahLst/>
                <a:cxnLst/>
                <a:rect l="l" t="t" r="r" b="b"/>
                <a:pathLst>
                  <a:path w="11094" h="10702" extrusionOk="0">
                    <a:moveTo>
                      <a:pt x="8210" y="0"/>
                    </a:moveTo>
                    <a:cubicBezTo>
                      <a:pt x="7814" y="0"/>
                      <a:pt x="5845" y="1964"/>
                      <a:pt x="5845" y="1964"/>
                    </a:cubicBezTo>
                    <a:cubicBezTo>
                      <a:pt x="5601" y="1278"/>
                      <a:pt x="4184" y="269"/>
                      <a:pt x="4184" y="269"/>
                    </a:cubicBezTo>
                    <a:cubicBezTo>
                      <a:pt x="4184" y="269"/>
                      <a:pt x="4087" y="265"/>
                      <a:pt x="3924" y="265"/>
                    </a:cubicBezTo>
                    <a:cubicBezTo>
                      <a:pt x="3173" y="265"/>
                      <a:pt x="1007" y="350"/>
                      <a:pt x="284" y="1306"/>
                    </a:cubicBezTo>
                    <a:cubicBezTo>
                      <a:pt x="0" y="1683"/>
                      <a:pt x="967" y="10701"/>
                      <a:pt x="967" y="10701"/>
                    </a:cubicBezTo>
                    <a:lnTo>
                      <a:pt x="10572" y="9710"/>
                    </a:lnTo>
                    <a:cubicBezTo>
                      <a:pt x="10572" y="9710"/>
                      <a:pt x="11093" y="1902"/>
                      <a:pt x="10386" y="667"/>
                    </a:cubicBezTo>
                    <a:cubicBezTo>
                      <a:pt x="10109" y="179"/>
                      <a:pt x="8562" y="96"/>
                      <a:pt x="8234" y="3"/>
                    </a:cubicBezTo>
                    <a:cubicBezTo>
                      <a:pt x="8227" y="1"/>
                      <a:pt x="8219" y="0"/>
                      <a:pt x="8210" y="0"/>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9" name="Google Shape;3629;p38"/>
              <p:cNvSpPr/>
              <p:nvPr/>
            </p:nvSpPr>
            <p:spPr>
              <a:xfrm>
                <a:off x="1556097" y="2998729"/>
                <a:ext cx="130333" cy="109451"/>
              </a:xfrm>
              <a:custGeom>
                <a:avLst/>
                <a:gdLst/>
                <a:ahLst/>
                <a:cxnLst/>
                <a:rect l="l" t="t" r="r" b="b"/>
                <a:pathLst>
                  <a:path w="3826" h="3213" extrusionOk="0">
                    <a:moveTo>
                      <a:pt x="1940" y="0"/>
                    </a:moveTo>
                    <a:cubicBezTo>
                      <a:pt x="1835" y="0"/>
                      <a:pt x="1724" y="12"/>
                      <a:pt x="1609" y="35"/>
                    </a:cubicBezTo>
                    <a:cubicBezTo>
                      <a:pt x="664" y="233"/>
                      <a:pt x="108" y="977"/>
                      <a:pt x="53" y="1647"/>
                    </a:cubicBezTo>
                    <a:cubicBezTo>
                      <a:pt x="0" y="2314"/>
                      <a:pt x="568" y="3212"/>
                      <a:pt x="568" y="3212"/>
                    </a:cubicBezTo>
                    <a:cubicBezTo>
                      <a:pt x="568" y="3212"/>
                      <a:pt x="2902" y="3107"/>
                      <a:pt x="3119" y="3076"/>
                    </a:cubicBezTo>
                    <a:cubicBezTo>
                      <a:pt x="3338" y="3043"/>
                      <a:pt x="3826" y="2064"/>
                      <a:pt x="3539" y="1375"/>
                    </a:cubicBezTo>
                    <a:cubicBezTo>
                      <a:pt x="3211" y="587"/>
                      <a:pt x="2699" y="0"/>
                      <a:pt x="1940"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0" name="Google Shape;3630;p38"/>
              <p:cNvSpPr/>
              <p:nvPr/>
            </p:nvSpPr>
            <p:spPr>
              <a:xfrm>
                <a:off x="1565567" y="3023869"/>
                <a:ext cx="107918" cy="128800"/>
              </a:xfrm>
              <a:custGeom>
                <a:avLst/>
                <a:gdLst/>
                <a:ahLst/>
                <a:cxnLst/>
                <a:rect l="l" t="t" r="r" b="b"/>
                <a:pathLst>
                  <a:path w="3168" h="3781" extrusionOk="0">
                    <a:moveTo>
                      <a:pt x="1579" y="0"/>
                    </a:moveTo>
                    <a:cubicBezTo>
                      <a:pt x="954" y="0"/>
                      <a:pt x="323" y="279"/>
                      <a:pt x="297" y="872"/>
                    </a:cubicBezTo>
                    <a:cubicBezTo>
                      <a:pt x="297" y="872"/>
                      <a:pt x="0" y="3780"/>
                      <a:pt x="1596" y="3780"/>
                    </a:cubicBezTo>
                    <a:cubicBezTo>
                      <a:pt x="2699" y="3780"/>
                      <a:pt x="3168" y="1894"/>
                      <a:pt x="2800" y="634"/>
                    </a:cubicBezTo>
                    <a:cubicBezTo>
                      <a:pt x="2682" y="219"/>
                      <a:pt x="2133" y="0"/>
                      <a:pt x="1579"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1" name="Google Shape;3631;p38"/>
              <p:cNvSpPr/>
              <p:nvPr/>
            </p:nvSpPr>
            <p:spPr>
              <a:xfrm>
                <a:off x="1636763" y="3090262"/>
                <a:ext cx="6643" cy="8448"/>
              </a:xfrm>
              <a:custGeom>
                <a:avLst/>
                <a:gdLst/>
                <a:ahLst/>
                <a:cxnLst/>
                <a:rect l="l" t="t" r="r" b="b"/>
                <a:pathLst>
                  <a:path w="195" h="248" extrusionOk="0">
                    <a:moveTo>
                      <a:pt x="95" y="0"/>
                    </a:moveTo>
                    <a:cubicBezTo>
                      <a:pt x="41" y="0"/>
                      <a:pt x="0" y="58"/>
                      <a:pt x="0" y="124"/>
                    </a:cubicBezTo>
                    <a:cubicBezTo>
                      <a:pt x="0" y="195"/>
                      <a:pt x="44" y="247"/>
                      <a:pt x="99" y="247"/>
                    </a:cubicBezTo>
                    <a:cubicBezTo>
                      <a:pt x="152" y="247"/>
                      <a:pt x="195" y="189"/>
                      <a:pt x="195" y="124"/>
                    </a:cubicBezTo>
                    <a:cubicBezTo>
                      <a:pt x="195" y="56"/>
                      <a:pt x="152" y="0"/>
                      <a:pt x="99" y="0"/>
                    </a:cubicBezTo>
                    <a:cubicBezTo>
                      <a:pt x="98" y="0"/>
                      <a:pt x="96" y="0"/>
                      <a:pt x="95"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2" name="Google Shape;3632;p38"/>
              <p:cNvSpPr/>
              <p:nvPr/>
            </p:nvSpPr>
            <p:spPr>
              <a:xfrm>
                <a:off x="1596260" y="3090058"/>
                <a:ext cx="6677" cy="8346"/>
              </a:xfrm>
              <a:custGeom>
                <a:avLst/>
                <a:gdLst/>
                <a:ahLst/>
                <a:cxnLst/>
                <a:rect l="l" t="t" r="r" b="b"/>
                <a:pathLst>
                  <a:path w="196" h="245" extrusionOk="0">
                    <a:moveTo>
                      <a:pt x="100" y="0"/>
                    </a:moveTo>
                    <a:cubicBezTo>
                      <a:pt x="44" y="0"/>
                      <a:pt x="1" y="53"/>
                      <a:pt x="1" y="124"/>
                    </a:cubicBezTo>
                    <a:cubicBezTo>
                      <a:pt x="1" y="192"/>
                      <a:pt x="44" y="244"/>
                      <a:pt x="100" y="244"/>
                    </a:cubicBezTo>
                    <a:cubicBezTo>
                      <a:pt x="152" y="244"/>
                      <a:pt x="195" y="189"/>
                      <a:pt x="195" y="124"/>
                    </a:cubicBezTo>
                    <a:cubicBezTo>
                      <a:pt x="195" y="53"/>
                      <a:pt x="152" y="0"/>
                      <a:pt x="100"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3" name="Google Shape;3633;p38"/>
              <p:cNvSpPr/>
              <p:nvPr/>
            </p:nvSpPr>
            <p:spPr>
              <a:xfrm>
                <a:off x="1655703" y="3086447"/>
                <a:ext cx="25787" cy="31510"/>
              </a:xfrm>
              <a:custGeom>
                <a:avLst/>
                <a:gdLst/>
                <a:ahLst/>
                <a:cxnLst/>
                <a:rect l="l" t="t" r="r" b="b"/>
                <a:pathLst>
                  <a:path w="757" h="925" extrusionOk="0">
                    <a:moveTo>
                      <a:pt x="401" y="1"/>
                    </a:moveTo>
                    <a:cubicBezTo>
                      <a:pt x="225" y="1"/>
                      <a:pt x="105" y="359"/>
                      <a:pt x="105" y="359"/>
                    </a:cubicBezTo>
                    <a:cubicBezTo>
                      <a:pt x="0" y="576"/>
                      <a:pt x="46" y="918"/>
                      <a:pt x="275" y="924"/>
                    </a:cubicBezTo>
                    <a:cubicBezTo>
                      <a:pt x="500" y="924"/>
                      <a:pt x="757" y="285"/>
                      <a:pt x="522" y="57"/>
                    </a:cubicBezTo>
                    <a:cubicBezTo>
                      <a:pt x="480" y="17"/>
                      <a:pt x="439" y="1"/>
                      <a:pt x="401"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4" name="Google Shape;3634;p38"/>
              <p:cNvSpPr/>
              <p:nvPr/>
            </p:nvSpPr>
            <p:spPr>
              <a:xfrm>
                <a:off x="1560935" y="3087367"/>
                <a:ext cx="26843" cy="30590"/>
              </a:xfrm>
              <a:custGeom>
                <a:avLst/>
                <a:gdLst/>
                <a:ahLst/>
                <a:cxnLst/>
                <a:rect l="l" t="t" r="r" b="b"/>
                <a:pathLst>
                  <a:path w="788" h="898" extrusionOk="0">
                    <a:moveTo>
                      <a:pt x="356" y="1"/>
                    </a:moveTo>
                    <a:cubicBezTo>
                      <a:pt x="322" y="1"/>
                      <a:pt x="281" y="19"/>
                      <a:pt x="235" y="64"/>
                    </a:cubicBezTo>
                    <a:cubicBezTo>
                      <a:pt x="1" y="295"/>
                      <a:pt x="332" y="897"/>
                      <a:pt x="557" y="897"/>
                    </a:cubicBezTo>
                    <a:cubicBezTo>
                      <a:pt x="558" y="897"/>
                      <a:pt x="559" y="897"/>
                      <a:pt x="559" y="897"/>
                    </a:cubicBezTo>
                    <a:cubicBezTo>
                      <a:pt x="788" y="891"/>
                      <a:pt x="658" y="527"/>
                      <a:pt x="550" y="311"/>
                    </a:cubicBezTo>
                    <a:cubicBezTo>
                      <a:pt x="550" y="311"/>
                      <a:pt x="500" y="1"/>
                      <a:pt x="356"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5" name="Google Shape;3635;p38"/>
              <p:cNvSpPr/>
              <p:nvPr/>
            </p:nvSpPr>
            <p:spPr>
              <a:xfrm>
                <a:off x="1589004" y="3070675"/>
                <a:ext cx="20337" cy="6404"/>
              </a:xfrm>
              <a:custGeom>
                <a:avLst/>
                <a:gdLst/>
                <a:ahLst/>
                <a:cxnLst/>
                <a:rect l="l" t="t" r="r" b="b"/>
                <a:pathLst>
                  <a:path w="597" h="188" extrusionOk="0">
                    <a:moveTo>
                      <a:pt x="305" y="0"/>
                    </a:moveTo>
                    <a:cubicBezTo>
                      <a:pt x="235" y="0"/>
                      <a:pt x="149" y="25"/>
                      <a:pt x="56" y="109"/>
                    </a:cubicBezTo>
                    <a:cubicBezTo>
                      <a:pt x="1" y="162"/>
                      <a:pt x="109" y="188"/>
                      <a:pt x="234" y="188"/>
                    </a:cubicBezTo>
                    <a:cubicBezTo>
                      <a:pt x="400" y="188"/>
                      <a:pt x="597" y="142"/>
                      <a:pt x="473" y="54"/>
                    </a:cubicBezTo>
                    <a:cubicBezTo>
                      <a:pt x="473" y="54"/>
                      <a:pt x="407" y="0"/>
                      <a:pt x="305"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6" name="Google Shape;3636;p38"/>
              <p:cNvSpPr/>
              <p:nvPr/>
            </p:nvSpPr>
            <p:spPr>
              <a:xfrm>
                <a:off x="1632301" y="3071560"/>
                <a:ext cx="20337" cy="6336"/>
              </a:xfrm>
              <a:custGeom>
                <a:avLst/>
                <a:gdLst/>
                <a:ahLst/>
                <a:cxnLst/>
                <a:rect l="l" t="t" r="r" b="b"/>
                <a:pathLst>
                  <a:path w="597" h="186" extrusionOk="0">
                    <a:moveTo>
                      <a:pt x="295" y="0"/>
                    </a:moveTo>
                    <a:cubicBezTo>
                      <a:pt x="197" y="0"/>
                      <a:pt x="131" y="49"/>
                      <a:pt x="131" y="49"/>
                    </a:cubicBezTo>
                    <a:cubicBezTo>
                      <a:pt x="1" y="136"/>
                      <a:pt x="218" y="185"/>
                      <a:pt x="388" y="185"/>
                    </a:cubicBezTo>
                    <a:cubicBezTo>
                      <a:pt x="503" y="185"/>
                      <a:pt x="596" y="163"/>
                      <a:pt x="545" y="114"/>
                    </a:cubicBezTo>
                    <a:cubicBezTo>
                      <a:pt x="453" y="26"/>
                      <a:pt x="365" y="0"/>
                      <a:pt x="295"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7" name="Google Shape;3637;p38"/>
              <p:cNvSpPr/>
              <p:nvPr/>
            </p:nvSpPr>
            <p:spPr>
              <a:xfrm>
                <a:off x="1613940" y="3094350"/>
                <a:ext cx="11718" cy="17101"/>
              </a:xfrm>
              <a:custGeom>
                <a:avLst/>
                <a:gdLst/>
                <a:ahLst/>
                <a:cxnLst/>
                <a:rect l="l" t="t" r="r" b="b"/>
                <a:pathLst>
                  <a:path w="344" h="502" extrusionOk="0">
                    <a:moveTo>
                      <a:pt x="325" y="1"/>
                    </a:moveTo>
                    <a:lnTo>
                      <a:pt x="266" y="4"/>
                    </a:lnTo>
                    <a:cubicBezTo>
                      <a:pt x="278" y="195"/>
                      <a:pt x="278" y="418"/>
                      <a:pt x="269" y="442"/>
                    </a:cubicBezTo>
                    <a:cubicBezTo>
                      <a:pt x="266" y="444"/>
                      <a:pt x="260" y="445"/>
                      <a:pt x="252" y="445"/>
                    </a:cubicBezTo>
                    <a:cubicBezTo>
                      <a:pt x="211" y="445"/>
                      <a:pt x="112" y="420"/>
                      <a:pt x="19" y="387"/>
                    </a:cubicBezTo>
                    <a:lnTo>
                      <a:pt x="0" y="439"/>
                    </a:lnTo>
                    <a:cubicBezTo>
                      <a:pt x="112" y="483"/>
                      <a:pt x="195" y="501"/>
                      <a:pt x="250" y="501"/>
                    </a:cubicBezTo>
                    <a:cubicBezTo>
                      <a:pt x="288" y="501"/>
                      <a:pt x="312" y="492"/>
                      <a:pt x="315" y="476"/>
                    </a:cubicBezTo>
                    <a:cubicBezTo>
                      <a:pt x="343" y="421"/>
                      <a:pt x="328" y="97"/>
                      <a:pt x="32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8" name="Google Shape;3638;p38"/>
              <p:cNvSpPr/>
              <p:nvPr/>
            </p:nvSpPr>
            <p:spPr>
              <a:xfrm>
                <a:off x="1573130" y="3094588"/>
                <a:ext cx="5927" cy="16862"/>
              </a:xfrm>
              <a:custGeom>
                <a:avLst/>
                <a:gdLst/>
                <a:ahLst/>
                <a:cxnLst/>
                <a:rect l="l" t="t" r="r" b="b"/>
                <a:pathLst>
                  <a:path w="174" h="495" extrusionOk="0">
                    <a:moveTo>
                      <a:pt x="19" y="0"/>
                    </a:moveTo>
                    <a:lnTo>
                      <a:pt x="0" y="56"/>
                    </a:lnTo>
                    <a:cubicBezTo>
                      <a:pt x="0" y="56"/>
                      <a:pt x="118" y="111"/>
                      <a:pt x="93" y="491"/>
                    </a:cubicBezTo>
                    <a:lnTo>
                      <a:pt x="152" y="494"/>
                    </a:lnTo>
                    <a:cubicBezTo>
                      <a:pt x="173" y="71"/>
                      <a:pt x="38" y="9"/>
                      <a:pt x="19"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9" name="Google Shape;3639;p38"/>
              <p:cNvSpPr/>
              <p:nvPr/>
            </p:nvSpPr>
            <p:spPr>
              <a:xfrm>
                <a:off x="1661460" y="3094997"/>
                <a:ext cx="10356" cy="16317"/>
              </a:xfrm>
              <a:custGeom>
                <a:avLst/>
                <a:gdLst/>
                <a:ahLst/>
                <a:cxnLst/>
                <a:rect l="l" t="t" r="r" b="b"/>
                <a:pathLst>
                  <a:path w="304" h="479" extrusionOk="0">
                    <a:moveTo>
                      <a:pt x="282" y="0"/>
                    </a:moveTo>
                    <a:cubicBezTo>
                      <a:pt x="282" y="0"/>
                      <a:pt x="1" y="99"/>
                      <a:pt x="47" y="479"/>
                    </a:cubicBezTo>
                    <a:lnTo>
                      <a:pt x="106" y="476"/>
                    </a:lnTo>
                    <a:cubicBezTo>
                      <a:pt x="69" y="142"/>
                      <a:pt x="291" y="62"/>
                      <a:pt x="303" y="59"/>
                    </a:cubicBezTo>
                    <a:lnTo>
                      <a:pt x="282"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0" name="Google Shape;3640;p38"/>
              <p:cNvSpPr/>
              <p:nvPr/>
            </p:nvSpPr>
            <p:spPr>
              <a:xfrm>
                <a:off x="1600791" y="3139282"/>
                <a:ext cx="43876" cy="14444"/>
              </a:xfrm>
              <a:custGeom>
                <a:avLst/>
                <a:gdLst/>
                <a:ahLst/>
                <a:cxnLst/>
                <a:rect l="l" t="t" r="r" b="b"/>
                <a:pathLst>
                  <a:path w="1288" h="424" extrusionOk="0">
                    <a:moveTo>
                      <a:pt x="1245" y="0"/>
                    </a:moveTo>
                    <a:cubicBezTo>
                      <a:pt x="1025" y="232"/>
                      <a:pt x="797" y="355"/>
                      <a:pt x="562" y="361"/>
                    </a:cubicBezTo>
                    <a:cubicBezTo>
                      <a:pt x="555" y="362"/>
                      <a:pt x="549" y="362"/>
                      <a:pt x="542" y="362"/>
                    </a:cubicBezTo>
                    <a:cubicBezTo>
                      <a:pt x="247" y="362"/>
                      <a:pt x="47" y="170"/>
                      <a:pt x="41" y="167"/>
                    </a:cubicBezTo>
                    <a:lnTo>
                      <a:pt x="0" y="210"/>
                    </a:lnTo>
                    <a:cubicBezTo>
                      <a:pt x="10" y="216"/>
                      <a:pt x="223" y="423"/>
                      <a:pt x="547" y="423"/>
                    </a:cubicBezTo>
                    <a:lnTo>
                      <a:pt x="562" y="423"/>
                    </a:lnTo>
                    <a:cubicBezTo>
                      <a:pt x="812" y="414"/>
                      <a:pt x="1056" y="287"/>
                      <a:pt x="1288" y="43"/>
                    </a:cubicBezTo>
                    <a:lnTo>
                      <a:pt x="1245"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1" name="Google Shape;3641;p38"/>
              <p:cNvSpPr/>
              <p:nvPr/>
            </p:nvSpPr>
            <p:spPr>
              <a:xfrm>
                <a:off x="1633493" y="3149058"/>
                <a:ext cx="42649" cy="41253"/>
              </a:xfrm>
              <a:custGeom>
                <a:avLst/>
                <a:gdLst/>
                <a:ahLst/>
                <a:cxnLst/>
                <a:rect l="l" t="t" r="r" b="b"/>
                <a:pathLst>
                  <a:path w="1252" h="1211" extrusionOk="0">
                    <a:moveTo>
                      <a:pt x="306" y="0"/>
                    </a:moveTo>
                    <a:cubicBezTo>
                      <a:pt x="306" y="0"/>
                      <a:pt x="1" y="701"/>
                      <a:pt x="220" y="1004"/>
                    </a:cubicBezTo>
                    <a:cubicBezTo>
                      <a:pt x="346" y="1174"/>
                      <a:pt x="661" y="1210"/>
                      <a:pt x="910" y="1210"/>
                    </a:cubicBezTo>
                    <a:cubicBezTo>
                      <a:pt x="1100" y="1210"/>
                      <a:pt x="1251" y="1189"/>
                      <a:pt x="1251" y="1189"/>
                    </a:cubicBezTo>
                    <a:cubicBezTo>
                      <a:pt x="1251" y="1189"/>
                      <a:pt x="417" y="899"/>
                      <a:pt x="365" y="757"/>
                    </a:cubicBezTo>
                    <a:cubicBezTo>
                      <a:pt x="312" y="612"/>
                      <a:pt x="306" y="0"/>
                      <a:pt x="306" y="0"/>
                    </a:cubicBezTo>
                    <a:close/>
                  </a:path>
                </a:pathLst>
              </a:custGeom>
              <a:solidFill>
                <a:srgbClr val="B2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2" name="Google Shape;3642;p38"/>
              <p:cNvSpPr/>
              <p:nvPr/>
            </p:nvSpPr>
            <p:spPr>
              <a:xfrm>
                <a:off x="1538418" y="3177639"/>
                <a:ext cx="176627" cy="118785"/>
              </a:xfrm>
              <a:custGeom>
                <a:avLst/>
                <a:gdLst/>
                <a:ahLst/>
                <a:cxnLst/>
                <a:rect l="l" t="t" r="r" b="b"/>
                <a:pathLst>
                  <a:path w="5185" h="3487" extrusionOk="0">
                    <a:moveTo>
                      <a:pt x="4099" y="0"/>
                    </a:moveTo>
                    <a:cubicBezTo>
                      <a:pt x="3708" y="0"/>
                      <a:pt x="2483" y="2122"/>
                      <a:pt x="2483" y="2122"/>
                    </a:cubicBezTo>
                    <a:cubicBezTo>
                      <a:pt x="2190" y="1265"/>
                      <a:pt x="953" y="21"/>
                      <a:pt x="782" y="21"/>
                    </a:cubicBezTo>
                    <a:cubicBezTo>
                      <a:pt x="779" y="21"/>
                      <a:pt x="775" y="21"/>
                      <a:pt x="772" y="23"/>
                    </a:cubicBezTo>
                    <a:cubicBezTo>
                      <a:pt x="646" y="75"/>
                      <a:pt x="1" y="492"/>
                      <a:pt x="1" y="492"/>
                    </a:cubicBezTo>
                    <a:cubicBezTo>
                      <a:pt x="241" y="1832"/>
                      <a:pt x="1597" y="3487"/>
                      <a:pt x="1600" y="3487"/>
                    </a:cubicBezTo>
                    <a:lnTo>
                      <a:pt x="2545" y="2267"/>
                    </a:lnTo>
                    <a:cubicBezTo>
                      <a:pt x="2545" y="2267"/>
                      <a:pt x="3396" y="3166"/>
                      <a:pt x="3533" y="3166"/>
                    </a:cubicBezTo>
                    <a:cubicBezTo>
                      <a:pt x="3540" y="3166"/>
                      <a:pt x="3545" y="3164"/>
                      <a:pt x="3548" y="3160"/>
                    </a:cubicBezTo>
                    <a:cubicBezTo>
                      <a:pt x="3613" y="3055"/>
                      <a:pt x="5184" y="492"/>
                      <a:pt x="5184" y="492"/>
                    </a:cubicBezTo>
                    <a:cubicBezTo>
                      <a:pt x="4724" y="140"/>
                      <a:pt x="4113" y="1"/>
                      <a:pt x="4113" y="1"/>
                    </a:cubicBezTo>
                    <a:cubicBezTo>
                      <a:pt x="4108" y="0"/>
                      <a:pt x="4104" y="0"/>
                      <a:pt x="4099" y="0"/>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3" name="Google Shape;3643;p38"/>
              <p:cNvSpPr/>
              <p:nvPr/>
            </p:nvSpPr>
            <p:spPr>
              <a:xfrm>
                <a:off x="1589958" y="3661737"/>
                <a:ext cx="93236" cy="13217"/>
              </a:xfrm>
              <a:custGeom>
                <a:avLst/>
                <a:gdLst/>
                <a:ahLst/>
                <a:cxnLst/>
                <a:rect l="l" t="t" r="r" b="b"/>
                <a:pathLst>
                  <a:path w="2737" h="388" extrusionOk="0">
                    <a:moveTo>
                      <a:pt x="2296" y="1"/>
                    </a:moveTo>
                    <a:cubicBezTo>
                      <a:pt x="1635" y="1"/>
                      <a:pt x="0" y="162"/>
                      <a:pt x="0" y="162"/>
                    </a:cubicBezTo>
                    <a:cubicBezTo>
                      <a:pt x="310" y="328"/>
                      <a:pt x="690" y="387"/>
                      <a:pt x="1061" y="387"/>
                    </a:cubicBezTo>
                    <a:cubicBezTo>
                      <a:pt x="1921" y="387"/>
                      <a:pt x="2737" y="69"/>
                      <a:pt x="2538" y="17"/>
                    </a:cubicBezTo>
                    <a:cubicBezTo>
                      <a:pt x="2496" y="6"/>
                      <a:pt x="2410" y="1"/>
                      <a:pt x="2296" y="1"/>
                    </a:cubicBezTo>
                    <a:close/>
                  </a:path>
                </a:pathLst>
              </a:custGeom>
              <a:solidFill>
                <a:srgbClr val="222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4" name="Google Shape;3644;p38"/>
              <p:cNvSpPr/>
              <p:nvPr/>
            </p:nvSpPr>
            <p:spPr>
              <a:xfrm>
                <a:off x="1774420" y="3393986"/>
                <a:ext cx="20439" cy="193762"/>
              </a:xfrm>
              <a:custGeom>
                <a:avLst/>
                <a:gdLst/>
                <a:ahLst/>
                <a:cxnLst/>
                <a:rect l="l" t="t" r="r" b="b"/>
                <a:pathLst>
                  <a:path w="600" h="5688" extrusionOk="0">
                    <a:moveTo>
                      <a:pt x="263" y="1"/>
                    </a:moveTo>
                    <a:lnTo>
                      <a:pt x="263" y="1"/>
                    </a:lnTo>
                    <a:cubicBezTo>
                      <a:pt x="306" y="439"/>
                      <a:pt x="1" y="3017"/>
                      <a:pt x="106" y="4184"/>
                    </a:cubicBezTo>
                    <a:cubicBezTo>
                      <a:pt x="208" y="5348"/>
                      <a:pt x="489" y="5688"/>
                      <a:pt x="489" y="5688"/>
                    </a:cubicBezTo>
                    <a:cubicBezTo>
                      <a:pt x="600" y="3474"/>
                      <a:pt x="266" y="1"/>
                      <a:pt x="263"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5" name="Google Shape;3645;p38"/>
              <p:cNvSpPr/>
              <p:nvPr/>
            </p:nvSpPr>
            <p:spPr>
              <a:xfrm>
                <a:off x="1446613" y="3557532"/>
                <a:ext cx="192706" cy="678064"/>
              </a:xfrm>
              <a:custGeom>
                <a:avLst/>
                <a:gdLst/>
                <a:ahLst/>
                <a:cxnLst/>
                <a:rect l="l" t="t" r="r" b="b"/>
                <a:pathLst>
                  <a:path w="5657" h="19905" extrusionOk="0">
                    <a:moveTo>
                      <a:pt x="5656" y="1"/>
                    </a:moveTo>
                    <a:lnTo>
                      <a:pt x="173" y="868"/>
                    </a:lnTo>
                    <a:cubicBezTo>
                      <a:pt x="173" y="868"/>
                      <a:pt x="0" y="19612"/>
                      <a:pt x="253" y="19813"/>
                    </a:cubicBezTo>
                    <a:cubicBezTo>
                      <a:pt x="341" y="19882"/>
                      <a:pt x="797" y="19905"/>
                      <a:pt x="1363" y="19905"/>
                    </a:cubicBezTo>
                    <a:cubicBezTo>
                      <a:pt x="2419" y="19905"/>
                      <a:pt x="3860" y="19825"/>
                      <a:pt x="4023" y="19813"/>
                    </a:cubicBezTo>
                    <a:cubicBezTo>
                      <a:pt x="4273" y="19794"/>
                      <a:pt x="5656" y="1"/>
                      <a:pt x="5656" y="1"/>
                    </a:cubicBez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6" name="Google Shape;3646;p38"/>
              <p:cNvSpPr/>
              <p:nvPr/>
            </p:nvSpPr>
            <p:spPr>
              <a:xfrm>
                <a:off x="1619186" y="3544928"/>
                <a:ext cx="170632" cy="688931"/>
              </a:xfrm>
              <a:custGeom>
                <a:avLst/>
                <a:gdLst/>
                <a:ahLst/>
                <a:cxnLst/>
                <a:rect l="l" t="t" r="r" b="b"/>
                <a:pathLst>
                  <a:path w="5009" h="20224" extrusionOk="0">
                    <a:moveTo>
                      <a:pt x="1" y="0"/>
                    </a:moveTo>
                    <a:cubicBezTo>
                      <a:pt x="1" y="0"/>
                      <a:pt x="896" y="20106"/>
                      <a:pt x="1146" y="20133"/>
                    </a:cubicBezTo>
                    <a:cubicBezTo>
                      <a:pt x="1307" y="20151"/>
                      <a:pt x="2637" y="20224"/>
                      <a:pt x="3640" y="20224"/>
                    </a:cubicBezTo>
                    <a:cubicBezTo>
                      <a:pt x="4201" y="20224"/>
                      <a:pt x="4659" y="20201"/>
                      <a:pt x="4752" y="20133"/>
                    </a:cubicBezTo>
                    <a:cubicBezTo>
                      <a:pt x="5009" y="19945"/>
                      <a:pt x="4956" y="303"/>
                      <a:pt x="4956" y="303"/>
                    </a:cubicBezTo>
                    <a:lnTo>
                      <a:pt x="1" y="0"/>
                    </a:ln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7" name="Google Shape;3647;p38"/>
              <p:cNvSpPr/>
              <p:nvPr/>
            </p:nvSpPr>
            <p:spPr>
              <a:xfrm>
                <a:off x="1569247" y="3703636"/>
                <a:ext cx="58081" cy="487709"/>
              </a:xfrm>
              <a:custGeom>
                <a:avLst/>
                <a:gdLst/>
                <a:ahLst/>
                <a:cxnLst/>
                <a:rect l="l" t="t" r="r" b="b"/>
                <a:pathLst>
                  <a:path w="1705" h="14317" extrusionOk="0">
                    <a:moveTo>
                      <a:pt x="1705" y="0"/>
                    </a:moveTo>
                    <a:cubicBezTo>
                      <a:pt x="1704" y="0"/>
                      <a:pt x="1368" y="149"/>
                      <a:pt x="828" y="2128"/>
                    </a:cubicBezTo>
                    <a:cubicBezTo>
                      <a:pt x="294" y="4110"/>
                      <a:pt x="800" y="7169"/>
                      <a:pt x="556" y="8173"/>
                    </a:cubicBezTo>
                    <a:cubicBezTo>
                      <a:pt x="0" y="10473"/>
                      <a:pt x="210" y="13838"/>
                      <a:pt x="602" y="14317"/>
                    </a:cubicBezTo>
                    <a:cubicBezTo>
                      <a:pt x="605" y="14314"/>
                      <a:pt x="1618" y="5030"/>
                      <a:pt x="1705" y="0"/>
                    </a:cubicBezTo>
                    <a:close/>
                  </a:path>
                </a:pathLst>
              </a:custGeom>
              <a:solidFill>
                <a:srgbClr val="CB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8" name="Google Shape;3648;p38"/>
              <p:cNvSpPr/>
              <p:nvPr/>
            </p:nvSpPr>
            <p:spPr>
              <a:xfrm>
                <a:off x="1763690" y="3692804"/>
                <a:ext cx="30965" cy="517686"/>
              </a:xfrm>
              <a:custGeom>
                <a:avLst/>
                <a:gdLst/>
                <a:ahLst/>
                <a:cxnLst/>
                <a:rect l="l" t="t" r="r" b="b"/>
                <a:pathLst>
                  <a:path w="909" h="15197" extrusionOk="0">
                    <a:moveTo>
                      <a:pt x="717" y="0"/>
                    </a:moveTo>
                    <a:lnTo>
                      <a:pt x="717" y="0"/>
                    </a:lnTo>
                    <a:cubicBezTo>
                      <a:pt x="717" y="1"/>
                      <a:pt x="236" y="2937"/>
                      <a:pt x="146" y="4977"/>
                    </a:cubicBezTo>
                    <a:cubicBezTo>
                      <a:pt x="56" y="7021"/>
                      <a:pt x="1" y="13820"/>
                      <a:pt x="575" y="15197"/>
                    </a:cubicBezTo>
                    <a:cubicBezTo>
                      <a:pt x="578" y="15197"/>
                      <a:pt x="909" y="6101"/>
                      <a:pt x="717" y="0"/>
                    </a:cubicBezTo>
                    <a:close/>
                  </a:path>
                </a:pathLst>
              </a:custGeom>
              <a:solidFill>
                <a:srgbClr val="CB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9" name="Google Shape;3649;p38"/>
              <p:cNvSpPr/>
              <p:nvPr/>
            </p:nvSpPr>
            <p:spPr>
              <a:xfrm>
                <a:off x="1589209" y="3254319"/>
                <a:ext cx="68607" cy="115957"/>
              </a:xfrm>
              <a:custGeom>
                <a:avLst/>
                <a:gdLst/>
                <a:ahLst/>
                <a:cxnLst/>
                <a:rect l="l" t="t" r="r" b="b"/>
                <a:pathLst>
                  <a:path w="2014" h="3404" extrusionOk="0">
                    <a:moveTo>
                      <a:pt x="998" y="0"/>
                    </a:moveTo>
                    <a:cubicBezTo>
                      <a:pt x="995" y="0"/>
                      <a:pt x="992" y="0"/>
                      <a:pt x="989" y="1"/>
                    </a:cubicBezTo>
                    <a:cubicBezTo>
                      <a:pt x="807" y="22"/>
                      <a:pt x="430" y="609"/>
                      <a:pt x="430" y="609"/>
                    </a:cubicBezTo>
                    <a:cubicBezTo>
                      <a:pt x="430" y="609"/>
                      <a:pt x="591" y="1072"/>
                      <a:pt x="637" y="1236"/>
                    </a:cubicBezTo>
                    <a:cubicBezTo>
                      <a:pt x="683" y="1396"/>
                      <a:pt x="1" y="2653"/>
                      <a:pt x="50" y="2702"/>
                    </a:cubicBezTo>
                    <a:cubicBezTo>
                      <a:pt x="100" y="2752"/>
                      <a:pt x="804" y="3400"/>
                      <a:pt x="970" y="3403"/>
                    </a:cubicBezTo>
                    <a:cubicBezTo>
                      <a:pt x="971" y="3403"/>
                      <a:pt x="971" y="3403"/>
                      <a:pt x="972" y="3403"/>
                    </a:cubicBezTo>
                    <a:cubicBezTo>
                      <a:pt x="1136" y="3403"/>
                      <a:pt x="1854" y="2547"/>
                      <a:pt x="1934" y="2409"/>
                    </a:cubicBezTo>
                    <a:cubicBezTo>
                      <a:pt x="2014" y="2270"/>
                      <a:pt x="1285" y="1421"/>
                      <a:pt x="1239" y="1236"/>
                    </a:cubicBezTo>
                    <a:cubicBezTo>
                      <a:pt x="1239" y="1236"/>
                      <a:pt x="1375" y="902"/>
                      <a:pt x="1514" y="699"/>
                    </a:cubicBezTo>
                    <a:cubicBezTo>
                      <a:pt x="1532" y="668"/>
                      <a:pt x="1181" y="0"/>
                      <a:pt x="998" y="0"/>
                    </a:cubicBez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0" name="Google Shape;3650;p38"/>
              <p:cNvSpPr/>
              <p:nvPr/>
            </p:nvSpPr>
            <p:spPr>
              <a:xfrm>
                <a:off x="1278434" y="3200258"/>
                <a:ext cx="222070" cy="350665"/>
              </a:xfrm>
              <a:custGeom>
                <a:avLst/>
                <a:gdLst/>
                <a:ahLst/>
                <a:cxnLst/>
                <a:rect l="l" t="t" r="r" b="b"/>
                <a:pathLst>
                  <a:path w="6519" h="10294" extrusionOk="0">
                    <a:moveTo>
                      <a:pt x="6518" y="1"/>
                    </a:moveTo>
                    <a:cubicBezTo>
                      <a:pt x="6499" y="1"/>
                      <a:pt x="4779" y="4"/>
                      <a:pt x="3548" y="1112"/>
                    </a:cubicBezTo>
                    <a:cubicBezTo>
                      <a:pt x="2313" y="2230"/>
                      <a:pt x="1" y="5784"/>
                      <a:pt x="927" y="9418"/>
                    </a:cubicBezTo>
                    <a:cubicBezTo>
                      <a:pt x="1087" y="10048"/>
                      <a:pt x="1416" y="10294"/>
                      <a:pt x="1820" y="10294"/>
                    </a:cubicBezTo>
                    <a:cubicBezTo>
                      <a:pt x="2855" y="10294"/>
                      <a:pt x="4375" y="8676"/>
                      <a:pt x="4755" y="7809"/>
                    </a:cubicBezTo>
                    <a:cubicBezTo>
                      <a:pt x="5215" y="6769"/>
                      <a:pt x="5342" y="6108"/>
                      <a:pt x="5339" y="5527"/>
                    </a:cubicBezTo>
                    <a:cubicBezTo>
                      <a:pt x="5329" y="4953"/>
                      <a:pt x="6518" y="1"/>
                      <a:pt x="6518" y="1"/>
                    </a:cubicBezTo>
                    <a:cubicBezTo>
                      <a:pt x="6518" y="1"/>
                      <a:pt x="6518" y="1"/>
                      <a:pt x="6518"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1" name="Google Shape;3651;p38"/>
              <p:cNvSpPr/>
              <p:nvPr/>
            </p:nvSpPr>
            <p:spPr>
              <a:xfrm>
                <a:off x="1436734" y="3191844"/>
                <a:ext cx="366028" cy="438791"/>
              </a:xfrm>
              <a:custGeom>
                <a:avLst/>
                <a:gdLst/>
                <a:ahLst/>
                <a:cxnLst/>
                <a:rect l="l" t="t" r="r" b="b"/>
                <a:pathLst>
                  <a:path w="10745" h="12881" extrusionOk="0">
                    <a:moveTo>
                      <a:pt x="8639" y="1"/>
                    </a:moveTo>
                    <a:cubicBezTo>
                      <a:pt x="7836" y="3187"/>
                      <a:pt x="5443" y="4808"/>
                      <a:pt x="5443" y="4808"/>
                    </a:cubicBezTo>
                    <a:cubicBezTo>
                      <a:pt x="3535" y="3860"/>
                      <a:pt x="1871" y="248"/>
                      <a:pt x="1871" y="248"/>
                    </a:cubicBezTo>
                    <a:cubicBezTo>
                      <a:pt x="1871" y="248"/>
                      <a:pt x="321" y="260"/>
                      <a:pt x="272" y="557"/>
                    </a:cubicBezTo>
                    <a:cubicBezTo>
                      <a:pt x="225" y="850"/>
                      <a:pt x="284" y="4175"/>
                      <a:pt x="219" y="5216"/>
                    </a:cubicBezTo>
                    <a:cubicBezTo>
                      <a:pt x="154" y="6259"/>
                      <a:pt x="0" y="12622"/>
                      <a:pt x="241" y="12820"/>
                    </a:cubicBezTo>
                    <a:cubicBezTo>
                      <a:pt x="295" y="12863"/>
                      <a:pt x="826" y="12881"/>
                      <a:pt x="1621" y="12881"/>
                    </a:cubicBezTo>
                    <a:cubicBezTo>
                      <a:pt x="4393" y="12881"/>
                      <a:pt x="10374" y="12670"/>
                      <a:pt x="10534" y="12622"/>
                    </a:cubicBezTo>
                    <a:cubicBezTo>
                      <a:pt x="10744" y="12561"/>
                      <a:pt x="10389" y="1051"/>
                      <a:pt x="10213" y="504"/>
                    </a:cubicBezTo>
                    <a:cubicBezTo>
                      <a:pt x="10099" y="146"/>
                      <a:pt x="8639" y="1"/>
                      <a:pt x="8639" y="1"/>
                    </a:cubicBezTo>
                    <a:close/>
                  </a:path>
                </a:pathLst>
              </a:custGeom>
              <a:solidFill>
                <a:srgbClr val="33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2" name="Google Shape;3652;p38"/>
              <p:cNvSpPr/>
              <p:nvPr/>
            </p:nvSpPr>
            <p:spPr>
              <a:xfrm>
                <a:off x="1342271" y="3586589"/>
                <a:ext cx="230279" cy="204356"/>
              </a:xfrm>
              <a:custGeom>
                <a:avLst/>
                <a:gdLst/>
                <a:ahLst/>
                <a:cxnLst/>
                <a:rect l="l" t="t" r="r" b="b"/>
                <a:pathLst>
                  <a:path w="6760" h="5999" extrusionOk="0">
                    <a:moveTo>
                      <a:pt x="4916" y="0"/>
                    </a:moveTo>
                    <a:cubicBezTo>
                      <a:pt x="4916" y="0"/>
                      <a:pt x="1" y="2118"/>
                      <a:pt x="143" y="2356"/>
                    </a:cubicBezTo>
                    <a:cubicBezTo>
                      <a:pt x="282" y="2593"/>
                      <a:pt x="1868" y="5900"/>
                      <a:pt x="1958" y="5996"/>
                    </a:cubicBezTo>
                    <a:cubicBezTo>
                      <a:pt x="1960" y="5998"/>
                      <a:pt x="1964" y="5999"/>
                      <a:pt x="1970" y="5999"/>
                    </a:cubicBezTo>
                    <a:cubicBezTo>
                      <a:pt x="2247" y="5999"/>
                      <a:pt x="6759" y="3732"/>
                      <a:pt x="6635" y="3436"/>
                    </a:cubicBezTo>
                    <a:cubicBezTo>
                      <a:pt x="6509" y="3137"/>
                      <a:pt x="4916" y="0"/>
                      <a:pt x="4916"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3" name="Google Shape;3653;p38"/>
              <p:cNvSpPr/>
              <p:nvPr/>
            </p:nvSpPr>
            <p:spPr>
              <a:xfrm>
                <a:off x="1376984" y="3606585"/>
                <a:ext cx="133603" cy="160106"/>
              </a:xfrm>
              <a:custGeom>
                <a:avLst/>
                <a:gdLst/>
                <a:ahLst/>
                <a:cxnLst/>
                <a:rect l="l" t="t" r="r" b="b"/>
                <a:pathLst>
                  <a:path w="3922" h="4700" extrusionOk="0">
                    <a:moveTo>
                      <a:pt x="1458" y="0"/>
                    </a:moveTo>
                    <a:cubicBezTo>
                      <a:pt x="984" y="0"/>
                      <a:pt x="305" y="447"/>
                      <a:pt x="167" y="679"/>
                    </a:cubicBezTo>
                    <a:cubicBezTo>
                      <a:pt x="0" y="947"/>
                      <a:pt x="2177" y="3309"/>
                      <a:pt x="2415" y="3461"/>
                    </a:cubicBezTo>
                    <a:cubicBezTo>
                      <a:pt x="2649" y="3606"/>
                      <a:pt x="2600" y="4217"/>
                      <a:pt x="2634" y="4402"/>
                    </a:cubicBezTo>
                    <a:cubicBezTo>
                      <a:pt x="2665" y="4571"/>
                      <a:pt x="2611" y="4699"/>
                      <a:pt x="2756" y="4699"/>
                    </a:cubicBezTo>
                    <a:cubicBezTo>
                      <a:pt x="2770" y="4699"/>
                      <a:pt x="2786" y="4698"/>
                      <a:pt x="2804" y="4696"/>
                    </a:cubicBezTo>
                    <a:cubicBezTo>
                      <a:pt x="3008" y="4671"/>
                      <a:pt x="3844" y="4399"/>
                      <a:pt x="3884" y="4205"/>
                    </a:cubicBezTo>
                    <a:cubicBezTo>
                      <a:pt x="3921" y="4013"/>
                      <a:pt x="3912" y="3726"/>
                      <a:pt x="3452" y="2701"/>
                    </a:cubicBezTo>
                    <a:cubicBezTo>
                      <a:pt x="2992" y="1676"/>
                      <a:pt x="1692" y="49"/>
                      <a:pt x="1692" y="49"/>
                    </a:cubicBezTo>
                    <a:cubicBezTo>
                      <a:pt x="1624" y="15"/>
                      <a:pt x="1544" y="0"/>
                      <a:pt x="1458"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4" name="Google Shape;3654;p38"/>
              <p:cNvSpPr/>
              <p:nvPr/>
            </p:nvSpPr>
            <p:spPr>
              <a:xfrm>
                <a:off x="1286745" y="3355867"/>
                <a:ext cx="240158" cy="374374"/>
              </a:xfrm>
              <a:custGeom>
                <a:avLst/>
                <a:gdLst/>
                <a:ahLst/>
                <a:cxnLst/>
                <a:rect l="l" t="t" r="r" b="b"/>
                <a:pathLst>
                  <a:path w="7050" h="10990" extrusionOk="0">
                    <a:moveTo>
                      <a:pt x="3492" y="1"/>
                    </a:moveTo>
                    <a:cubicBezTo>
                      <a:pt x="2854" y="1"/>
                      <a:pt x="1702" y="1654"/>
                      <a:pt x="1702" y="1654"/>
                    </a:cubicBezTo>
                    <a:cubicBezTo>
                      <a:pt x="1702" y="1654"/>
                      <a:pt x="0" y="3179"/>
                      <a:pt x="680" y="4846"/>
                    </a:cubicBezTo>
                    <a:cubicBezTo>
                      <a:pt x="1310" y="6394"/>
                      <a:pt x="3885" y="10990"/>
                      <a:pt x="4928" y="10990"/>
                    </a:cubicBezTo>
                    <a:cubicBezTo>
                      <a:pt x="5009" y="10990"/>
                      <a:pt x="5080" y="10962"/>
                      <a:pt x="5141" y="10904"/>
                    </a:cubicBezTo>
                    <a:cubicBezTo>
                      <a:pt x="5141" y="10904"/>
                      <a:pt x="5922" y="10111"/>
                      <a:pt x="6487" y="9660"/>
                    </a:cubicBezTo>
                    <a:cubicBezTo>
                      <a:pt x="7049" y="9212"/>
                      <a:pt x="4508" y="3757"/>
                      <a:pt x="3869" y="453"/>
                    </a:cubicBezTo>
                    <a:cubicBezTo>
                      <a:pt x="3807" y="128"/>
                      <a:pt x="3669" y="1"/>
                      <a:pt x="3492"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5" name="Google Shape;3655;p38"/>
              <p:cNvSpPr/>
              <p:nvPr/>
            </p:nvSpPr>
            <p:spPr>
              <a:xfrm>
                <a:off x="1803171" y="3228430"/>
                <a:ext cx="177751" cy="300045"/>
              </a:xfrm>
              <a:custGeom>
                <a:avLst/>
                <a:gdLst/>
                <a:ahLst/>
                <a:cxnLst/>
                <a:rect l="l" t="t" r="r" b="b"/>
                <a:pathLst>
                  <a:path w="5218" h="8808" extrusionOk="0">
                    <a:moveTo>
                      <a:pt x="2789" y="1"/>
                    </a:moveTo>
                    <a:cubicBezTo>
                      <a:pt x="1822" y="1"/>
                      <a:pt x="1" y="6587"/>
                      <a:pt x="176" y="7226"/>
                    </a:cubicBezTo>
                    <a:cubicBezTo>
                      <a:pt x="318" y="7752"/>
                      <a:pt x="1806" y="8808"/>
                      <a:pt x="2922" y="8808"/>
                    </a:cubicBezTo>
                    <a:cubicBezTo>
                      <a:pt x="3161" y="8808"/>
                      <a:pt x="3384" y="8759"/>
                      <a:pt x="3572" y="8646"/>
                    </a:cubicBezTo>
                    <a:cubicBezTo>
                      <a:pt x="4168" y="8291"/>
                      <a:pt x="5217" y="1403"/>
                      <a:pt x="4776" y="940"/>
                    </a:cubicBezTo>
                    <a:cubicBezTo>
                      <a:pt x="4331" y="477"/>
                      <a:pt x="2803" y="1"/>
                      <a:pt x="2803" y="1"/>
                    </a:cubicBezTo>
                    <a:cubicBezTo>
                      <a:pt x="2798" y="1"/>
                      <a:pt x="2794" y="1"/>
                      <a:pt x="2789"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6" name="Google Shape;3656;p38"/>
              <p:cNvSpPr/>
              <p:nvPr/>
            </p:nvSpPr>
            <p:spPr>
              <a:xfrm>
                <a:off x="1774965" y="3366461"/>
                <a:ext cx="24118" cy="249799"/>
              </a:xfrm>
              <a:custGeom>
                <a:avLst/>
                <a:gdLst/>
                <a:ahLst/>
                <a:cxnLst/>
                <a:rect l="l" t="t" r="r" b="b"/>
                <a:pathLst>
                  <a:path w="708" h="7333" extrusionOk="0">
                    <a:moveTo>
                      <a:pt x="534" y="0"/>
                    </a:moveTo>
                    <a:cubicBezTo>
                      <a:pt x="442" y="361"/>
                      <a:pt x="0" y="2146"/>
                      <a:pt x="139" y="3906"/>
                    </a:cubicBezTo>
                    <a:cubicBezTo>
                      <a:pt x="260" y="5446"/>
                      <a:pt x="528" y="6817"/>
                      <a:pt x="636" y="7333"/>
                    </a:cubicBezTo>
                    <a:cubicBezTo>
                      <a:pt x="707" y="6542"/>
                      <a:pt x="636" y="3023"/>
                      <a:pt x="534"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7" name="Google Shape;3657;p38"/>
              <p:cNvSpPr/>
              <p:nvPr/>
            </p:nvSpPr>
            <p:spPr>
              <a:xfrm>
                <a:off x="1386760" y="3451862"/>
                <a:ext cx="54095" cy="39788"/>
              </a:xfrm>
              <a:custGeom>
                <a:avLst/>
                <a:gdLst/>
                <a:ahLst/>
                <a:cxnLst/>
                <a:rect l="l" t="t" r="r" b="b"/>
                <a:pathLst>
                  <a:path w="1588" h="1168" extrusionOk="0">
                    <a:moveTo>
                      <a:pt x="1563" y="0"/>
                    </a:moveTo>
                    <a:cubicBezTo>
                      <a:pt x="1063" y="204"/>
                      <a:pt x="44" y="1084"/>
                      <a:pt x="1" y="1121"/>
                    </a:cubicBezTo>
                    <a:lnTo>
                      <a:pt x="38" y="1167"/>
                    </a:lnTo>
                    <a:cubicBezTo>
                      <a:pt x="47" y="1158"/>
                      <a:pt x="1094" y="256"/>
                      <a:pt x="1588" y="53"/>
                    </a:cubicBezTo>
                    <a:lnTo>
                      <a:pt x="1563"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8" name="Google Shape;3658;p38"/>
              <p:cNvSpPr/>
              <p:nvPr/>
            </p:nvSpPr>
            <p:spPr>
              <a:xfrm>
                <a:off x="1430840" y="3655571"/>
                <a:ext cx="69765" cy="62407"/>
              </a:xfrm>
              <a:custGeom>
                <a:avLst/>
                <a:gdLst/>
                <a:ahLst/>
                <a:cxnLst/>
                <a:rect l="l" t="t" r="r" b="b"/>
                <a:pathLst>
                  <a:path w="2048" h="1832" extrusionOk="0">
                    <a:moveTo>
                      <a:pt x="2032" y="0"/>
                    </a:moveTo>
                    <a:cubicBezTo>
                      <a:pt x="1368" y="198"/>
                      <a:pt x="53" y="1726"/>
                      <a:pt x="0" y="1791"/>
                    </a:cubicBezTo>
                    <a:lnTo>
                      <a:pt x="47" y="1831"/>
                    </a:lnTo>
                    <a:cubicBezTo>
                      <a:pt x="62" y="1816"/>
                      <a:pt x="1405" y="250"/>
                      <a:pt x="2047" y="59"/>
                    </a:cubicBezTo>
                    <a:lnTo>
                      <a:pt x="2032"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9" name="Google Shape;3659;p38"/>
              <p:cNvSpPr/>
              <p:nvPr/>
            </p:nvSpPr>
            <p:spPr>
              <a:xfrm>
                <a:off x="1883598" y="3248971"/>
                <a:ext cx="81552" cy="27048"/>
              </a:xfrm>
              <a:custGeom>
                <a:avLst/>
                <a:gdLst/>
                <a:ahLst/>
                <a:cxnLst/>
                <a:rect l="l" t="t" r="r" b="b"/>
                <a:pathLst>
                  <a:path w="2394" h="794" extrusionOk="0">
                    <a:moveTo>
                      <a:pt x="16" y="0"/>
                    </a:moveTo>
                    <a:lnTo>
                      <a:pt x="1" y="59"/>
                    </a:lnTo>
                    <a:cubicBezTo>
                      <a:pt x="19" y="62"/>
                      <a:pt x="1983" y="590"/>
                      <a:pt x="2362" y="794"/>
                    </a:cubicBezTo>
                    <a:lnTo>
                      <a:pt x="2393" y="741"/>
                    </a:lnTo>
                    <a:cubicBezTo>
                      <a:pt x="2007" y="538"/>
                      <a:pt x="96" y="22"/>
                      <a:pt x="16"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0" name="Google Shape;3660;p38"/>
              <p:cNvSpPr/>
              <p:nvPr/>
            </p:nvSpPr>
            <p:spPr>
              <a:xfrm>
                <a:off x="1827425" y="3309879"/>
                <a:ext cx="23914" cy="68913"/>
              </a:xfrm>
              <a:custGeom>
                <a:avLst/>
                <a:gdLst/>
                <a:ahLst/>
                <a:cxnLst/>
                <a:rect l="l" t="t" r="r" b="b"/>
                <a:pathLst>
                  <a:path w="702" h="2023" extrusionOk="0">
                    <a:moveTo>
                      <a:pt x="646" y="0"/>
                    </a:moveTo>
                    <a:cubicBezTo>
                      <a:pt x="640" y="9"/>
                      <a:pt x="186" y="1331"/>
                      <a:pt x="1" y="2007"/>
                    </a:cubicBezTo>
                    <a:lnTo>
                      <a:pt x="60" y="2022"/>
                    </a:lnTo>
                    <a:cubicBezTo>
                      <a:pt x="245" y="1346"/>
                      <a:pt x="699" y="31"/>
                      <a:pt x="702" y="19"/>
                    </a:cubicBezTo>
                    <a:lnTo>
                      <a:pt x="646"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1" name="Google Shape;3661;p38"/>
              <p:cNvSpPr/>
              <p:nvPr/>
            </p:nvSpPr>
            <p:spPr>
              <a:xfrm>
                <a:off x="1784537" y="3209115"/>
                <a:ext cx="77839" cy="87309"/>
              </a:xfrm>
              <a:custGeom>
                <a:avLst/>
                <a:gdLst/>
                <a:ahLst/>
                <a:cxnLst/>
                <a:rect l="l" t="t" r="r" b="b"/>
                <a:pathLst>
                  <a:path w="2285" h="2563" extrusionOk="0">
                    <a:moveTo>
                      <a:pt x="0" y="0"/>
                    </a:moveTo>
                    <a:lnTo>
                      <a:pt x="0" y="0"/>
                    </a:lnTo>
                    <a:cubicBezTo>
                      <a:pt x="0" y="0"/>
                      <a:pt x="988" y="1207"/>
                      <a:pt x="1291" y="1652"/>
                    </a:cubicBezTo>
                    <a:cubicBezTo>
                      <a:pt x="1590" y="2097"/>
                      <a:pt x="2084" y="2563"/>
                      <a:pt x="2084" y="2563"/>
                    </a:cubicBezTo>
                    <a:lnTo>
                      <a:pt x="2285" y="2072"/>
                    </a:lnTo>
                    <a:cubicBezTo>
                      <a:pt x="1291" y="470"/>
                      <a:pt x="0" y="0"/>
                      <a:pt x="0" y="0"/>
                    </a:cubicBezTo>
                    <a:close/>
                  </a:path>
                </a:pathLst>
              </a:custGeom>
              <a:solidFill>
                <a:srgbClr val="F0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2" name="Google Shape;3662;p38"/>
              <p:cNvSpPr/>
              <p:nvPr/>
            </p:nvSpPr>
            <p:spPr>
              <a:xfrm>
                <a:off x="1534228" y="3199951"/>
                <a:ext cx="85333" cy="82301"/>
              </a:xfrm>
              <a:custGeom>
                <a:avLst/>
                <a:gdLst/>
                <a:ahLst/>
                <a:cxnLst/>
                <a:rect l="l" t="t" r="r" b="b"/>
                <a:pathLst>
                  <a:path w="2505" h="2416" extrusionOk="0">
                    <a:moveTo>
                      <a:pt x="56" y="1"/>
                    </a:moveTo>
                    <a:lnTo>
                      <a:pt x="0" y="25"/>
                    </a:lnTo>
                    <a:cubicBezTo>
                      <a:pt x="40" y="103"/>
                      <a:pt x="985" y="1896"/>
                      <a:pt x="1278" y="2301"/>
                    </a:cubicBezTo>
                    <a:cubicBezTo>
                      <a:pt x="1337" y="2372"/>
                      <a:pt x="1393" y="2412"/>
                      <a:pt x="1460" y="2415"/>
                    </a:cubicBezTo>
                    <a:lnTo>
                      <a:pt x="1470" y="2415"/>
                    </a:lnTo>
                    <a:cubicBezTo>
                      <a:pt x="1612" y="2415"/>
                      <a:pt x="1745" y="2270"/>
                      <a:pt x="1911" y="2078"/>
                    </a:cubicBezTo>
                    <a:cubicBezTo>
                      <a:pt x="2078" y="1893"/>
                      <a:pt x="2269" y="1686"/>
                      <a:pt x="2504" y="1578"/>
                    </a:cubicBezTo>
                    <a:lnTo>
                      <a:pt x="2482" y="1523"/>
                    </a:lnTo>
                    <a:cubicBezTo>
                      <a:pt x="2235" y="1637"/>
                      <a:pt x="2041" y="1853"/>
                      <a:pt x="1868" y="2041"/>
                    </a:cubicBezTo>
                    <a:cubicBezTo>
                      <a:pt x="1714" y="2211"/>
                      <a:pt x="1584" y="2356"/>
                      <a:pt x="1470" y="2356"/>
                    </a:cubicBezTo>
                    <a:lnTo>
                      <a:pt x="1464" y="2356"/>
                    </a:lnTo>
                    <a:cubicBezTo>
                      <a:pt x="1417" y="2353"/>
                      <a:pt x="1371" y="2322"/>
                      <a:pt x="1328" y="2264"/>
                    </a:cubicBezTo>
                    <a:cubicBezTo>
                      <a:pt x="1038" y="1869"/>
                      <a:pt x="65" y="19"/>
                      <a:pt x="56"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3" name="Google Shape;3663;p38"/>
              <p:cNvSpPr/>
              <p:nvPr/>
            </p:nvSpPr>
            <p:spPr>
              <a:xfrm>
                <a:off x="1623410" y="3199951"/>
                <a:ext cx="85333" cy="82301"/>
              </a:xfrm>
              <a:custGeom>
                <a:avLst/>
                <a:gdLst/>
                <a:ahLst/>
                <a:cxnLst/>
                <a:rect l="l" t="t" r="r" b="b"/>
                <a:pathLst>
                  <a:path w="2505" h="2416" extrusionOk="0">
                    <a:moveTo>
                      <a:pt x="2449" y="1"/>
                    </a:moveTo>
                    <a:cubicBezTo>
                      <a:pt x="2439" y="19"/>
                      <a:pt x="1467" y="1865"/>
                      <a:pt x="1177" y="2264"/>
                    </a:cubicBezTo>
                    <a:cubicBezTo>
                      <a:pt x="1133" y="2325"/>
                      <a:pt x="1087" y="2353"/>
                      <a:pt x="1041" y="2356"/>
                    </a:cubicBezTo>
                    <a:lnTo>
                      <a:pt x="1035" y="2356"/>
                    </a:lnTo>
                    <a:cubicBezTo>
                      <a:pt x="920" y="2356"/>
                      <a:pt x="791" y="2211"/>
                      <a:pt x="636" y="2041"/>
                    </a:cubicBezTo>
                    <a:cubicBezTo>
                      <a:pt x="466" y="1853"/>
                      <a:pt x="269" y="1637"/>
                      <a:pt x="22" y="1523"/>
                    </a:cubicBezTo>
                    <a:lnTo>
                      <a:pt x="0" y="1578"/>
                    </a:lnTo>
                    <a:cubicBezTo>
                      <a:pt x="235" y="1683"/>
                      <a:pt x="423" y="1893"/>
                      <a:pt x="593" y="2078"/>
                    </a:cubicBezTo>
                    <a:cubicBezTo>
                      <a:pt x="763" y="2267"/>
                      <a:pt x="899" y="2415"/>
                      <a:pt x="1035" y="2415"/>
                    </a:cubicBezTo>
                    <a:lnTo>
                      <a:pt x="1044" y="2415"/>
                    </a:lnTo>
                    <a:cubicBezTo>
                      <a:pt x="1115" y="2412"/>
                      <a:pt x="1173" y="2372"/>
                      <a:pt x="1226" y="2301"/>
                    </a:cubicBezTo>
                    <a:cubicBezTo>
                      <a:pt x="1519" y="1896"/>
                      <a:pt x="2464" y="103"/>
                      <a:pt x="2504" y="25"/>
                    </a:cubicBezTo>
                    <a:lnTo>
                      <a:pt x="2449"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4" name="Google Shape;3664;p38"/>
              <p:cNvSpPr/>
              <p:nvPr/>
            </p:nvSpPr>
            <p:spPr>
              <a:xfrm>
                <a:off x="1580386" y="3694814"/>
                <a:ext cx="76612" cy="10458"/>
              </a:xfrm>
              <a:custGeom>
                <a:avLst/>
                <a:gdLst/>
                <a:ahLst/>
                <a:cxnLst/>
                <a:rect l="l" t="t" r="r" b="b"/>
                <a:pathLst>
                  <a:path w="2249" h="307" extrusionOk="0">
                    <a:moveTo>
                      <a:pt x="1173" y="0"/>
                    </a:moveTo>
                    <a:cubicBezTo>
                      <a:pt x="849" y="0"/>
                      <a:pt x="457" y="61"/>
                      <a:pt x="1" y="238"/>
                    </a:cubicBezTo>
                    <a:cubicBezTo>
                      <a:pt x="1" y="238"/>
                      <a:pt x="1162" y="307"/>
                      <a:pt x="1822" y="307"/>
                    </a:cubicBezTo>
                    <a:cubicBezTo>
                      <a:pt x="2034" y="307"/>
                      <a:pt x="2194" y="300"/>
                      <a:pt x="2248" y="281"/>
                    </a:cubicBezTo>
                    <a:cubicBezTo>
                      <a:pt x="2248" y="281"/>
                      <a:pt x="1871" y="0"/>
                      <a:pt x="1173" y="0"/>
                    </a:cubicBezTo>
                    <a:close/>
                  </a:path>
                </a:pathLst>
              </a:custGeom>
              <a:solidFill>
                <a:srgbClr val="A13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5" name="Google Shape;3665;p38"/>
              <p:cNvSpPr/>
              <p:nvPr/>
            </p:nvSpPr>
            <p:spPr>
              <a:xfrm>
                <a:off x="1577116" y="2985614"/>
                <a:ext cx="109519" cy="63974"/>
              </a:xfrm>
              <a:custGeom>
                <a:avLst/>
                <a:gdLst/>
                <a:ahLst/>
                <a:cxnLst/>
                <a:rect l="l" t="t" r="r" b="b"/>
                <a:pathLst>
                  <a:path w="3215" h="1878" extrusionOk="0">
                    <a:moveTo>
                      <a:pt x="1049" y="1"/>
                    </a:moveTo>
                    <a:cubicBezTo>
                      <a:pt x="948" y="1"/>
                      <a:pt x="850" y="10"/>
                      <a:pt x="757" y="31"/>
                    </a:cubicBezTo>
                    <a:cubicBezTo>
                      <a:pt x="1" y="201"/>
                      <a:pt x="4" y="1124"/>
                      <a:pt x="4" y="1124"/>
                    </a:cubicBezTo>
                    <a:cubicBezTo>
                      <a:pt x="59" y="1174"/>
                      <a:pt x="131" y="1193"/>
                      <a:pt x="215" y="1193"/>
                    </a:cubicBezTo>
                    <a:cubicBezTo>
                      <a:pt x="559" y="1193"/>
                      <a:pt x="1109" y="859"/>
                      <a:pt x="1604" y="859"/>
                    </a:cubicBezTo>
                    <a:cubicBezTo>
                      <a:pt x="1631" y="859"/>
                      <a:pt x="1657" y="860"/>
                      <a:pt x="1683" y="862"/>
                    </a:cubicBezTo>
                    <a:cubicBezTo>
                      <a:pt x="2323" y="908"/>
                      <a:pt x="2767" y="1878"/>
                      <a:pt x="2767" y="1878"/>
                    </a:cubicBezTo>
                    <a:cubicBezTo>
                      <a:pt x="2767" y="1878"/>
                      <a:pt x="3215" y="1158"/>
                      <a:pt x="2903" y="800"/>
                    </a:cubicBezTo>
                    <a:cubicBezTo>
                      <a:pt x="2632" y="486"/>
                      <a:pt x="1768" y="1"/>
                      <a:pt x="1049"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6" name="Google Shape;3666;p38"/>
              <p:cNvSpPr/>
              <p:nvPr/>
            </p:nvSpPr>
            <p:spPr>
              <a:xfrm>
                <a:off x="1587676" y="3111893"/>
                <a:ext cx="66461" cy="43228"/>
              </a:xfrm>
              <a:custGeom>
                <a:avLst/>
                <a:gdLst/>
                <a:ahLst/>
                <a:cxnLst/>
                <a:rect l="l" t="t" r="r" b="b"/>
                <a:pathLst>
                  <a:path w="1951" h="1269" extrusionOk="0">
                    <a:moveTo>
                      <a:pt x="1141" y="0"/>
                    </a:moveTo>
                    <a:cubicBezTo>
                      <a:pt x="1027" y="0"/>
                      <a:pt x="932" y="14"/>
                      <a:pt x="932" y="14"/>
                    </a:cubicBezTo>
                    <a:cubicBezTo>
                      <a:pt x="932" y="14"/>
                      <a:pt x="614" y="23"/>
                      <a:pt x="484" y="122"/>
                    </a:cubicBezTo>
                    <a:cubicBezTo>
                      <a:pt x="361" y="224"/>
                      <a:pt x="447" y="847"/>
                      <a:pt x="376" y="875"/>
                    </a:cubicBezTo>
                    <a:cubicBezTo>
                      <a:pt x="373" y="876"/>
                      <a:pt x="370" y="877"/>
                      <a:pt x="367" y="877"/>
                    </a:cubicBezTo>
                    <a:cubicBezTo>
                      <a:pt x="293" y="877"/>
                      <a:pt x="87" y="642"/>
                      <a:pt x="29" y="642"/>
                    </a:cubicBezTo>
                    <a:cubicBezTo>
                      <a:pt x="22" y="642"/>
                      <a:pt x="17" y="647"/>
                      <a:pt x="15" y="656"/>
                    </a:cubicBezTo>
                    <a:cubicBezTo>
                      <a:pt x="0" y="735"/>
                      <a:pt x="221" y="1268"/>
                      <a:pt x="922" y="1268"/>
                    </a:cubicBezTo>
                    <a:cubicBezTo>
                      <a:pt x="957" y="1268"/>
                      <a:pt x="993" y="1267"/>
                      <a:pt x="1031" y="1264"/>
                    </a:cubicBezTo>
                    <a:cubicBezTo>
                      <a:pt x="1818" y="1206"/>
                      <a:pt x="1951" y="548"/>
                      <a:pt x="1935" y="517"/>
                    </a:cubicBezTo>
                    <a:cubicBezTo>
                      <a:pt x="1932" y="511"/>
                      <a:pt x="1926" y="508"/>
                      <a:pt x="1920" y="508"/>
                    </a:cubicBezTo>
                    <a:cubicBezTo>
                      <a:pt x="1847" y="508"/>
                      <a:pt x="1610" y="848"/>
                      <a:pt x="1538" y="848"/>
                    </a:cubicBezTo>
                    <a:cubicBezTo>
                      <a:pt x="1531" y="848"/>
                      <a:pt x="1525" y="844"/>
                      <a:pt x="1522" y="835"/>
                    </a:cubicBezTo>
                    <a:cubicBezTo>
                      <a:pt x="1488" y="739"/>
                      <a:pt x="1608" y="140"/>
                      <a:pt x="1441" y="54"/>
                    </a:cubicBezTo>
                    <a:cubicBezTo>
                      <a:pt x="1364" y="11"/>
                      <a:pt x="1245" y="0"/>
                      <a:pt x="1141"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7" name="Google Shape;3667;p38"/>
              <p:cNvSpPr/>
              <p:nvPr/>
            </p:nvSpPr>
            <p:spPr>
              <a:xfrm>
                <a:off x="1610874" y="3115981"/>
                <a:ext cx="20541" cy="13626"/>
              </a:xfrm>
              <a:custGeom>
                <a:avLst/>
                <a:gdLst/>
                <a:ahLst/>
                <a:cxnLst/>
                <a:rect l="l" t="t" r="r" b="b"/>
                <a:pathLst>
                  <a:path w="603" h="400" extrusionOk="0">
                    <a:moveTo>
                      <a:pt x="515" y="1"/>
                    </a:moveTo>
                    <a:cubicBezTo>
                      <a:pt x="346" y="1"/>
                      <a:pt x="1" y="64"/>
                      <a:pt x="1" y="64"/>
                    </a:cubicBezTo>
                    <a:cubicBezTo>
                      <a:pt x="1" y="64"/>
                      <a:pt x="75" y="360"/>
                      <a:pt x="303" y="397"/>
                    </a:cubicBezTo>
                    <a:cubicBezTo>
                      <a:pt x="312" y="398"/>
                      <a:pt x="321" y="399"/>
                      <a:pt x="329" y="399"/>
                    </a:cubicBezTo>
                    <a:cubicBezTo>
                      <a:pt x="535" y="399"/>
                      <a:pt x="603" y="17"/>
                      <a:pt x="603" y="17"/>
                    </a:cubicBezTo>
                    <a:cubicBezTo>
                      <a:pt x="594" y="5"/>
                      <a:pt x="561" y="1"/>
                      <a:pt x="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8" name="Google Shape;3668;p38"/>
              <p:cNvSpPr/>
              <p:nvPr/>
            </p:nvSpPr>
            <p:spPr>
              <a:xfrm>
                <a:off x="1312090" y="3217836"/>
                <a:ext cx="117729" cy="173766"/>
              </a:xfrm>
              <a:custGeom>
                <a:avLst/>
                <a:gdLst/>
                <a:ahLst/>
                <a:cxnLst/>
                <a:rect l="l" t="t" r="r" b="b"/>
                <a:pathLst>
                  <a:path w="3456" h="5101" extrusionOk="0">
                    <a:moveTo>
                      <a:pt x="3455" y="1"/>
                    </a:moveTo>
                    <a:lnTo>
                      <a:pt x="3455" y="1"/>
                    </a:lnTo>
                    <a:cubicBezTo>
                      <a:pt x="3150" y="149"/>
                      <a:pt x="2841" y="346"/>
                      <a:pt x="2560" y="596"/>
                    </a:cubicBezTo>
                    <a:cubicBezTo>
                      <a:pt x="1767" y="1306"/>
                      <a:pt x="544" y="3017"/>
                      <a:pt x="1" y="5101"/>
                    </a:cubicBezTo>
                    <a:cubicBezTo>
                      <a:pt x="439" y="4375"/>
                      <a:pt x="1699" y="2384"/>
                      <a:pt x="2421" y="1591"/>
                    </a:cubicBezTo>
                    <a:cubicBezTo>
                      <a:pt x="3060" y="884"/>
                      <a:pt x="3341" y="278"/>
                      <a:pt x="3455" y="1"/>
                    </a:cubicBezTo>
                    <a:close/>
                  </a:path>
                </a:pathLst>
              </a:custGeom>
              <a:solidFill>
                <a:srgbClr val="F0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9" name="Google Shape;3669;p38"/>
              <p:cNvSpPr/>
              <p:nvPr/>
            </p:nvSpPr>
            <p:spPr>
              <a:xfrm>
                <a:off x="1446715" y="3200054"/>
                <a:ext cx="53789" cy="10254"/>
              </a:xfrm>
              <a:custGeom>
                <a:avLst/>
                <a:gdLst/>
                <a:ahLst/>
                <a:cxnLst/>
                <a:rect l="l" t="t" r="r" b="b"/>
                <a:pathLst>
                  <a:path w="1579" h="301" extrusionOk="0">
                    <a:moveTo>
                      <a:pt x="1265" y="1"/>
                    </a:moveTo>
                    <a:cubicBezTo>
                      <a:pt x="116" y="1"/>
                      <a:pt x="0" y="266"/>
                      <a:pt x="0" y="266"/>
                    </a:cubicBezTo>
                    <a:cubicBezTo>
                      <a:pt x="0" y="266"/>
                      <a:pt x="194" y="300"/>
                      <a:pt x="451" y="300"/>
                    </a:cubicBezTo>
                    <a:cubicBezTo>
                      <a:pt x="638" y="300"/>
                      <a:pt x="858" y="282"/>
                      <a:pt x="1062" y="220"/>
                    </a:cubicBezTo>
                    <a:cubicBezTo>
                      <a:pt x="1547" y="75"/>
                      <a:pt x="1578" y="7"/>
                      <a:pt x="1578" y="7"/>
                    </a:cubicBezTo>
                    <a:cubicBezTo>
                      <a:pt x="1466" y="3"/>
                      <a:pt x="1362" y="1"/>
                      <a:pt x="1265"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0" name="Google Shape;3670;p38"/>
              <p:cNvSpPr/>
              <p:nvPr/>
            </p:nvSpPr>
            <p:spPr>
              <a:xfrm>
                <a:off x="1730885" y="3191912"/>
                <a:ext cx="53584" cy="17237"/>
              </a:xfrm>
              <a:custGeom>
                <a:avLst/>
                <a:gdLst/>
                <a:ahLst/>
                <a:cxnLst/>
                <a:rect l="l" t="t" r="r" b="b"/>
                <a:pathLst>
                  <a:path w="1573" h="506" extrusionOk="0">
                    <a:moveTo>
                      <a:pt x="104" y="1"/>
                    </a:moveTo>
                    <a:cubicBezTo>
                      <a:pt x="69" y="1"/>
                      <a:pt x="34" y="2"/>
                      <a:pt x="1" y="5"/>
                    </a:cubicBezTo>
                    <a:cubicBezTo>
                      <a:pt x="1" y="5"/>
                      <a:pt x="235" y="144"/>
                      <a:pt x="473" y="243"/>
                    </a:cubicBezTo>
                    <a:cubicBezTo>
                      <a:pt x="708" y="342"/>
                      <a:pt x="1572" y="505"/>
                      <a:pt x="1572" y="505"/>
                    </a:cubicBezTo>
                    <a:cubicBezTo>
                      <a:pt x="1572" y="505"/>
                      <a:pt x="1541" y="345"/>
                      <a:pt x="1195" y="243"/>
                    </a:cubicBezTo>
                    <a:cubicBezTo>
                      <a:pt x="878" y="147"/>
                      <a:pt x="461" y="1"/>
                      <a:pt x="104"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1" name="Google Shape;3671;p38"/>
              <p:cNvSpPr/>
              <p:nvPr/>
            </p:nvSpPr>
            <p:spPr>
              <a:xfrm>
                <a:off x="1927440" y="3296389"/>
                <a:ext cx="46431" cy="223841"/>
              </a:xfrm>
              <a:custGeom>
                <a:avLst/>
                <a:gdLst/>
                <a:ahLst/>
                <a:cxnLst/>
                <a:rect l="l" t="t" r="r" b="b"/>
                <a:pathLst>
                  <a:path w="1363" h="6571" extrusionOk="0">
                    <a:moveTo>
                      <a:pt x="1224" y="1"/>
                    </a:moveTo>
                    <a:cubicBezTo>
                      <a:pt x="1224" y="1"/>
                      <a:pt x="514" y="1526"/>
                      <a:pt x="356" y="2866"/>
                    </a:cubicBezTo>
                    <a:cubicBezTo>
                      <a:pt x="199" y="4203"/>
                      <a:pt x="1" y="6571"/>
                      <a:pt x="1" y="6571"/>
                    </a:cubicBezTo>
                    <a:cubicBezTo>
                      <a:pt x="1" y="6571"/>
                      <a:pt x="767" y="5064"/>
                      <a:pt x="1091" y="2866"/>
                    </a:cubicBezTo>
                    <a:cubicBezTo>
                      <a:pt x="1363" y="992"/>
                      <a:pt x="1224" y="1"/>
                      <a:pt x="1224" y="1"/>
                    </a:cubicBezTo>
                    <a:close/>
                  </a:path>
                </a:pathLst>
              </a:custGeom>
              <a:solidFill>
                <a:srgbClr val="F0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2" name="Google Shape;3672;p38"/>
              <p:cNvSpPr/>
              <p:nvPr/>
            </p:nvSpPr>
            <p:spPr>
              <a:xfrm>
                <a:off x="1918924" y="3166500"/>
                <a:ext cx="28649" cy="63157"/>
              </a:xfrm>
              <a:custGeom>
                <a:avLst/>
                <a:gdLst/>
                <a:ahLst/>
                <a:cxnLst/>
                <a:rect l="l" t="t" r="r" b="b"/>
                <a:pathLst>
                  <a:path w="841" h="1854" extrusionOk="0">
                    <a:moveTo>
                      <a:pt x="300" y="1"/>
                    </a:moveTo>
                    <a:cubicBezTo>
                      <a:pt x="291" y="26"/>
                      <a:pt x="63" y="587"/>
                      <a:pt x="32" y="862"/>
                    </a:cubicBezTo>
                    <a:cubicBezTo>
                      <a:pt x="1" y="1146"/>
                      <a:pt x="631" y="1779"/>
                      <a:pt x="822" y="1853"/>
                    </a:cubicBezTo>
                    <a:lnTo>
                      <a:pt x="841" y="1798"/>
                    </a:lnTo>
                    <a:cubicBezTo>
                      <a:pt x="677" y="1739"/>
                      <a:pt x="63" y="1125"/>
                      <a:pt x="90" y="868"/>
                    </a:cubicBezTo>
                    <a:cubicBezTo>
                      <a:pt x="115" y="606"/>
                      <a:pt x="353" y="29"/>
                      <a:pt x="356" y="22"/>
                    </a:cubicBezTo>
                    <a:lnTo>
                      <a:pt x="300"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3" name="Google Shape;3673;p38"/>
              <p:cNvSpPr/>
              <p:nvPr/>
            </p:nvSpPr>
            <p:spPr>
              <a:xfrm>
                <a:off x="1925669" y="3174811"/>
                <a:ext cx="20030" cy="34848"/>
              </a:xfrm>
              <a:custGeom>
                <a:avLst/>
                <a:gdLst/>
                <a:ahLst/>
                <a:cxnLst/>
                <a:rect l="l" t="t" r="r" b="b"/>
                <a:pathLst>
                  <a:path w="588" h="1023" extrusionOk="0">
                    <a:moveTo>
                      <a:pt x="528" y="1"/>
                    </a:moveTo>
                    <a:cubicBezTo>
                      <a:pt x="464" y="384"/>
                      <a:pt x="4" y="979"/>
                      <a:pt x="1" y="989"/>
                    </a:cubicBezTo>
                    <a:lnTo>
                      <a:pt x="47" y="1023"/>
                    </a:lnTo>
                    <a:cubicBezTo>
                      <a:pt x="65" y="1001"/>
                      <a:pt x="516" y="405"/>
                      <a:pt x="587" y="13"/>
                    </a:cubicBezTo>
                    <a:lnTo>
                      <a:pt x="528"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4" name="Google Shape;3674;p38"/>
              <p:cNvSpPr/>
              <p:nvPr/>
            </p:nvSpPr>
            <p:spPr>
              <a:xfrm>
                <a:off x="1935752" y="3187347"/>
                <a:ext cx="20541" cy="33997"/>
              </a:xfrm>
              <a:custGeom>
                <a:avLst/>
                <a:gdLst/>
                <a:ahLst/>
                <a:cxnLst/>
                <a:rect l="l" t="t" r="r" b="b"/>
                <a:pathLst>
                  <a:path w="603" h="998" extrusionOk="0">
                    <a:moveTo>
                      <a:pt x="547" y="0"/>
                    </a:moveTo>
                    <a:cubicBezTo>
                      <a:pt x="547" y="3"/>
                      <a:pt x="254" y="729"/>
                      <a:pt x="1" y="957"/>
                    </a:cubicBezTo>
                    <a:lnTo>
                      <a:pt x="38" y="997"/>
                    </a:lnTo>
                    <a:cubicBezTo>
                      <a:pt x="307" y="763"/>
                      <a:pt x="591" y="46"/>
                      <a:pt x="603" y="22"/>
                    </a:cubicBezTo>
                    <a:lnTo>
                      <a:pt x="547"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5" name="Google Shape;3675;p38"/>
              <p:cNvSpPr/>
              <p:nvPr/>
            </p:nvSpPr>
            <p:spPr>
              <a:xfrm>
                <a:off x="1917255" y="3193752"/>
                <a:ext cx="12979" cy="28751"/>
              </a:xfrm>
              <a:custGeom>
                <a:avLst/>
                <a:gdLst/>
                <a:ahLst/>
                <a:cxnLst/>
                <a:rect l="l" t="t" r="r" b="b"/>
                <a:pathLst>
                  <a:path w="381" h="844" extrusionOk="0">
                    <a:moveTo>
                      <a:pt x="47" y="1"/>
                    </a:moveTo>
                    <a:lnTo>
                      <a:pt x="1" y="38"/>
                    </a:lnTo>
                    <a:cubicBezTo>
                      <a:pt x="1" y="41"/>
                      <a:pt x="220" y="312"/>
                      <a:pt x="319" y="843"/>
                    </a:cubicBezTo>
                    <a:lnTo>
                      <a:pt x="380" y="834"/>
                    </a:lnTo>
                    <a:cubicBezTo>
                      <a:pt x="278" y="285"/>
                      <a:pt x="53" y="13"/>
                      <a:pt x="47"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6" name="Google Shape;3676;p38"/>
              <p:cNvSpPr/>
              <p:nvPr/>
            </p:nvSpPr>
            <p:spPr>
              <a:xfrm>
                <a:off x="1586790" y="3079429"/>
                <a:ext cx="29807" cy="29807"/>
              </a:xfrm>
              <a:custGeom>
                <a:avLst/>
                <a:gdLst/>
                <a:ahLst/>
                <a:cxnLst/>
                <a:rect l="l" t="t" r="r" b="b"/>
                <a:pathLst>
                  <a:path w="875" h="875" extrusionOk="0">
                    <a:moveTo>
                      <a:pt x="439" y="56"/>
                    </a:moveTo>
                    <a:cubicBezTo>
                      <a:pt x="646" y="56"/>
                      <a:pt x="816" y="226"/>
                      <a:pt x="816" y="436"/>
                    </a:cubicBezTo>
                    <a:cubicBezTo>
                      <a:pt x="816" y="643"/>
                      <a:pt x="646" y="812"/>
                      <a:pt x="439" y="812"/>
                    </a:cubicBezTo>
                    <a:cubicBezTo>
                      <a:pt x="229" y="812"/>
                      <a:pt x="60" y="643"/>
                      <a:pt x="60" y="436"/>
                    </a:cubicBezTo>
                    <a:cubicBezTo>
                      <a:pt x="60" y="226"/>
                      <a:pt x="229" y="56"/>
                      <a:pt x="439" y="56"/>
                    </a:cubicBezTo>
                    <a:close/>
                    <a:moveTo>
                      <a:pt x="439" y="0"/>
                    </a:moveTo>
                    <a:cubicBezTo>
                      <a:pt x="198" y="0"/>
                      <a:pt x="1" y="198"/>
                      <a:pt x="1" y="439"/>
                    </a:cubicBezTo>
                    <a:cubicBezTo>
                      <a:pt x="1" y="677"/>
                      <a:pt x="198" y="874"/>
                      <a:pt x="439" y="874"/>
                    </a:cubicBezTo>
                    <a:cubicBezTo>
                      <a:pt x="677" y="874"/>
                      <a:pt x="875" y="677"/>
                      <a:pt x="875" y="439"/>
                    </a:cubicBezTo>
                    <a:cubicBezTo>
                      <a:pt x="875" y="198"/>
                      <a:pt x="677" y="0"/>
                      <a:pt x="439" y="0"/>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7" name="Google Shape;3677;p38"/>
              <p:cNvSpPr/>
              <p:nvPr/>
            </p:nvSpPr>
            <p:spPr>
              <a:xfrm>
                <a:off x="1627191" y="3079429"/>
                <a:ext cx="29909" cy="29807"/>
              </a:xfrm>
              <a:custGeom>
                <a:avLst/>
                <a:gdLst/>
                <a:ahLst/>
                <a:cxnLst/>
                <a:rect l="l" t="t" r="r" b="b"/>
                <a:pathLst>
                  <a:path w="878" h="875" extrusionOk="0">
                    <a:moveTo>
                      <a:pt x="436" y="56"/>
                    </a:moveTo>
                    <a:cubicBezTo>
                      <a:pt x="646" y="56"/>
                      <a:pt x="815" y="226"/>
                      <a:pt x="815" y="436"/>
                    </a:cubicBezTo>
                    <a:cubicBezTo>
                      <a:pt x="815" y="643"/>
                      <a:pt x="646" y="812"/>
                      <a:pt x="436" y="812"/>
                    </a:cubicBezTo>
                    <a:cubicBezTo>
                      <a:pt x="229" y="812"/>
                      <a:pt x="59" y="643"/>
                      <a:pt x="59" y="436"/>
                    </a:cubicBezTo>
                    <a:cubicBezTo>
                      <a:pt x="59" y="226"/>
                      <a:pt x="229" y="56"/>
                      <a:pt x="436" y="56"/>
                    </a:cubicBezTo>
                    <a:close/>
                    <a:moveTo>
                      <a:pt x="436" y="0"/>
                    </a:moveTo>
                    <a:cubicBezTo>
                      <a:pt x="198" y="0"/>
                      <a:pt x="0" y="198"/>
                      <a:pt x="0" y="439"/>
                    </a:cubicBezTo>
                    <a:cubicBezTo>
                      <a:pt x="0" y="677"/>
                      <a:pt x="198" y="874"/>
                      <a:pt x="436" y="874"/>
                    </a:cubicBezTo>
                    <a:cubicBezTo>
                      <a:pt x="680" y="874"/>
                      <a:pt x="877" y="677"/>
                      <a:pt x="874" y="439"/>
                    </a:cubicBezTo>
                    <a:cubicBezTo>
                      <a:pt x="874" y="198"/>
                      <a:pt x="677" y="0"/>
                      <a:pt x="436" y="0"/>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8" name="Google Shape;3678;p38"/>
              <p:cNvSpPr/>
              <p:nvPr/>
            </p:nvSpPr>
            <p:spPr>
              <a:xfrm>
                <a:off x="1575242" y="3084164"/>
                <a:ext cx="14239" cy="7903"/>
              </a:xfrm>
              <a:custGeom>
                <a:avLst/>
                <a:gdLst/>
                <a:ahLst/>
                <a:cxnLst/>
                <a:rect l="l" t="t" r="r" b="b"/>
                <a:pathLst>
                  <a:path w="418" h="232" extrusionOk="0">
                    <a:moveTo>
                      <a:pt x="22" y="0"/>
                    </a:moveTo>
                    <a:lnTo>
                      <a:pt x="0" y="53"/>
                    </a:lnTo>
                    <a:lnTo>
                      <a:pt x="392" y="232"/>
                    </a:lnTo>
                    <a:lnTo>
                      <a:pt x="417" y="179"/>
                    </a:lnTo>
                    <a:lnTo>
                      <a:pt x="22"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9" name="Google Shape;3679;p38"/>
              <p:cNvSpPr/>
              <p:nvPr/>
            </p:nvSpPr>
            <p:spPr>
              <a:xfrm>
                <a:off x="1615098" y="3091318"/>
                <a:ext cx="13796" cy="3815"/>
              </a:xfrm>
              <a:custGeom>
                <a:avLst/>
                <a:gdLst/>
                <a:ahLst/>
                <a:cxnLst/>
                <a:rect l="l" t="t" r="r" b="b"/>
                <a:pathLst>
                  <a:path w="405" h="112" extrusionOk="0">
                    <a:moveTo>
                      <a:pt x="233" y="0"/>
                    </a:moveTo>
                    <a:cubicBezTo>
                      <a:pt x="118" y="0"/>
                      <a:pt x="8" y="57"/>
                      <a:pt x="0" y="59"/>
                    </a:cubicBezTo>
                    <a:lnTo>
                      <a:pt x="28" y="112"/>
                    </a:lnTo>
                    <a:cubicBezTo>
                      <a:pt x="28" y="112"/>
                      <a:pt x="129" y="60"/>
                      <a:pt x="232" y="60"/>
                    </a:cubicBezTo>
                    <a:cubicBezTo>
                      <a:pt x="280" y="60"/>
                      <a:pt x="329" y="72"/>
                      <a:pt x="368" y="105"/>
                    </a:cubicBezTo>
                    <a:lnTo>
                      <a:pt x="405" y="62"/>
                    </a:lnTo>
                    <a:cubicBezTo>
                      <a:pt x="355" y="16"/>
                      <a:pt x="294" y="0"/>
                      <a:pt x="233" y="0"/>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0" name="Google Shape;3680;p38"/>
              <p:cNvSpPr/>
              <p:nvPr/>
            </p:nvSpPr>
            <p:spPr>
              <a:xfrm>
                <a:off x="1655465" y="3085016"/>
                <a:ext cx="13728" cy="8857"/>
              </a:xfrm>
              <a:custGeom>
                <a:avLst/>
                <a:gdLst/>
                <a:ahLst/>
                <a:cxnLst/>
                <a:rect l="l" t="t" r="r" b="b"/>
                <a:pathLst>
                  <a:path w="403" h="260" extrusionOk="0">
                    <a:moveTo>
                      <a:pt x="375" y="0"/>
                    </a:moveTo>
                    <a:lnTo>
                      <a:pt x="1" y="204"/>
                    </a:lnTo>
                    <a:lnTo>
                      <a:pt x="29" y="259"/>
                    </a:lnTo>
                    <a:lnTo>
                      <a:pt x="402" y="56"/>
                    </a:lnTo>
                    <a:lnTo>
                      <a:pt x="375"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81" name="Google Shape;3681;p38"/>
            <p:cNvGrpSpPr/>
            <p:nvPr/>
          </p:nvGrpSpPr>
          <p:grpSpPr>
            <a:xfrm rot="4408373">
              <a:off x="1682616" y="4447035"/>
              <a:ext cx="325328" cy="1184950"/>
              <a:chOff x="6086538" y="3067336"/>
              <a:chExt cx="197747" cy="720134"/>
            </a:xfrm>
          </p:grpSpPr>
          <p:sp>
            <p:nvSpPr>
              <p:cNvPr id="3682" name="Google Shape;3682;p38"/>
              <p:cNvSpPr/>
              <p:nvPr/>
            </p:nvSpPr>
            <p:spPr>
              <a:xfrm>
                <a:off x="6086538" y="3067336"/>
                <a:ext cx="197747" cy="720134"/>
              </a:xfrm>
              <a:custGeom>
                <a:avLst/>
                <a:gdLst/>
                <a:ahLst/>
                <a:cxnLst/>
                <a:rect l="l" t="t" r="r" b="b"/>
                <a:pathLst>
                  <a:path w="5805" h="21140" extrusionOk="0">
                    <a:moveTo>
                      <a:pt x="4789" y="20162"/>
                    </a:moveTo>
                    <a:cubicBezTo>
                      <a:pt x="4803" y="20162"/>
                      <a:pt x="4818" y="20164"/>
                      <a:pt x="4832" y="20167"/>
                    </a:cubicBezTo>
                    <a:cubicBezTo>
                      <a:pt x="4928" y="20189"/>
                      <a:pt x="4989" y="20285"/>
                      <a:pt x="4968" y="20384"/>
                    </a:cubicBezTo>
                    <a:cubicBezTo>
                      <a:pt x="4947" y="20465"/>
                      <a:pt x="4874" y="20522"/>
                      <a:pt x="4794" y="20522"/>
                    </a:cubicBezTo>
                    <a:cubicBezTo>
                      <a:pt x="4780" y="20522"/>
                      <a:pt x="4766" y="20520"/>
                      <a:pt x="4752" y="20516"/>
                    </a:cubicBezTo>
                    <a:cubicBezTo>
                      <a:pt x="4653" y="20495"/>
                      <a:pt x="4591" y="20399"/>
                      <a:pt x="4616" y="20300"/>
                    </a:cubicBezTo>
                    <a:cubicBezTo>
                      <a:pt x="4634" y="20219"/>
                      <a:pt x="4708" y="20162"/>
                      <a:pt x="4789" y="20162"/>
                    </a:cubicBezTo>
                    <a:close/>
                    <a:moveTo>
                      <a:pt x="1883" y="0"/>
                    </a:moveTo>
                    <a:lnTo>
                      <a:pt x="0" y="362"/>
                    </a:lnTo>
                    <a:lnTo>
                      <a:pt x="3921" y="21140"/>
                    </a:lnTo>
                    <a:lnTo>
                      <a:pt x="5804" y="20782"/>
                    </a:lnTo>
                    <a:lnTo>
                      <a:pt x="18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3" name="Google Shape;3683;p38"/>
              <p:cNvSpPr/>
              <p:nvPr/>
            </p:nvSpPr>
            <p:spPr>
              <a:xfrm>
                <a:off x="6132287" y="3104978"/>
                <a:ext cx="117797" cy="622776"/>
              </a:xfrm>
              <a:custGeom>
                <a:avLst/>
                <a:gdLst/>
                <a:ahLst/>
                <a:cxnLst/>
                <a:rect l="l" t="t" r="r" b="b"/>
                <a:pathLst>
                  <a:path w="3458" h="18282" extrusionOk="0">
                    <a:moveTo>
                      <a:pt x="19" y="1"/>
                    </a:moveTo>
                    <a:cubicBezTo>
                      <a:pt x="9" y="4"/>
                      <a:pt x="0" y="13"/>
                      <a:pt x="3" y="25"/>
                    </a:cubicBezTo>
                    <a:lnTo>
                      <a:pt x="3415" y="18266"/>
                    </a:lnTo>
                    <a:lnTo>
                      <a:pt x="3424" y="18278"/>
                    </a:lnTo>
                    <a:lnTo>
                      <a:pt x="3439" y="18281"/>
                    </a:lnTo>
                    <a:cubicBezTo>
                      <a:pt x="3449" y="18278"/>
                      <a:pt x="3458" y="18272"/>
                      <a:pt x="3455" y="18260"/>
                    </a:cubicBezTo>
                    <a:lnTo>
                      <a:pt x="43" y="16"/>
                    </a:lnTo>
                    <a:cubicBezTo>
                      <a:pt x="40" y="4"/>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4" name="Google Shape;3684;p38"/>
              <p:cNvSpPr/>
              <p:nvPr/>
            </p:nvSpPr>
            <p:spPr>
              <a:xfrm>
                <a:off x="6086640" y="3067336"/>
                <a:ext cx="150193" cy="720134"/>
              </a:xfrm>
              <a:custGeom>
                <a:avLst/>
                <a:gdLst/>
                <a:ahLst/>
                <a:cxnLst/>
                <a:rect l="l" t="t" r="r" b="b"/>
                <a:pathLst>
                  <a:path w="4409" h="21140" extrusionOk="0">
                    <a:moveTo>
                      <a:pt x="1880" y="0"/>
                    </a:moveTo>
                    <a:lnTo>
                      <a:pt x="0" y="365"/>
                    </a:lnTo>
                    <a:lnTo>
                      <a:pt x="3918" y="21140"/>
                    </a:lnTo>
                    <a:lnTo>
                      <a:pt x="4409" y="21047"/>
                    </a:lnTo>
                    <a:lnTo>
                      <a:pt x="587" y="763"/>
                    </a:lnTo>
                    <a:lnTo>
                      <a:pt x="1973" y="497"/>
                    </a:lnTo>
                    <a:lnTo>
                      <a:pt x="1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5" name="Google Shape;3685;p38"/>
              <p:cNvSpPr/>
              <p:nvPr/>
            </p:nvSpPr>
            <p:spPr>
              <a:xfrm>
                <a:off x="6218199" y="3774321"/>
                <a:ext cx="17271" cy="3372"/>
              </a:xfrm>
              <a:custGeom>
                <a:avLst/>
                <a:gdLst/>
                <a:ahLst/>
                <a:cxnLst/>
                <a:rect l="l" t="t" r="r" b="b"/>
                <a:pathLst>
                  <a:path w="507" h="99" extrusionOk="0">
                    <a:moveTo>
                      <a:pt x="0" y="99"/>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6" name="Google Shape;3686;p38"/>
              <p:cNvSpPr/>
              <p:nvPr/>
            </p:nvSpPr>
            <p:spPr>
              <a:xfrm>
                <a:off x="6214214" y="3753167"/>
                <a:ext cx="17373" cy="3304"/>
              </a:xfrm>
              <a:custGeom>
                <a:avLst/>
                <a:gdLst/>
                <a:ahLst/>
                <a:cxnLst/>
                <a:rect l="l" t="t" r="r" b="b"/>
                <a:pathLst>
                  <a:path w="510" h="97" extrusionOk="0">
                    <a:moveTo>
                      <a:pt x="0" y="96"/>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7" name="Google Shape;3687;p38"/>
              <p:cNvSpPr/>
              <p:nvPr/>
            </p:nvSpPr>
            <p:spPr>
              <a:xfrm>
                <a:off x="6210194" y="3731910"/>
                <a:ext cx="17407" cy="3304"/>
              </a:xfrm>
              <a:custGeom>
                <a:avLst/>
                <a:gdLst/>
                <a:ahLst/>
                <a:cxnLst/>
                <a:rect l="l" t="t" r="r" b="b"/>
                <a:pathLst>
                  <a:path w="511" h="97" extrusionOk="0">
                    <a:moveTo>
                      <a:pt x="1" y="97"/>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8" name="Google Shape;3688;p38"/>
              <p:cNvSpPr/>
              <p:nvPr/>
            </p:nvSpPr>
            <p:spPr>
              <a:xfrm>
                <a:off x="6206208" y="3710790"/>
                <a:ext cx="17271" cy="3270"/>
              </a:xfrm>
              <a:custGeom>
                <a:avLst/>
                <a:gdLst/>
                <a:ahLst/>
                <a:cxnLst/>
                <a:rect l="l" t="t" r="r" b="b"/>
                <a:pathLst>
                  <a:path w="507" h="96" extrusionOk="0">
                    <a:moveTo>
                      <a:pt x="1"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9" name="Google Shape;3689;p38"/>
              <p:cNvSpPr/>
              <p:nvPr/>
            </p:nvSpPr>
            <p:spPr>
              <a:xfrm>
                <a:off x="6202223" y="3689636"/>
                <a:ext cx="17373" cy="3304"/>
              </a:xfrm>
              <a:custGeom>
                <a:avLst/>
                <a:gdLst/>
                <a:ahLst/>
                <a:cxnLst/>
                <a:rect l="l" t="t" r="r" b="b"/>
                <a:pathLst>
                  <a:path w="510" h="97" extrusionOk="0">
                    <a:moveTo>
                      <a:pt x="0" y="96"/>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0" name="Google Shape;3690;p38"/>
              <p:cNvSpPr/>
              <p:nvPr/>
            </p:nvSpPr>
            <p:spPr>
              <a:xfrm>
                <a:off x="6198305" y="3668277"/>
                <a:ext cx="17203" cy="3509"/>
              </a:xfrm>
              <a:custGeom>
                <a:avLst/>
                <a:gdLst/>
                <a:ahLst/>
                <a:cxnLst/>
                <a:rect l="l" t="t" r="r" b="b"/>
                <a:pathLst>
                  <a:path w="505" h="103" extrusionOk="0">
                    <a:moveTo>
                      <a:pt x="1" y="103"/>
                    </a:moveTo>
                    <a:lnTo>
                      <a:pt x="504"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1" name="Google Shape;3691;p38"/>
              <p:cNvSpPr/>
              <p:nvPr/>
            </p:nvSpPr>
            <p:spPr>
              <a:xfrm>
                <a:off x="6194217" y="3647157"/>
                <a:ext cx="17373" cy="3509"/>
              </a:xfrm>
              <a:custGeom>
                <a:avLst/>
                <a:gdLst/>
                <a:ahLst/>
                <a:cxnLst/>
                <a:rect l="l" t="t" r="r" b="b"/>
                <a:pathLst>
                  <a:path w="510" h="103" extrusionOk="0">
                    <a:moveTo>
                      <a:pt x="1" y="102"/>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2" name="Google Shape;3692;p38"/>
              <p:cNvSpPr/>
              <p:nvPr/>
            </p:nvSpPr>
            <p:spPr>
              <a:xfrm>
                <a:off x="6190232" y="3626002"/>
                <a:ext cx="17373" cy="3304"/>
              </a:xfrm>
              <a:custGeom>
                <a:avLst/>
                <a:gdLst/>
                <a:ahLst/>
                <a:cxnLst/>
                <a:rect l="l" t="t" r="r" b="b"/>
                <a:pathLst>
                  <a:path w="510" h="97" extrusionOk="0">
                    <a:moveTo>
                      <a:pt x="0" y="97"/>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3" name="Google Shape;3693;p38"/>
              <p:cNvSpPr/>
              <p:nvPr/>
            </p:nvSpPr>
            <p:spPr>
              <a:xfrm>
                <a:off x="6186314" y="3604882"/>
                <a:ext cx="17305" cy="3270"/>
              </a:xfrm>
              <a:custGeom>
                <a:avLst/>
                <a:gdLst/>
                <a:ahLst/>
                <a:cxnLst/>
                <a:rect l="l" t="t" r="r" b="b"/>
                <a:pathLst>
                  <a:path w="508" h="96" extrusionOk="0">
                    <a:moveTo>
                      <a:pt x="1"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4" name="Google Shape;3694;p38"/>
              <p:cNvSpPr/>
              <p:nvPr/>
            </p:nvSpPr>
            <p:spPr>
              <a:xfrm>
                <a:off x="6182227" y="3583625"/>
                <a:ext cx="17373" cy="3304"/>
              </a:xfrm>
              <a:custGeom>
                <a:avLst/>
                <a:gdLst/>
                <a:ahLst/>
                <a:cxnLst/>
                <a:rect l="l" t="t" r="r" b="b"/>
                <a:pathLst>
                  <a:path w="510" h="97" extrusionOk="0">
                    <a:moveTo>
                      <a:pt x="1" y="96"/>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5" name="Google Shape;3695;p38"/>
              <p:cNvSpPr/>
              <p:nvPr/>
            </p:nvSpPr>
            <p:spPr>
              <a:xfrm>
                <a:off x="6178343" y="3562471"/>
                <a:ext cx="17373" cy="3304"/>
              </a:xfrm>
              <a:custGeom>
                <a:avLst/>
                <a:gdLst/>
                <a:ahLst/>
                <a:cxnLst/>
                <a:rect l="l" t="t" r="r" b="b"/>
                <a:pathLst>
                  <a:path w="510" h="97" extrusionOk="0">
                    <a:moveTo>
                      <a:pt x="0" y="97"/>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6" name="Google Shape;3696;p38"/>
              <p:cNvSpPr/>
              <p:nvPr/>
            </p:nvSpPr>
            <p:spPr>
              <a:xfrm>
                <a:off x="6174221" y="3541249"/>
                <a:ext cx="17407" cy="3407"/>
              </a:xfrm>
              <a:custGeom>
                <a:avLst/>
                <a:gdLst/>
                <a:ahLst/>
                <a:cxnLst/>
                <a:rect l="l" t="t" r="r" b="b"/>
                <a:pathLst>
                  <a:path w="511" h="100" extrusionOk="0">
                    <a:moveTo>
                      <a:pt x="1" y="99"/>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7" name="Google Shape;3697;p38"/>
              <p:cNvSpPr/>
              <p:nvPr/>
            </p:nvSpPr>
            <p:spPr>
              <a:xfrm>
                <a:off x="6170236" y="3519992"/>
                <a:ext cx="17407" cy="3407"/>
              </a:xfrm>
              <a:custGeom>
                <a:avLst/>
                <a:gdLst/>
                <a:ahLst/>
                <a:cxnLst/>
                <a:rect l="l" t="t" r="r" b="b"/>
                <a:pathLst>
                  <a:path w="511" h="100" extrusionOk="0">
                    <a:moveTo>
                      <a:pt x="1" y="99"/>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8" name="Google Shape;3698;p38"/>
              <p:cNvSpPr/>
              <p:nvPr/>
            </p:nvSpPr>
            <p:spPr>
              <a:xfrm>
                <a:off x="6166352" y="3498872"/>
                <a:ext cx="17271" cy="3270"/>
              </a:xfrm>
              <a:custGeom>
                <a:avLst/>
                <a:gdLst/>
                <a:ahLst/>
                <a:cxnLst/>
                <a:rect l="l" t="t" r="r" b="b"/>
                <a:pathLst>
                  <a:path w="507" h="96" extrusionOk="0">
                    <a:moveTo>
                      <a:pt x="0"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9" name="Google Shape;3699;p38"/>
              <p:cNvSpPr/>
              <p:nvPr/>
            </p:nvSpPr>
            <p:spPr>
              <a:xfrm>
                <a:off x="6162230" y="3477717"/>
                <a:ext cx="17407" cy="3304"/>
              </a:xfrm>
              <a:custGeom>
                <a:avLst/>
                <a:gdLst/>
                <a:ahLst/>
                <a:cxnLst/>
                <a:rect l="l" t="t" r="r" b="b"/>
                <a:pathLst>
                  <a:path w="511" h="97" extrusionOk="0">
                    <a:moveTo>
                      <a:pt x="1" y="96"/>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0" name="Google Shape;3700;p38"/>
              <p:cNvSpPr/>
              <p:nvPr/>
            </p:nvSpPr>
            <p:spPr>
              <a:xfrm>
                <a:off x="6158245" y="3456461"/>
                <a:ext cx="17509" cy="3407"/>
              </a:xfrm>
              <a:custGeom>
                <a:avLst/>
                <a:gdLst/>
                <a:ahLst/>
                <a:cxnLst/>
                <a:rect l="l" t="t" r="r" b="b"/>
                <a:pathLst>
                  <a:path w="514" h="100" extrusionOk="0">
                    <a:moveTo>
                      <a:pt x="1" y="100"/>
                    </a:moveTo>
                    <a:lnTo>
                      <a:pt x="513"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1" name="Google Shape;3701;p38"/>
              <p:cNvSpPr/>
              <p:nvPr/>
            </p:nvSpPr>
            <p:spPr>
              <a:xfrm>
                <a:off x="6154259" y="3435238"/>
                <a:ext cx="17373" cy="3509"/>
              </a:xfrm>
              <a:custGeom>
                <a:avLst/>
                <a:gdLst/>
                <a:ahLst/>
                <a:cxnLst/>
                <a:rect l="l" t="t" r="r" b="b"/>
                <a:pathLst>
                  <a:path w="510" h="103" extrusionOk="0">
                    <a:moveTo>
                      <a:pt x="0" y="102"/>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2" name="Google Shape;3702;p38"/>
              <p:cNvSpPr/>
              <p:nvPr/>
            </p:nvSpPr>
            <p:spPr>
              <a:xfrm>
                <a:off x="6150274" y="3414084"/>
                <a:ext cx="17373" cy="3407"/>
              </a:xfrm>
              <a:custGeom>
                <a:avLst/>
                <a:gdLst/>
                <a:ahLst/>
                <a:cxnLst/>
                <a:rect l="l" t="t" r="r" b="b"/>
                <a:pathLst>
                  <a:path w="510" h="100" extrusionOk="0">
                    <a:moveTo>
                      <a:pt x="0" y="99"/>
                    </a:moveTo>
                    <a:lnTo>
                      <a:pt x="509"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3" name="Google Shape;3703;p38"/>
              <p:cNvSpPr/>
              <p:nvPr/>
            </p:nvSpPr>
            <p:spPr>
              <a:xfrm>
                <a:off x="6146356" y="3392964"/>
                <a:ext cx="17203" cy="3270"/>
              </a:xfrm>
              <a:custGeom>
                <a:avLst/>
                <a:gdLst/>
                <a:ahLst/>
                <a:cxnLst/>
                <a:rect l="l" t="t" r="r" b="b"/>
                <a:pathLst>
                  <a:path w="505" h="96" extrusionOk="0">
                    <a:moveTo>
                      <a:pt x="1" y="96"/>
                    </a:moveTo>
                    <a:lnTo>
                      <a:pt x="504"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4" name="Google Shape;3704;p38"/>
              <p:cNvSpPr/>
              <p:nvPr/>
            </p:nvSpPr>
            <p:spPr>
              <a:xfrm>
                <a:off x="6142268" y="3371707"/>
                <a:ext cx="17373" cy="3304"/>
              </a:xfrm>
              <a:custGeom>
                <a:avLst/>
                <a:gdLst/>
                <a:ahLst/>
                <a:cxnLst/>
                <a:rect l="l" t="t" r="r" b="b"/>
                <a:pathLst>
                  <a:path w="510" h="97" extrusionOk="0">
                    <a:moveTo>
                      <a:pt x="0" y="96"/>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5" name="Google Shape;3705;p38"/>
              <p:cNvSpPr/>
              <p:nvPr/>
            </p:nvSpPr>
            <p:spPr>
              <a:xfrm>
                <a:off x="6138385" y="3350553"/>
                <a:ext cx="17271" cy="3304"/>
              </a:xfrm>
              <a:custGeom>
                <a:avLst/>
                <a:gdLst/>
                <a:ahLst/>
                <a:cxnLst/>
                <a:rect l="l" t="t" r="r" b="b"/>
                <a:pathLst>
                  <a:path w="507" h="97" extrusionOk="0">
                    <a:moveTo>
                      <a:pt x="0" y="97"/>
                    </a:moveTo>
                    <a:lnTo>
                      <a:pt x="506"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6" name="Google Shape;3706;p38"/>
              <p:cNvSpPr/>
              <p:nvPr/>
            </p:nvSpPr>
            <p:spPr>
              <a:xfrm>
                <a:off x="6134365" y="3329432"/>
                <a:ext cx="17305" cy="3270"/>
              </a:xfrm>
              <a:custGeom>
                <a:avLst/>
                <a:gdLst/>
                <a:ahLst/>
                <a:cxnLst/>
                <a:rect l="l" t="t" r="r" b="b"/>
                <a:pathLst>
                  <a:path w="508" h="96" extrusionOk="0">
                    <a:moveTo>
                      <a:pt x="1"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7" name="Google Shape;3707;p38"/>
              <p:cNvSpPr/>
              <p:nvPr/>
            </p:nvSpPr>
            <p:spPr>
              <a:xfrm>
                <a:off x="6130277" y="3308074"/>
                <a:ext cx="17373" cy="3509"/>
              </a:xfrm>
              <a:custGeom>
                <a:avLst/>
                <a:gdLst/>
                <a:ahLst/>
                <a:cxnLst/>
                <a:rect l="l" t="t" r="r" b="b"/>
                <a:pathLst>
                  <a:path w="510" h="103" extrusionOk="0">
                    <a:moveTo>
                      <a:pt x="0" y="102"/>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8" name="Google Shape;3708;p38"/>
              <p:cNvSpPr/>
              <p:nvPr/>
            </p:nvSpPr>
            <p:spPr>
              <a:xfrm>
                <a:off x="6126394" y="3286919"/>
                <a:ext cx="17373" cy="3509"/>
              </a:xfrm>
              <a:custGeom>
                <a:avLst/>
                <a:gdLst/>
                <a:ahLst/>
                <a:cxnLst/>
                <a:rect l="l" t="t" r="r" b="b"/>
                <a:pathLst>
                  <a:path w="510" h="103" extrusionOk="0">
                    <a:moveTo>
                      <a:pt x="0" y="103"/>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9" name="Google Shape;3709;p38"/>
              <p:cNvSpPr/>
              <p:nvPr/>
            </p:nvSpPr>
            <p:spPr>
              <a:xfrm>
                <a:off x="6122272" y="3265799"/>
                <a:ext cx="17407" cy="3304"/>
              </a:xfrm>
              <a:custGeom>
                <a:avLst/>
                <a:gdLst/>
                <a:ahLst/>
                <a:cxnLst/>
                <a:rect l="l" t="t" r="r" b="b"/>
                <a:pathLst>
                  <a:path w="511" h="97" extrusionOk="0">
                    <a:moveTo>
                      <a:pt x="1" y="96"/>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0" name="Google Shape;3710;p38"/>
              <p:cNvSpPr/>
              <p:nvPr/>
            </p:nvSpPr>
            <p:spPr>
              <a:xfrm>
                <a:off x="6118287" y="3244645"/>
                <a:ext cx="17475" cy="3304"/>
              </a:xfrm>
              <a:custGeom>
                <a:avLst/>
                <a:gdLst/>
                <a:ahLst/>
                <a:cxnLst/>
                <a:rect l="l" t="t" r="r" b="b"/>
                <a:pathLst>
                  <a:path w="513" h="97" extrusionOk="0">
                    <a:moveTo>
                      <a:pt x="0" y="97"/>
                    </a:moveTo>
                    <a:lnTo>
                      <a:pt x="513"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1" name="Google Shape;3711;p38"/>
              <p:cNvSpPr/>
              <p:nvPr/>
            </p:nvSpPr>
            <p:spPr>
              <a:xfrm>
                <a:off x="6114403" y="3223422"/>
                <a:ext cx="17271" cy="3270"/>
              </a:xfrm>
              <a:custGeom>
                <a:avLst/>
                <a:gdLst/>
                <a:ahLst/>
                <a:cxnLst/>
                <a:rect l="l" t="t" r="r" b="b"/>
                <a:pathLst>
                  <a:path w="507" h="96" extrusionOk="0">
                    <a:moveTo>
                      <a:pt x="0"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2" name="Google Shape;3712;p38"/>
              <p:cNvSpPr/>
              <p:nvPr/>
            </p:nvSpPr>
            <p:spPr>
              <a:xfrm>
                <a:off x="6110281" y="3202268"/>
                <a:ext cx="17407" cy="3304"/>
              </a:xfrm>
              <a:custGeom>
                <a:avLst/>
                <a:gdLst/>
                <a:ahLst/>
                <a:cxnLst/>
                <a:rect l="l" t="t" r="r" b="b"/>
                <a:pathLst>
                  <a:path w="511" h="97" extrusionOk="0">
                    <a:moveTo>
                      <a:pt x="1" y="96"/>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3" name="Google Shape;3713;p38"/>
              <p:cNvSpPr/>
              <p:nvPr/>
            </p:nvSpPr>
            <p:spPr>
              <a:xfrm>
                <a:off x="6106398" y="3181011"/>
                <a:ext cx="17373" cy="3406"/>
              </a:xfrm>
              <a:custGeom>
                <a:avLst/>
                <a:gdLst/>
                <a:ahLst/>
                <a:cxnLst/>
                <a:rect l="l" t="t" r="r" b="b"/>
                <a:pathLst>
                  <a:path w="510" h="100" extrusionOk="0">
                    <a:moveTo>
                      <a:pt x="1" y="100"/>
                    </a:moveTo>
                    <a:lnTo>
                      <a:pt x="510"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4" name="Google Shape;3714;p38"/>
              <p:cNvSpPr/>
              <p:nvPr/>
            </p:nvSpPr>
            <p:spPr>
              <a:xfrm>
                <a:off x="6102310" y="3159789"/>
                <a:ext cx="17373" cy="3509"/>
              </a:xfrm>
              <a:custGeom>
                <a:avLst/>
                <a:gdLst/>
                <a:ahLst/>
                <a:cxnLst/>
                <a:rect l="l" t="t" r="r" b="b"/>
                <a:pathLst>
                  <a:path w="510" h="103" extrusionOk="0">
                    <a:moveTo>
                      <a:pt x="0" y="102"/>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5" name="Google Shape;3715;p38"/>
              <p:cNvSpPr/>
              <p:nvPr/>
            </p:nvSpPr>
            <p:spPr>
              <a:xfrm>
                <a:off x="6098393" y="3138634"/>
                <a:ext cx="17305" cy="3304"/>
              </a:xfrm>
              <a:custGeom>
                <a:avLst/>
                <a:gdLst/>
                <a:ahLst/>
                <a:cxnLst/>
                <a:rect l="l" t="t" r="r" b="b"/>
                <a:pathLst>
                  <a:path w="508" h="97" extrusionOk="0">
                    <a:moveTo>
                      <a:pt x="1" y="96"/>
                    </a:moveTo>
                    <a:lnTo>
                      <a:pt x="507" y="1"/>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6" name="Google Shape;3716;p38"/>
              <p:cNvSpPr/>
              <p:nvPr/>
            </p:nvSpPr>
            <p:spPr>
              <a:xfrm>
                <a:off x="6094407" y="3117514"/>
                <a:ext cx="17271" cy="3270"/>
              </a:xfrm>
              <a:custGeom>
                <a:avLst/>
                <a:gdLst/>
                <a:ahLst/>
                <a:cxnLst/>
                <a:rect l="l" t="t" r="r" b="b"/>
                <a:pathLst>
                  <a:path w="507" h="96" extrusionOk="0">
                    <a:moveTo>
                      <a:pt x="1" y="96"/>
                    </a:moveTo>
                    <a:lnTo>
                      <a:pt x="507"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7" name="Google Shape;3717;p38"/>
              <p:cNvSpPr/>
              <p:nvPr/>
            </p:nvSpPr>
            <p:spPr>
              <a:xfrm>
                <a:off x="6090319" y="3096258"/>
                <a:ext cx="17373" cy="3406"/>
              </a:xfrm>
              <a:custGeom>
                <a:avLst/>
                <a:gdLst/>
                <a:ahLst/>
                <a:cxnLst/>
                <a:rect l="l" t="t" r="r" b="b"/>
                <a:pathLst>
                  <a:path w="510" h="100" extrusionOk="0">
                    <a:moveTo>
                      <a:pt x="0" y="99"/>
                    </a:moveTo>
                    <a:lnTo>
                      <a:pt x="51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18" name="Google Shape;3718;p38"/>
            <p:cNvGrpSpPr/>
            <p:nvPr/>
          </p:nvGrpSpPr>
          <p:grpSpPr>
            <a:xfrm rot="4276347">
              <a:off x="1305836" y="4389361"/>
              <a:ext cx="602937" cy="1102327"/>
              <a:chOff x="5873325" y="3529053"/>
              <a:chExt cx="251604" cy="459980"/>
            </a:xfrm>
          </p:grpSpPr>
          <p:sp>
            <p:nvSpPr>
              <p:cNvPr id="3719" name="Google Shape;3719;p38"/>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0" name="Google Shape;3720;p38"/>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1" name="Google Shape;3721;p38"/>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2" name="Google Shape;3722;p38"/>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3" name="Google Shape;3723;p38"/>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4" name="Google Shape;3724;p38"/>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5" name="Google Shape;3725;p38"/>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6" name="Google Shape;3726;p38"/>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7" name="Google Shape;3727;p38"/>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28" name="Google Shape;3728;p38"/>
            <p:cNvGrpSpPr/>
            <p:nvPr/>
          </p:nvGrpSpPr>
          <p:grpSpPr>
            <a:xfrm>
              <a:off x="-721433" y="4063338"/>
              <a:ext cx="1677686" cy="1587082"/>
              <a:chOff x="-721433" y="4063338"/>
              <a:chExt cx="1677686" cy="1587082"/>
            </a:xfrm>
          </p:grpSpPr>
          <p:grpSp>
            <p:nvGrpSpPr>
              <p:cNvPr id="3729" name="Google Shape;3729;p38"/>
              <p:cNvGrpSpPr/>
              <p:nvPr/>
            </p:nvGrpSpPr>
            <p:grpSpPr>
              <a:xfrm>
                <a:off x="295758" y="4282413"/>
                <a:ext cx="660489" cy="1368007"/>
                <a:chOff x="5682507" y="1165906"/>
                <a:chExt cx="695618" cy="1440766"/>
              </a:xfrm>
            </p:grpSpPr>
            <p:sp>
              <p:nvSpPr>
                <p:cNvPr id="3730" name="Google Shape;3730;p38"/>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1" name="Google Shape;3731;p38"/>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2" name="Google Shape;3732;p38"/>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33" name="Google Shape;3733;p38"/>
              <p:cNvGrpSpPr/>
              <p:nvPr/>
            </p:nvGrpSpPr>
            <p:grpSpPr>
              <a:xfrm rot="-3077775">
                <a:off x="-214807" y="4019568"/>
                <a:ext cx="664434" cy="1617422"/>
                <a:chOff x="6882843" y="753846"/>
                <a:chExt cx="709229" cy="1726466"/>
              </a:xfrm>
            </p:grpSpPr>
            <p:sp>
              <p:nvSpPr>
                <p:cNvPr id="3734" name="Google Shape;3734;p38"/>
                <p:cNvSpPr/>
                <p:nvPr/>
              </p:nvSpPr>
              <p:spPr>
                <a:xfrm>
                  <a:off x="6882843" y="753846"/>
                  <a:ext cx="709229" cy="1726466"/>
                </a:xfrm>
                <a:custGeom>
                  <a:avLst/>
                  <a:gdLst/>
                  <a:ahLst/>
                  <a:cxnLst/>
                  <a:rect l="l" t="t" r="r" b="b"/>
                  <a:pathLst>
                    <a:path w="9952" h="24226" extrusionOk="0">
                      <a:moveTo>
                        <a:pt x="6645" y="0"/>
                      </a:moveTo>
                      <a:cubicBezTo>
                        <a:pt x="5533" y="0"/>
                        <a:pt x="4562" y="970"/>
                        <a:pt x="3918" y="1934"/>
                      </a:cubicBezTo>
                      <a:cubicBezTo>
                        <a:pt x="1501" y="5559"/>
                        <a:pt x="772" y="9995"/>
                        <a:pt x="504" y="14265"/>
                      </a:cubicBezTo>
                      <a:cubicBezTo>
                        <a:pt x="368" y="16395"/>
                        <a:pt x="322" y="18541"/>
                        <a:pt x="318" y="20675"/>
                      </a:cubicBezTo>
                      <a:cubicBezTo>
                        <a:pt x="318" y="21588"/>
                        <a:pt x="0" y="23530"/>
                        <a:pt x="954" y="24099"/>
                      </a:cubicBezTo>
                      <a:cubicBezTo>
                        <a:pt x="1108" y="24190"/>
                        <a:pt x="1280" y="24226"/>
                        <a:pt x="1456" y="24226"/>
                      </a:cubicBezTo>
                      <a:cubicBezTo>
                        <a:pt x="1724" y="24226"/>
                        <a:pt x="2002" y="24142"/>
                        <a:pt x="2239" y="24049"/>
                      </a:cubicBezTo>
                      <a:cubicBezTo>
                        <a:pt x="3888" y="23401"/>
                        <a:pt x="4826" y="20854"/>
                        <a:pt x="5576" y="19393"/>
                      </a:cubicBezTo>
                      <a:cubicBezTo>
                        <a:pt x="6589" y="17430"/>
                        <a:pt x="7450" y="15383"/>
                        <a:pt x="8145" y="13289"/>
                      </a:cubicBezTo>
                      <a:cubicBezTo>
                        <a:pt x="9260" y="9924"/>
                        <a:pt x="9951" y="6287"/>
                        <a:pt x="9158" y="2829"/>
                      </a:cubicBezTo>
                      <a:cubicBezTo>
                        <a:pt x="8880" y="1619"/>
                        <a:pt x="8232" y="270"/>
                        <a:pt x="7009" y="35"/>
                      </a:cubicBezTo>
                      <a:cubicBezTo>
                        <a:pt x="6886" y="11"/>
                        <a:pt x="6765" y="0"/>
                        <a:pt x="6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35" name="Google Shape;3735;p38"/>
                <p:cNvGrpSpPr/>
                <p:nvPr/>
              </p:nvGrpSpPr>
              <p:grpSpPr>
                <a:xfrm>
                  <a:off x="6907501" y="770808"/>
                  <a:ext cx="650015" cy="1681783"/>
                  <a:chOff x="6907501" y="770808"/>
                  <a:chExt cx="650015" cy="1681783"/>
                </a:xfrm>
              </p:grpSpPr>
              <p:sp>
                <p:nvSpPr>
                  <p:cNvPr id="3736" name="Google Shape;3736;p38"/>
                  <p:cNvSpPr/>
                  <p:nvPr/>
                </p:nvSpPr>
                <p:spPr>
                  <a:xfrm>
                    <a:off x="6999648" y="770808"/>
                    <a:ext cx="407565" cy="1681783"/>
                  </a:xfrm>
                  <a:custGeom>
                    <a:avLst/>
                    <a:gdLst/>
                    <a:ahLst/>
                    <a:cxnLst/>
                    <a:rect l="l" t="t" r="r" b="b"/>
                    <a:pathLst>
                      <a:path w="5719" h="23599" extrusionOk="0">
                        <a:moveTo>
                          <a:pt x="5614" y="1"/>
                        </a:moveTo>
                        <a:cubicBezTo>
                          <a:pt x="5132" y="8146"/>
                          <a:pt x="3243" y="16068"/>
                          <a:pt x="1" y="23555"/>
                        </a:cubicBezTo>
                        <a:lnTo>
                          <a:pt x="94" y="23598"/>
                        </a:lnTo>
                        <a:cubicBezTo>
                          <a:pt x="3341" y="16099"/>
                          <a:pt x="5231" y="8164"/>
                          <a:pt x="5719" y="10"/>
                        </a:cubicBezTo>
                        <a:lnTo>
                          <a:pt x="5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7" name="Google Shape;3737;p38"/>
                  <p:cNvSpPr/>
                  <p:nvPr/>
                </p:nvSpPr>
                <p:spPr>
                  <a:xfrm>
                    <a:off x="7195488" y="869867"/>
                    <a:ext cx="171891" cy="303233"/>
                  </a:xfrm>
                  <a:custGeom>
                    <a:avLst/>
                    <a:gdLst/>
                    <a:ahLst/>
                    <a:cxnLst/>
                    <a:rect l="l" t="t" r="r" b="b"/>
                    <a:pathLst>
                      <a:path w="2412" h="4255" extrusionOk="0">
                        <a:moveTo>
                          <a:pt x="44" y="0"/>
                        </a:moveTo>
                        <a:lnTo>
                          <a:pt x="1" y="25"/>
                        </a:lnTo>
                        <a:lnTo>
                          <a:pt x="2369" y="4255"/>
                        </a:lnTo>
                        <a:lnTo>
                          <a:pt x="2412" y="4230"/>
                        </a:lnTo>
                        <a:lnTo>
                          <a:pt x="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8" name="Google Shape;3738;p38"/>
                  <p:cNvSpPr/>
                  <p:nvPr/>
                </p:nvSpPr>
                <p:spPr>
                  <a:xfrm>
                    <a:off x="7030507" y="1179447"/>
                    <a:ext cx="276152" cy="319766"/>
                  </a:xfrm>
                  <a:custGeom>
                    <a:avLst/>
                    <a:gdLst/>
                    <a:ahLst/>
                    <a:cxnLst/>
                    <a:rect l="l" t="t" r="r" b="b"/>
                    <a:pathLst>
                      <a:path w="3875" h="4487" extrusionOk="0">
                        <a:moveTo>
                          <a:pt x="37" y="0"/>
                        </a:moveTo>
                        <a:lnTo>
                          <a:pt x="0" y="34"/>
                        </a:lnTo>
                        <a:lnTo>
                          <a:pt x="3838" y="4486"/>
                        </a:lnTo>
                        <a:lnTo>
                          <a:pt x="3875" y="4452"/>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9" name="Google Shape;3739;p38"/>
                  <p:cNvSpPr/>
                  <p:nvPr/>
                </p:nvSpPr>
                <p:spPr>
                  <a:xfrm>
                    <a:off x="6945557" y="1497792"/>
                    <a:ext cx="286984" cy="306154"/>
                  </a:xfrm>
                  <a:custGeom>
                    <a:avLst/>
                    <a:gdLst/>
                    <a:ahLst/>
                    <a:cxnLst/>
                    <a:rect l="l" t="t" r="r" b="b"/>
                    <a:pathLst>
                      <a:path w="4027" h="4296" extrusionOk="0">
                        <a:moveTo>
                          <a:pt x="37" y="1"/>
                        </a:moveTo>
                        <a:lnTo>
                          <a:pt x="0" y="35"/>
                        </a:lnTo>
                        <a:cubicBezTo>
                          <a:pt x="1279" y="1344"/>
                          <a:pt x="2767" y="2934"/>
                          <a:pt x="3986" y="4295"/>
                        </a:cubicBezTo>
                        <a:lnTo>
                          <a:pt x="4026" y="4261"/>
                        </a:lnTo>
                        <a:cubicBezTo>
                          <a:pt x="2807" y="2900"/>
                          <a:pt x="1316" y="130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0" name="Google Shape;3740;p38"/>
                  <p:cNvSpPr/>
                  <p:nvPr/>
                </p:nvSpPr>
                <p:spPr>
                  <a:xfrm>
                    <a:off x="6914058" y="1774162"/>
                    <a:ext cx="237526" cy="292044"/>
                  </a:xfrm>
                  <a:custGeom>
                    <a:avLst/>
                    <a:gdLst/>
                    <a:ahLst/>
                    <a:cxnLst/>
                    <a:rect l="l" t="t" r="r" b="b"/>
                    <a:pathLst>
                      <a:path w="3333" h="4098" extrusionOk="0">
                        <a:moveTo>
                          <a:pt x="41" y="1"/>
                        </a:moveTo>
                        <a:lnTo>
                          <a:pt x="1" y="38"/>
                        </a:lnTo>
                        <a:cubicBezTo>
                          <a:pt x="1119" y="1365"/>
                          <a:pt x="2227" y="2730"/>
                          <a:pt x="3295" y="4098"/>
                        </a:cubicBezTo>
                        <a:lnTo>
                          <a:pt x="3332" y="4061"/>
                        </a:lnTo>
                        <a:cubicBezTo>
                          <a:pt x="2264" y="2696"/>
                          <a:pt x="1156" y="1328"/>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1" name="Google Shape;3741;p38"/>
                  <p:cNvSpPr/>
                  <p:nvPr/>
                </p:nvSpPr>
                <p:spPr>
                  <a:xfrm>
                    <a:off x="6907501" y="2024590"/>
                    <a:ext cx="167900" cy="257694"/>
                  </a:xfrm>
                  <a:custGeom>
                    <a:avLst/>
                    <a:gdLst/>
                    <a:ahLst/>
                    <a:cxnLst/>
                    <a:rect l="l" t="t" r="r" b="b"/>
                    <a:pathLst>
                      <a:path w="2356" h="3616" extrusionOk="0">
                        <a:moveTo>
                          <a:pt x="43" y="0"/>
                        </a:moveTo>
                        <a:lnTo>
                          <a:pt x="0" y="31"/>
                        </a:lnTo>
                        <a:cubicBezTo>
                          <a:pt x="812" y="1192"/>
                          <a:pt x="1587" y="2396"/>
                          <a:pt x="2310" y="3615"/>
                        </a:cubicBezTo>
                        <a:lnTo>
                          <a:pt x="2356" y="3588"/>
                        </a:lnTo>
                        <a:cubicBezTo>
                          <a:pt x="1634" y="2368"/>
                          <a:pt x="855" y="1161"/>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2" name="Google Shape;3742;p38"/>
                  <p:cNvSpPr/>
                  <p:nvPr/>
                </p:nvSpPr>
                <p:spPr>
                  <a:xfrm>
                    <a:off x="7365600" y="969284"/>
                    <a:ext cx="175169" cy="179445"/>
                  </a:xfrm>
                  <a:custGeom>
                    <a:avLst/>
                    <a:gdLst/>
                    <a:ahLst/>
                    <a:cxnLst/>
                    <a:rect l="l" t="t" r="r" b="b"/>
                    <a:pathLst>
                      <a:path w="2458" h="2518" extrusionOk="0">
                        <a:moveTo>
                          <a:pt x="2421" y="1"/>
                        </a:moveTo>
                        <a:cubicBezTo>
                          <a:pt x="1911" y="572"/>
                          <a:pt x="1380" y="1165"/>
                          <a:pt x="794" y="1683"/>
                        </a:cubicBezTo>
                        <a:cubicBezTo>
                          <a:pt x="754" y="1720"/>
                          <a:pt x="710" y="1754"/>
                          <a:pt x="667" y="1795"/>
                        </a:cubicBezTo>
                        <a:cubicBezTo>
                          <a:pt x="429" y="2001"/>
                          <a:pt x="182" y="2218"/>
                          <a:pt x="0" y="2489"/>
                        </a:cubicBezTo>
                        <a:lnTo>
                          <a:pt x="43" y="2517"/>
                        </a:lnTo>
                        <a:cubicBezTo>
                          <a:pt x="219" y="2252"/>
                          <a:pt x="463" y="2042"/>
                          <a:pt x="701" y="1832"/>
                        </a:cubicBezTo>
                        <a:cubicBezTo>
                          <a:pt x="744" y="1798"/>
                          <a:pt x="788" y="1761"/>
                          <a:pt x="831" y="1720"/>
                        </a:cubicBezTo>
                        <a:cubicBezTo>
                          <a:pt x="1417" y="1205"/>
                          <a:pt x="1945" y="609"/>
                          <a:pt x="2458" y="35"/>
                        </a:cubicBez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3" name="Google Shape;3743;p38"/>
                  <p:cNvSpPr/>
                  <p:nvPr/>
                </p:nvSpPr>
                <p:spPr>
                  <a:xfrm>
                    <a:off x="7304668" y="1231827"/>
                    <a:ext cx="252848" cy="262540"/>
                  </a:xfrm>
                  <a:custGeom>
                    <a:avLst/>
                    <a:gdLst/>
                    <a:ahLst/>
                    <a:cxnLst/>
                    <a:rect l="l" t="t" r="r" b="b"/>
                    <a:pathLst>
                      <a:path w="3548" h="3684" extrusionOk="0">
                        <a:moveTo>
                          <a:pt x="3507" y="0"/>
                        </a:moveTo>
                        <a:cubicBezTo>
                          <a:pt x="2470" y="1331"/>
                          <a:pt x="1294" y="2560"/>
                          <a:pt x="0" y="3643"/>
                        </a:cubicBezTo>
                        <a:lnTo>
                          <a:pt x="37" y="3683"/>
                        </a:lnTo>
                        <a:cubicBezTo>
                          <a:pt x="1334" y="2594"/>
                          <a:pt x="2513" y="1368"/>
                          <a:pt x="3547" y="31"/>
                        </a:cubicBezTo>
                        <a:lnTo>
                          <a:pt x="3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4" name="Google Shape;3744;p38"/>
                  <p:cNvSpPr/>
                  <p:nvPr/>
                </p:nvSpPr>
                <p:spPr>
                  <a:xfrm>
                    <a:off x="7230052" y="1539411"/>
                    <a:ext cx="279074" cy="268241"/>
                  </a:xfrm>
                  <a:custGeom>
                    <a:avLst/>
                    <a:gdLst/>
                    <a:ahLst/>
                    <a:cxnLst/>
                    <a:rect l="l" t="t" r="r" b="b"/>
                    <a:pathLst>
                      <a:path w="3916" h="3764" extrusionOk="0">
                        <a:moveTo>
                          <a:pt x="3878" y="0"/>
                        </a:moveTo>
                        <a:cubicBezTo>
                          <a:pt x="2693" y="1343"/>
                          <a:pt x="1390" y="2594"/>
                          <a:pt x="0" y="3724"/>
                        </a:cubicBezTo>
                        <a:lnTo>
                          <a:pt x="31" y="3764"/>
                        </a:lnTo>
                        <a:cubicBezTo>
                          <a:pt x="1424" y="2631"/>
                          <a:pt x="2733" y="1377"/>
                          <a:pt x="3915" y="34"/>
                        </a:cubicBezTo>
                        <a:lnTo>
                          <a:pt x="3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5" name="Google Shape;3745;p38"/>
                  <p:cNvSpPr/>
                  <p:nvPr/>
                </p:nvSpPr>
                <p:spPr>
                  <a:xfrm>
                    <a:off x="7159641" y="1846782"/>
                    <a:ext cx="251352" cy="187997"/>
                  </a:xfrm>
                  <a:custGeom>
                    <a:avLst/>
                    <a:gdLst/>
                    <a:ahLst/>
                    <a:cxnLst/>
                    <a:rect l="l" t="t" r="r" b="b"/>
                    <a:pathLst>
                      <a:path w="3527" h="2638" extrusionOk="0">
                        <a:moveTo>
                          <a:pt x="3495" y="0"/>
                        </a:moveTo>
                        <a:lnTo>
                          <a:pt x="0" y="2594"/>
                        </a:lnTo>
                        <a:lnTo>
                          <a:pt x="31" y="2637"/>
                        </a:lnTo>
                        <a:lnTo>
                          <a:pt x="3526" y="44"/>
                        </a:lnTo>
                        <a:lnTo>
                          <a:pt x="3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6" name="Google Shape;3746;p38"/>
                  <p:cNvSpPr/>
                  <p:nvPr/>
                </p:nvSpPr>
                <p:spPr>
                  <a:xfrm>
                    <a:off x="7080179" y="2111250"/>
                    <a:ext cx="208450" cy="144169"/>
                  </a:xfrm>
                  <a:custGeom>
                    <a:avLst/>
                    <a:gdLst/>
                    <a:ahLst/>
                    <a:cxnLst/>
                    <a:rect l="l" t="t" r="r" b="b"/>
                    <a:pathLst>
                      <a:path w="2925" h="2023" extrusionOk="0">
                        <a:moveTo>
                          <a:pt x="2897" y="1"/>
                        </a:moveTo>
                        <a:cubicBezTo>
                          <a:pt x="1912" y="624"/>
                          <a:pt x="939" y="1288"/>
                          <a:pt x="1" y="1980"/>
                        </a:cubicBezTo>
                        <a:lnTo>
                          <a:pt x="35" y="2023"/>
                        </a:lnTo>
                        <a:cubicBezTo>
                          <a:pt x="967" y="1331"/>
                          <a:pt x="1940" y="667"/>
                          <a:pt x="2925" y="41"/>
                        </a:cubicBez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grpSp>
        <p:nvGrpSpPr>
          <p:cNvPr id="3" name="Google Shape;3490;p38"/>
          <p:cNvGrpSpPr/>
          <p:nvPr/>
        </p:nvGrpSpPr>
        <p:grpSpPr>
          <a:xfrm>
            <a:off x="4215130" y="4356100"/>
            <a:ext cx="2000318" cy="803911"/>
            <a:chOff x="3525652" y="3855634"/>
            <a:chExt cx="2899626" cy="1426495"/>
          </a:xfrm>
        </p:grpSpPr>
        <p:grpSp>
          <p:nvGrpSpPr>
            <p:cNvPr id="4" name="Google Shape;3491;p38"/>
            <p:cNvGrpSpPr/>
            <p:nvPr/>
          </p:nvGrpSpPr>
          <p:grpSpPr>
            <a:xfrm>
              <a:off x="4337482" y="3855634"/>
              <a:ext cx="595540" cy="1426488"/>
              <a:chOff x="3751246" y="2303702"/>
              <a:chExt cx="642022" cy="1537827"/>
            </a:xfrm>
          </p:grpSpPr>
          <p:sp>
            <p:nvSpPr>
              <p:cNvPr id="5"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1" name="Google Shape;3498;p38"/>
            <p:cNvGrpSpPr/>
            <p:nvPr/>
          </p:nvGrpSpPr>
          <p:grpSpPr>
            <a:xfrm>
              <a:off x="3525652" y="4244096"/>
              <a:ext cx="2899626" cy="1038025"/>
              <a:chOff x="2345786" y="2722484"/>
              <a:chExt cx="3125944" cy="1119044"/>
            </a:xfrm>
          </p:grpSpPr>
          <p:sp>
            <p:nvSpPr>
              <p:cNvPr id="12"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 name="Google Shape;3501;p38"/>
              <p:cNvSpPr/>
              <p:nvPr/>
            </p:nvSpPr>
            <p:spPr>
              <a:xfrm>
                <a:off x="4426701" y="2885216"/>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9" name="Google Shape;3506;p38"/>
            <p:cNvGrpSpPr/>
            <p:nvPr/>
          </p:nvGrpSpPr>
          <p:grpSpPr>
            <a:xfrm>
              <a:off x="4871021" y="4650702"/>
              <a:ext cx="584888" cy="631427"/>
              <a:chOff x="945981" y="3366523"/>
              <a:chExt cx="980040" cy="1058020"/>
            </a:xfrm>
          </p:grpSpPr>
          <p:sp>
            <p:nvSpPr>
              <p:cNvPr id="20"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3"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6"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28" name="Google Shape;3490;p38"/>
          <p:cNvGrpSpPr/>
          <p:nvPr/>
        </p:nvGrpSpPr>
        <p:grpSpPr>
          <a:xfrm>
            <a:off x="2459355" y="4318635"/>
            <a:ext cx="1331595" cy="803910"/>
            <a:chOff x="3525652" y="3855634"/>
            <a:chExt cx="1930257" cy="1426494"/>
          </a:xfrm>
        </p:grpSpPr>
        <p:grpSp>
          <p:nvGrpSpPr>
            <p:cNvPr id="29" name="Google Shape;3491;p38"/>
            <p:cNvGrpSpPr/>
            <p:nvPr/>
          </p:nvGrpSpPr>
          <p:grpSpPr>
            <a:xfrm>
              <a:off x="4337482" y="3855634"/>
              <a:ext cx="595540" cy="1426488"/>
              <a:chOff x="3751246" y="2303702"/>
              <a:chExt cx="642022" cy="1537827"/>
            </a:xfrm>
          </p:grpSpPr>
          <p:sp>
            <p:nvSpPr>
              <p:cNvPr id="30"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3498;p38"/>
            <p:cNvGrpSpPr/>
            <p:nvPr/>
          </p:nvGrpSpPr>
          <p:grpSpPr>
            <a:xfrm>
              <a:off x="3525652" y="4244096"/>
              <a:ext cx="969369" cy="1038026"/>
              <a:chOff x="2345786" y="2722484"/>
              <a:chExt cx="1045029" cy="1119045"/>
            </a:xfrm>
          </p:grpSpPr>
          <p:sp>
            <p:nvSpPr>
              <p:cNvPr id="37"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3506;p38"/>
            <p:cNvGrpSpPr/>
            <p:nvPr/>
          </p:nvGrpSpPr>
          <p:grpSpPr>
            <a:xfrm>
              <a:off x="4871021" y="4650702"/>
              <a:ext cx="584888" cy="631427"/>
              <a:chOff x="945981" y="3366523"/>
              <a:chExt cx="980040" cy="1058020"/>
            </a:xfrm>
          </p:grpSpPr>
          <p:sp>
            <p:nvSpPr>
              <p:cNvPr id="45"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2" name="Google Shape;3490;p38"/>
          <p:cNvGrpSpPr/>
          <p:nvPr/>
        </p:nvGrpSpPr>
        <p:grpSpPr>
          <a:xfrm>
            <a:off x="8285480" y="6985"/>
            <a:ext cx="650875" cy="45339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88" name="Google Shape;4688;p51"/>
          <p:cNvSpPr txBox="1">
            <a:spLocks noGrp="1"/>
          </p:cNvSpPr>
          <p:nvPr>
            <p:ph type="title"/>
          </p:nvPr>
        </p:nvSpPr>
        <p:spPr>
          <a:xfrm>
            <a:off x="1248600" y="1274700"/>
            <a:ext cx="6646800" cy="31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Vocabulary</a:t>
            </a:r>
            <a:endParaRPr dirty="0">
              <a:solidFill>
                <a:schemeClr val="lt1"/>
              </a:solidFill>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2" name="Google Shape;3490;p38"/>
          <p:cNvGrpSpPr/>
          <p:nvPr/>
        </p:nvGrpSpPr>
        <p:grpSpPr>
          <a:xfrm>
            <a:off x="2627630" y="4229100"/>
            <a:ext cx="1185545" cy="838201"/>
            <a:chOff x="3525652" y="3855634"/>
            <a:chExt cx="1930257" cy="1426495"/>
          </a:xfrm>
        </p:grpSpPr>
        <p:grpSp>
          <p:nvGrpSpPr>
            <p:cNvPr id="3" name="Google Shape;3491;p38"/>
            <p:cNvGrpSpPr/>
            <p:nvPr/>
          </p:nvGrpSpPr>
          <p:grpSpPr>
            <a:xfrm>
              <a:off x="4337482" y="3855634"/>
              <a:ext cx="595540" cy="1426488"/>
              <a:chOff x="3751246" y="2303702"/>
              <a:chExt cx="642022" cy="1537827"/>
            </a:xfrm>
          </p:grpSpPr>
          <p:sp>
            <p:nvSpPr>
              <p:cNvPr id="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0" name="Google Shape;3498;p38"/>
            <p:cNvGrpSpPr/>
            <p:nvPr/>
          </p:nvGrpSpPr>
          <p:grpSpPr>
            <a:xfrm>
              <a:off x="3525652" y="4244096"/>
              <a:ext cx="969369" cy="1038025"/>
              <a:chOff x="2345786" y="2722484"/>
              <a:chExt cx="1045029" cy="1119044"/>
            </a:xfrm>
          </p:grpSpPr>
          <p:sp>
            <p:nvSpPr>
              <p:cNvPr id="1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8" name="Google Shape;3506;p38"/>
            <p:cNvGrpSpPr/>
            <p:nvPr/>
          </p:nvGrpSpPr>
          <p:grpSpPr>
            <a:xfrm>
              <a:off x="4871021" y="4650702"/>
              <a:ext cx="584888" cy="631427"/>
              <a:chOff x="945981" y="3366523"/>
              <a:chExt cx="980040" cy="1058020"/>
            </a:xfrm>
          </p:grpSpPr>
          <p:sp>
            <p:nvSpPr>
              <p:cNvPr id="1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27" name="Google Shape;3490;p38"/>
          <p:cNvGrpSpPr/>
          <p:nvPr/>
        </p:nvGrpSpPr>
        <p:grpSpPr>
          <a:xfrm>
            <a:off x="3629025" y="4246880"/>
            <a:ext cx="1185545" cy="838201"/>
            <a:chOff x="3525652" y="3855634"/>
            <a:chExt cx="1930257" cy="1426495"/>
          </a:xfrm>
        </p:grpSpPr>
        <p:grpSp>
          <p:nvGrpSpPr>
            <p:cNvPr id="28" name="Google Shape;3491;p38"/>
            <p:cNvGrpSpPr/>
            <p:nvPr/>
          </p:nvGrpSpPr>
          <p:grpSpPr>
            <a:xfrm>
              <a:off x="4337482" y="3855634"/>
              <a:ext cx="595540" cy="1426488"/>
              <a:chOff x="3751246" y="2303702"/>
              <a:chExt cx="642022" cy="1537827"/>
            </a:xfrm>
          </p:grpSpPr>
          <p:sp>
            <p:nvSpPr>
              <p:cNvPr id="29"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0"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1"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3"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4"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35" name="Google Shape;3498;p38"/>
            <p:cNvGrpSpPr/>
            <p:nvPr/>
          </p:nvGrpSpPr>
          <p:grpSpPr>
            <a:xfrm>
              <a:off x="3525652" y="4244096"/>
              <a:ext cx="969369" cy="1038025"/>
              <a:chOff x="2345786" y="2722484"/>
              <a:chExt cx="1045029" cy="1119044"/>
            </a:xfrm>
          </p:grpSpPr>
          <p:sp>
            <p:nvSpPr>
              <p:cNvPr id="36"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7"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8"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9"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0"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2"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43" name="Google Shape;3506;p38"/>
            <p:cNvGrpSpPr/>
            <p:nvPr/>
          </p:nvGrpSpPr>
          <p:grpSpPr>
            <a:xfrm>
              <a:off x="4871021" y="4650702"/>
              <a:ext cx="584888" cy="631427"/>
              <a:chOff x="945981" y="3366523"/>
              <a:chExt cx="980040" cy="1058020"/>
            </a:xfrm>
          </p:grpSpPr>
          <p:sp>
            <p:nvSpPr>
              <p:cNvPr id="44"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5"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6"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7"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8"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9"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0"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51" name="Google Shape;3490;p38"/>
          <p:cNvGrpSpPr/>
          <p:nvPr/>
        </p:nvGrpSpPr>
        <p:grpSpPr>
          <a:xfrm>
            <a:off x="4699000" y="4266565"/>
            <a:ext cx="1185545" cy="838201"/>
            <a:chOff x="3525652" y="3855634"/>
            <a:chExt cx="1930257" cy="1426495"/>
          </a:xfrm>
        </p:grpSpPr>
        <p:grpSp>
          <p:nvGrpSpPr>
            <p:cNvPr id="76" name="Google Shape;3491;p38"/>
            <p:cNvGrpSpPr/>
            <p:nvPr/>
          </p:nvGrpSpPr>
          <p:grpSpPr>
            <a:xfrm>
              <a:off x="4337482" y="3855634"/>
              <a:ext cx="595540" cy="1426488"/>
              <a:chOff x="3751246" y="2303702"/>
              <a:chExt cx="642022" cy="1537827"/>
            </a:xfrm>
          </p:grpSpPr>
          <p:sp>
            <p:nvSpPr>
              <p:cNvPr id="77"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8"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9"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0"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1"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2"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83" name="Google Shape;3498;p38"/>
            <p:cNvGrpSpPr/>
            <p:nvPr/>
          </p:nvGrpSpPr>
          <p:grpSpPr>
            <a:xfrm>
              <a:off x="3525652" y="4244096"/>
              <a:ext cx="969369" cy="1038025"/>
              <a:chOff x="2345786" y="2722484"/>
              <a:chExt cx="1045029" cy="1119044"/>
            </a:xfrm>
          </p:grpSpPr>
          <p:sp>
            <p:nvSpPr>
              <p:cNvPr id="84"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5"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6"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7"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8"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9"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0"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91" name="Google Shape;3506;p38"/>
            <p:cNvGrpSpPr/>
            <p:nvPr/>
          </p:nvGrpSpPr>
          <p:grpSpPr>
            <a:xfrm>
              <a:off x="4871021" y="4650702"/>
              <a:ext cx="584888" cy="631427"/>
              <a:chOff x="945981" y="3366523"/>
              <a:chExt cx="980040" cy="1058020"/>
            </a:xfrm>
          </p:grpSpPr>
          <p:sp>
            <p:nvSpPr>
              <p:cNvPr id="92"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3"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4"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5"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6"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7"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8"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99" name="Google Shape;3490;p38"/>
          <p:cNvGrpSpPr/>
          <p:nvPr/>
        </p:nvGrpSpPr>
        <p:grpSpPr>
          <a:xfrm>
            <a:off x="5624830" y="4306570"/>
            <a:ext cx="1185545" cy="838201"/>
            <a:chOff x="3525652" y="3855634"/>
            <a:chExt cx="1930257" cy="1426495"/>
          </a:xfrm>
        </p:grpSpPr>
        <p:grpSp>
          <p:nvGrpSpPr>
            <p:cNvPr id="100" name="Google Shape;3491;p38"/>
            <p:cNvGrpSpPr/>
            <p:nvPr/>
          </p:nvGrpSpPr>
          <p:grpSpPr>
            <a:xfrm>
              <a:off x="4337482" y="3855634"/>
              <a:ext cx="595540" cy="1426488"/>
              <a:chOff x="3751246" y="2303702"/>
              <a:chExt cx="642022" cy="1537827"/>
            </a:xfrm>
          </p:grpSpPr>
          <p:sp>
            <p:nvSpPr>
              <p:cNvPr id="101"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2"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3"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4"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5"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6"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07" name="Google Shape;3498;p38"/>
            <p:cNvGrpSpPr/>
            <p:nvPr/>
          </p:nvGrpSpPr>
          <p:grpSpPr>
            <a:xfrm>
              <a:off x="3525652" y="4244096"/>
              <a:ext cx="969369" cy="1038025"/>
              <a:chOff x="2345786" y="2722484"/>
              <a:chExt cx="1045029" cy="1119044"/>
            </a:xfrm>
          </p:grpSpPr>
          <p:sp>
            <p:nvSpPr>
              <p:cNvPr id="108"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9"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0"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1"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2"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3"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4"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15" name="Google Shape;3506;p38"/>
            <p:cNvGrpSpPr/>
            <p:nvPr/>
          </p:nvGrpSpPr>
          <p:grpSpPr>
            <a:xfrm>
              <a:off x="4871021" y="4650702"/>
              <a:ext cx="584888" cy="631427"/>
              <a:chOff x="945981" y="3366523"/>
              <a:chExt cx="980040" cy="1058020"/>
            </a:xfrm>
          </p:grpSpPr>
          <p:sp>
            <p:nvSpPr>
              <p:cNvPr id="116"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7"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8"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9"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0"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1"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2"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reading a book in a classroom&#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66304" y="277066"/>
            <a:ext cx="4811392" cy="3205127"/>
          </a:xfrm>
          <a:prstGeom prst="rect">
            <a:avLst/>
          </a:prstGeom>
        </p:spPr>
      </p:pic>
      <p:sp>
        <p:nvSpPr>
          <p:cNvPr id="7" name="TextBox 6"/>
          <p:cNvSpPr txBox="1"/>
          <p:nvPr/>
        </p:nvSpPr>
        <p:spPr>
          <a:xfrm>
            <a:off x="2629606" y="4280020"/>
            <a:ext cx="1600118" cy="707886"/>
          </a:xfrm>
          <a:prstGeom prst="rect">
            <a:avLst/>
          </a:prstGeom>
          <a:noFill/>
        </p:spPr>
        <p:txBody>
          <a:bodyPr wrap="none" rtlCol="0">
            <a:spAutoFit/>
          </a:bodyPr>
          <a:lstStyle/>
          <a:p>
            <a:r>
              <a:rPr lang="en-US" sz="4000" dirty="0">
                <a:latin typeface="Patrick Hand" panose="00000500000000000000" pitchFamily="2" charset="77"/>
              </a:rPr>
              <a:t>/</a:t>
            </a:r>
            <a:r>
              <a:rPr lang="en-US" sz="4000" dirty="0" err="1">
                <a:latin typeface="Patrick Hand" panose="00000500000000000000" pitchFamily="2" charset="77"/>
              </a:rPr>
              <a:t>preɪz</a:t>
            </a:r>
            <a:r>
              <a:rPr lang="en-US" sz="4000" dirty="0">
                <a:latin typeface="Patrick Hand" panose="00000500000000000000" pitchFamily="2" charset="77"/>
              </a:rPr>
              <a:t>/</a:t>
            </a:r>
            <a:endParaRPr lang="en-US" sz="4000" dirty="0">
              <a:latin typeface="Patrick Hand" panose="00000500000000000000" pitchFamily="2" charset="77"/>
            </a:endParaRPr>
          </a:p>
        </p:txBody>
      </p:sp>
      <p:sp>
        <p:nvSpPr>
          <p:cNvPr id="8" name="TextBox 7"/>
          <p:cNvSpPr txBox="1"/>
          <p:nvPr/>
        </p:nvSpPr>
        <p:spPr>
          <a:xfrm>
            <a:off x="2506497" y="3639245"/>
            <a:ext cx="2093843" cy="707886"/>
          </a:xfrm>
          <a:prstGeom prst="rect">
            <a:avLst/>
          </a:prstGeom>
          <a:noFill/>
        </p:spPr>
        <p:txBody>
          <a:bodyPr wrap="none" rtlCol="0">
            <a:spAutoFit/>
          </a:bodyPr>
          <a:lstStyle/>
          <a:p>
            <a:r>
              <a:rPr lang="en-US" sz="4000" b="1" dirty="0">
                <a:solidFill>
                  <a:schemeClr val="bg2">
                    <a:lumMod val="50000"/>
                  </a:schemeClr>
                </a:solidFill>
                <a:latin typeface="Patrick Hand" panose="00000500000000000000" pitchFamily="2" charset="77"/>
              </a:rPr>
              <a:t>praise (v)</a:t>
            </a:r>
            <a:endParaRPr lang="en-US" sz="4000" b="1" dirty="0">
              <a:solidFill>
                <a:schemeClr val="bg2">
                  <a:lumMod val="50000"/>
                </a:schemeClr>
              </a:solidFill>
              <a:latin typeface="Patrick Hand" panose="00000500000000000000" pitchFamily="2" charset="77"/>
            </a:endParaRPr>
          </a:p>
        </p:txBody>
      </p:sp>
      <p:sp>
        <p:nvSpPr>
          <p:cNvPr id="9" name="TextBox 8"/>
          <p:cNvSpPr txBox="1"/>
          <p:nvPr/>
        </p:nvSpPr>
        <p:spPr>
          <a:xfrm>
            <a:off x="4723449" y="3926077"/>
            <a:ext cx="2571538" cy="707886"/>
          </a:xfrm>
          <a:prstGeom prst="rect">
            <a:avLst/>
          </a:prstGeom>
          <a:noFill/>
        </p:spPr>
        <p:txBody>
          <a:bodyPr wrap="none" rtlCol="0">
            <a:spAutoFit/>
          </a:bodyPr>
          <a:lstStyle/>
          <a:p>
            <a:r>
              <a:rPr lang="en-US" sz="4000" dirty="0" err="1">
                <a:solidFill>
                  <a:schemeClr val="bg2">
                    <a:lumMod val="50000"/>
                  </a:schemeClr>
                </a:solidFill>
                <a:latin typeface="Patrick Hand" panose="00000500000000000000" pitchFamily="2" charset="77"/>
              </a:rPr>
              <a:t>khen</a:t>
            </a:r>
            <a:r>
              <a:rPr lang="en-US" sz="4000" dirty="0">
                <a:solidFill>
                  <a:schemeClr val="bg2">
                    <a:lumMod val="50000"/>
                  </a:schemeClr>
                </a:solidFill>
                <a:latin typeface="Patrick Hand" panose="00000500000000000000" pitchFamily="2" charset="77"/>
              </a:rPr>
              <a:t>, ca </a:t>
            </a:r>
            <a:r>
              <a:rPr lang="en-US" sz="4000" dirty="0" err="1">
                <a:solidFill>
                  <a:schemeClr val="bg2">
                    <a:lumMod val="50000"/>
                  </a:schemeClr>
                </a:solidFill>
                <a:latin typeface="Patrick Hand" panose="00000500000000000000" pitchFamily="2" charset="77"/>
              </a:rPr>
              <a:t>ngợi</a:t>
            </a:r>
            <a:endParaRPr lang="en-US" sz="4000" dirty="0">
              <a:solidFill>
                <a:schemeClr val="bg2">
                  <a:lumMod val="50000"/>
                </a:schemeClr>
              </a:solidFill>
              <a:latin typeface="Patrick Hand" panose="00000500000000000000" pitchFamily="2" charset="77"/>
            </a:endParaRPr>
          </a:p>
        </p:txBody>
      </p:sp>
      <p:pic>
        <p:nvPicPr>
          <p:cNvPr id="10" name="prais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0097" y="4280020"/>
            <a:ext cx="781148" cy="781148"/>
          </a:xfrm>
          <a:prstGeom prst="rect">
            <a:avLst/>
          </a:prstGeom>
        </p:spPr>
      </p:pic>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696"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0"/>
                </p:tgtEl>
              </p:cMediaNode>
            </p:audio>
          </p:childTnLst>
        </p:cTn>
      </p:par>
    </p:tnLst>
    <p:bldLst>
      <p:bldP spid="7" grpId="0"/>
      <p:bldP spid="8" grpId="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rcRect/>
          <a:stretch>
            <a:fillRect/>
          </a:stretch>
        </p:blipFill>
        <p:spPr>
          <a:xfrm>
            <a:off x="1787487" y="306338"/>
            <a:ext cx="5569026" cy="3190352"/>
          </a:xfrm>
          <a:prstGeom prst="rect">
            <a:avLst/>
          </a:prstGeom>
        </p:spPr>
      </p:pic>
      <p:sp>
        <p:nvSpPr>
          <p:cNvPr id="7" name="TextBox 6"/>
          <p:cNvSpPr txBox="1"/>
          <p:nvPr/>
        </p:nvSpPr>
        <p:spPr>
          <a:xfrm>
            <a:off x="1756164" y="4280020"/>
            <a:ext cx="2722220" cy="707886"/>
          </a:xfrm>
          <a:prstGeom prst="rect">
            <a:avLst/>
          </a:prstGeom>
          <a:noFill/>
        </p:spPr>
        <p:txBody>
          <a:bodyPr wrap="none" rtlCol="0">
            <a:spAutoFit/>
          </a:bodyPr>
          <a:lstStyle/>
          <a:p>
            <a:r>
              <a:rPr lang="en-US" sz="4000" dirty="0">
                <a:latin typeface="Patrick Hand" panose="00000500000000000000" pitchFamily="2" charset="77"/>
              </a:rPr>
              <a:t>/ˌ</a:t>
            </a:r>
            <a:r>
              <a:rPr lang="en-US" sz="4000" dirty="0" err="1">
                <a:latin typeface="Patrick Hand" panose="00000500000000000000" pitchFamily="2" charset="77"/>
              </a:rPr>
              <a:t>əʊvəˈkʌm</a:t>
            </a:r>
            <a:r>
              <a:rPr lang="en-US" sz="4000" dirty="0">
                <a:latin typeface="Patrick Hand" panose="00000500000000000000" pitchFamily="2" charset="77"/>
              </a:rPr>
              <a:t>/</a:t>
            </a:r>
            <a:endParaRPr lang="en-US" sz="4000" dirty="0">
              <a:latin typeface="Patrick Hand" panose="00000500000000000000" pitchFamily="2" charset="77"/>
            </a:endParaRPr>
          </a:p>
        </p:txBody>
      </p:sp>
      <p:sp>
        <p:nvSpPr>
          <p:cNvPr id="8" name="TextBox 7"/>
          <p:cNvSpPr txBox="1"/>
          <p:nvPr/>
        </p:nvSpPr>
        <p:spPr>
          <a:xfrm>
            <a:off x="1787487" y="3572134"/>
            <a:ext cx="2751074" cy="707886"/>
          </a:xfrm>
          <a:prstGeom prst="rect">
            <a:avLst/>
          </a:prstGeom>
          <a:noFill/>
        </p:spPr>
        <p:txBody>
          <a:bodyPr wrap="none" rtlCol="0">
            <a:spAutoFit/>
          </a:bodyPr>
          <a:lstStyle/>
          <a:p>
            <a:r>
              <a:rPr lang="en-US" sz="4000" b="1" dirty="0">
                <a:solidFill>
                  <a:schemeClr val="bg2">
                    <a:lumMod val="50000"/>
                  </a:schemeClr>
                </a:solidFill>
                <a:latin typeface="Patrick Hand" panose="00000500000000000000" pitchFamily="2" charset="77"/>
              </a:rPr>
              <a:t>overcome (v)</a:t>
            </a:r>
            <a:endParaRPr lang="en-US" sz="4000" b="1" dirty="0">
              <a:solidFill>
                <a:schemeClr val="bg2">
                  <a:lumMod val="50000"/>
                </a:schemeClr>
              </a:solidFill>
              <a:latin typeface="Patrick Hand" panose="00000500000000000000" pitchFamily="2" charset="77"/>
            </a:endParaRPr>
          </a:p>
        </p:txBody>
      </p:sp>
      <p:sp>
        <p:nvSpPr>
          <p:cNvPr id="9" name="TextBox 8"/>
          <p:cNvSpPr txBox="1"/>
          <p:nvPr/>
        </p:nvSpPr>
        <p:spPr>
          <a:xfrm>
            <a:off x="4569884" y="3918298"/>
            <a:ext cx="3486852" cy="707886"/>
          </a:xfrm>
          <a:prstGeom prst="rect">
            <a:avLst/>
          </a:prstGeom>
          <a:noFill/>
        </p:spPr>
        <p:txBody>
          <a:bodyPr wrap="none" rtlCol="0">
            <a:spAutoFit/>
          </a:bodyPr>
          <a:lstStyle/>
          <a:p>
            <a:r>
              <a:rPr lang="vi-VN" sz="4000" dirty="0">
                <a:solidFill>
                  <a:schemeClr val="bg2">
                    <a:lumMod val="50000"/>
                  </a:schemeClr>
                </a:solidFill>
                <a:latin typeface="Patrick Hand" panose="00000500000000000000" pitchFamily="2" charset="77"/>
              </a:rPr>
              <a:t>đánh bại, vượt qua</a:t>
            </a:r>
            <a:endParaRPr lang="vi-VN" sz="4000" dirty="0">
              <a:solidFill>
                <a:schemeClr val="bg2">
                  <a:lumMod val="50000"/>
                </a:schemeClr>
              </a:solidFill>
              <a:latin typeface="Patrick Hand" panose="00000500000000000000" pitchFamily="2" charset="77"/>
            </a:endParaRPr>
          </a:p>
        </p:txBody>
      </p:sp>
      <p:pic>
        <p:nvPicPr>
          <p:cNvPr id="2" name="overcom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04021" y="4280020"/>
            <a:ext cx="863480" cy="863480"/>
          </a:xfrm>
          <a:prstGeom prst="rect">
            <a:avLst/>
          </a:prstGeom>
        </p:spPr>
      </p:pic>
      <p:grpSp>
        <p:nvGrpSpPr>
          <p:cNvPr id="52" name="Google Shape;3490;p38"/>
          <p:cNvGrpSpPr/>
          <p:nvPr/>
        </p:nvGrpSpPr>
        <p:grpSpPr>
          <a:xfrm>
            <a:off x="8122285" y="-93980"/>
            <a:ext cx="960120"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816"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rcRect/>
          <a:stretch>
            <a:fillRect/>
          </a:stretch>
        </p:blipFill>
        <p:spPr>
          <a:xfrm>
            <a:off x="2907267" y="306338"/>
            <a:ext cx="3329466" cy="3190352"/>
          </a:xfrm>
          <a:prstGeom prst="rect">
            <a:avLst/>
          </a:prstGeom>
        </p:spPr>
      </p:pic>
      <p:sp>
        <p:nvSpPr>
          <p:cNvPr id="7" name="TextBox 6"/>
          <p:cNvSpPr txBox="1"/>
          <p:nvPr/>
        </p:nvSpPr>
        <p:spPr>
          <a:xfrm>
            <a:off x="2535352" y="4296641"/>
            <a:ext cx="2520242" cy="707886"/>
          </a:xfrm>
          <a:prstGeom prst="rect">
            <a:avLst/>
          </a:prstGeom>
          <a:noFill/>
        </p:spPr>
        <p:txBody>
          <a:bodyPr wrap="none" rtlCol="0">
            <a:spAutoFit/>
          </a:bodyPr>
          <a:lstStyle/>
          <a:p>
            <a:r>
              <a:rPr lang="el-GR" sz="4000" dirty="0">
                <a:latin typeface="Patrick Hand" panose="00000500000000000000" pitchFamily="2" charset="77"/>
              </a:rPr>
              <a:t>/ˈθ</a:t>
            </a:r>
            <a:r>
              <a:rPr lang="en-US" sz="4000" dirty="0" err="1">
                <a:latin typeface="Patrick Hand" panose="00000500000000000000" pitchFamily="2" charset="77"/>
              </a:rPr>
              <a:t>æŋk.fəl</a:t>
            </a:r>
            <a:r>
              <a:rPr lang="en-US" sz="4000" dirty="0">
                <a:latin typeface="Patrick Hand" panose="00000500000000000000" pitchFamily="2" charset="77"/>
              </a:rPr>
              <a:t>/</a:t>
            </a:r>
            <a:endParaRPr lang="en-US" sz="4000" dirty="0">
              <a:latin typeface="Patrick Hand" panose="00000500000000000000" pitchFamily="2" charset="77"/>
            </a:endParaRPr>
          </a:p>
        </p:txBody>
      </p:sp>
      <p:sp>
        <p:nvSpPr>
          <p:cNvPr id="8" name="TextBox 7"/>
          <p:cNvSpPr txBox="1"/>
          <p:nvPr/>
        </p:nvSpPr>
        <p:spPr>
          <a:xfrm>
            <a:off x="2296504" y="3653821"/>
            <a:ext cx="2997937" cy="707886"/>
          </a:xfrm>
          <a:prstGeom prst="rect">
            <a:avLst/>
          </a:prstGeom>
          <a:noFill/>
        </p:spPr>
        <p:txBody>
          <a:bodyPr wrap="none" rtlCol="0">
            <a:spAutoFit/>
          </a:bodyPr>
          <a:lstStyle/>
          <a:p>
            <a:r>
              <a:rPr lang="en-US" sz="4000" b="1" dirty="0">
                <a:solidFill>
                  <a:schemeClr val="bg2">
                    <a:lumMod val="50000"/>
                  </a:schemeClr>
                </a:solidFill>
                <a:latin typeface="Patrick Hand" panose="00000500000000000000" pitchFamily="2" charset="77"/>
              </a:rPr>
              <a:t> thankful (adj)</a:t>
            </a:r>
            <a:endParaRPr lang="en-US" sz="4000" b="1" dirty="0">
              <a:solidFill>
                <a:schemeClr val="bg2">
                  <a:lumMod val="50000"/>
                </a:schemeClr>
              </a:solidFill>
              <a:latin typeface="Patrick Hand" panose="00000500000000000000" pitchFamily="2" charset="77"/>
            </a:endParaRPr>
          </a:p>
        </p:txBody>
      </p:sp>
      <p:sp>
        <p:nvSpPr>
          <p:cNvPr id="9" name="TextBox 8"/>
          <p:cNvSpPr txBox="1"/>
          <p:nvPr/>
        </p:nvSpPr>
        <p:spPr>
          <a:xfrm>
            <a:off x="5294441" y="3999049"/>
            <a:ext cx="1449436" cy="707886"/>
          </a:xfrm>
          <a:prstGeom prst="rect">
            <a:avLst/>
          </a:prstGeom>
          <a:noFill/>
        </p:spPr>
        <p:txBody>
          <a:bodyPr wrap="none" rtlCol="0">
            <a:spAutoFit/>
          </a:bodyPr>
          <a:lstStyle/>
          <a:p>
            <a:r>
              <a:rPr lang="vi-VN" sz="4000" dirty="0">
                <a:solidFill>
                  <a:schemeClr val="bg2">
                    <a:lumMod val="50000"/>
                  </a:schemeClr>
                </a:solidFill>
                <a:latin typeface="Patrick Hand" panose="00000500000000000000" pitchFamily="2" charset="77"/>
              </a:rPr>
              <a:t>biết ơn</a:t>
            </a:r>
            <a:endParaRPr lang="vi-VN" sz="4000" dirty="0">
              <a:solidFill>
                <a:schemeClr val="bg2">
                  <a:lumMod val="50000"/>
                </a:schemeClr>
              </a:solidFill>
              <a:latin typeface="Patrick Hand" panose="00000500000000000000" pitchFamily="2" charset="77"/>
            </a:endParaRPr>
          </a:p>
        </p:txBody>
      </p:sp>
      <p:pic>
        <p:nvPicPr>
          <p:cNvPr id="3" name="thankful">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5703" y="4270371"/>
            <a:ext cx="873129" cy="873129"/>
          </a:xfrm>
          <a:prstGeom prst="rect">
            <a:avLst/>
          </a:prstGeom>
        </p:spPr>
      </p:pic>
      <p:grpSp>
        <p:nvGrpSpPr>
          <p:cNvPr id="52" name="Google Shape;3490;p38"/>
          <p:cNvGrpSpPr/>
          <p:nvPr/>
        </p:nvGrpSpPr>
        <p:grpSpPr>
          <a:xfrm>
            <a:off x="8183245" y="13335"/>
            <a:ext cx="960120"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912"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7" grpId="0"/>
      <p:bldP spid="8" grpId="0"/>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2" name="Table 1"/>
          <p:cNvGraphicFramePr>
            <a:graphicFrameLocks noGrp="1"/>
          </p:cNvGraphicFramePr>
          <p:nvPr/>
        </p:nvGraphicFramePr>
        <p:xfrm>
          <a:off x="184638" y="1235619"/>
          <a:ext cx="4571999" cy="1706880"/>
        </p:xfrm>
        <a:graphic>
          <a:graphicData uri="http://schemas.openxmlformats.org/drawingml/2006/table">
            <a:tbl>
              <a:tblPr firstRow="1" bandRow="1">
                <a:tableStyleId>{498BD4B8-F9F4-40DE-8519-7B7C56A154B6}</a:tableStyleId>
              </a:tblPr>
              <a:tblGrid>
                <a:gridCol w="4571999"/>
              </a:tblGrid>
              <a:tr h="370840">
                <a:tc>
                  <a:txBody>
                    <a:bodyPr/>
                    <a:lstStyle/>
                    <a:p>
                      <a:r>
                        <a:rPr lang="en-US" sz="2000" dirty="0">
                          <a:latin typeface="Patrick Hand" panose="00000500000000000000" pitchFamily="2" charset="77"/>
                          <a:cs typeface="Calibri" panose="020F0502020204030204" pitchFamily="34" charset="0"/>
                        </a:rPr>
                        <a:t>Do nice things to others</a:t>
                      </a:r>
                      <a:endParaRPr lang="en-US" sz="2000" dirty="0">
                        <a:latin typeface="Patrick Hand" panose="00000500000000000000" pitchFamily="2" charset="77"/>
                        <a:cs typeface="Calibri" panose="020F0502020204030204" pitchFamily="34" charset="0"/>
                      </a:endParaRPr>
                    </a:p>
                  </a:txBody>
                  <a:tcPr>
                    <a:solidFill>
                      <a:schemeClr val="accent3">
                        <a:lumMod val="20000"/>
                        <a:lumOff val="80000"/>
                      </a:schemeClr>
                    </a:solidFill>
                  </a:tcPr>
                </a:tc>
              </a:tr>
              <a:tr h="370840">
                <a:tc>
                  <a:txBody>
                    <a:bodyPr/>
                    <a:lstStyle/>
                    <a:p>
                      <a:r>
                        <a:rPr lang="en-US" sz="2000" dirty="0">
                          <a:latin typeface="Patrick Hand" panose="00000500000000000000" pitchFamily="2" charset="77"/>
                          <a:cs typeface="Calibri" panose="020F0502020204030204" pitchFamily="34" charset="0"/>
                        </a:rPr>
                        <a:t>Praise or encourage your classmates for a fun activity. Thank your teacher for his or her interesting lesson. Making other people feel happy can bring you great happiness.</a:t>
                      </a:r>
                      <a:endParaRPr lang="en-US" sz="2000" dirty="0">
                        <a:latin typeface="Patrick Hand" panose="00000500000000000000" pitchFamily="2" charset="77"/>
                        <a:cs typeface="Calibri" panose="020F0502020204030204" pitchFamily="34" charset="0"/>
                      </a:endParaRPr>
                    </a:p>
                  </a:txBody>
                  <a:tcPr>
                    <a:solidFill>
                      <a:schemeClr val="accent1">
                        <a:lumMod val="20000"/>
                        <a:lumOff val="80000"/>
                      </a:schemeClr>
                    </a:solidFill>
                  </a:tcPr>
                </a:tc>
              </a:tr>
            </a:tbl>
          </a:graphicData>
        </a:graphic>
      </p:graphicFrame>
      <p:graphicFrame>
        <p:nvGraphicFramePr>
          <p:cNvPr id="3" name="Table 2"/>
          <p:cNvGraphicFramePr>
            <a:graphicFrameLocks noGrp="1"/>
          </p:cNvGraphicFramePr>
          <p:nvPr/>
        </p:nvGraphicFramePr>
        <p:xfrm>
          <a:off x="184638" y="3058136"/>
          <a:ext cx="4571999" cy="2011680"/>
        </p:xfrm>
        <a:graphic>
          <a:graphicData uri="http://schemas.openxmlformats.org/drawingml/2006/table">
            <a:tbl>
              <a:tblPr firstRow="1" bandRow="1">
                <a:tableStyleId>{498BD4B8-F9F4-40DE-8519-7B7C56A154B6}</a:tableStyleId>
              </a:tblPr>
              <a:tblGrid>
                <a:gridCol w="4571999"/>
              </a:tblGrid>
              <a:tr h="370840">
                <a:tc>
                  <a:txBody>
                    <a:bodyPr/>
                    <a:lstStyle/>
                    <a:p>
                      <a:r>
                        <a:rPr lang="en-US" sz="2000" dirty="0">
                          <a:latin typeface="Patrick Hand" panose="00000500000000000000" pitchFamily="2" charset="77"/>
                        </a:rPr>
                        <a:t>Don’t delay</a:t>
                      </a:r>
                      <a:endParaRPr lang="en-US" sz="2000" dirty="0">
                        <a:latin typeface="Patrick Hand" panose="00000500000000000000" pitchFamily="2" charset="77"/>
                      </a:endParaRPr>
                    </a:p>
                  </a:txBody>
                  <a:tcPr>
                    <a:solidFill>
                      <a:schemeClr val="accent5">
                        <a:lumMod val="20000"/>
                        <a:lumOff val="80000"/>
                      </a:schemeClr>
                    </a:solidFill>
                  </a:tcPr>
                </a:tc>
              </a:tr>
              <a:tr h="370840">
                <a:tc>
                  <a:txBody>
                    <a:bodyPr/>
                    <a:lstStyle/>
                    <a:p>
                      <a:r>
                        <a:rPr lang="en-US" sz="2000" dirty="0">
                          <a:latin typeface="Patrick Hand" panose="00000500000000000000" pitchFamily="2" charset="77"/>
                        </a:rPr>
                        <a:t>When you complete your homework or assignment ahead of time, you will feel less worried about it. Don’t wait to study until the night before a test. Instead, study one or two hours regularly a day.</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4944480" y="1232816"/>
          <a:ext cx="4074502" cy="1706880"/>
        </p:xfrm>
        <a:graphic>
          <a:graphicData uri="http://schemas.openxmlformats.org/drawingml/2006/table">
            <a:tbl>
              <a:tblPr firstRow="1" bandRow="1">
                <a:tableStyleId>{498BD4B8-F9F4-40DE-8519-7B7C56A154B6}</a:tableStyleId>
              </a:tblPr>
              <a:tblGrid>
                <a:gridCol w="4074502"/>
              </a:tblGrid>
              <a:tr h="370840">
                <a:tc>
                  <a:txBody>
                    <a:bodyPr/>
                    <a:lstStyle/>
                    <a:p>
                      <a:r>
                        <a:rPr lang="en-US" sz="2000" dirty="0">
                          <a:latin typeface="Patrick Hand" panose="00000500000000000000" pitchFamily="2" charset="77"/>
                        </a:rPr>
                        <a:t>Take care of yourself</a:t>
                      </a:r>
                      <a:endParaRPr lang="en-US" sz="2000" dirty="0">
                        <a:latin typeface="Patrick Hand" panose="00000500000000000000" pitchFamily="2" charset="77"/>
                      </a:endParaRPr>
                    </a:p>
                  </a:txBody>
                  <a:tcPr>
                    <a:solidFill>
                      <a:schemeClr val="accent2">
                        <a:lumMod val="60000"/>
                        <a:lumOff val="40000"/>
                      </a:schemeClr>
                    </a:solidFill>
                  </a:tcPr>
                </a:tc>
              </a:tr>
              <a:tr h="370840">
                <a:tc>
                  <a:txBody>
                    <a:bodyPr/>
                    <a:lstStyle/>
                    <a:p>
                      <a:r>
                        <a:rPr lang="en-US" sz="2000" dirty="0">
                          <a:latin typeface="Patrick Hand" panose="00000500000000000000" pitchFamily="2" charset="77"/>
                        </a:rPr>
                        <a:t>Get enough sleep and eat healthy food. Do exercise regularly and do some activities you like. Taking care of yourself can bring you good health and happiness.</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graphicFrame>
        <p:nvGraphicFramePr>
          <p:cNvPr id="5" name="Table 4"/>
          <p:cNvGraphicFramePr>
            <a:graphicFrameLocks noGrp="1"/>
          </p:cNvGraphicFramePr>
          <p:nvPr/>
        </p:nvGraphicFramePr>
        <p:xfrm>
          <a:off x="4944480" y="3059292"/>
          <a:ext cx="4074502" cy="2011680"/>
        </p:xfrm>
        <a:graphic>
          <a:graphicData uri="http://schemas.openxmlformats.org/drawingml/2006/table">
            <a:tbl>
              <a:tblPr firstRow="1" bandRow="1">
                <a:tableStyleId>{498BD4B8-F9F4-40DE-8519-7B7C56A154B6}</a:tableStyleId>
              </a:tblPr>
              <a:tblGrid>
                <a:gridCol w="4074502"/>
              </a:tblGrid>
              <a:tr h="370840">
                <a:tc>
                  <a:txBody>
                    <a:bodyPr/>
                    <a:lstStyle/>
                    <a:p>
                      <a:r>
                        <a:rPr lang="en-US" sz="2000" dirty="0">
                          <a:latin typeface="Patrick Hand" panose="00000500000000000000" pitchFamily="2" charset="77"/>
                        </a:rPr>
                        <a:t>Be optimistic</a:t>
                      </a:r>
                      <a:endParaRPr lang="en-US" sz="2000" dirty="0">
                        <a:latin typeface="Patrick Hand" panose="00000500000000000000" pitchFamily="2" charset="77"/>
                      </a:endParaRPr>
                    </a:p>
                  </a:txBody>
                  <a:tcPr>
                    <a:solidFill>
                      <a:srgbClr val="B0D4E3"/>
                    </a:solidFill>
                  </a:tcPr>
                </a:tc>
              </a:tr>
              <a:tr h="370840">
                <a:tc>
                  <a:txBody>
                    <a:bodyPr/>
                    <a:lstStyle/>
                    <a:p>
                      <a:r>
                        <a:rPr lang="en-US" sz="2000" dirty="0">
                          <a:latin typeface="Patrick Hand" panose="00000500000000000000" pitchFamily="2" charset="77"/>
                        </a:rPr>
                        <a:t>There will always be bad things and difficulties to overcome at school, but they don’t last long. If you have an unhappy day, you should try to get through it!</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grpSp>
        <p:nvGrpSpPr>
          <p:cNvPr id="52" name="Google Shape;3490;p38"/>
          <p:cNvGrpSpPr/>
          <p:nvPr/>
        </p:nvGrpSpPr>
        <p:grpSpPr>
          <a:xfrm>
            <a:off x="8183245" y="13335"/>
            <a:ext cx="960120"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2" name="Table 1"/>
          <p:cNvGraphicFramePr>
            <a:graphicFrameLocks noGrp="1"/>
          </p:cNvGraphicFramePr>
          <p:nvPr/>
        </p:nvGraphicFramePr>
        <p:xfrm>
          <a:off x="179027" y="5299324"/>
          <a:ext cx="4571999" cy="1706880"/>
        </p:xfrm>
        <a:graphic>
          <a:graphicData uri="http://schemas.openxmlformats.org/drawingml/2006/table">
            <a:tbl>
              <a:tblPr firstRow="1" bandRow="1">
                <a:tableStyleId>{498BD4B8-F9F4-40DE-8519-7B7C56A154B6}</a:tableStyleId>
              </a:tblPr>
              <a:tblGrid>
                <a:gridCol w="4571999"/>
              </a:tblGrid>
              <a:tr h="370840">
                <a:tc>
                  <a:txBody>
                    <a:bodyPr/>
                    <a:lstStyle/>
                    <a:p>
                      <a:r>
                        <a:rPr lang="en-US" sz="2000" dirty="0">
                          <a:latin typeface="Patrick Hand" panose="00000500000000000000" pitchFamily="2" charset="77"/>
                          <a:cs typeface="Calibri" panose="020F0502020204030204" pitchFamily="34" charset="0"/>
                        </a:rPr>
                        <a:t>Do nice things to others</a:t>
                      </a:r>
                      <a:endParaRPr lang="en-US" sz="2000" dirty="0">
                        <a:latin typeface="Patrick Hand" panose="00000500000000000000" pitchFamily="2" charset="77"/>
                        <a:cs typeface="Calibri" panose="020F0502020204030204" pitchFamily="34" charset="0"/>
                      </a:endParaRPr>
                    </a:p>
                  </a:txBody>
                  <a:tcPr>
                    <a:solidFill>
                      <a:schemeClr val="accent3">
                        <a:lumMod val="20000"/>
                        <a:lumOff val="80000"/>
                      </a:schemeClr>
                    </a:solidFill>
                  </a:tcPr>
                </a:tc>
              </a:tr>
              <a:tr h="370840">
                <a:tc>
                  <a:txBody>
                    <a:bodyPr/>
                    <a:lstStyle/>
                    <a:p>
                      <a:r>
                        <a:rPr lang="en-US" sz="2000" dirty="0">
                          <a:latin typeface="Patrick Hand" panose="00000500000000000000" pitchFamily="2" charset="77"/>
                          <a:cs typeface="Calibri" panose="020F0502020204030204" pitchFamily="34" charset="0"/>
                        </a:rPr>
                        <a:t>Praise or encourage your classmates for a fun activity. Thank your teacher for his or her interesting lesson. Making other people feel happy can bring you great happiness.</a:t>
                      </a:r>
                      <a:endParaRPr lang="en-US" sz="2000" dirty="0">
                        <a:latin typeface="Patrick Hand" panose="00000500000000000000" pitchFamily="2" charset="77"/>
                        <a:cs typeface="Calibri" panose="020F0502020204030204" pitchFamily="34" charset="0"/>
                      </a:endParaRPr>
                    </a:p>
                  </a:txBody>
                  <a:tcPr>
                    <a:solidFill>
                      <a:schemeClr val="accent1">
                        <a:lumMod val="20000"/>
                        <a:lumOff val="80000"/>
                      </a:schemeClr>
                    </a:solidFill>
                  </a:tcPr>
                </a:tc>
              </a:tr>
            </a:tbl>
          </a:graphicData>
        </a:graphic>
      </p:graphicFrame>
      <p:graphicFrame>
        <p:nvGraphicFramePr>
          <p:cNvPr id="3" name="Table 2"/>
          <p:cNvGraphicFramePr>
            <a:graphicFrameLocks noGrp="1"/>
          </p:cNvGraphicFramePr>
          <p:nvPr/>
        </p:nvGraphicFramePr>
        <p:xfrm>
          <a:off x="179027" y="7121841"/>
          <a:ext cx="4571999" cy="2011680"/>
        </p:xfrm>
        <a:graphic>
          <a:graphicData uri="http://schemas.openxmlformats.org/drawingml/2006/table">
            <a:tbl>
              <a:tblPr firstRow="1" bandRow="1">
                <a:tableStyleId>{498BD4B8-F9F4-40DE-8519-7B7C56A154B6}</a:tableStyleId>
              </a:tblPr>
              <a:tblGrid>
                <a:gridCol w="4571999"/>
              </a:tblGrid>
              <a:tr h="370840">
                <a:tc>
                  <a:txBody>
                    <a:bodyPr/>
                    <a:lstStyle/>
                    <a:p>
                      <a:r>
                        <a:rPr lang="en-US" sz="2000" dirty="0">
                          <a:latin typeface="Patrick Hand" panose="00000500000000000000" pitchFamily="2" charset="77"/>
                        </a:rPr>
                        <a:t>Don’t delay</a:t>
                      </a:r>
                      <a:endParaRPr lang="en-US" sz="2000" dirty="0">
                        <a:latin typeface="Patrick Hand" panose="00000500000000000000" pitchFamily="2" charset="77"/>
                      </a:endParaRPr>
                    </a:p>
                  </a:txBody>
                  <a:tcPr>
                    <a:solidFill>
                      <a:schemeClr val="accent5">
                        <a:lumMod val="20000"/>
                        <a:lumOff val="80000"/>
                      </a:schemeClr>
                    </a:solidFill>
                  </a:tcPr>
                </a:tc>
              </a:tr>
              <a:tr h="370840">
                <a:tc>
                  <a:txBody>
                    <a:bodyPr/>
                    <a:lstStyle/>
                    <a:p>
                      <a:r>
                        <a:rPr lang="en-US" sz="2000" dirty="0">
                          <a:latin typeface="Patrick Hand" panose="00000500000000000000" pitchFamily="2" charset="77"/>
                        </a:rPr>
                        <a:t>When you complete your homework or assignment ahead of time, you will feel less worried about it. Don’t wait to study until the night before a test. Instead, study one or two hours regularly a day.</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graphicFrame>
        <p:nvGraphicFramePr>
          <p:cNvPr id="4" name="Table 3"/>
          <p:cNvGraphicFramePr>
            <a:graphicFrameLocks noGrp="1"/>
          </p:cNvGraphicFramePr>
          <p:nvPr/>
        </p:nvGraphicFramePr>
        <p:xfrm>
          <a:off x="4938869" y="5296521"/>
          <a:ext cx="4074502" cy="1706880"/>
        </p:xfrm>
        <a:graphic>
          <a:graphicData uri="http://schemas.openxmlformats.org/drawingml/2006/table">
            <a:tbl>
              <a:tblPr firstRow="1" bandRow="1">
                <a:tableStyleId>{498BD4B8-F9F4-40DE-8519-7B7C56A154B6}</a:tableStyleId>
              </a:tblPr>
              <a:tblGrid>
                <a:gridCol w="4074502"/>
              </a:tblGrid>
              <a:tr h="370840">
                <a:tc>
                  <a:txBody>
                    <a:bodyPr/>
                    <a:lstStyle/>
                    <a:p>
                      <a:r>
                        <a:rPr lang="en-US" sz="2000" dirty="0">
                          <a:latin typeface="Patrick Hand" panose="00000500000000000000" pitchFamily="2" charset="77"/>
                        </a:rPr>
                        <a:t>Take care of yourself</a:t>
                      </a:r>
                      <a:endParaRPr lang="en-US" sz="2000" dirty="0">
                        <a:latin typeface="Patrick Hand" panose="00000500000000000000" pitchFamily="2" charset="77"/>
                      </a:endParaRPr>
                    </a:p>
                  </a:txBody>
                  <a:tcPr>
                    <a:solidFill>
                      <a:schemeClr val="accent2">
                        <a:lumMod val="60000"/>
                        <a:lumOff val="40000"/>
                      </a:schemeClr>
                    </a:solidFill>
                  </a:tcPr>
                </a:tc>
              </a:tr>
              <a:tr h="370840">
                <a:tc>
                  <a:txBody>
                    <a:bodyPr/>
                    <a:lstStyle/>
                    <a:p>
                      <a:r>
                        <a:rPr lang="en-US" sz="2000" dirty="0">
                          <a:latin typeface="Patrick Hand" panose="00000500000000000000" pitchFamily="2" charset="77"/>
                        </a:rPr>
                        <a:t>Get enough sleep and eat healthy food. Do exercise regularly and do some activities you like. Taking care of yourself can bring you good health and happiness.</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graphicFrame>
        <p:nvGraphicFramePr>
          <p:cNvPr id="5" name="Table 4"/>
          <p:cNvGraphicFramePr>
            <a:graphicFrameLocks noGrp="1"/>
          </p:cNvGraphicFramePr>
          <p:nvPr/>
        </p:nvGraphicFramePr>
        <p:xfrm>
          <a:off x="4938869" y="7122997"/>
          <a:ext cx="4074502" cy="2011680"/>
        </p:xfrm>
        <a:graphic>
          <a:graphicData uri="http://schemas.openxmlformats.org/drawingml/2006/table">
            <a:tbl>
              <a:tblPr firstRow="1" bandRow="1">
                <a:tableStyleId>{498BD4B8-F9F4-40DE-8519-7B7C56A154B6}</a:tableStyleId>
              </a:tblPr>
              <a:tblGrid>
                <a:gridCol w="4074502"/>
              </a:tblGrid>
              <a:tr h="370840">
                <a:tc>
                  <a:txBody>
                    <a:bodyPr/>
                    <a:lstStyle/>
                    <a:p>
                      <a:r>
                        <a:rPr lang="en-US" sz="2000" dirty="0">
                          <a:latin typeface="Patrick Hand" panose="00000500000000000000" pitchFamily="2" charset="77"/>
                        </a:rPr>
                        <a:t>Be optimistic</a:t>
                      </a:r>
                      <a:endParaRPr lang="en-US" sz="2000" dirty="0">
                        <a:latin typeface="Patrick Hand" panose="00000500000000000000" pitchFamily="2" charset="77"/>
                      </a:endParaRPr>
                    </a:p>
                  </a:txBody>
                  <a:tcPr>
                    <a:solidFill>
                      <a:srgbClr val="B0D4E3"/>
                    </a:solidFill>
                  </a:tcPr>
                </a:tc>
              </a:tr>
              <a:tr h="370840">
                <a:tc>
                  <a:txBody>
                    <a:bodyPr/>
                    <a:lstStyle/>
                    <a:p>
                      <a:r>
                        <a:rPr lang="en-US" sz="2000" dirty="0">
                          <a:latin typeface="Patrick Hand" panose="00000500000000000000" pitchFamily="2" charset="77"/>
                        </a:rPr>
                        <a:t>There will always be bad things and difficulties to overcome at school, but they don’t last long. If you have an unhappy day, you should try to get through it!</a:t>
                      </a:r>
                      <a:endParaRPr lang="en-US" sz="2000" dirty="0">
                        <a:latin typeface="Patrick Hand" panose="00000500000000000000" pitchFamily="2" charset="77"/>
                      </a:endParaRPr>
                    </a:p>
                  </a:txBody>
                  <a:tcPr>
                    <a:solidFill>
                      <a:schemeClr val="accent1">
                        <a:lumMod val="20000"/>
                        <a:lumOff val="80000"/>
                      </a:schemeClr>
                    </a:solidFill>
                  </a:tcPr>
                </a:tc>
              </a:tr>
            </a:tbl>
          </a:graphicData>
        </a:graphic>
      </p:graphicFrame>
      <p:sp>
        <p:nvSpPr>
          <p:cNvPr id="6" name="TextBox 5"/>
          <p:cNvSpPr txBox="1"/>
          <p:nvPr/>
        </p:nvSpPr>
        <p:spPr>
          <a:xfrm>
            <a:off x="1300767" y="1205749"/>
            <a:ext cx="7441162" cy="3898440"/>
          </a:xfrm>
          <a:prstGeom prst="rect">
            <a:avLst/>
          </a:prstGeom>
          <a:noFill/>
        </p:spPr>
        <p:txBody>
          <a:bodyPr wrap="square" rtlCol="0">
            <a:spAutoFit/>
          </a:bodyPr>
          <a:lstStyle/>
          <a:p>
            <a:pPr>
              <a:lnSpc>
                <a:spcPct val="130000"/>
              </a:lnSpc>
            </a:pPr>
            <a:r>
              <a:rPr lang="en-US" sz="2400" b="1" dirty="0">
                <a:solidFill>
                  <a:schemeClr val="bg2">
                    <a:lumMod val="50000"/>
                  </a:schemeClr>
                </a:solidFill>
                <a:latin typeface="Patrick Hand" panose="00000500000000000000" pitchFamily="2" charset="77"/>
              </a:rPr>
              <a:t>1. </a:t>
            </a:r>
            <a:r>
              <a:rPr lang="en-US" sz="2400" dirty="0">
                <a:latin typeface="Patrick Hand" panose="00000500000000000000" pitchFamily="2" charset="77"/>
              </a:rPr>
              <a:t>You should make others feel ______ by giving them encouragement or being thankful to them.</a:t>
            </a:r>
            <a:endParaRPr lang="en-US" sz="2400" dirty="0">
              <a:latin typeface="Patrick Hand" panose="00000500000000000000" pitchFamily="2" charset="77"/>
            </a:endParaRPr>
          </a:p>
          <a:p>
            <a:pPr>
              <a:lnSpc>
                <a:spcPct val="130000"/>
              </a:lnSpc>
            </a:pPr>
            <a:r>
              <a:rPr lang="en-US" sz="2400" b="1" dirty="0">
                <a:solidFill>
                  <a:schemeClr val="bg2">
                    <a:lumMod val="50000"/>
                  </a:schemeClr>
                </a:solidFill>
                <a:latin typeface="Patrick Hand" panose="00000500000000000000" pitchFamily="2" charset="77"/>
              </a:rPr>
              <a:t>2. </a:t>
            </a:r>
            <a:r>
              <a:rPr lang="en-US" sz="2400" dirty="0">
                <a:latin typeface="Patrick Hand" panose="00000500000000000000" pitchFamily="2" charset="77"/>
              </a:rPr>
              <a:t>You shouldn’t ______ doing your homework or assignment or preparing for a test. This will reduce your stress.</a:t>
            </a:r>
            <a:endParaRPr lang="en-US" sz="2400" dirty="0">
              <a:latin typeface="Patrick Hand" panose="00000500000000000000" pitchFamily="2" charset="77"/>
            </a:endParaRPr>
          </a:p>
          <a:p>
            <a:pPr>
              <a:lnSpc>
                <a:spcPct val="130000"/>
              </a:lnSpc>
            </a:pPr>
            <a:r>
              <a:rPr lang="en-US" sz="2400" b="1" dirty="0">
                <a:solidFill>
                  <a:schemeClr val="bg2">
                    <a:lumMod val="50000"/>
                  </a:schemeClr>
                </a:solidFill>
                <a:latin typeface="Patrick Hand" panose="00000500000000000000" pitchFamily="2" charset="77"/>
              </a:rPr>
              <a:t>3. </a:t>
            </a:r>
            <a:r>
              <a:rPr lang="en-US" sz="2400" dirty="0">
                <a:latin typeface="Patrick Hand" panose="00000500000000000000" pitchFamily="2" charset="77"/>
              </a:rPr>
              <a:t>Getting enough sleep, eating healthy food, and doing what you like can bring you good health and ___________.</a:t>
            </a:r>
            <a:endParaRPr lang="en-US" sz="2400" dirty="0">
              <a:latin typeface="Patrick Hand" panose="00000500000000000000" pitchFamily="2" charset="77"/>
            </a:endParaRPr>
          </a:p>
          <a:p>
            <a:pPr>
              <a:lnSpc>
                <a:spcPct val="130000"/>
              </a:lnSpc>
            </a:pPr>
            <a:r>
              <a:rPr lang="en-US" sz="2400" b="1" dirty="0">
                <a:solidFill>
                  <a:schemeClr val="bg2">
                    <a:lumMod val="50000"/>
                  </a:schemeClr>
                </a:solidFill>
                <a:latin typeface="Patrick Hand" panose="00000500000000000000" pitchFamily="2" charset="77"/>
              </a:rPr>
              <a:t>4. </a:t>
            </a:r>
            <a:r>
              <a:rPr lang="en-US" sz="2400" dirty="0">
                <a:latin typeface="Patrick Hand" panose="00000500000000000000" pitchFamily="2" charset="77"/>
              </a:rPr>
              <a:t>You should always be expecting good things to happen and try to ____________ difficulties.</a:t>
            </a:r>
            <a:endParaRPr lang="en-US" sz="2400" dirty="0">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2" name="Table 1"/>
          <p:cNvGraphicFramePr>
            <a:graphicFrameLocks noGrp="1"/>
          </p:cNvGraphicFramePr>
          <p:nvPr/>
        </p:nvGraphicFramePr>
        <p:xfrm>
          <a:off x="1300767" y="2359946"/>
          <a:ext cx="5220349" cy="2011680"/>
        </p:xfrm>
        <a:graphic>
          <a:graphicData uri="http://schemas.openxmlformats.org/drawingml/2006/table">
            <a:tbl>
              <a:tblPr firstRow="1" bandRow="1">
                <a:tableStyleId>{498BD4B8-F9F4-40DE-8519-7B7C56A154B6}</a:tableStyleId>
              </a:tblPr>
              <a:tblGrid>
                <a:gridCol w="5220349"/>
              </a:tblGrid>
              <a:tr h="370840">
                <a:tc>
                  <a:txBody>
                    <a:bodyPr/>
                    <a:lstStyle/>
                    <a:p>
                      <a:r>
                        <a:rPr lang="en-US" sz="2400" dirty="0">
                          <a:latin typeface="Patrick Hand" panose="00000500000000000000" pitchFamily="2" charset="77"/>
                          <a:cs typeface="Calibri" panose="020F0502020204030204" pitchFamily="34" charset="0"/>
                        </a:rPr>
                        <a:t>Do nice things to others</a:t>
                      </a:r>
                      <a:endParaRPr lang="en-US" sz="2400" dirty="0">
                        <a:latin typeface="Patrick Hand" panose="00000500000000000000" pitchFamily="2" charset="77"/>
                        <a:cs typeface="Calibri" panose="020F0502020204030204" pitchFamily="34" charset="0"/>
                      </a:endParaRPr>
                    </a:p>
                  </a:txBody>
                  <a:tcPr>
                    <a:solidFill>
                      <a:schemeClr val="accent3">
                        <a:lumMod val="20000"/>
                        <a:lumOff val="80000"/>
                      </a:schemeClr>
                    </a:solidFill>
                  </a:tcPr>
                </a:tc>
              </a:tr>
              <a:tr h="370840">
                <a:tc>
                  <a:txBody>
                    <a:bodyPr/>
                    <a:lstStyle/>
                    <a:p>
                      <a:r>
                        <a:rPr lang="en-US" sz="2400" dirty="0">
                          <a:latin typeface="Patrick Hand" panose="00000500000000000000" pitchFamily="2" charset="77"/>
                          <a:cs typeface="Calibri" panose="020F0502020204030204" pitchFamily="34" charset="0"/>
                        </a:rPr>
                        <a:t>Praise or encourage your classmates for a fun activity. Thank your teacher for his or her interesting lesson. </a:t>
                      </a:r>
                      <a:r>
                        <a:rPr lang="en-US" sz="2400" dirty="0">
                          <a:solidFill>
                            <a:srgbClr val="FF0000"/>
                          </a:solidFill>
                          <a:highlight>
                            <a:srgbClr val="FFFF00"/>
                          </a:highlight>
                          <a:latin typeface="Patrick Hand" panose="00000500000000000000" pitchFamily="2" charset="77"/>
                          <a:cs typeface="Calibri" panose="020F0502020204030204" pitchFamily="34" charset="0"/>
                        </a:rPr>
                        <a:t>Making other people feel happy</a:t>
                      </a:r>
                      <a:r>
                        <a:rPr lang="en-US" sz="2400" dirty="0">
                          <a:latin typeface="Patrick Hand" panose="00000500000000000000" pitchFamily="2" charset="77"/>
                          <a:cs typeface="Calibri" panose="020F0502020204030204" pitchFamily="34" charset="0"/>
                        </a:rPr>
                        <a:t> can bring you great happiness.</a:t>
                      </a:r>
                      <a:endParaRPr lang="en-US" sz="2400" dirty="0">
                        <a:latin typeface="Patrick Hand" panose="00000500000000000000" pitchFamily="2" charset="77"/>
                        <a:cs typeface="Calibri" panose="020F0502020204030204" pitchFamily="34" charset="0"/>
                      </a:endParaRPr>
                    </a:p>
                  </a:txBody>
                  <a:tcPr>
                    <a:solidFill>
                      <a:schemeClr val="accent1">
                        <a:lumMod val="20000"/>
                        <a:lumOff val="80000"/>
                      </a:schemeClr>
                    </a:solidFill>
                  </a:tcPr>
                </a:tc>
              </a:tr>
            </a:tbl>
          </a:graphicData>
        </a:graphic>
      </p:graphicFrame>
      <p:sp>
        <p:nvSpPr>
          <p:cNvPr id="6" name="TextBox 5"/>
          <p:cNvSpPr txBox="1"/>
          <p:nvPr/>
        </p:nvSpPr>
        <p:spPr>
          <a:xfrm>
            <a:off x="1300767" y="1205749"/>
            <a:ext cx="7441162" cy="1017651"/>
          </a:xfrm>
          <a:prstGeom prst="rect">
            <a:avLst/>
          </a:prstGeom>
          <a:noFill/>
        </p:spPr>
        <p:txBody>
          <a:bodyPr wrap="square" rtlCol="0">
            <a:spAutoFit/>
          </a:bodyPr>
          <a:lstStyle/>
          <a:p>
            <a:pPr>
              <a:lnSpc>
                <a:spcPct val="130000"/>
              </a:lnSpc>
            </a:pPr>
            <a:r>
              <a:rPr lang="en-US" sz="2400" b="1" dirty="0">
                <a:solidFill>
                  <a:schemeClr val="bg2">
                    <a:lumMod val="50000"/>
                  </a:schemeClr>
                </a:solidFill>
                <a:latin typeface="Patrick Hand" panose="00000500000000000000" pitchFamily="2" charset="77"/>
              </a:rPr>
              <a:t>1. </a:t>
            </a:r>
            <a:r>
              <a:rPr lang="en-US" sz="2400" dirty="0">
                <a:latin typeface="Patrick Hand" panose="00000500000000000000" pitchFamily="2" charset="77"/>
              </a:rPr>
              <a:t>You should make others feel ______ by giving them encouragement or being thankful to them.</a:t>
            </a:r>
            <a:endParaRPr lang="en-US" sz="2400" dirty="0">
              <a:latin typeface="Patrick Hand" panose="00000500000000000000" pitchFamily="2" charset="77"/>
            </a:endParaRPr>
          </a:p>
        </p:txBody>
      </p:sp>
      <p:sp>
        <p:nvSpPr>
          <p:cNvPr id="7" name="TextBox 6"/>
          <p:cNvSpPr txBox="1"/>
          <p:nvPr/>
        </p:nvSpPr>
        <p:spPr>
          <a:xfrm>
            <a:off x="4878432" y="1252983"/>
            <a:ext cx="827471" cy="461665"/>
          </a:xfrm>
          <a:prstGeom prst="rect">
            <a:avLst/>
          </a:prstGeom>
          <a:noFill/>
        </p:spPr>
        <p:txBody>
          <a:bodyPr wrap="none" rtlCol="0">
            <a:spAutoFit/>
          </a:bodyPr>
          <a:lstStyle/>
          <a:p>
            <a:r>
              <a:rPr lang="en-US" sz="2400" dirty="0">
                <a:solidFill>
                  <a:srgbClr val="FF0000"/>
                </a:solidFill>
                <a:latin typeface="Patrick Hand" panose="00000500000000000000" pitchFamily="2" charset="77"/>
                <a:cs typeface="Calibri" panose="020F0502020204030204" pitchFamily="34" charset="0"/>
              </a:rPr>
              <a:t>happy</a:t>
            </a:r>
            <a:endParaRPr lang="en-US" sz="2400" dirty="0">
              <a:solidFill>
                <a:srgbClr val="FF0000"/>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3" name="Table 2"/>
          <p:cNvGraphicFramePr>
            <a:graphicFrameLocks noGrp="1"/>
          </p:cNvGraphicFramePr>
          <p:nvPr/>
        </p:nvGraphicFramePr>
        <p:xfrm>
          <a:off x="1300767" y="2358728"/>
          <a:ext cx="5841438" cy="2011680"/>
        </p:xfrm>
        <a:graphic>
          <a:graphicData uri="http://schemas.openxmlformats.org/drawingml/2006/table">
            <a:tbl>
              <a:tblPr firstRow="1" bandRow="1">
                <a:tableStyleId>{498BD4B8-F9F4-40DE-8519-7B7C56A154B6}</a:tableStyleId>
              </a:tblPr>
              <a:tblGrid>
                <a:gridCol w="5841438"/>
              </a:tblGrid>
              <a:tr h="370840">
                <a:tc>
                  <a:txBody>
                    <a:bodyPr/>
                    <a:lstStyle/>
                    <a:p>
                      <a:r>
                        <a:rPr lang="en-US" sz="2400" dirty="0">
                          <a:latin typeface="Patrick Hand" panose="00000500000000000000" pitchFamily="2" charset="77"/>
                        </a:rPr>
                        <a:t>Don’t delay</a:t>
                      </a:r>
                      <a:endParaRPr lang="en-US" sz="2400" dirty="0">
                        <a:latin typeface="Patrick Hand" panose="00000500000000000000" pitchFamily="2" charset="77"/>
                      </a:endParaRPr>
                    </a:p>
                  </a:txBody>
                  <a:tcPr>
                    <a:solidFill>
                      <a:schemeClr val="accent5">
                        <a:lumMod val="20000"/>
                        <a:lumOff val="80000"/>
                      </a:schemeClr>
                    </a:solidFill>
                  </a:tcPr>
                </a:tc>
              </a:tr>
              <a:tr h="370840">
                <a:tc>
                  <a:txBody>
                    <a:bodyPr/>
                    <a:lstStyle/>
                    <a:p>
                      <a:r>
                        <a:rPr lang="en-US" sz="2400" dirty="0">
                          <a:latin typeface="Patrick Hand" panose="00000500000000000000" pitchFamily="2" charset="77"/>
                        </a:rPr>
                        <a:t>When you complete your homework or assignment ahead of time, you will feel less worried about it. </a:t>
                      </a:r>
                      <a:r>
                        <a:rPr lang="en-US" sz="2400" dirty="0">
                          <a:solidFill>
                            <a:srgbClr val="FF0000"/>
                          </a:solidFill>
                          <a:highlight>
                            <a:srgbClr val="FFFF00"/>
                          </a:highlight>
                          <a:latin typeface="Patrick Hand" panose="00000500000000000000" pitchFamily="2" charset="77"/>
                        </a:rPr>
                        <a:t>Don’t wait to study </a:t>
                      </a:r>
                      <a:r>
                        <a:rPr lang="en-US" sz="2400" dirty="0">
                          <a:latin typeface="Patrick Hand" panose="00000500000000000000" pitchFamily="2" charset="77"/>
                        </a:rPr>
                        <a:t>until the night before a test. Instead, study one or two hours regularly a day.</a:t>
                      </a:r>
                      <a:endParaRPr lang="en-US" sz="2400" dirty="0">
                        <a:latin typeface="Patrick Hand" panose="00000500000000000000" pitchFamily="2" charset="77"/>
                      </a:endParaRPr>
                    </a:p>
                  </a:txBody>
                  <a:tcPr>
                    <a:solidFill>
                      <a:schemeClr val="accent1">
                        <a:lumMod val="20000"/>
                        <a:lumOff val="80000"/>
                      </a:schemeClr>
                    </a:solidFill>
                  </a:tcPr>
                </a:tc>
              </a:tr>
            </a:tbl>
          </a:graphicData>
        </a:graphic>
      </p:graphicFrame>
      <p:sp>
        <p:nvSpPr>
          <p:cNvPr id="6" name="TextBox 5"/>
          <p:cNvSpPr txBox="1"/>
          <p:nvPr/>
        </p:nvSpPr>
        <p:spPr>
          <a:xfrm>
            <a:off x="1300767" y="1205749"/>
            <a:ext cx="7441162" cy="1017651"/>
          </a:xfrm>
          <a:prstGeom prst="rect">
            <a:avLst/>
          </a:prstGeom>
          <a:noFill/>
        </p:spPr>
        <p:txBody>
          <a:bodyPr wrap="square" rtlCol="0">
            <a:spAutoFit/>
          </a:bodyPr>
          <a:lstStyle/>
          <a:p>
            <a:pPr>
              <a:lnSpc>
                <a:spcPct val="130000"/>
              </a:lnSpc>
            </a:pPr>
            <a:r>
              <a:rPr lang="en-US" sz="2400" b="1" dirty="0">
                <a:solidFill>
                  <a:schemeClr val="bg2">
                    <a:lumMod val="50000"/>
                  </a:schemeClr>
                </a:solidFill>
                <a:latin typeface="Patrick Hand" panose="00000500000000000000" pitchFamily="2" charset="77"/>
              </a:rPr>
              <a:t>2. </a:t>
            </a:r>
            <a:r>
              <a:rPr lang="en-US" sz="2400" dirty="0">
                <a:latin typeface="Patrick Hand" panose="00000500000000000000" pitchFamily="2" charset="77"/>
              </a:rPr>
              <a:t>You shouldn’t ______ doing your homework or assignment or preparing for a test. This will reduce your stress.</a:t>
            </a:r>
            <a:endParaRPr lang="en-US" sz="2400" dirty="0">
              <a:latin typeface="Patrick Hand" panose="00000500000000000000" pitchFamily="2" charset="77"/>
            </a:endParaRPr>
          </a:p>
        </p:txBody>
      </p:sp>
      <p:sp>
        <p:nvSpPr>
          <p:cNvPr id="7" name="TextBox 6"/>
          <p:cNvSpPr txBox="1"/>
          <p:nvPr/>
        </p:nvSpPr>
        <p:spPr>
          <a:xfrm>
            <a:off x="3332648" y="1252909"/>
            <a:ext cx="758541" cy="461665"/>
          </a:xfrm>
          <a:prstGeom prst="rect">
            <a:avLst/>
          </a:prstGeom>
          <a:noFill/>
        </p:spPr>
        <p:txBody>
          <a:bodyPr wrap="none" rtlCol="0">
            <a:spAutoFit/>
          </a:bodyPr>
          <a:lstStyle/>
          <a:p>
            <a:r>
              <a:rPr lang="en-US" sz="2400" dirty="0">
                <a:solidFill>
                  <a:srgbClr val="FF0000"/>
                </a:solidFill>
                <a:latin typeface="Patrick Hand" panose="00000500000000000000" pitchFamily="2" charset="77"/>
              </a:rPr>
              <a:t>delay</a:t>
            </a:r>
            <a:endParaRPr lang="en-US" sz="2400" dirty="0">
              <a:solidFill>
                <a:srgbClr val="FF0000"/>
              </a:solidFill>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4" name="Table 3"/>
          <p:cNvGraphicFramePr>
            <a:graphicFrameLocks noGrp="1"/>
          </p:cNvGraphicFramePr>
          <p:nvPr/>
        </p:nvGraphicFramePr>
        <p:xfrm>
          <a:off x="1300767" y="2339037"/>
          <a:ext cx="5100033" cy="2011680"/>
        </p:xfrm>
        <a:graphic>
          <a:graphicData uri="http://schemas.openxmlformats.org/drawingml/2006/table">
            <a:tbl>
              <a:tblPr firstRow="1" bandRow="1">
                <a:tableStyleId>{498BD4B8-F9F4-40DE-8519-7B7C56A154B6}</a:tableStyleId>
              </a:tblPr>
              <a:tblGrid>
                <a:gridCol w="5100033"/>
              </a:tblGrid>
              <a:tr h="370840">
                <a:tc>
                  <a:txBody>
                    <a:bodyPr/>
                    <a:lstStyle/>
                    <a:p>
                      <a:r>
                        <a:rPr lang="en-US" sz="2400" dirty="0">
                          <a:latin typeface="Patrick Hand" panose="00000500000000000000" pitchFamily="2" charset="77"/>
                        </a:rPr>
                        <a:t>Take care of yourself</a:t>
                      </a:r>
                      <a:endParaRPr lang="en-US" sz="2400" dirty="0">
                        <a:latin typeface="Patrick Hand" panose="00000500000000000000" pitchFamily="2" charset="77"/>
                      </a:endParaRPr>
                    </a:p>
                  </a:txBody>
                  <a:tcPr>
                    <a:solidFill>
                      <a:schemeClr val="accent2">
                        <a:lumMod val="60000"/>
                        <a:lumOff val="40000"/>
                      </a:schemeClr>
                    </a:solidFill>
                  </a:tcPr>
                </a:tc>
              </a:tr>
              <a:tr h="370840">
                <a:tc>
                  <a:txBody>
                    <a:bodyPr/>
                    <a:lstStyle/>
                    <a:p>
                      <a:r>
                        <a:rPr lang="en-US" sz="2400" dirty="0">
                          <a:latin typeface="Patrick Hand" panose="00000500000000000000" pitchFamily="2" charset="77"/>
                        </a:rPr>
                        <a:t>Get enough sleep and eat healthy food. Do exercise regularly and do some activities you like. Taking care of yourself can </a:t>
                      </a:r>
                      <a:r>
                        <a:rPr lang="en-US" sz="2400" dirty="0">
                          <a:solidFill>
                            <a:srgbClr val="FF0000"/>
                          </a:solidFill>
                          <a:highlight>
                            <a:srgbClr val="FFFF00"/>
                          </a:highlight>
                          <a:latin typeface="Patrick Hand" panose="00000500000000000000" pitchFamily="2" charset="77"/>
                        </a:rPr>
                        <a:t>bring</a:t>
                      </a:r>
                      <a:r>
                        <a:rPr lang="en-US" sz="2400" dirty="0">
                          <a:latin typeface="Patrick Hand" panose="00000500000000000000" pitchFamily="2" charset="77"/>
                        </a:rPr>
                        <a:t> you good </a:t>
                      </a:r>
                      <a:r>
                        <a:rPr lang="en-US" sz="2400" dirty="0">
                          <a:solidFill>
                            <a:srgbClr val="FF0000"/>
                          </a:solidFill>
                          <a:highlight>
                            <a:srgbClr val="FFFF00"/>
                          </a:highlight>
                          <a:latin typeface="Patrick Hand" panose="00000500000000000000" pitchFamily="2" charset="77"/>
                        </a:rPr>
                        <a:t>health and happiness</a:t>
                      </a:r>
                      <a:r>
                        <a:rPr lang="en-US" sz="2400" dirty="0">
                          <a:latin typeface="Patrick Hand" panose="00000500000000000000" pitchFamily="2" charset="77"/>
                        </a:rPr>
                        <a:t>.</a:t>
                      </a:r>
                      <a:endParaRPr lang="en-US" sz="2400" dirty="0">
                        <a:latin typeface="Patrick Hand" panose="00000500000000000000" pitchFamily="2" charset="77"/>
                      </a:endParaRPr>
                    </a:p>
                  </a:txBody>
                  <a:tcPr>
                    <a:solidFill>
                      <a:schemeClr val="accent1">
                        <a:lumMod val="20000"/>
                        <a:lumOff val="80000"/>
                      </a:schemeClr>
                    </a:solidFill>
                  </a:tcPr>
                </a:tc>
              </a:tr>
            </a:tbl>
          </a:graphicData>
        </a:graphic>
      </p:graphicFrame>
      <p:sp>
        <p:nvSpPr>
          <p:cNvPr id="6" name="TextBox 5"/>
          <p:cNvSpPr txBox="1"/>
          <p:nvPr/>
        </p:nvSpPr>
        <p:spPr>
          <a:xfrm>
            <a:off x="1300767" y="1205749"/>
            <a:ext cx="7441162" cy="1017651"/>
          </a:xfrm>
          <a:prstGeom prst="rect">
            <a:avLst/>
          </a:prstGeom>
          <a:noFill/>
        </p:spPr>
        <p:txBody>
          <a:bodyPr wrap="square" rtlCol="0">
            <a:spAutoFit/>
          </a:bodyPr>
          <a:lstStyle/>
          <a:p>
            <a:pPr>
              <a:lnSpc>
                <a:spcPct val="130000"/>
              </a:lnSpc>
            </a:pPr>
            <a:r>
              <a:rPr lang="en-US" sz="2400" b="1" dirty="0">
                <a:solidFill>
                  <a:schemeClr val="bg2">
                    <a:lumMod val="50000"/>
                  </a:schemeClr>
                </a:solidFill>
                <a:latin typeface="Patrick Hand" panose="00000500000000000000" pitchFamily="2" charset="77"/>
              </a:rPr>
              <a:t>3. </a:t>
            </a:r>
            <a:r>
              <a:rPr lang="en-US" sz="2400" dirty="0">
                <a:latin typeface="Patrick Hand" panose="00000500000000000000" pitchFamily="2" charset="77"/>
              </a:rPr>
              <a:t>Getting enough sleep, eating healthy food, and doing what you like can bring you good health and _______.</a:t>
            </a:r>
            <a:endParaRPr lang="en-US" sz="2400" dirty="0">
              <a:latin typeface="Patrick Hand" panose="00000500000000000000" pitchFamily="2" charset="77"/>
            </a:endParaRPr>
          </a:p>
        </p:txBody>
      </p:sp>
      <p:sp>
        <p:nvSpPr>
          <p:cNvPr id="7" name="TextBox 6"/>
          <p:cNvSpPr txBox="1"/>
          <p:nvPr/>
        </p:nvSpPr>
        <p:spPr>
          <a:xfrm>
            <a:off x="5135710" y="1714574"/>
            <a:ext cx="1265090" cy="461665"/>
          </a:xfrm>
          <a:prstGeom prst="rect">
            <a:avLst/>
          </a:prstGeom>
          <a:noFill/>
        </p:spPr>
        <p:txBody>
          <a:bodyPr wrap="none" rtlCol="0">
            <a:spAutoFit/>
          </a:bodyPr>
          <a:lstStyle/>
          <a:p>
            <a:r>
              <a:rPr lang="en-US" sz="2400" dirty="0">
                <a:solidFill>
                  <a:srgbClr val="FF0000"/>
                </a:solidFill>
                <a:latin typeface="Patrick Hand" panose="00000500000000000000" pitchFamily="2" charset="77"/>
              </a:rPr>
              <a:t>happiness</a:t>
            </a:r>
            <a:endParaRPr lang="en-US" sz="2400" dirty="0"/>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2" y="72528"/>
            <a:ext cx="7594897" cy="1224759"/>
          </a:xfrm>
        </p:spPr>
        <p:txBody>
          <a:bodyPr/>
          <a:lstStyle/>
          <a:p>
            <a:r>
              <a:rPr lang="en-US" dirty="0">
                <a:solidFill>
                  <a:schemeClr val="bg1"/>
                </a:solidFill>
              </a:rPr>
              <a:t>Ex 3: Read the text and complete each sentence that follows with a suitable word.</a:t>
            </a:r>
            <a:endParaRPr lang="en-US" dirty="0">
              <a:solidFill>
                <a:schemeClr val="bg1"/>
              </a:solidFill>
            </a:endParaRPr>
          </a:p>
        </p:txBody>
      </p:sp>
      <p:graphicFrame>
        <p:nvGraphicFramePr>
          <p:cNvPr id="5" name="Table 4"/>
          <p:cNvGraphicFramePr>
            <a:graphicFrameLocks noGrp="1"/>
          </p:cNvGraphicFramePr>
          <p:nvPr/>
        </p:nvGraphicFramePr>
        <p:xfrm>
          <a:off x="1300766" y="2339037"/>
          <a:ext cx="5023833" cy="2011680"/>
        </p:xfrm>
        <a:graphic>
          <a:graphicData uri="http://schemas.openxmlformats.org/drawingml/2006/table">
            <a:tbl>
              <a:tblPr firstRow="1" bandRow="1">
                <a:tableStyleId>{498BD4B8-F9F4-40DE-8519-7B7C56A154B6}</a:tableStyleId>
              </a:tblPr>
              <a:tblGrid>
                <a:gridCol w="5023833"/>
              </a:tblGrid>
              <a:tr h="370840">
                <a:tc>
                  <a:txBody>
                    <a:bodyPr/>
                    <a:lstStyle/>
                    <a:p>
                      <a:r>
                        <a:rPr lang="en-US" sz="2400" dirty="0">
                          <a:latin typeface="Patrick Hand" panose="00000500000000000000" pitchFamily="2" charset="77"/>
                        </a:rPr>
                        <a:t>Be optimistic</a:t>
                      </a:r>
                      <a:endParaRPr lang="en-US" sz="2400" dirty="0">
                        <a:latin typeface="Patrick Hand" panose="00000500000000000000" pitchFamily="2" charset="77"/>
                      </a:endParaRPr>
                    </a:p>
                  </a:txBody>
                  <a:tcPr>
                    <a:solidFill>
                      <a:srgbClr val="B0D4E3"/>
                    </a:solidFill>
                  </a:tcPr>
                </a:tc>
              </a:tr>
              <a:tr h="370840">
                <a:tc>
                  <a:txBody>
                    <a:bodyPr/>
                    <a:lstStyle/>
                    <a:p>
                      <a:r>
                        <a:rPr lang="en-US" sz="2400" dirty="0">
                          <a:latin typeface="Patrick Hand" panose="00000500000000000000" pitchFamily="2" charset="77"/>
                        </a:rPr>
                        <a:t>There will always be bad things and difficulties to overcome at school, but they don’t last long. If you have an unhappy day, you should </a:t>
                      </a:r>
                      <a:r>
                        <a:rPr lang="en-US" sz="2400" dirty="0">
                          <a:solidFill>
                            <a:srgbClr val="FF0000"/>
                          </a:solidFill>
                          <a:highlight>
                            <a:srgbClr val="FFFF00"/>
                          </a:highlight>
                          <a:latin typeface="Patrick Hand" panose="00000500000000000000" pitchFamily="2" charset="77"/>
                        </a:rPr>
                        <a:t>try to get through it!</a:t>
                      </a:r>
                      <a:endParaRPr lang="en-US" sz="2400" dirty="0">
                        <a:solidFill>
                          <a:srgbClr val="FF0000"/>
                        </a:solidFill>
                        <a:highlight>
                          <a:srgbClr val="FFFF00"/>
                        </a:highlight>
                        <a:latin typeface="Patrick Hand" panose="00000500000000000000" pitchFamily="2" charset="77"/>
                      </a:endParaRPr>
                    </a:p>
                  </a:txBody>
                  <a:tcPr>
                    <a:solidFill>
                      <a:schemeClr val="accent1">
                        <a:lumMod val="20000"/>
                        <a:lumOff val="80000"/>
                      </a:schemeClr>
                    </a:solidFill>
                  </a:tcPr>
                </a:tc>
              </a:tr>
            </a:tbl>
          </a:graphicData>
        </a:graphic>
      </p:graphicFrame>
      <p:sp>
        <p:nvSpPr>
          <p:cNvPr id="6" name="TextBox 5"/>
          <p:cNvSpPr txBox="1"/>
          <p:nvPr/>
        </p:nvSpPr>
        <p:spPr>
          <a:xfrm>
            <a:off x="1300767" y="1205749"/>
            <a:ext cx="7441162" cy="1017651"/>
          </a:xfrm>
          <a:prstGeom prst="rect">
            <a:avLst/>
          </a:prstGeom>
          <a:noFill/>
        </p:spPr>
        <p:txBody>
          <a:bodyPr wrap="square" rtlCol="0">
            <a:spAutoFit/>
          </a:bodyPr>
          <a:lstStyle/>
          <a:p>
            <a:pPr>
              <a:lnSpc>
                <a:spcPct val="130000"/>
              </a:lnSpc>
            </a:pPr>
            <a:r>
              <a:rPr lang="en-US" sz="2400" b="1" dirty="0">
                <a:solidFill>
                  <a:schemeClr val="bg2">
                    <a:lumMod val="50000"/>
                  </a:schemeClr>
                </a:solidFill>
                <a:latin typeface="Patrick Hand" panose="00000500000000000000" pitchFamily="2" charset="77"/>
              </a:rPr>
              <a:t>4. </a:t>
            </a:r>
            <a:r>
              <a:rPr lang="en-US" sz="2400" dirty="0">
                <a:latin typeface="Patrick Hand" panose="00000500000000000000" pitchFamily="2" charset="77"/>
              </a:rPr>
              <a:t>You should always be expecting good things to happen and try to ______ difficulties.</a:t>
            </a:r>
            <a:endParaRPr lang="en-US" sz="2400" dirty="0">
              <a:latin typeface="Patrick Hand" panose="00000500000000000000" pitchFamily="2" charset="77"/>
            </a:endParaRPr>
          </a:p>
        </p:txBody>
      </p:sp>
      <p:sp>
        <p:nvSpPr>
          <p:cNvPr id="7" name="TextBox 6"/>
          <p:cNvSpPr txBox="1"/>
          <p:nvPr/>
        </p:nvSpPr>
        <p:spPr>
          <a:xfrm>
            <a:off x="6575320" y="2571750"/>
            <a:ext cx="2250937" cy="584775"/>
          </a:xfrm>
          <a:prstGeom prst="rect">
            <a:avLst/>
          </a:prstGeom>
          <a:noFill/>
        </p:spPr>
        <p:txBody>
          <a:bodyPr wrap="none" rtlCol="0">
            <a:spAutoFit/>
          </a:bodyPr>
          <a:lstStyle/>
          <a:p>
            <a:r>
              <a:rPr lang="en-US" sz="3200" dirty="0">
                <a:solidFill>
                  <a:srgbClr val="FF0000"/>
                </a:solidFill>
                <a:latin typeface="Patrick Hand" panose="00000500000000000000" pitchFamily="2" charset="77"/>
              </a:rPr>
              <a:t>get through it</a:t>
            </a:r>
            <a:endParaRPr lang="en-US" sz="3200" dirty="0">
              <a:solidFill>
                <a:srgbClr val="FF0000"/>
              </a:solidFill>
              <a:latin typeface="Patrick Hand" panose="00000500000000000000" pitchFamily="2" charset="77"/>
            </a:endParaRPr>
          </a:p>
        </p:txBody>
      </p:sp>
      <p:sp>
        <p:nvSpPr>
          <p:cNvPr id="8" name="TextBox 7"/>
          <p:cNvSpPr txBox="1"/>
          <p:nvPr/>
        </p:nvSpPr>
        <p:spPr>
          <a:xfrm>
            <a:off x="7491435" y="3074509"/>
            <a:ext cx="418704" cy="584775"/>
          </a:xfrm>
          <a:prstGeom prst="rect">
            <a:avLst/>
          </a:prstGeom>
          <a:noFill/>
        </p:spPr>
        <p:txBody>
          <a:bodyPr wrap="none" rtlCol="0">
            <a:spAutoFit/>
          </a:bodyPr>
          <a:lstStyle/>
          <a:p>
            <a:r>
              <a:rPr lang="en-US" sz="3200" dirty="0">
                <a:solidFill>
                  <a:srgbClr val="FF0000"/>
                </a:solidFill>
                <a:latin typeface="Patrick Hand" panose="00000500000000000000" pitchFamily="2" charset="77"/>
              </a:rPr>
              <a:t>=</a:t>
            </a:r>
            <a:endParaRPr lang="en-US" sz="3200" dirty="0">
              <a:solidFill>
                <a:srgbClr val="FF0000"/>
              </a:solidFill>
              <a:latin typeface="Patrick Hand" panose="00000500000000000000" pitchFamily="2" charset="77"/>
            </a:endParaRPr>
          </a:p>
        </p:txBody>
      </p:sp>
      <p:sp>
        <p:nvSpPr>
          <p:cNvPr id="9" name="TextBox 8"/>
          <p:cNvSpPr txBox="1"/>
          <p:nvPr/>
        </p:nvSpPr>
        <p:spPr>
          <a:xfrm>
            <a:off x="6899926" y="3518664"/>
            <a:ext cx="1601721" cy="584775"/>
          </a:xfrm>
          <a:prstGeom prst="rect">
            <a:avLst/>
          </a:prstGeom>
          <a:noFill/>
        </p:spPr>
        <p:txBody>
          <a:bodyPr wrap="none" rtlCol="0">
            <a:spAutoFit/>
          </a:bodyPr>
          <a:lstStyle/>
          <a:p>
            <a:r>
              <a:rPr lang="en-US" sz="3200" dirty="0">
                <a:solidFill>
                  <a:srgbClr val="FF0000"/>
                </a:solidFill>
                <a:latin typeface="Patrick Hand" panose="00000500000000000000" pitchFamily="2" charset="77"/>
              </a:rPr>
              <a:t>overcome</a:t>
            </a:r>
            <a:endParaRPr lang="en-US" sz="3200" dirty="0">
              <a:solidFill>
                <a:srgbClr val="FF0000"/>
              </a:solidFill>
              <a:latin typeface="Patrick Hand" panose="00000500000000000000" pitchFamily="2" charset="77"/>
            </a:endParaRPr>
          </a:p>
        </p:txBody>
      </p:sp>
      <p:sp>
        <p:nvSpPr>
          <p:cNvPr id="12" name="TextBox 11"/>
          <p:cNvSpPr txBox="1"/>
          <p:nvPr/>
        </p:nvSpPr>
        <p:spPr>
          <a:xfrm>
            <a:off x="1604811" y="1715030"/>
            <a:ext cx="1245854" cy="461665"/>
          </a:xfrm>
          <a:prstGeom prst="rect">
            <a:avLst/>
          </a:prstGeom>
          <a:noFill/>
        </p:spPr>
        <p:txBody>
          <a:bodyPr wrap="none" rtlCol="0">
            <a:spAutoFit/>
          </a:bodyPr>
          <a:lstStyle/>
          <a:p>
            <a:r>
              <a:rPr lang="en-US" sz="2400" dirty="0">
                <a:solidFill>
                  <a:srgbClr val="FF0000"/>
                </a:solidFill>
                <a:latin typeface="Patrick Hand" panose="00000500000000000000" pitchFamily="2" charset="77"/>
              </a:rPr>
              <a:t>overcome</a:t>
            </a:r>
            <a:endParaRPr lang="en-US" sz="2400" dirty="0">
              <a:solidFill>
                <a:srgbClr val="FF0000"/>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9"/>
        <p:cNvGrpSpPr/>
        <p:nvPr/>
      </p:nvGrpSpPr>
      <p:grpSpPr>
        <a:xfrm>
          <a:off x="0" y="0"/>
          <a:ext cx="0" cy="0"/>
          <a:chOff x="0" y="0"/>
          <a:chExt cx="0" cy="0"/>
        </a:xfrm>
      </p:grpSpPr>
      <p:sp>
        <p:nvSpPr>
          <p:cNvPr id="3760" name="Google Shape;3760;p40"/>
          <p:cNvSpPr txBox="1">
            <a:spLocks noGrp="1"/>
          </p:cNvSpPr>
          <p:nvPr>
            <p:ph type="title" idx="15"/>
          </p:nvPr>
        </p:nvSpPr>
        <p:spPr>
          <a:xfrm>
            <a:off x="3243052" y="290972"/>
            <a:ext cx="2657896" cy="84952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dirty="0"/>
              <a:t>Objectives</a:t>
            </a:r>
            <a:endParaRPr sz="4800" dirty="0">
              <a:solidFill>
                <a:schemeClr val="lt1"/>
              </a:solidFill>
            </a:endParaRPr>
          </a:p>
        </p:txBody>
      </p:sp>
      <p:sp>
        <p:nvSpPr>
          <p:cNvPr id="3761" name="Google Shape;3761;p40"/>
          <p:cNvSpPr txBox="1">
            <a:spLocks noGrp="1"/>
          </p:cNvSpPr>
          <p:nvPr>
            <p:ph type="subTitle" idx="1"/>
          </p:nvPr>
        </p:nvSpPr>
        <p:spPr>
          <a:xfrm>
            <a:off x="2398716" y="1956012"/>
            <a:ext cx="2388300" cy="58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Everyday English</a:t>
            </a:r>
            <a:endParaRPr dirty="0"/>
          </a:p>
        </p:txBody>
      </p:sp>
      <p:sp>
        <p:nvSpPr>
          <p:cNvPr id="3762" name="Google Shape;3762;p40"/>
          <p:cNvSpPr txBox="1">
            <a:spLocks noGrp="1"/>
          </p:cNvSpPr>
          <p:nvPr>
            <p:ph type="subTitle" idx="2"/>
          </p:nvPr>
        </p:nvSpPr>
        <p:spPr>
          <a:xfrm>
            <a:off x="2398700" y="2342387"/>
            <a:ext cx="4733668" cy="5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Asking for repetition and responding</a:t>
            </a:r>
            <a:endParaRPr sz="1800" b="1" dirty="0"/>
          </a:p>
        </p:txBody>
      </p:sp>
      <p:sp>
        <p:nvSpPr>
          <p:cNvPr id="3763" name="Google Shape;3763;p40"/>
          <p:cNvSpPr txBox="1">
            <a:spLocks noGrp="1"/>
          </p:cNvSpPr>
          <p:nvPr>
            <p:ph type="title"/>
          </p:nvPr>
        </p:nvSpPr>
        <p:spPr>
          <a:xfrm>
            <a:off x="1318113" y="1957935"/>
            <a:ext cx="10806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3764" name="Google Shape;3764;p40"/>
          <p:cNvSpPr txBox="1">
            <a:spLocks noGrp="1"/>
          </p:cNvSpPr>
          <p:nvPr>
            <p:ph type="subTitle" idx="3"/>
          </p:nvPr>
        </p:nvSpPr>
        <p:spPr>
          <a:xfrm>
            <a:off x="2398715" y="3147657"/>
            <a:ext cx="4733669" cy="58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Tips for being happy on school days</a:t>
            </a:r>
            <a:endParaRPr dirty="0"/>
          </a:p>
        </p:txBody>
      </p:sp>
      <p:sp>
        <p:nvSpPr>
          <p:cNvPr id="3765" name="Google Shape;3765;p40"/>
          <p:cNvSpPr txBox="1">
            <a:spLocks noGrp="1"/>
          </p:cNvSpPr>
          <p:nvPr>
            <p:ph type="subTitle" idx="4"/>
          </p:nvPr>
        </p:nvSpPr>
        <p:spPr>
          <a:xfrm>
            <a:off x="2398700" y="3545131"/>
            <a:ext cx="4802844" cy="5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Learn about tips to make students feel happy on school days.</a:t>
            </a:r>
            <a:endParaRPr lang="en-US" sz="1800" dirty="0"/>
          </a:p>
        </p:txBody>
      </p:sp>
      <p:sp>
        <p:nvSpPr>
          <p:cNvPr id="3766" name="Google Shape;3766;p40"/>
          <p:cNvSpPr txBox="1">
            <a:spLocks noGrp="1"/>
          </p:cNvSpPr>
          <p:nvPr>
            <p:ph type="title" idx="5"/>
          </p:nvPr>
        </p:nvSpPr>
        <p:spPr>
          <a:xfrm>
            <a:off x="1318113" y="3147657"/>
            <a:ext cx="10806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sp>
        <p:nvSpPr>
          <p:cNvPr id="3773" name="Google Shape;3773;p40"/>
          <p:cNvSpPr/>
          <p:nvPr/>
        </p:nvSpPr>
        <p:spPr>
          <a:xfrm rot="-800344" flipH="1">
            <a:off x="8597310" y="48926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762;p40"/>
          <p:cNvSpPr txBox="1"/>
          <p:nvPr/>
        </p:nvSpPr>
        <p:spPr>
          <a:xfrm>
            <a:off x="1828073" y="1137419"/>
            <a:ext cx="5487854" cy="443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1pPr>
            <a:lvl2pPr marL="914400" marR="0" lvl="1"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2pPr>
            <a:lvl3pPr marL="1371600" marR="0" lvl="2"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3pPr>
            <a:lvl4pPr marL="1828800" marR="0" lvl="3"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4pPr>
            <a:lvl5pPr marL="2286000" marR="0" lvl="4"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5pPr>
            <a:lvl6pPr marL="2743200" marR="0" lvl="5"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6pPr>
            <a:lvl7pPr marL="3200400" marR="0" lvl="6"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7pPr>
            <a:lvl8pPr marL="3657600" marR="0" lvl="7"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8pPr>
            <a:lvl9pPr marL="4114800" marR="0" lvl="8"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9pPr>
          </a:lstStyle>
          <a:p>
            <a:pPr marL="0" indent="0" algn="ctr"/>
            <a:r>
              <a:rPr lang="en-US" sz="2000" dirty="0"/>
              <a:t>By the end of the lesson, students will be able to:</a:t>
            </a:r>
            <a:endParaRPr lang="en-US" sz="2000" dirty="0"/>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57462" y="153803"/>
            <a:ext cx="7594897" cy="1224759"/>
          </a:xfrm>
        </p:spPr>
        <p:txBody>
          <a:bodyPr/>
          <a:lstStyle/>
          <a:p>
            <a:r>
              <a:rPr lang="en-US" dirty="0">
                <a:solidFill>
                  <a:schemeClr val="bg1"/>
                </a:solidFill>
              </a:rPr>
              <a:t>Ex 4: Work in groups.</a:t>
            </a:r>
            <a:br>
              <a:rPr lang="en-US" dirty="0">
                <a:solidFill>
                  <a:schemeClr val="bg1"/>
                </a:solidFill>
              </a:rPr>
            </a:br>
            <a:r>
              <a:rPr lang="en-US" dirty="0">
                <a:solidFill>
                  <a:schemeClr val="bg1"/>
                </a:solidFill>
              </a:rPr>
              <a:t>Write tips for one of the following situations.</a:t>
            </a:r>
            <a:endParaRPr lang="en-US" dirty="0">
              <a:solidFill>
                <a:schemeClr val="bg1"/>
              </a:solidFill>
            </a:endParaRPr>
          </a:p>
        </p:txBody>
      </p:sp>
      <p:sp>
        <p:nvSpPr>
          <p:cNvPr id="12" name="TextBox 11"/>
          <p:cNvSpPr txBox="1"/>
          <p:nvPr/>
        </p:nvSpPr>
        <p:spPr>
          <a:xfrm>
            <a:off x="1057823" y="1473661"/>
            <a:ext cx="7594897" cy="3108543"/>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1:</a:t>
            </a:r>
            <a:r>
              <a:rPr lang="en-US" sz="2800" b="1" dirty="0">
                <a:solidFill>
                  <a:schemeClr val="bg1">
                    <a:lumMod val="50000"/>
                  </a:schemeClr>
                </a:solidFill>
                <a:latin typeface="Patrick Hand" panose="00000500000000000000" pitchFamily="2" charset="77"/>
              </a:rPr>
              <a:t> A friend of yours cannot get a good night’s sleep.</a:t>
            </a:r>
            <a:endParaRPr lang="en-US" sz="2800" b="1" dirty="0">
              <a:solidFill>
                <a:schemeClr val="bg1">
                  <a:lumMod val="50000"/>
                </a:schemeClr>
              </a:solidFill>
              <a:latin typeface="Patrick Hand" panose="00000500000000000000" pitchFamily="2" charset="77"/>
            </a:endParaRPr>
          </a:p>
          <a:p>
            <a:endParaRPr lang="en-US" sz="2800" b="1" dirty="0">
              <a:solidFill>
                <a:schemeClr val="accent1"/>
              </a:solidFill>
              <a:latin typeface="Patrick Hand" panose="00000500000000000000" pitchFamily="2" charset="77"/>
            </a:endParaRPr>
          </a:p>
          <a:p>
            <a:r>
              <a:rPr lang="en-US" sz="2800" b="1" dirty="0">
                <a:solidFill>
                  <a:schemeClr val="accent1"/>
                </a:solidFill>
                <a:latin typeface="Patrick Hand" panose="00000500000000000000" pitchFamily="2" charset="77"/>
              </a:rPr>
              <a:t>Situation 2: </a:t>
            </a:r>
            <a:r>
              <a:rPr lang="en-US" sz="2800" b="1" dirty="0">
                <a:solidFill>
                  <a:schemeClr val="bg1">
                    <a:lumMod val="50000"/>
                  </a:schemeClr>
                </a:solidFill>
                <a:latin typeface="Patrick Hand" panose="00000500000000000000" pitchFamily="2" charset="77"/>
              </a:rPr>
              <a:t>A friend of yours does not feel very well.</a:t>
            </a:r>
            <a:endParaRPr lang="en-US" sz="2800" b="1" dirty="0">
              <a:solidFill>
                <a:schemeClr val="bg1">
                  <a:lumMod val="50000"/>
                </a:schemeClr>
              </a:solidFill>
              <a:latin typeface="Patrick Hand" panose="00000500000000000000" pitchFamily="2" charset="77"/>
            </a:endParaRPr>
          </a:p>
          <a:p>
            <a:endParaRPr lang="en-US" sz="2800" b="1" dirty="0">
              <a:solidFill>
                <a:schemeClr val="accent1"/>
              </a:solidFill>
              <a:latin typeface="Patrick Hand" panose="00000500000000000000" pitchFamily="2" charset="77"/>
            </a:endParaRPr>
          </a:p>
          <a:p>
            <a:r>
              <a:rPr lang="en-US" sz="2800" b="1" dirty="0">
                <a:solidFill>
                  <a:schemeClr val="accent1"/>
                </a:solidFill>
                <a:latin typeface="Patrick Hand" panose="00000500000000000000" pitchFamily="2" charset="77"/>
              </a:rPr>
              <a:t>Situation 3: </a:t>
            </a:r>
            <a:r>
              <a:rPr lang="en-US" sz="2800" b="1" dirty="0">
                <a:solidFill>
                  <a:schemeClr val="bg1">
                    <a:lumMod val="50000"/>
                  </a:schemeClr>
                </a:solidFill>
                <a:latin typeface="Patrick Hand" panose="00000500000000000000" pitchFamily="2" charset="77"/>
              </a:rPr>
              <a:t>A friend of yours cannot remember the words he / she learnt.</a:t>
            </a:r>
            <a:endParaRPr lang="en-US" sz="2800" b="1" dirty="0">
              <a:solidFill>
                <a:schemeClr val="bg1">
                  <a:lumMod val="50000"/>
                </a:schemeClr>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dissolv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92"/>
        <p:cNvGrpSpPr/>
        <p:nvPr/>
      </p:nvGrpSpPr>
      <p:grpSpPr>
        <a:xfrm>
          <a:off x="0" y="0"/>
          <a:ext cx="0" cy="0"/>
          <a:chOff x="0" y="0"/>
          <a:chExt cx="0" cy="0"/>
        </a:xfrm>
      </p:grpSpPr>
      <p:sp>
        <p:nvSpPr>
          <p:cNvPr id="4693" name="Google Shape;4693;p52"/>
          <p:cNvSpPr txBox="1">
            <a:spLocks noGrp="1"/>
          </p:cNvSpPr>
          <p:nvPr>
            <p:ph type="title"/>
          </p:nvPr>
        </p:nvSpPr>
        <p:spPr>
          <a:xfrm>
            <a:off x="925891" y="1835619"/>
            <a:ext cx="4916369" cy="176490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5400" dirty="0"/>
              <a:t>Present your tips to the class.</a:t>
            </a:r>
            <a:endParaRPr lang="en-US" sz="5400" dirty="0"/>
          </a:p>
        </p:txBody>
      </p:sp>
      <p:grpSp>
        <p:nvGrpSpPr>
          <p:cNvPr id="4695" name="Google Shape;4695;p52"/>
          <p:cNvGrpSpPr/>
          <p:nvPr/>
        </p:nvGrpSpPr>
        <p:grpSpPr>
          <a:xfrm>
            <a:off x="6213352" y="1094451"/>
            <a:ext cx="3204830" cy="4747357"/>
            <a:chOff x="6213352" y="1094451"/>
            <a:chExt cx="3204830" cy="4747357"/>
          </a:xfrm>
        </p:grpSpPr>
        <p:grpSp>
          <p:nvGrpSpPr>
            <p:cNvPr id="4696" name="Google Shape;4696;p52"/>
            <p:cNvGrpSpPr/>
            <p:nvPr/>
          </p:nvGrpSpPr>
          <p:grpSpPr>
            <a:xfrm>
              <a:off x="6213352" y="1094451"/>
              <a:ext cx="2479174" cy="4334440"/>
              <a:chOff x="6213352" y="1094451"/>
              <a:chExt cx="2479174" cy="4334440"/>
            </a:xfrm>
          </p:grpSpPr>
          <p:sp>
            <p:nvSpPr>
              <p:cNvPr id="4697" name="Google Shape;4697;p52"/>
              <p:cNvSpPr/>
              <p:nvPr/>
            </p:nvSpPr>
            <p:spPr>
              <a:xfrm>
                <a:off x="7347120" y="1094451"/>
                <a:ext cx="244969" cy="244969"/>
              </a:xfrm>
              <a:custGeom>
                <a:avLst/>
                <a:gdLst/>
                <a:ahLst/>
                <a:cxnLst/>
                <a:rect l="l" t="t" r="r" b="b"/>
                <a:pathLst>
                  <a:path w="2477" h="2477" extrusionOk="0">
                    <a:moveTo>
                      <a:pt x="1238" y="0"/>
                    </a:moveTo>
                    <a:cubicBezTo>
                      <a:pt x="556" y="0"/>
                      <a:pt x="0" y="556"/>
                      <a:pt x="0" y="1238"/>
                    </a:cubicBezTo>
                    <a:cubicBezTo>
                      <a:pt x="0" y="1920"/>
                      <a:pt x="556" y="2476"/>
                      <a:pt x="1238" y="2476"/>
                    </a:cubicBezTo>
                    <a:cubicBezTo>
                      <a:pt x="1924" y="2473"/>
                      <a:pt x="2476" y="1920"/>
                      <a:pt x="2476" y="1238"/>
                    </a:cubicBezTo>
                    <a:cubicBezTo>
                      <a:pt x="2476" y="556"/>
                      <a:pt x="1921" y="0"/>
                      <a:pt x="1238"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8" name="Google Shape;4698;p52"/>
              <p:cNvSpPr/>
              <p:nvPr/>
            </p:nvSpPr>
            <p:spPr>
              <a:xfrm>
                <a:off x="7204509" y="1269602"/>
                <a:ext cx="629977" cy="470752"/>
              </a:xfrm>
              <a:custGeom>
                <a:avLst/>
                <a:gdLst/>
                <a:ahLst/>
                <a:cxnLst/>
                <a:rect l="l" t="t" r="r" b="b"/>
                <a:pathLst>
                  <a:path w="6370" h="4760" extrusionOk="0">
                    <a:moveTo>
                      <a:pt x="3028" y="0"/>
                    </a:moveTo>
                    <a:cubicBezTo>
                      <a:pt x="3005" y="0"/>
                      <a:pt x="2981" y="1"/>
                      <a:pt x="2958" y="1"/>
                    </a:cubicBezTo>
                    <a:cubicBezTo>
                      <a:pt x="877" y="57"/>
                      <a:pt x="0" y="1783"/>
                      <a:pt x="426" y="3268"/>
                    </a:cubicBezTo>
                    <a:cubicBezTo>
                      <a:pt x="840" y="4702"/>
                      <a:pt x="1963" y="4728"/>
                      <a:pt x="2043" y="4728"/>
                    </a:cubicBezTo>
                    <a:cubicBezTo>
                      <a:pt x="2046" y="4728"/>
                      <a:pt x="2047" y="4728"/>
                      <a:pt x="2047" y="4728"/>
                    </a:cubicBezTo>
                    <a:cubicBezTo>
                      <a:pt x="2240" y="4749"/>
                      <a:pt x="2423" y="4759"/>
                      <a:pt x="2598" y="4759"/>
                    </a:cubicBezTo>
                    <a:cubicBezTo>
                      <a:pt x="6370" y="4759"/>
                      <a:pt x="5822" y="0"/>
                      <a:pt x="3028" y="0"/>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9" name="Google Shape;4699;p52"/>
              <p:cNvSpPr/>
              <p:nvPr/>
            </p:nvSpPr>
            <p:spPr>
              <a:xfrm>
                <a:off x="7034701" y="3521642"/>
                <a:ext cx="477972" cy="1862636"/>
              </a:xfrm>
              <a:custGeom>
                <a:avLst/>
                <a:gdLst/>
                <a:ahLst/>
                <a:cxnLst/>
                <a:rect l="l" t="t" r="r" b="b"/>
                <a:pathLst>
                  <a:path w="4833" h="18834" extrusionOk="0">
                    <a:moveTo>
                      <a:pt x="3820" y="0"/>
                    </a:moveTo>
                    <a:cubicBezTo>
                      <a:pt x="2817" y="0"/>
                      <a:pt x="681" y="546"/>
                      <a:pt x="368" y="1883"/>
                    </a:cubicBezTo>
                    <a:cubicBezTo>
                      <a:pt x="1" y="3452"/>
                      <a:pt x="1770" y="17675"/>
                      <a:pt x="1825" y="18108"/>
                    </a:cubicBezTo>
                    <a:cubicBezTo>
                      <a:pt x="1884" y="18543"/>
                      <a:pt x="3545" y="18833"/>
                      <a:pt x="3545" y="18833"/>
                    </a:cubicBezTo>
                    <a:cubicBezTo>
                      <a:pt x="3545" y="18833"/>
                      <a:pt x="4833" y="265"/>
                      <a:pt x="4227" y="49"/>
                    </a:cubicBezTo>
                    <a:cubicBezTo>
                      <a:pt x="4137" y="17"/>
                      <a:pt x="3996" y="0"/>
                      <a:pt x="3820"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0" name="Google Shape;4700;p52"/>
              <p:cNvSpPr/>
              <p:nvPr/>
            </p:nvSpPr>
            <p:spPr>
              <a:xfrm>
                <a:off x="7438403" y="3288338"/>
                <a:ext cx="683777" cy="2099297"/>
              </a:xfrm>
              <a:custGeom>
                <a:avLst/>
                <a:gdLst/>
                <a:ahLst/>
                <a:cxnLst/>
                <a:rect l="l" t="t" r="r" b="b"/>
                <a:pathLst>
                  <a:path w="6914" h="21227" extrusionOk="0">
                    <a:moveTo>
                      <a:pt x="4648" y="1"/>
                    </a:moveTo>
                    <a:cubicBezTo>
                      <a:pt x="3462" y="1"/>
                      <a:pt x="1004" y="2762"/>
                      <a:pt x="547" y="3054"/>
                    </a:cubicBezTo>
                    <a:cubicBezTo>
                      <a:pt x="0" y="3396"/>
                      <a:pt x="5360" y="21226"/>
                      <a:pt x="5360" y="21226"/>
                    </a:cubicBezTo>
                    <a:cubicBezTo>
                      <a:pt x="5360" y="21226"/>
                      <a:pt x="6913" y="20569"/>
                      <a:pt x="6873" y="20133"/>
                    </a:cubicBezTo>
                    <a:cubicBezTo>
                      <a:pt x="6833" y="19701"/>
                      <a:pt x="5860" y="1778"/>
                      <a:pt x="5159" y="327"/>
                    </a:cubicBezTo>
                    <a:cubicBezTo>
                      <a:pt x="5048" y="98"/>
                      <a:pt x="4870" y="1"/>
                      <a:pt x="4648"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1" name="Google Shape;4701;p52"/>
              <p:cNvSpPr/>
              <p:nvPr/>
            </p:nvSpPr>
            <p:spPr>
              <a:xfrm>
                <a:off x="7879291" y="4033348"/>
                <a:ext cx="301440" cy="1395543"/>
              </a:xfrm>
              <a:custGeom>
                <a:avLst/>
                <a:gdLst/>
                <a:ahLst/>
                <a:cxnLst/>
                <a:rect l="l" t="t" r="r" b="b"/>
                <a:pathLst>
                  <a:path w="3048" h="14111" extrusionOk="0">
                    <a:moveTo>
                      <a:pt x="1575" y="0"/>
                    </a:moveTo>
                    <a:cubicBezTo>
                      <a:pt x="1575" y="0"/>
                      <a:pt x="763" y="541"/>
                      <a:pt x="334" y="1300"/>
                    </a:cubicBezTo>
                    <a:cubicBezTo>
                      <a:pt x="1" y="1893"/>
                      <a:pt x="1853" y="13190"/>
                      <a:pt x="2112" y="13659"/>
                    </a:cubicBezTo>
                    <a:cubicBezTo>
                      <a:pt x="2356" y="14096"/>
                      <a:pt x="2965" y="14110"/>
                      <a:pt x="3040" y="14110"/>
                    </a:cubicBezTo>
                    <a:cubicBezTo>
                      <a:pt x="3045" y="14110"/>
                      <a:pt x="3048" y="14110"/>
                      <a:pt x="3048" y="14110"/>
                    </a:cubicBezTo>
                    <a:cubicBezTo>
                      <a:pt x="3048" y="14110"/>
                      <a:pt x="2718" y="13931"/>
                      <a:pt x="2600" y="13628"/>
                    </a:cubicBezTo>
                    <a:cubicBezTo>
                      <a:pt x="2433" y="13202"/>
                      <a:pt x="1575" y="0"/>
                      <a:pt x="1575" y="0"/>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2" name="Google Shape;4702;p52"/>
              <p:cNvSpPr/>
              <p:nvPr/>
            </p:nvSpPr>
            <p:spPr>
              <a:xfrm>
                <a:off x="7315077" y="4104160"/>
                <a:ext cx="157939" cy="1316029"/>
              </a:xfrm>
              <a:custGeom>
                <a:avLst/>
                <a:gdLst/>
                <a:ahLst/>
                <a:cxnLst/>
                <a:rect l="l" t="t" r="r" b="b"/>
                <a:pathLst>
                  <a:path w="1597" h="13307" extrusionOk="0">
                    <a:moveTo>
                      <a:pt x="1457" y="1"/>
                    </a:moveTo>
                    <a:lnTo>
                      <a:pt x="1457" y="1"/>
                    </a:lnTo>
                    <a:cubicBezTo>
                      <a:pt x="1457" y="1"/>
                      <a:pt x="448" y="1869"/>
                      <a:pt x="127" y="3980"/>
                    </a:cubicBezTo>
                    <a:cubicBezTo>
                      <a:pt x="0" y="4826"/>
                      <a:pt x="241" y="12536"/>
                      <a:pt x="207" y="12946"/>
                    </a:cubicBezTo>
                    <a:cubicBezTo>
                      <a:pt x="180" y="13274"/>
                      <a:pt x="512" y="13306"/>
                      <a:pt x="643" y="13306"/>
                    </a:cubicBezTo>
                    <a:cubicBezTo>
                      <a:pt x="675" y="13306"/>
                      <a:pt x="695" y="13304"/>
                      <a:pt x="695" y="13304"/>
                    </a:cubicBezTo>
                    <a:cubicBezTo>
                      <a:pt x="695" y="13304"/>
                      <a:pt x="1596" y="550"/>
                      <a:pt x="1457" y="1"/>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3" name="Google Shape;4703;p52"/>
              <p:cNvSpPr/>
              <p:nvPr/>
            </p:nvSpPr>
            <p:spPr>
              <a:xfrm>
                <a:off x="6893672" y="1507554"/>
                <a:ext cx="1255603" cy="1127728"/>
              </a:xfrm>
              <a:custGeom>
                <a:avLst/>
                <a:gdLst/>
                <a:ahLst/>
                <a:cxnLst/>
                <a:rect l="l" t="t" r="r" b="b"/>
                <a:pathLst>
                  <a:path w="12696" h="11403" extrusionOk="0">
                    <a:moveTo>
                      <a:pt x="6817" y="0"/>
                    </a:moveTo>
                    <a:lnTo>
                      <a:pt x="5126" y="707"/>
                    </a:lnTo>
                    <a:cubicBezTo>
                      <a:pt x="5126" y="707"/>
                      <a:pt x="5345" y="3718"/>
                      <a:pt x="4980" y="4039"/>
                    </a:cubicBezTo>
                    <a:cubicBezTo>
                      <a:pt x="4619" y="4360"/>
                      <a:pt x="782" y="4885"/>
                      <a:pt x="389" y="5502"/>
                    </a:cubicBezTo>
                    <a:cubicBezTo>
                      <a:pt x="0" y="6120"/>
                      <a:pt x="1609" y="10241"/>
                      <a:pt x="1609" y="10241"/>
                    </a:cubicBezTo>
                    <a:lnTo>
                      <a:pt x="9951" y="11402"/>
                    </a:lnTo>
                    <a:cubicBezTo>
                      <a:pt x="9951" y="11402"/>
                      <a:pt x="12696" y="5647"/>
                      <a:pt x="10905" y="4687"/>
                    </a:cubicBezTo>
                    <a:cubicBezTo>
                      <a:pt x="10553" y="4502"/>
                      <a:pt x="6830" y="4468"/>
                      <a:pt x="6749" y="3560"/>
                    </a:cubicBezTo>
                    <a:cubicBezTo>
                      <a:pt x="6709" y="3128"/>
                      <a:pt x="6817" y="0"/>
                      <a:pt x="6817"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4" name="Google Shape;4704;p52"/>
              <p:cNvSpPr/>
              <p:nvPr/>
            </p:nvSpPr>
            <p:spPr>
              <a:xfrm>
                <a:off x="6772423" y="2349090"/>
                <a:ext cx="1390894" cy="1815956"/>
              </a:xfrm>
              <a:custGeom>
                <a:avLst/>
                <a:gdLst/>
                <a:ahLst/>
                <a:cxnLst/>
                <a:rect l="l" t="t" r="r" b="b"/>
                <a:pathLst>
                  <a:path w="14064" h="18362" extrusionOk="0">
                    <a:moveTo>
                      <a:pt x="8486" y="0"/>
                    </a:moveTo>
                    <a:cubicBezTo>
                      <a:pt x="5769" y="0"/>
                      <a:pt x="2461" y="365"/>
                      <a:pt x="2461" y="365"/>
                    </a:cubicBezTo>
                    <a:cubicBezTo>
                      <a:pt x="2461" y="365"/>
                      <a:pt x="2946" y="3418"/>
                      <a:pt x="2600" y="4702"/>
                    </a:cubicBezTo>
                    <a:cubicBezTo>
                      <a:pt x="2251" y="5987"/>
                      <a:pt x="1" y="7808"/>
                      <a:pt x="1152" y="18361"/>
                    </a:cubicBezTo>
                    <a:lnTo>
                      <a:pt x="14064" y="18025"/>
                    </a:lnTo>
                    <a:cubicBezTo>
                      <a:pt x="14064" y="18025"/>
                      <a:pt x="13616" y="13082"/>
                      <a:pt x="12918" y="8315"/>
                    </a:cubicBezTo>
                    <a:cubicBezTo>
                      <a:pt x="12656" y="6539"/>
                      <a:pt x="11044" y="2742"/>
                      <a:pt x="11934" y="982"/>
                    </a:cubicBezTo>
                    <a:cubicBezTo>
                      <a:pt x="12322" y="216"/>
                      <a:pt x="10579" y="0"/>
                      <a:pt x="8486"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5" name="Google Shape;4705;p52"/>
              <p:cNvSpPr/>
              <p:nvPr/>
            </p:nvSpPr>
            <p:spPr>
              <a:xfrm>
                <a:off x="6816136" y="1900778"/>
                <a:ext cx="1398806" cy="935966"/>
              </a:xfrm>
              <a:custGeom>
                <a:avLst/>
                <a:gdLst/>
                <a:ahLst/>
                <a:cxnLst/>
                <a:rect l="l" t="t" r="r" b="b"/>
                <a:pathLst>
                  <a:path w="14144" h="9464" extrusionOk="0">
                    <a:moveTo>
                      <a:pt x="8713" y="1"/>
                    </a:moveTo>
                    <a:cubicBezTo>
                      <a:pt x="8713" y="1"/>
                      <a:pt x="7897" y="2447"/>
                      <a:pt x="7175" y="2447"/>
                    </a:cubicBezTo>
                    <a:cubicBezTo>
                      <a:pt x="7130" y="2447"/>
                      <a:pt x="7086" y="2438"/>
                      <a:pt x="7043" y="2418"/>
                    </a:cubicBezTo>
                    <a:cubicBezTo>
                      <a:pt x="6295" y="2079"/>
                      <a:pt x="5067" y="152"/>
                      <a:pt x="5067" y="152"/>
                    </a:cubicBezTo>
                    <a:cubicBezTo>
                      <a:pt x="5067" y="152"/>
                      <a:pt x="4470" y="67"/>
                      <a:pt x="3730" y="67"/>
                    </a:cubicBezTo>
                    <a:cubicBezTo>
                      <a:pt x="2600" y="67"/>
                      <a:pt x="1136" y="266"/>
                      <a:pt x="960" y="1270"/>
                    </a:cubicBezTo>
                    <a:cubicBezTo>
                      <a:pt x="0" y="6824"/>
                      <a:pt x="2578" y="9464"/>
                      <a:pt x="2578" y="9464"/>
                    </a:cubicBezTo>
                    <a:lnTo>
                      <a:pt x="11393" y="9396"/>
                    </a:lnTo>
                    <a:cubicBezTo>
                      <a:pt x="11393" y="9396"/>
                      <a:pt x="14144" y="1205"/>
                      <a:pt x="11195" y="418"/>
                    </a:cubicBezTo>
                    <a:cubicBezTo>
                      <a:pt x="10572" y="251"/>
                      <a:pt x="9090" y="106"/>
                      <a:pt x="8713"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6" name="Google Shape;4706;p52"/>
              <p:cNvSpPr/>
              <p:nvPr/>
            </p:nvSpPr>
            <p:spPr>
              <a:xfrm>
                <a:off x="7298264" y="1370875"/>
                <a:ext cx="361273" cy="431094"/>
              </a:xfrm>
              <a:custGeom>
                <a:avLst/>
                <a:gdLst/>
                <a:ahLst/>
                <a:cxnLst/>
                <a:rect l="l" t="t" r="r" b="b"/>
                <a:pathLst>
                  <a:path w="3653" h="4359" extrusionOk="0">
                    <a:moveTo>
                      <a:pt x="1824" y="0"/>
                    </a:moveTo>
                    <a:cubicBezTo>
                      <a:pt x="1103" y="0"/>
                      <a:pt x="374" y="324"/>
                      <a:pt x="343" y="1009"/>
                    </a:cubicBezTo>
                    <a:cubicBezTo>
                      <a:pt x="343" y="1009"/>
                      <a:pt x="0" y="4359"/>
                      <a:pt x="1843" y="4359"/>
                    </a:cubicBezTo>
                    <a:cubicBezTo>
                      <a:pt x="3112" y="4359"/>
                      <a:pt x="3653" y="2188"/>
                      <a:pt x="3233" y="731"/>
                    </a:cubicBezTo>
                    <a:cubicBezTo>
                      <a:pt x="3094" y="253"/>
                      <a:pt x="2462" y="0"/>
                      <a:pt x="1824"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7" name="Google Shape;4707;p52"/>
              <p:cNvSpPr/>
              <p:nvPr/>
            </p:nvSpPr>
            <p:spPr>
              <a:xfrm>
                <a:off x="7536708" y="1593003"/>
                <a:ext cx="22054" cy="28482"/>
              </a:xfrm>
              <a:custGeom>
                <a:avLst/>
                <a:gdLst/>
                <a:ahLst/>
                <a:cxnLst/>
                <a:rect l="l" t="t" r="r" b="b"/>
                <a:pathLst>
                  <a:path w="223" h="288" extrusionOk="0">
                    <a:moveTo>
                      <a:pt x="112" y="1"/>
                    </a:moveTo>
                    <a:cubicBezTo>
                      <a:pt x="50" y="1"/>
                      <a:pt x="1" y="63"/>
                      <a:pt x="1" y="146"/>
                    </a:cubicBezTo>
                    <a:cubicBezTo>
                      <a:pt x="1" y="226"/>
                      <a:pt x="50" y="288"/>
                      <a:pt x="112" y="288"/>
                    </a:cubicBezTo>
                    <a:cubicBezTo>
                      <a:pt x="173" y="288"/>
                      <a:pt x="223" y="223"/>
                      <a:pt x="223" y="146"/>
                    </a:cubicBezTo>
                    <a:cubicBezTo>
                      <a:pt x="223" y="63"/>
                      <a:pt x="173" y="1"/>
                      <a:pt x="112"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8" name="Google Shape;4708;p52"/>
              <p:cNvSpPr/>
              <p:nvPr/>
            </p:nvSpPr>
            <p:spPr>
              <a:xfrm>
                <a:off x="7401415" y="1592410"/>
                <a:ext cx="22450" cy="28482"/>
              </a:xfrm>
              <a:custGeom>
                <a:avLst/>
                <a:gdLst/>
                <a:ahLst/>
                <a:cxnLst/>
                <a:rect l="l" t="t" r="r" b="b"/>
                <a:pathLst>
                  <a:path w="227" h="288" extrusionOk="0">
                    <a:moveTo>
                      <a:pt x="115" y="1"/>
                    </a:moveTo>
                    <a:cubicBezTo>
                      <a:pt x="53" y="1"/>
                      <a:pt x="1" y="62"/>
                      <a:pt x="1" y="143"/>
                    </a:cubicBezTo>
                    <a:cubicBezTo>
                      <a:pt x="1" y="226"/>
                      <a:pt x="53" y="288"/>
                      <a:pt x="115" y="288"/>
                    </a:cubicBezTo>
                    <a:cubicBezTo>
                      <a:pt x="177" y="288"/>
                      <a:pt x="226" y="220"/>
                      <a:pt x="226" y="143"/>
                    </a:cubicBezTo>
                    <a:cubicBezTo>
                      <a:pt x="226" y="65"/>
                      <a:pt x="177" y="1"/>
                      <a:pt x="11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9" name="Google Shape;4709;p52"/>
              <p:cNvSpPr/>
              <p:nvPr/>
            </p:nvSpPr>
            <p:spPr>
              <a:xfrm>
                <a:off x="7599904" y="1580443"/>
                <a:ext cx="86832" cy="105227"/>
              </a:xfrm>
              <a:custGeom>
                <a:avLst/>
                <a:gdLst/>
                <a:ahLst/>
                <a:cxnLst/>
                <a:rect l="l" t="t" r="r" b="b"/>
                <a:pathLst>
                  <a:path w="878" h="1064" extrusionOk="0">
                    <a:moveTo>
                      <a:pt x="464" y="1"/>
                    </a:moveTo>
                    <a:cubicBezTo>
                      <a:pt x="265" y="1"/>
                      <a:pt x="124" y="412"/>
                      <a:pt x="124" y="412"/>
                    </a:cubicBezTo>
                    <a:cubicBezTo>
                      <a:pt x="1" y="662"/>
                      <a:pt x="56" y="1060"/>
                      <a:pt x="316" y="1063"/>
                    </a:cubicBezTo>
                    <a:cubicBezTo>
                      <a:pt x="578" y="1063"/>
                      <a:pt x="877" y="335"/>
                      <a:pt x="603" y="69"/>
                    </a:cubicBezTo>
                    <a:cubicBezTo>
                      <a:pt x="554" y="21"/>
                      <a:pt x="508" y="1"/>
                      <a:pt x="464"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0" name="Google Shape;4710;p52"/>
              <p:cNvSpPr/>
              <p:nvPr/>
            </p:nvSpPr>
            <p:spPr>
              <a:xfrm>
                <a:off x="7283331" y="1583410"/>
                <a:ext cx="89206" cy="102260"/>
              </a:xfrm>
              <a:custGeom>
                <a:avLst/>
                <a:gdLst/>
                <a:ahLst/>
                <a:cxnLst/>
                <a:rect l="l" t="t" r="r" b="b"/>
                <a:pathLst>
                  <a:path w="902" h="1034" extrusionOk="0">
                    <a:moveTo>
                      <a:pt x="407" y="1"/>
                    </a:moveTo>
                    <a:cubicBezTo>
                      <a:pt x="367" y="1"/>
                      <a:pt x="321" y="21"/>
                      <a:pt x="269" y="73"/>
                    </a:cubicBezTo>
                    <a:cubicBezTo>
                      <a:pt x="1" y="338"/>
                      <a:pt x="381" y="1033"/>
                      <a:pt x="637" y="1033"/>
                    </a:cubicBezTo>
                    <a:cubicBezTo>
                      <a:pt x="638" y="1033"/>
                      <a:pt x="638" y="1033"/>
                      <a:pt x="639" y="1033"/>
                    </a:cubicBezTo>
                    <a:cubicBezTo>
                      <a:pt x="901" y="1027"/>
                      <a:pt x="756" y="604"/>
                      <a:pt x="630" y="357"/>
                    </a:cubicBezTo>
                    <a:cubicBezTo>
                      <a:pt x="630" y="357"/>
                      <a:pt x="572" y="1"/>
                      <a:pt x="407"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1" name="Google Shape;4711;p52"/>
              <p:cNvSpPr/>
              <p:nvPr/>
            </p:nvSpPr>
            <p:spPr>
              <a:xfrm>
                <a:off x="7366405" y="1538312"/>
                <a:ext cx="68338" cy="22153"/>
              </a:xfrm>
              <a:custGeom>
                <a:avLst/>
                <a:gdLst/>
                <a:ahLst/>
                <a:cxnLst/>
                <a:rect l="l" t="t" r="r" b="b"/>
                <a:pathLst>
                  <a:path w="691" h="224" extrusionOk="0">
                    <a:moveTo>
                      <a:pt x="349" y="1"/>
                    </a:moveTo>
                    <a:cubicBezTo>
                      <a:pt x="265" y="1"/>
                      <a:pt x="159" y="32"/>
                      <a:pt x="52" y="146"/>
                    </a:cubicBezTo>
                    <a:cubicBezTo>
                      <a:pt x="0" y="200"/>
                      <a:pt x="79" y="223"/>
                      <a:pt x="189" y="223"/>
                    </a:cubicBezTo>
                    <a:cubicBezTo>
                      <a:pt x="388" y="223"/>
                      <a:pt x="690" y="149"/>
                      <a:pt x="521" y="47"/>
                    </a:cubicBezTo>
                    <a:cubicBezTo>
                      <a:pt x="521" y="47"/>
                      <a:pt x="452" y="1"/>
                      <a:pt x="349"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2" name="Google Shape;4712;p52"/>
              <p:cNvSpPr/>
              <p:nvPr/>
            </p:nvSpPr>
            <p:spPr>
              <a:xfrm>
                <a:off x="7525038" y="1543652"/>
                <a:ext cx="67448" cy="20966"/>
              </a:xfrm>
              <a:custGeom>
                <a:avLst/>
                <a:gdLst/>
                <a:ahLst/>
                <a:cxnLst/>
                <a:rect l="l" t="t" r="r" b="b"/>
                <a:pathLst>
                  <a:path w="682" h="212" extrusionOk="0">
                    <a:moveTo>
                      <a:pt x="333" y="1"/>
                    </a:moveTo>
                    <a:cubicBezTo>
                      <a:pt x="204" y="1"/>
                      <a:pt x="122" y="74"/>
                      <a:pt x="122" y="74"/>
                    </a:cubicBezTo>
                    <a:cubicBezTo>
                      <a:pt x="0" y="170"/>
                      <a:pt x="170" y="211"/>
                      <a:pt x="343" y="211"/>
                    </a:cubicBezTo>
                    <a:cubicBezTo>
                      <a:pt x="511" y="211"/>
                      <a:pt x="682" y="173"/>
                      <a:pt x="603" y="108"/>
                    </a:cubicBezTo>
                    <a:cubicBezTo>
                      <a:pt x="502" y="26"/>
                      <a:pt x="410" y="1"/>
                      <a:pt x="333"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3" name="Google Shape;4713;p52"/>
              <p:cNvSpPr/>
              <p:nvPr/>
            </p:nvSpPr>
            <p:spPr>
              <a:xfrm>
                <a:off x="7449974" y="1679540"/>
                <a:ext cx="68833" cy="45196"/>
              </a:xfrm>
              <a:custGeom>
                <a:avLst/>
                <a:gdLst/>
                <a:ahLst/>
                <a:cxnLst/>
                <a:rect l="l" t="t" r="r" b="b"/>
                <a:pathLst>
                  <a:path w="696" h="457" extrusionOk="0">
                    <a:moveTo>
                      <a:pt x="599" y="0"/>
                    </a:moveTo>
                    <a:cubicBezTo>
                      <a:pt x="407" y="0"/>
                      <a:pt x="1" y="74"/>
                      <a:pt x="1" y="74"/>
                    </a:cubicBezTo>
                    <a:cubicBezTo>
                      <a:pt x="1" y="74"/>
                      <a:pt x="87" y="413"/>
                      <a:pt x="350" y="453"/>
                    </a:cubicBezTo>
                    <a:cubicBezTo>
                      <a:pt x="361" y="455"/>
                      <a:pt x="372" y="456"/>
                      <a:pt x="383" y="456"/>
                    </a:cubicBezTo>
                    <a:cubicBezTo>
                      <a:pt x="619" y="456"/>
                      <a:pt x="695" y="18"/>
                      <a:pt x="695" y="18"/>
                    </a:cubicBezTo>
                    <a:cubicBezTo>
                      <a:pt x="686" y="5"/>
                      <a:pt x="650"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4" name="Google Shape;4714;p52"/>
              <p:cNvSpPr/>
              <p:nvPr/>
            </p:nvSpPr>
            <p:spPr>
              <a:xfrm>
                <a:off x="7460655" y="1599728"/>
                <a:ext cx="39856" cy="64283"/>
              </a:xfrm>
              <a:custGeom>
                <a:avLst/>
                <a:gdLst/>
                <a:ahLst/>
                <a:cxnLst/>
                <a:rect l="l" t="t" r="r" b="b"/>
                <a:pathLst>
                  <a:path w="403" h="650" extrusionOk="0">
                    <a:moveTo>
                      <a:pt x="251" y="1"/>
                    </a:moveTo>
                    <a:lnTo>
                      <a:pt x="186" y="19"/>
                    </a:lnTo>
                    <a:cubicBezTo>
                      <a:pt x="251" y="254"/>
                      <a:pt x="313" y="522"/>
                      <a:pt x="309" y="578"/>
                    </a:cubicBezTo>
                    <a:cubicBezTo>
                      <a:pt x="305" y="579"/>
                      <a:pt x="299" y="580"/>
                      <a:pt x="292" y="580"/>
                    </a:cubicBezTo>
                    <a:cubicBezTo>
                      <a:pt x="242" y="580"/>
                      <a:pt x="130" y="554"/>
                      <a:pt x="25" y="513"/>
                    </a:cubicBezTo>
                    <a:lnTo>
                      <a:pt x="1" y="578"/>
                    </a:lnTo>
                    <a:cubicBezTo>
                      <a:pt x="127" y="624"/>
                      <a:pt x="226" y="649"/>
                      <a:pt x="288" y="649"/>
                    </a:cubicBezTo>
                    <a:cubicBezTo>
                      <a:pt x="334" y="649"/>
                      <a:pt x="359" y="637"/>
                      <a:pt x="371" y="615"/>
                    </a:cubicBezTo>
                    <a:cubicBezTo>
                      <a:pt x="402" y="553"/>
                      <a:pt x="309" y="204"/>
                      <a:pt x="251"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5" name="Google Shape;4715;p52"/>
              <p:cNvSpPr/>
              <p:nvPr/>
            </p:nvSpPr>
            <p:spPr>
              <a:xfrm>
                <a:off x="7323286" y="1607640"/>
                <a:ext cx="20867" cy="56668"/>
              </a:xfrm>
              <a:custGeom>
                <a:avLst/>
                <a:gdLst/>
                <a:ahLst/>
                <a:cxnLst/>
                <a:rect l="l" t="t" r="r" b="b"/>
                <a:pathLst>
                  <a:path w="211" h="573" extrusionOk="0">
                    <a:moveTo>
                      <a:pt x="25" y="1"/>
                    </a:moveTo>
                    <a:lnTo>
                      <a:pt x="0" y="66"/>
                    </a:lnTo>
                    <a:cubicBezTo>
                      <a:pt x="3" y="66"/>
                      <a:pt x="136" y="134"/>
                      <a:pt x="108" y="569"/>
                    </a:cubicBezTo>
                    <a:lnTo>
                      <a:pt x="179" y="572"/>
                    </a:lnTo>
                    <a:cubicBezTo>
                      <a:pt x="210" y="81"/>
                      <a:pt x="47" y="10"/>
                      <a:pt x="2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6" name="Google Shape;4716;p52"/>
              <p:cNvSpPr/>
              <p:nvPr/>
            </p:nvSpPr>
            <p:spPr>
              <a:xfrm>
                <a:off x="7619782" y="1603388"/>
                <a:ext cx="34911" cy="54789"/>
              </a:xfrm>
              <a:custGeom>
                <a:avLst/>
                <a:gdLst/>
                <a:ahLst/>
                <a:cxnLst/>
                <a:rect l="l" t="t" r="r" b="b"/>
                <a:pathLst>
                  <a:path w="353" h="554" extrusionOk="0">
                    <a:moveTo>
                      <a:pt x="331" y="1"/>
                    </a:moveTo>
                    <a:cubicBezTo>
                      <a:pt x="324" y="1"/>
                      <a:pt x="0" y="118"/>
                      <a:pt x="56" y="553"/>
                    </a:cubicBezTo>
                    <a:lnTo>
                      <a:pt x="124" y="547"/>
                    </a:lnTo>
                    <a:cubicBezTo>
                      <a:pt x="77" y="167"/>
                      <a:pt x="340" y="72"/>
                      <a:pt x="352" y="69"/>
                    </a:cubicBezTo>
                    <a:lnTo>
                      <a:pt x="331"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7" name="Google Shape;4717;p52"/>
              <p:cNvSpPr/>
              <p:nvPr/>
            </p:nvSpPr>
            <p:spPr>
              <a:xfrm>
                <a:off x="7411799" y="1753913"/>
                <a:ext cx="165357" cy="49647"/>
              </a:xfrm>
              <a:custGeom>
                <a:avLst/>
                <a:gdLst/>
                <a:ahLst/>
                <a:cxnLst/>
                <a:rect l="l" t="t" r="r" b="b"/>
                <a:pathLst>
                  <a:path w="1672" h="502" extrusionOk="0">
                    <a:moveTo>
                      <a:pt x="1619" y="1"/>
                    </a:moveTo>
                    <a:cubicBezTo>
                      <a:pt x="1331" y="341"/>
                      <a:pt x="1000" y="439"/>
                      <a:pt x="716" y="439"/>
                    </a:cubicBezTo>
                    <a:cubicBezTo>
                      <a:pt x="348" y="439"/>
                      <a:pt x="57" y="275"/>
                      <a:pt x="35" y="263"/>
                    </a:cubicBezTo>
                    <a:lnTo>
                      <a:pt x="1" y="319"/>
                    </a:lnTo>
                    <a:cubicBezTo>
                      <a:pt x="4" y="325"/>
                      <a:pt x="322" y="501"/>
                      <a:pt x="720" y="501"/>
                    </a:cubicBezTo>
                    <a:cubicBezTo>
                      <a:pt x="1020" y="501"/>
                      <a:pt x="1372" y="399"/>
                      <a:pt x="1671" y="44"/>
                    </a:cubicBezTo>
                    <a:lnTo>
                      <a:pt x="1619"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8" name="Google Shape;4718;p52"/>
              <p:cNvSpPr/>
              <p:nvPr/>
            </p:nvSpPr>
            <p:spPr>
              <a:xfrm>
                <a:off x="7526323" y="1784473"/>
                <a:ext cx="126787" cy="140039"/>
              </a:xfrm>
              <a:custGeom>
                <a:avLst/>
                <a:gdLst/>
                <a:ahLst/>
                <a:cxnLst/>
                <a:rect l="l" t="t" r="r" b="b"/>
                <a:pathLst>
                  <a:path w="1282" h="1416" extrusionOk="0">
                    <a:moveTo>
                      <a:pt x="343" y="1"/>
                    </a:moveTo>
                    <a:cubicBezTo>
                      <a:pt x="343" y="1"/>
                      <a:pt x="1" y="921"/>
                      <a:pt x="436" y="1285"/>
                    </a:cubicBezTo>
                    <a:cubicBezTo>
                      <a:pt x="560" y="1389"/>
                      <a:pt x="774" y="1415"/>
                      <a:pt x="956" y="1415"/>
                    </a:cubicBezTo>
                    <a:cubicBezTo>
                      <a:pt x="1134" y="1415"/>
                      <a:pt x="1282" y="1390"/>
                      <a:pt x="1282" y="1390"/>
                    </a:cubicBezTo>
                    <a:cubicBezTo>
                      <a:pt x="1282" y="1390"/>
                      <a:pt x="569" y="1168"/>
                      <a:pt x="417" y="936"/>
                    </a:cubicBezTo>
                    <a:cubicBezTo>
                      <a:pt x="319" y="785"/>
                      <a:pt x="343" y="1"/>
                      <a:pt x="343" y="1"/>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9" name="Google Shape;4719;p52"/>
              <p:cNvSpPr/>
              <p:nvPr/>
            </p:nvSpPr>
            <p:spPr>
              <a:xfrm>
                <a:off x="7202037" y="1870120"/>
                <a:ext cx="590319" cy="397469"/>
              </a:xfrm>
              <a:custGeom>
                <a:avLst/>
                <a:gdLst/>
                <a:ahLst/>
                <a:cxnLst/>
                <a:rect l="l" t="t" r="r" b="b"/>
                <a:pathLst>
                  <a:path w="5969" h="4019" extrusionOk="0">
                    <a:moveTo>
                      <a:pt x="4717" y="1"/>
                    </a:moveTo>
                    <a:cubicBezTo>
                      <a:pt x="4265" y="1"/>
                      <a:pt x="2857" y="2444"/>
                      <a:pt x="2857" y="2444"/>
                    </a:cubicBezTo>
                    <a:cubicBezTo>
                      <a:pt x="2515" y="1460"/>
                      <a:pt x="1094" y="25"/>
                      <a:pt x="898" y="25"/>
                    </a:cubicBezTo>
                    <a:cubicBezTo>
                      <a:pt x="894" y="25"/>
                      <a:pt x="890" y="25"/>
                      <a:pt x="887" y="27"/>
                    </a:cubicBezTo>
                    <a:cubicBezTo>
                      <a:pt x="745" y="92"/>
                      <a:pt x="1" y="570"/>
                      <a:pt x="1" y="570"/>
                    </a:cubicBezTo>
                    <a:cubicBezTo>
                      <a:pt x="272" y="2109"/>
                      <a:pt x="1835" y="4015"/>
                      <a:pt x="1835" y="4019"/>
                    </a:cubicBezTo>
                    <a:lnTo>
                      <a:pt x="1835" y="4019"/>
                    </a:lnTo>
                    <a:lnTo>
                      <a:pt x="2952" y="2861"/>
                    </a:lnTo>
                    <a:cubicBezTo>
                      <a:pt x="2952" y="2861"/>
                      <a:pt x="3883" y="3652"/>
                      <a:pt x="4058" y="3652"/>
                    </a:cubicBezTo>
                    <a:cubicBezTo>
                      <a:pt x="4069" y="3652"/>
                      <a:pt x="4078" y="3649"/>
                      <a:pt x="4082" y="3642"/>
                    </a:cubicBezTo>
                    <a:cubicBezTo>
                      <a:pt x="4159" y="3525"/>
                      <a:pt x="5969" y="570"/>
                      <a:pt x="5969" y="570"/>
                    </a:cubicBezTo>
                    <a:cubicBezTo>
                      <a:pt x="5444" y="160"/>
                      <a:pt x="4734" y="2"/>
                      <a:pt x="4734" y="2"/>
                    </a:cubicBezTo>
                    <a:cubicBezTo>
                      <a:pt x="4728" y="1"/>
                      <a:pt x="4723" y="1"/>
                      <a:pt x="4717" y="1"/>
                    </a:cubicBezTo>
                    <a:close/>
                    <a:moveTo>
                      <a:pt x="1835" y="4019"/>
                    </a:moveTo>
                    <a:lnTo>
                      <a:pt x="1835" y="4019"/>
                    </a:lnTo>
                    <a:cubicBezTo>
                      <a:pt x="1835" y="4019"/>
                      <a:pt x="1835" y="4019"/>
                      <a:pt x="1835" y="4019"/>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0" name="Google Shape;4720;p52"/>
              <p:cNvSpPr/>
              <p:nvPr/>
            </p:nvSpPr>
            <p:spPr>
              <a:xfrm>
                <a:off x="7186213" y="1941426"/>
                <a:ext cx="300550" cy="301143"/>
              </a:xfrm>
              <a:custGeom>
                <a:avLst/>
                <a:gdLst/>
                <a:ahLst/>
                <a:cxnLst/>
                <a:rect l="l" t="t" r="r" b="b"/>
                <a:pathLst>
                  <a:path w="3039" h="3045" extrusionOk="0">
                    <a:moveTo>
                      <a:pt x="62" y="1"/>
                    </a:moveTo>
                    <a:lnTo>
                      <a:pt x="0" y="31"/>
                    </a:lnTo>
                    <a:cubicBezTo>
                      <a:pt x="59" y="146"/>
                      <a:pt x="1389" y="2866"/>
                      <a:pt x="1754" y="3032"/>
                    </a:cubicBezTo>
                    <a:lnTo>
                      <a:pt x="1775" y="3045"/>
                    </a:lnTo>
                    <a:lnTo>
                      <a:pt x="3038" y="1745"/>
                    </a:lnTo>
                    <a:lnTo>
                      <a:pt x="2989" y="1699"/>
                    </a:lnTo>
                    <a:lnTo>
                      <a:pt x="1760" y="2955"/>
                    </a:lnTo>
                    <a:cubicBezTo>
                      <a:pt x="1451" y="2748"/>
                      <a:pt x="439" y="763"/>
                      <a:pt x="62"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1" name="Google Shape;4721;p52"/>
              <p:cNvSpPr/>
              <p:nvPr/>
            </p:nvSpPr>
            <p:spPr>
              <a:xfrm>
                <a:off x="7482017" y="1924020"/>
                <a:ext cx="314000" cy="309450"/>
              </a:xfrm>
              <a:custGeom>
                <a:avLst/>
                <a:gdLst/>
                <a:ahLst/>
                <a:cxnLst/>
                <a:rect l="l" t="t" r="r" b="b"/>
                <a:pathLst>
                  <a:path w="3175" h="3129" extrusionOk="0">
                    <a:moveTo>
                      <a:pt x="3104" y="1"/>
                    </a:moveTo>
                    <a:cubicBezTo>
                      <a:pt x="3091" y="553"/>
                      <a:pt x="1464" y="2739"/>
                      <a:pt x="1248" y="3023"/>
                    </a:cubicBezTo>
                    <a:lnTo>
                      <a:pt x="47" y="1853"/>
                    </a:lnTo>
                    <a:lnTo>
                      <a:pt x="1" y="1905"/>
                    </a:lnTo>
                    <a:lnTo>
                      <a:pt x="1261" y="3128"/>
                    </a:lnTo>
                    <a:lnTo>
                      <a:pt x="1282" y="3097"/>
                    </a:lnTo>
                    <a:cubicBezTo>
                      <a:pt x="1356" y="2992"/>
                      <a:pt x="3162" y="615"/>
                      <a:pt x="317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2" name="Google Shape;4722;p52"/>
              <p:cNvSpPr/>
              <p:nvPr/>
            </p:nvSpPr>
            <p:spPr>
              <a:xfrm>
                <a:off x="7246145" y="1309458"/>
                <a:ext cx="420413" cy="265639"/>
              </a:xfrm>
              <a:custGeom>
                <a:avLst/>
                <a:gdLst/>
                <a:ahLst/>
                <a:cxnLst/>
                <a:rect l="l" t="t" r="r" b="b"/>
                <a:pathLst>
                  <a:path w="4251" h="2686" extrusionOk="0">
                    <a:moveTo>
                      <a:pt x="2297" y="1"/>
                    </a:moveTo>
                    <a:cubicBezTo>
                      <a:pt x="1018" y="1"/>
                      <a:pt x="1" y="2064"/>
                      <a:pt x="796" y="2686"/>
                    </a:cubicBezTo>
                    <a:cubicBezTo>
                      <a:pt x="796" y="2686"/>
                      <a:pt x="1765" y="2009"/>
                      <a:pt x="2062" y="623"/>
                    </a:cubicBezTo>
                    <a:cubicBezTo>
                      <a:pt x="2062" y="623"/>
                      <a:pt x="2475" y="2158"/>
                      <a:pt x="3713" y="2294"/>
                    </a:cubicBezTo>
                    <a:cubicBezTo>
                      <a:pt x="3713" y="2294"/>
                      <a:pt x="3065" y="1306"/>
                      <a:pt x="3053" y="1102"/>
                    </a:cubicBezTo>
                    <a:cubicBezTo>
                      <a:pt x="3052" y="1088"/>
                      <a:pt x="3055" y="1081"/>
                      <a:pt x="3060" y="1081"/>
                    </a:cubicBezTo>
                    <a:cubicBezTo>
                      <a:pt x="3133" y="1081"/>
                      <a:pt x="3693" y="2175"/>
                      <a:pt x="3957" y="2175"/>
                    </a:cubicBezTo>
                    <a:cubicBezTo>
                      <a:pt x="3967" y="2175"/>
                      <a:pt x="3976" y="2173"/>
                      <a:pt x="3985" y="2170"/>
                    </a:cubicBezTo>
                    <a:cubicBezTo>
                      <a:pt x="4251" y="2077"/>
                      <a:pt x="4047" y="447"/>
                      <a:pt x="2621" y="46"/>
                    </a:cubicBezTo>
                    <a:cubicBezTo>
                      <a:pt x="2511" y="15"/>
                      <a:pt x="2403" y="1"/>
                      <a:pt x="2297" y="1"/>
                    </a:cubicBezTo>
                    <a:close/>
                  </a:path>
                </a:pathLst>
              </a:custGeom>
              <a:solidFill>
                <a:srgbClr val="A04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3" name="Google Shape;4723;p52"/>
              <p:cNvSpPr/>
              <p:nvPr/>
            </p:nvSpPr>
            <p:spPr>
              <a:xfrm>
                <a:off x="7362647" y="1560663"/>
                <a:ext cx="99985" cy="100282"/>
              </a:xfrm>
              <a:custGeom>
                <a:avLst/>
                <a:gdLst/>
                <a:ahLst/>
                <a:cxnLst/>
                <a:rect l="l" t="t" r="r" b="b"/>
                <a:pathLst>
                  <a:path w="1011" h="1014" extrusionOk="0">
                    <a:moveTo>
                      <a:pt x="507" y="75"/>
                    </a:moveTo>
                    <a:cubicBezTo>
                      <a:pt x="745" y="75"/>
                      <a:pt x="942" y="269"/>
                      <a:pt x="942" y="510"/>
                    </a:cubicBezTo>
                    <a:cubicBezTo>
                      <a:pt x="942" y="751"/>
                      <a:pt x="745" y="945"/>
                      <a:pt x="507" y="945"/>
                    </a:cubicBezTo>
                    <a:cubicBezTo>
                      <a:pt x="266" y="945"/>
                      <a:pt x="69" y="751"/>
                      <a:pt x="69" y="510"/>
                    </a:cubicBezTo>
                    <a:cubicBezTo>
                      <a:pt x="69" y="272"/>
                      <a:pt x="266" y="75"/>
                      <a:pt x="507" y="75"/>
                    </a:cubicBezTo>
                    <a:close/>
                    <a:moveTo>
                      <a:pt x="507" y="1"/>
                    </a:moveTo>
                    <a:cubicBezTo>
                      <a:pt x="229" y="1"/>
                      <a:pt x="1" y="229"/>
                      <a:pt x="1" y="507"/>
                    </a:cubicBezTo>
                    <a:cubicBezTo>
                      <a:pt x="1" y="785"/>
                      <a:pt x="229" y="1013"/>
                      <a:pt x="507" y="1013"/>
                    </a:cubicBezTo>
                    <a:cubicBezTo>
                      <a:pt x="785" y="1013"/>
                      <a:pt x="1007" y="788"/>
                      <a:pt x="1010" y="507"/>
                    </a:cubicBezTo>
                    <a:cubicBezTo>
                      <a:pt x="1010" y="229"/>
                      <a:pt x="785" y="1"/>
                      <a:pt x="507"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4" name="Google Shape;4724;p52"/>
              <p:cNvSpPr/>
              <p:nvPr/>
            </p:nvSpPr>
            <p:spPr>
              <a:xfrm>
                <a:off x="7497643" y="1560663"/>
                <a:ext cx="100183" cy="100282"/>
              </a:xfrm>
              <a:custGeom>
                <a:avLst/>
                <a:gdLst/>
                <a:ahLst/>
                <a:cxnLst/>
                <a:rect l="l" t="t" r="r" b="b"/>
                <a:pathLst>
                  <a:path w="1013" h="1014" extrusionOk="0">
                    <a:moveTo>
                      <a:pt x="507" y="75"/>
                    </a:moveTo>
                    <a:cubicBezTo>
                      <a:pt x="751" y="75"/>
                      <a:pt x="942" y="269"/>
                      <a:pt x="942" y="510"/>
                    </a:cubicBezTo>
                    <a:cubicBezTo>
                      <a:pt x="942" y="751"/>
                      <a:pt x="747" y="945"/>
                      <a:pt x="507" y="945"/>
                    </a:cubicBezTo>
                    <a:cubicBezTo>
                      <a:pt x="269" y="945"/>
                      <a:pt x="71" y="751"/>
                      <a:pt x="71" y="510"/>
                    </a:cubicBezTo>
                    <a:cubicBezTo>
                      <a:pt x="71" y="272"/>
                      <a:pt x="269" y="75"/>
                      <a:pt x="507" y="75"/>
                    </a:cubicBezTo>
                    <a:close/>
                    <a:moveTo>
                      <a:pt x="507" y="1"/>
                    </a:moveTo>
                    <a:cubicBezTo>
                      <a:pt x="229" y="1"/>
                      <a:pt x="0" y="229"/>
                      <a:pt x="0" y="507"/>
                    </a:cubicBezTo>
                    <a:cubicBezTo>
                      <a:pt x="0" y="785"/>
                      <a:pt x="229" y="1013"/>
                      <a:pt x="507" y="1013"/>
                    </a:cubicBezTo>
                    <a:cubicBezTo>
                      <a:pt x="788" y="1013"/>
                      <a:pt x="1013" y="788"/>
                      <a:pt x="1013" y="507"/>
                    </a:cubicBezTo>
                    <a:cubicBezTo>
                      <a:pt x="1013" y="229"/>
                      <a:pt x="785" y="1"/>
                      <a:pt x="507"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5" name="Google Shape;4725;p52"/>
              <p:cNvSpPr/>
              <p:nvPr/>
            </p:nvSpPr>
            <p:spPr>
              <a:xfrm>
                <a:off x="7323286" y="1577773"/>
                <a:ext cx="47767" cy="26999"/>
              </a:xfrm>
              <a:custGeom>
                <a:avLst/>
                <a:gdLst/>
                <a:ahLst/>
                <a:cxnLst/>
                <a:rect l="l" t="t" r="r" b="b"/>
                <a:pathLst>
                  <a:path w="483" h="273" extrusionOk="0">
                    <a:moveTo>
                      <a:pt x="31" y="0"/>
                    </a:moveTo>
                    <a:lnTo>
                      <a:pt x="0" y="65"/>
                    </a:lnTo>
                    <a:lnTo>
                      <a:pt x="454" y="272"/>
                    </a:lnTo>
                    <a:lnTo>
                      <a:pt x="482" y="207"/>
                    </a:lnTo>
                    <a:lnTo>
                      <a:pt x="31"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6" name="Google Shape;4726;p52"/>
              <p:cNvSpPr/>
              <p:nvPr/>
            </p:nvSpPr>
            <p:spPr>
              <a:xfrm>
                <a:off x="7457589" y="1601509"/>
                <a:ext cx="46284" cy="12659"/>
              </a:xfrm>
              <a:custGeom>
                <a:avLst/>
                <a:gdLst/>
                <a:ahLst/>
                <a:cxnLst/>
                <a:rect l="l" t="t" r="r" b="b"/>
                <a:pathLst>
                  <a:path w="468" h="128" extrusionOk="0">
                    <a:moveTo>
                      <a:pt x="266" y="1"/>
                    </a:moveTo>
                    <a:cubicBezTo>
                      <a:pt x="135" y="1"/>
                      <a:pt x="9" y="62"/>
                      <a:pt x="1" y="66"/>
                    </a:cubicBezTo>
                    <a:lnTo>
                      <a:pt x="32" y="128"/>
                    </a:lnTo>
                    <a:cubicBezTo>
                      <a:pt x="32" y="126"/>
                      <a:pt x="148" y="68"/>
                      <a:pt x="264" y="68"/>
                    </a:cubicBezTo>
                    <a:cubicBezTo>
                      <a:pt x="321" y="68"/>
                      <a:pt x="377" y="81"/>
                      <a:pt x="421" y="122"/>
                    </a:cubicBezTo>
                    <a:lnTo>
                      <a:pt x="467" y="72"/>
                    </a:lnTo>
                    <a:cubicBezTo>
                      <a:pt x="410" y="18"/>
                      <a:pt x="337" y="1"/>
                      <a:pt x="266"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7" name="Google Shape;4727;p52"/>
              <p:cNvSpPr/>
              <p:nvPr/>
            </p:nvSpPr>
            <p:spPr>
              <a:xfrm>
                <a:off x="7592289" y="1580245"/>
                <a:ext cx="46482" cy="29373"/>
              </a:xfrm>
              <a:custGeom>
                <a:avLst/>
                <a:gdLst/>
                <a:ahLst/>
                <a:cxnLst/>
                <a:rect l="l" t="t" r="r" b="b"/>
                <a:pathLst>
                  <a:path w="470" h="297" extrusionOk="0">
                    <a:moveTo>
                      <a:pt x="433" y="0"/>
                    </a:moveTo>
                    <a:lnTo>
                      <a:pt x="0" y="235"/>
                    </a:lnTo>
                    <a:lnTo>
                      <a:pt x="37" y="297"/>
                    </a:lnTo>
                    <a:lnTo>
                      <a:pt x="470" y="62"/>
                    </a:lnTo>
                    <a:lnTo>
                      <a:pt x="433"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8" name="Google Shape;4728;p52"/>
              <p:cNvSpPr/>
              <p:nvPr/>
            </p:nvSpPr>
            <p:spPr>
              <a:xfrm>
                <a:off x="7491808" y="2148126"/>
                <a:ext cx="10483" cy="671910"/>
              </a:xfrm>
              <a:custGeom>
                <a:avLst/>
                <a:gdLst/>
                <a:ahLst/>
                <a:cxnLst/>
                <a:rect l="l" t="t" r="r" b="b"/>
                <a:pathLst>
                  <a:path w="106" h="6794" extrusionOk="0">
                    <a:moveTo>
                      <a:pt x="1" y="1"/>
                    </a:moveTo>
                    <a:lnTo>
                      <a:pt x="1" y="6793"/>
                    </a:lnTo>
                    <a:lnTo>
                      <a:pt x="106" y="6793"/>
                    </a:lnTo>
                    <a:lnTo>
                      <a:pt x="106"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9" name="Google Shape;4729;p52"/>
              <p:cNvSpPr/>
              <p:nvPr/>
            </p:nvSpPr>
            <p:spPr>
              <a:xfrm>
                <a:off x="7877115" y="2233081"/>
                <a:ext cx="108194" cy="609802"/>
              </a:xfrm>
              <a:custGeom>
                <a:avLst/>
                <a:gdLst/>
                <a:ahLst/>
                <a:cxnLst/>
                <a:rect l="l" t="t" r="r" b="b"/>
                <a:pathLst>
                  <a:path w="1094" h="6166" extrusionOk="0">
                    <a:moveTo>
                      <a:pt x="517" y="0"/>
                    </a:moveTo>
                    <a:lnTo>
                      <a:pt x="452" y="9"/>
                    </a:lnTo>
                    <a:cubicBezTo>
                      <a:pt x="455" y="40"/>
                      <a:pt x="1026" y="2982"/>
                      <a:pt x="989" y="3853"/>
                    </a:cubicBezTo>
                    <a:cubicBezTo>
                      <a:pt x="949" y="4724"/>
                      <a:pt x="7" y="6113"/>
                      <a:pt x="1" y="6129"/>
                    </a:cubicBezTo>
                    <a:lnTo>
                      <a:pt x="60" y="6166"/>
                    </a:lnTo>
                    <a:cubicBezTo>
                      <a:pt x="100" y="6107"/>
                      <a:pt x="1023" y="4745"/>
                      <a:pt x="1057" y="3859"/>
                    </a:cubicBezTo>
                    <a:cubicBezTo>
                      <a:pt x="1094" y="2979"/>
                      <a:pt x="541" y="117"/>
                      <a:pt x="517"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0" name="Google Shape;4730;p52"/>
              <p:cNvSpPr/>
              <p:nvPr/>
            </p:nvSpPr>
            <p:spPr>
              <a:xfrm>
                <a:off x="6876266" y="1924020"/>
                <a:ext cx="1238197" cy="948130"/>
              </a:xfrm>
              <a:custGeom>
                <a:avLst/>
                <a:gdLst/>
                <a:ahLst/>
                <a:cxnLst/>
                <a:rect l="l" t="t" r="r" b="b"/>
                <a:pathLst>
                  <a:path w="12520" h="9587" extrusionOk="0">
                    <a:moveTo>
                      <a:pt x="2353" y="1"/>
                    </a:moveTo>
                    <a:cubicBezTo>
                      <a:pt x="1924" y="130"/>
                      <a:pt x="701" y="75"/>
                      <a:pt x="352" y="1081"/>
                    </a:cubicBezTo>
                    <a:cubicBezTo>
                      <a:pt x="0" y="2085"/>
                      <a:pt x="257" y="6018"/>
                      <a:pt x="599" y="7349"/>
                    </a:cubicBezTo>
                    <a:cubicBezTo>
                      <a:pt x="921" y="8595"/>
                      <a:pt x="1142" y="9281"/>
                      <a:pt x="1206" y="9281"/>
                    </a:cubicBezTo>
                    <a:cubicBezTo>
                      <a:pt x="1211" y="9281"/>
                      <a:pt x="1214" y="9278"/>
                      <a:pt x="1217" y="9272"/>
                    </a:cubicBezTo>
                    <a:cubicBezTo>
                      <a:pt x="1222" y="9262"/>
                      <a:pt x="1339" y="9257"/>
                      <a:pt x="1544" y="9257"/>
                    </a:cubicBezTo>
                    <a:cubicBezTo>
                      <a:pt x="3262" y="9257"/>
                      <a:pt x="11146" y="9587"/>
                      <a:pt x="11146" y="9587"/>
                    </a:cubicBezTo>
                    <a:cubicBezTo>
                      <a:pt x="11060" y="8917"/>
                      <a:pt x="12520" y="3434"/>
                      <a:pt x="11637" y="1689"/>
                    </a:cubicBezTo>
                    <a:cubicBezTo>
                      <a:pt x="10866" y="161"/>
                      <a:pt x="10001" y="67"/>
                      <a:pt x="9798" y="67"/>
                    </a:cubicBezTo>
                    <a:cubicBezTo>
                      <a:pt x="9769" y="67"/>
                      <a:pt x="9754" y="68"/>
                      <a:pt x="9754" y="68"/>
                    </a:cubicBezTo>
                    <a:cubicBezTo>
                      <a:pt x="9533" y="2402"/>
                      <a:pt x="6357" y="8554"/>
                      <a:pt x="6203" y="8554"/>
                    </a:cubicBezTo>
                    <a:cubicBezTo>
                      <a:pt x="6202" y="8554"/>
                      <a:pt x="6201" y="8553"/>
                      <a:pt x="6200" y="8553"/>
                    </a:cubicBezTo>
                    <a:cubicBezTo>
                      <a:pt x="6083" y="8472"/>
                      <a:pt x="4474" y="5969"/>
                      <a:pt x="3607" y="4443"/>
                    </a:cubicBezTo>
                    <a:cubicBezTo>
                      <a:pt x="2739" y="2918"/>
                      <a:pt x="2353" y="1"/>
                      <a:pt x="2353"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1" name="Google Shape;4731;p52"/>
              <p:cNvSpPr/>
              <p:nvPr/>
            </p:nvSpPr>
            <p:spPr>
              <a:xfrm>
                <a:off x="6885760" y="2749732"/>
                <a:ext cx="1224747" cy="526728"/>
              </a:xfrm>
              <a:custGeom>
                <a:avLst/>
                <a:gdLst/>
                <a:ahLst/>
                <a:cxnLst/>
                <a:rect l="l" t="t" r="r" b="b"/>
                <a:pathLst>
                  <a:path w="12384" h="5326" extrusionOk="0">
                    <a:moveTo>
                      <a:pt x="9717" y="0"/>
                    </a:moveTo>
                    <a:cubicBezTo>
                      <a:pt x="7329" y="0"/>
                      <a:pt x="2688" y="580"/>
                      <a:pt x="1394" y="580"/>
                    </a:cubicBezTo>
                    <a:cubicBezTo>
                      <a:pt x="1246" y="580"/>
                      <a:pt x="1142" y="573"/>
                      <a:pt x="1090" y="556"/>
                    </a:cubicBezTo>
                    <a:cubicBezTo>
                      <a:pt x="1090" y="556"/>
                      <a:pt x="321" y="3405"/>
                      <a:pt x="90" y="4455"/>
                    </a:cubicBezTo>
                    <a:cubicBezTo>
                      <a:pt x="1" y="4857"/>
                      <a:pt x="636" y="5002"/>
                      <a:pt x="1497" y="5002"/>
                    </a:cubicBezTo>
                    <a:cubicBezTo>
                      <a:pt x="2883" y="5002"/>
                      <a:pt x="4853" y="4627"/>
                      <a:pt x="5329" y="4347"/>
                    </a:cubicBezTo>
                    <a:cubicBezTo>
                      <a:pt x="5812" y="4061"/>
                      <a:pt x="5976" y="3342"/>
                      <a:pt x="6031" y="2844"/>
                    </a:cubicBezTo>
                    <a:lnTo>
                      <a:pt x="6031" y="2844"/>
                    </a:lnTo>
                    <a:cubicBezTo>
                      <a:pt x="6031" y="3303"/>
                      <a:pt x="6092" y="3961"/>
                      <a:pt x="6403" y="4347"/>
                    </a:cubicBezTo>
                    <a:cubicBezTo>
                      <a:pt x="6799" y="4833"/>
                      <a:pt x="9721" y="5325"/>
                      <a:pt x="11218" y="5325"/>
                    </a:cubicBezTo>
                    <a:cubicBezTo>
                      <a:pt x="11682" y="5325"/>
                      <a:pt x="12009" y="5278"/>
                      <a:pt x="12081" y="5168"/>
                    </a:cubicBezTo>
                    <a:cubicBezTo>
                      <a:pt x="12384" y="4708"/>
                      <a:pt x="11121" y="1158"/>
                      <a:pt x="11158" y="293"/>
                    </a:cubicBezTo>
                    <a:cubicBezTo>
                      <a:pt x="11168" y="79"/>
                      <a:pt x="10595" y="0"/>
                      <a:pt x="9717"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2" name="Google Shape;4732;p52"/>
              <p:cNvSpPr/>
              <p:nvPr/>
            </p:nvSpPr>
            <p:spPr>
              <a:xfrm>
                <a:off x="6240252" y="1914822"/>
                <a:ext cx="924296" cy="889979"/>
              </a:xfrm>
              <a:custGeom>
                <a:avLst/>
                <a:gdLst/>
                <a:ahLst/>
                <a:cxnLst/>
                <a:rect l="l" t="t" r="r" b="b"/>
                <a:pathLst>
                  <a:path w="9346" h="8999" extrusionOk="0">
                    <a:moveTo>
                      <a:pt x="8759" y="1"/>
                    </a:moveTo>
                    <a:cubicBezTo>
                      <a:pt x="8759" y="1"/>
                      <a:pt x="2520" y="427"/>
                      <a:pt x="562" y="6525"/>
                    </a:cubicBezTo>
                    <a:cubicBezTo>
                      <a:pt x="0" y="8272"/>
                      <a:pt x="1884" y="8939"/>
                      <a:pt x="2520" y="8998"/>
                    </a:cubicBezTo>
                    <a:cubicBezTo>
                      <a:pt x="2526" y="8998"/>
                      <a:pt x="2532" y="8998"/>
                      <a:pt x="2538" y="8998"/>
                    </a:cubicBezTo>
                    <a:cubicBezTo>
                      <a:pt x="3235" y="8998"/>
                      <a:pt x="7465" y="5931"/>
                      <a:pt x="8401" y="5172"/>
                    </a:cubicBezTo>
                    <a:cubicBezTo>
                      <a:pt x="9346" y="4410"/>
                      <a:pt x="8651" y="588"/>
                      <a:pt x="8759"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3" name="Google Shape;4733;p52"/>
              <p:cNvSpPr/>
              <p:nvPr/>
            </p:nvSpPr>
            <p:spPr>
              <a:xfrm>
                <a:off x="7816985" y="3002222"/>
                <a:ext cx="309351" cy="133116"/>
              </a:xfrm>
              <a:custGeom>
                <a:avLst/>
                <a:gdLst/>
                <a:ahLst/>
                <a:cxnLst/>
                <a:rect l="l" t="t" r="r" b="b"/>
                <a:pathLst>
                  <a:path w="3128" h="1346" extrusionOk="0">
                    <a:moveTo>
                      <a:pt x="1570" y="1"/>
                    </a:moveTo>
                    <a:cubicBezTo>
                      <a:pt x="1220" y="1"/>
                      <a:pt x="805" y="67"/>
                      <a:pt x="347" y="266"/>
                    </a:cubicBezTo>
                    <a:cubicBezTo>
                      <a:pt x="42" y="396"/>
                      <a:pt x="77" y="456"/>
                      <a:pt x="303" y="456"/>
                    </a:cubicBezTo>
                    <a:cubicBezTo>
                      <a:pt x="521" y="456"/>
                      <a:pt x="919" y="400"/>
                      <a:pt x="1362" y="297"/>
                    </a:cubicBezTo>
                    <a:lnTo>
                      <a:pt x="1362" y="297"/>
                    </a:lnTo>
                    <a:cubicBezTo>
                      <a:pt x="1362" y="297"/>
                      <a:pt x="282" y="584"/>
                      <a:pt x="29" y="939"/>
                    </a:cubicBezTo>
                    <a:cubicBezTo>
                      <a:pt x="1" y="977"/>
                      <a:pt x="17" y="993"/>
                      <a:pt x="63" y="993"/>
                    </a:cubicBezTo>
                    <a:cubicBezTo>
                      <a:pt x="275" y="993"/>
                      <a:pt x="1133" y="658"/>
                      <a:pt x="1415" y="658"/>
                    </a:cubicBezTo>
                    <a:cubicBezTo>
                      <a:pt x="1757" y="658"/>
                      <a:pt x="384" y="939"/>
                      <a:pt x="405" y="1207"/>
                    </a:cubicBezTo>
                    <a:cubicBezTo>
                      <a:pt x="407" y="1241"/>
                      <a:pt x="440" y="1253"/>
                      <a:pt x="497" y="1253"/>
                    </a:cubicBezTo>
                    <a:cubicBezTo>
                      <a:pt x="682" y="1253"/>
                      <a:pt x="1123" y="1122"/>
                      <a:pt x="1594" y="1122"/>
                    </a:cubicBezTo>
                    <a:cubicBezTo>
                      <a:pt x="1885" y="1122"/>
                      <a:pt x="2187" y="1172"/>
                      <a:pt x="2449" y="1334"/>
                    </a:cubicBezTo>
                    <a:cubicBezTo>
                      <a:pt x="2463" y="1342"/>
                      <a:pt x="2478" y="1346"/>
                      <a:pt x="2495" y="1346"/>
                    </a:cubicBezTo>
                    <a:cubicBezTo>
                      <a:pt x="2714" y="1346"/>
                      <a:pt x="3128" y="676"/>
                      <a:pt x="2708" y="266"/>
                    </a:cubicBezTo>
                    <a:cubicBezTo>
                      <a:pt x="2708" y="266"/>
                      <a:pt x="2269" y="1"/>
                      <a:pt x="1570"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4" name="Google Shape;4734;p52"/>
              <p:cNvSpPr/>
              <p:nvPr/>
            </p:nvSpPr>
            <p:spPr>
              <a:xfrm>
                <a:off x="6779346" y="3091528"/>
                <a:ext cx="308857" cy="133017"/>
              </a:xfrm>
              <a:custGeom>
                <a:avLst/>
                <a:gdLst/>
                <a:ahLst/>
                <a:cxnLst/>
                <a:rect l="l" t="t" r="r" b="b"/>
                <a:pathLst>
                  <a:path w="3123" h="1345" extrusionOk="0">
                    <a:moveTo>
                      <a:pt x="1557" y="1"/>
                    </a:moveTo>
                    <a:cubicBezTo>
                      <a:pt x="858" y="1"/>
                      <a:pt x="419" y="264"/>
                      <a:pt x="419" y="264"/>
                    </a:cubicBezTo>
                    <a:cubicBezTo>
                      <a:pt x="0" y="677"/>
                      <a:pt x="412" y="1345"/>
                      <a:pt x="628" y="1345"/>
                    </a:cubicBezTo>
                    <a:cubicBezTo>
                      <a:pt x="645" y="1345"/>
                      <a:pt x="661" y="1341"/>
                      <a:pt x="675" y="1333"/>
                    </a:cubicBezTo>
                    <a:cubicBezTo>
                      <a:pt x="936" y="1172"/>
                      <a:pt x="1237" y="1122"/>
                      <a:pt x="1527" y="1122"/>
                    </a:cubicBezTo>
                    <a:cubicBezTo>
                      <a:pt x="1998" y="1122"/>
                      <a:pt x="2438" y="1253"/>
                      <a:pt x="2626" y="1253"/>
                    </a:cubicBezTo>
                    <a:cubicBezTo>
                      <a:pt x="2686" y="1253"/>
                      <a:pt x="2720" y="1240"/>
                      <a:pt x="2722" y="1206"/>
                    </a:cubicBezTo>
                    <a:cubicBezTo>
                      <a:pt x="2740" y="940"/>
                      <a:pt x="1366" y="659"/>
                      <a:pt x="1709" y="659"/>
                    </a:cubicBezTo>
                    <a:cubicBezTo>
                      <a:pt x="1993" y="659"/>
                      <a:pt x="2850" y="995"/>
                      <a:pt x="3061" y="995"/>
                    </a:cubicBezTo>
                    <a:cubicBezTo>
                      <a:pt x="3107" y="995"/>
                      <a:pt x="3123" y="979"/>
                      <a:pt x="3095" y="940"/>
                    </a:cubicBezTo>
                    <a:cubicBezTo>
                      <a:pt x="2845" y="585"/>
                      <a:pt x="1765" y="295"/>
                      <a:pt x="1765" y="295"/>
                    </a:cubicBezTo>
                    <a:lnTo>
                      <a:pt x="1765" y="295"/>
                    </a:lnTo>
                    <a:cubicBezTo>
                      <a:pt x="2206" y="400"/>
                      <a:pt x="2604" y="457"/>
                      <a:pt x="2823" y="457"/>
                    </a:cubicBezTo>
                    <a:cubicBezTo>
                      <a:pt x="3049" y="457"/>
                      <a:pt x="3085" y="396"/>
                      <a:pt x="2780" y="264"/>
                    </a:cubicBezTo>
                    <a:cubicBezTo>
                      <a:pt x="2322" y="67"/>
                      <a:pt x="1907" y="1"/>
                      <a:pt x="1557"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5" name="Google Shape;4735;p52"/>
              <p:cNvSpPr/>
              <p:nvPr/>
            </p:nvSpPr>
            <p:spPr>
              <a:xfrm>
                <a:off x="6692810" y="3016463"/>
                <a:ext cx="193938" cy="260892"/>
              </a:xfrm>
              <a:custGeom>
                <a:avLst/>
                <a:gdLst/>
                <a:ahLst/>
                <a:cxnLst/>
                <a:rect l="l" t="t" r="r" b="b"/>
                <a:pathLst>
                  <a:path w="1961" h="2638" extrusionOk="0">
                    <a:moveTo>
                      <a:pt x="1473" y="1"/>
                    </a:moveTo>
                    <a:cubicBezTo>
                      <a:pt x="1359" y="1"/>
                      <a:pt x="0" y="1923"/>
                      <a:pt x="18" y="2104"/>
                    </a:cubicBezTo>
                    <a:cubicBezTo>
                      <a:pt x="43" y="2289"/>
                      <a:pt x="599" y="2459"/>
                      <a:pt x="1114" y="2629"/>
                    </a:cubicBezTo>
                    <a:cubicBezTo>
                      <a:pt x="1133" y="2635"/>
                      <a:pt x="1152" y="2638"/>
                      <a:pt x="1170" y="2638"/>
                    </a:cubicBezTo>
                    <a:cubicBezTo>
                      <a:pt x="1656" y="2638"/>
                      <a:pt x="1960" y="529"/>
                      <a:pt x="1960" y="529"/>
                    </a:cubicBezTo>
                    <a:cubicBezTo>
                      <a:pt x="1960" y="529"/>
                      <a:pt x="1568" y="35"/>
                      <a:pt x="1476" y="1"/>
                    </a:cubicBezTo>
                    <a:cubicBezTo>
                      <a:pt x="1475" y="1"/>
                      <a:pt x="1474" y="1"/>
                      <a:pt x="1473"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6" name="Google Shape;4736;p52"/>
              <p:cNvSpPr/>
              <p:nvPr/>
            </p:nvSpPr>
            <p:spPr>
              <a:xfrm>
                <a:off x="6213352" y="2222696"/>
                <a:ext cx="661130" cy="1040797"/>
              </a:xfrm>
              <a:custGeom>
                <a:avLst/>
                <a:gdLst/>
                <a:ahLst/>
                <a:cxnLst/>
                <a:rect l="l" t="t" r="r" b="b"/>
                <a:pathLst>
                  <a:path w="6685" h="10524" extrusionOk="0">
                    <a:moveTo>
                      <a:pt x="2884" y="0"/>
                    </a:moveTo>
                    <a:cubicBezTo>
                      <a:pt x="2884" y="0"/>
                      <a:pt x="1" y="2214"/>
                      <a:pt x="584" y="4962"/>
                    </a:cubicBezTo>
                    <a:cubicBezTo>
                      <a:pt x="910" y="6489"/>
                      <a:pt x="4682" y="10523"/>
                      <a:pt x="5321" y="10523"/>
                    </a:cubicBezTo>
                    <a:cubicBezTo>
                      <a:pt x="5348" y="10523"/>
                      <a:pt x="5370" y="10516"/>
                      <a:pt x="5385" y="10500"/>
                    </a:cubicBezTo>
                    <a:cubicBezTo>
                      <a:pt x="6546" y="9339"/>
                      <a:pt x="6685" y="8132"/>
                      <a:pt x="6395" y="7533"/>
                    </a:cubicBezTo>
                    <a:cubicBezTo>
                      <a:pt x="5691" y="6073"/>
                      <a:pt x="2884" y="0"/>
                      <a:pt x="2884"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7" name="Google Shape;4737;p52"/>
              <p:cNvSpPr/>
              <p:nvPr/>
            </p:nvSpPr>
            <p:spPr>
              <a:xfrm>
                <a:off x="7698802" y="1930745"/>
                <a:ext cx="935669" cy="809575"/>
              </a:xfrm>
              <a:custGeom>
                <a:avLst/>
                <a:gdLst/>
                <a:ahLst/>
                <a:cxnLst/>
                <a:rect l="l" t="t" r="r" b="b"/>
                <a:pathLst>
                  <a:path w="9461" h="8186" extrusionOk="0">
                    <a:moveTo>
                      <a:pt x="1437" y="0"/>
                    </a:moveTo>
                    <a:lnTo>
                      <a:pt x="1437" y="0"/>
                    </a:lnTo>
                    <a:cubicBezTo>
                      <a:pt x="1542" y="587"/>
                      <a:pt x="1" y="3465"/>
                      <a:pt x="952" y="4224"/>
                    </a:cubicBezTo>
                    <a:cubicBezTo>
                      <a:pt x="1888" y="4983"/>
                      <a:pt x="5812" y="8186"/>
                      <a:pt x="6501" y="8186"/>
                    </a:cubicBezTo>
                    <a:cubicBezTo>
                      <a:pt x="6507" y="8186"/>
                      <a:pt x="6513" y="8186"/>
                      <a:pt x="6518" y="8185"/>
                    </a:cubicBezTo>
                    <a:cubicBezTo>
                      <a:pt x="7158" y="8130"/>
                      <a:pt x="9461" y="7787"/>
                      <a:pt x="8849" y="6055"/>
                    </a:cubicBezTo>
                    <a:cubicBezTo>
                      <a:pt x="6870" y="417"/>
                      <a:pt x="1437" y="0"/>
                      <a:pt x="1437"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8" name="Google Shape;4738;p52"/>
              <p:cNvSpPr/>
              <p:nvPr/>
            </p:nvSpPr>
            <p:spPr>
              <a:xfrm>
                <a:off x="8042671" y="2967607"/>
                <a:ext cx="152698" cy="230431"/>
              </a:xfrm>
              <a:custGeom>
                <a:avLst/>
                <a:gdLst/>
                <a:ahLst/>
                <a:cxnLst/>
                <a:rect l="l" t="t" r="r" b="b"/>
                <a:pathLst>
                  <a:path w="1544" h="2330" extrusionOk="0">
                    <a:moveTo>
                      <a:pt x="781" y="1"/>
                    </a:moveTo>
                    <a:cubicBezTo>
                      <a:pt x="780" y="1"/>
                      <a:pt x="779" y="1"/>
                      <a:pt x="778" y="1"/>
                    </a:cubicBezTo>
                    <a:cubicBezTo>
                      <a:pt x="686" y="32"/>
                      <a:pt x="0" y="285"/>
                      <a:pt x="0" y="285"/>
                    </a:cubicBezTo>
                    <a:cubicBezTo>
                      <a:pt x="0" y="285"/>
                      <a:pt x="212" y="2329"/>
                      <a:pt x="694" y="2329"/>
                    </a:cubicBezTo>
                    <a:cubicBezTo>
                      <a:pt x="712" y="2329"/>
                      <a:pt x="731" y="2326"/>
                      <a:pt x="751" y="2320"/>
                    </a:cubicBezTo>
                    <a:cubicBezTo>
                      <a:pt x="1266" y="2150"/>
                      <a:pt x="1507" y="2215"/>
                      <a:pt x="1526" y="2036"/>
                    </a:cubicBezTo>
                    <a:cubicBezTo>
                      <a:pt x="1544" y="1855"/>
                      <a:pt x="883" y="1"/>
                      <a:pt x="781"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9" name="Google Shape;4739;p52"/>
              <p:cNvSpPr/>
              <p:nvPr/>
            </p:nvSpPr>
            <p:spPr>
              <a:xfrm>
                <a:off x="8073823" y="2222696"/>
                <a:ext cx="618703" cy="990755"/>
              </a:xfrm>
              <a:custGeom>
                <a:avLst/>
                <a:gdLst/>
                <a:ahLst/>
                <a:cxnLst/>
                <a:rect l="l" t="t" r="r" b="b"/>
                <a:pathLst>
                  <a:path w="6256" h="10018" extrusionOk="0">
                    <a:moveTo>
                      <a:pt x="3217" y="0"/>
                    </a:moveTo>
                    <a:cubicBezTo>
                      <a:pt x="3217" y="0"/>
                      <a:pt x="0" y="6829"/>
                      <a:pt x="111" y="7533"/>
                    </a:cubicBezTo>
                    <a:cubicBezTo>
                      <a:pt x="324" y="8867"/>
                      <a:pt x="744" y="9670"/>
                      <a:pt x="1211" y="9926"/>
                    </a:cubicBezTo>
                    <a:cubicBezTo>
                      <a:pt x="1325" y="9988"/>
                      <a:pt x="1442" y="10017"/>
                      <a:pt x="1561" y="10017"/>
                    </a:cubicBezTo>
                    <a:cubicBezTo>
                      <a:pt x="2853" y="10017"/>
                      <a:pt x="4385" y="6600"/>
                      <a:pt x="5064" y="5150"/>
                    </a:cubicBezTo>
                    <a:cubicBezTo>
                      <a:pt x="6255" y="2606"/>
                      <a:pt x="3217" y="0"/>
                      <a:pt x="3217"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0" name="Google Shape;4740;p52"/>
              <p:cNvSpPr/>
              <p:nvPr/>
            </p:nvSpPr>
            <p:spPr>
              <a:xfrm>
                <a:off x="6993460" y="1914822"/>
                <a:ext cx="495971" cy="865650"/>
              </a:xfrm>
              <a:custGeom>
                <a:avLst/>
                <a:gdLst/>
                <a:ahLst/>
                <a:cxnLst/>
                <a:rect l="l" t="t" r="r" b="b"/>
                <a:pathLst>
                  <a:path w="5015" h="8753" extrusionOk="0">
                    <a:moveTo>
                      <a:pt x="1143" y="1"/>
                    </a:moveTo>
                    <a:cubicBezTo>
                      <a:pt x="1143" y="1"/>
                      <a:pt x="1" y="3274"/>
                      <a:pt x="480" y="4885"/>
                    </a:cubicBezTo>
                    <a:cubicBezTo>
                      <a:pt x="788" y="5920"/>
                      <a:pt x="2403" y="6404"/>
                      <a:pt x="2773" y="6429"/>
                    </a:cubicBezTo>
                    <a:cubicBezTo>
                      <a:pt x="3144" y="6451"/>
                      <a:pt x="2628" y="7914"/>
                      <a:pt x="3107" y="8445"/>
                    </a:cubicBezTo>
                    <a:cubicBezTo>
                      <a:pt x="3323" y="8686"/>
                      <a:pt x="3733" y="8752"/>
                      <a:pt x="4118" y="8752"/>
                    </a:cubicBezTo>
                    <a:cubicBezTo>
                      <a:pt x="4585" y="8752"/>
                      <a:pt x="5015" y="8655"/>
                      <a:pt x="5015" y="8655"/>
                    </a:cubicBezTo>
                    <a:cubicBezTo>
                      <a:pt x="5015" y="8655"/>
                      <a:pt x="2897" y="5123"/>
                      <a:pt x="2455" y="4061"/>
                    </a:cubicBezTo>
                    <a:cubicBezTo>
                      <a:pt x="2017" y="3002"/>
                      <a:pt x="1143" y="1"/>
                      <a:pt x="1143" y="1"/>
                    </a:cubicBezTo>
                    <a:close/>
                  </a:path>
                </a:pathLst>
              </a:custGeom>
              <a:solidFill>
                <a:srgbClr val="33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1" name="Google Shape;4741;p52"/>
              <p:cNvSpPr/>
              <p:nvPr/>
            </p:nvSpPr>
            <p:spPr>
              <a:xfrm>
                <a:off x="7489039" y="1930745"/>
                <a:ext cx="490828" cy="839244"/>
              </a:xfrm>
              <a:custGeom>
                <a:avLst/>
                <a:gdLst/>
                <a:ahLst/>
                <a:cxnLst/>
                <a:rect l="l" t="t" r="r" b="b"/>
                <a:pathLst>
                  <a:path w="4963" h="8486" extrusionOk="0">
                    <a:moveTo>
                      <a:pt x="3558" y="0"/>
                    </a:moveTo>
                    <a:cubicBezTo>
                      <a:pt x="3558" y="0"/>
                      <a:pt x="3437" y="581"/>
                      <a:pt x="2841" y="2152"/>
                    </a:cubicBezTo>
                    <a:cubicBezTo>
                      <a:pt x="1498" y="5681"/>
                      <a:pt x="1" y="8485"/>
                      <a:pt x="1" y="8485"/>
                    </a:cubicBezTo>
                    <a:cubicBezTo>
                      <a:pt x="1" y="8485"/>
                      <a:pt x="26" y="8485"/>
                      <a:pt x="71" y="8485"/>
                    </a:cubicBezTo>
                    <a:cubicBezTo>
                      <a:pt x="394" y="8485"/>
                      <a:pt x="1752" y="8454"/>
                      <a:pt x="2202" y="7944"/>
                    </a:cubicBezTo>
                    <a:cubicBezTo>
                      <a:pt x="2718" y="7367"/>
                      <a:pt x="2057" y="6490"/>
                      <a:pt x="2091" y="6073"/>
                    </a:cubicBezTo>
                    <a:cubicBezTo>
                      <a:pt x="2125" y="5660"/>
                      <a:pt x="4141" y="5058"/>
                      <a:pt x="4549" y="3863"/>
                    </a:cubicBezTo>
                    <a:cubicBezTo>
                      <a:pt x="4962" y="2665"/>
                      <a:pt x="3558" y="0"/>
                      <a:pt x="3558" y="0"/>
                    </a:cubicBezTo>
                    <a:close/>
                  </a:path>
                </a:pathLst>
              </a:custGeom>
              <a:solidFill>
                <a:srgbClr val="33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2" name="Google Shape;4742;p52"/>
              <p:cNvSpPr/>
              <p:nvPr/>
            </p:nvSpPr>
            <p:spPr>
              <a:xfrm>
                <a:off x="6559298" y="2620173"/>
                <a:ext cx="144588" cy="72789"/>
              </a:xfrm>
              <a:custGeom>
                <a:avLst/>
                <a:gdLst/>
                <a:ahLst/>
                <a:cxnLst/>
                <a:rect l="l" t="t" r="r" b="b"/>
                <a:pathLst>
                  <a:path w="1462" h="736" extrusionOk="0">
                    <a:moveTo>
                      <a:pt x="35" y="1"/>
                    </a:moveTo>
                    <a:lnTo>
                      <a:pt x="1" y="60"/>
                    </a:lnTo>
                    <a:cubicBezTo>
                      <a:pt x="124" y="127"/>
                      <a:pt x="1189" y="736"/>
                      <a:pt x="1452" y="736"/>
                    </a:cubicBezTo>
                    <a:lnTo>
                      <a:pt x="1461" y="736"/>
                    </a:lnTo>
                    <a:lnTo>
                      <a:pt x="1455" y="665"/>
                    </a:lnTo>
                    <a:cubicBezTo>
                      <a:pt x="1451" y="665"/>
                      <a:pt x="1447" y="665"/>
                      <a:pt x="1442" y="665"/>
                    </a:cubicBezTo>
                    <a:cubicBezTo>
                      <a:pt x="1237" y="665"/>
                      <a:pt x="358" y="188"/>
                      <a:pt x="3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3" name="Google Shape;4743;p52"/>
              <p:cNvSpPr/>
              <p:nvPr/>
            </p:nvSpPr>
            <p:spPr>
              <a:xfrm>
                <a:off x="8190721" y="2653799"/>
                <a:ext cx="166543" cy="24230"/>
              </a:xfrm>
              <a:custGeom>
                <a:avLst/>
                <a:gdLst/>
                <a:ahLst/>
                <a:cxnLst/>
                <a:rect l="l" t="t" r="r" b="b"/>
                <a:pathLst>
                  <a:path w="1684" h="245" extrusionOk="0">
                    <a:moveTo>
                      <a:pt x="38" y="0"/>
                    </a:moveTo>
                    <a:lnTo>
                      <a:pt x="1" y="59"/>
                    </a:lnTo>
                    <a:cubicBezTo>
                      <a:pt x="285" y="226"/>
                      <a:pt x="1226" y="241"/>
                      <a:pt x="1566" y="241"/>
                    </a:cubicBezTo>
                    <a:lnTo>
                      <a:pt x="1582" y="244"/>
                    </a:lnTo>
                    <a:lnTo>
                      <a:pt x="1683" y="244"/>
                    </a:lnTo>
                    <a:lnTo>
                      <a:pt x="1683" y="173"/>
                    </a:lnTo>
                    <a:cubicBezTo>
                      <a:pt x="1682" y="173"/>
                      <a:pt x="1655" y="174"/>
                      <a:pt x="1608" y="174"/>
                    </a:cubicBezTo>
                    <a:cubicBezTo>
                      <a:pt x="1324" y="174"/>
                      <a:pt x="316" y="162"/>
                      <a:pt x="38"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4" name="Google Shape;4744;p52"/>
              <p:cNvSpPr/>
              <p:nvPr/>
            </p:nvSpPr>
            <p:spPr>
              <a:xfrm>
                <a:off x="8019429" y="3302085"/>
                <a:ext cx="139940" cy="785345"/>
              </a:xfrm>
              <a:custGeom>
                <a:avLst/>
                <a:gdLst/>
                <a:ahLst/>
                <a:cxnLst/>
                <a:rect l="l" t="t" r="r" b="b"/>
                <a:pathLst>
                  <a:path w="1415" h="7941" extrusionOk="0">
                    <a:moveTo>
                      <a:pt x="495" y="0"/>
                    </a:moveTo>
                    <a:cubicBezTo>
                      <a:pt x="365" y="1396"/>
                      <a:pt x="1" y="4014"/>
                      <a:pt x="186" y="5425"/>
                    </a:cubicBezTo>
                    <a:cubicBezTo>
                      <a:pt x="350" y="6650"/>
                      <a:pt x="1100" y="7595"/>
                      <a:pt x="1415" y="7941"/>
                    </a:cubicBezTo>
                    <a:cubicBezTo>
                      <a:pt x="1301" y="6768"/>
                      <a:pt x="970" y="3461"/>
                      <a:pt x="495" y="0"/>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5" name="Google Shape;4745;p52"/>
              <p:cNvSpPr/>
              <p:nvPr/>
            </p:nvSpPr>
            <p:spPr>
              <a:xfrm>
                <a:off x="7883543" y="1936877"/>
                <a:ext cx="665481" cy="482818"/>
              </a:xfrm>
              <a:custGeom>
                <a:avLst/>
                <a:gdLst/>
                <a:ahLst/>
                <a:cxnLst/>
                <a:rect l="l" t="t" r="r" b="b"/>
                <a:pathLst>
                  <a:path w="6729" h="4882" extrusionOk="0">
                    <a:moveTo>
                      <a:pt x="1" y="0"/>
                    </a:moveTo>
                    <a:cubicBezTo>
                      <a:pt x="1" y="0"/>
                      <a:pt x="1125" y="1019"/>
                      <a:pt x="2110" y="1522"/>
                    </a:cubicBezTo>
                    <a:cubicBezTo>
                      <a:pt x="3088" y="2026"/>
                      <a:pt x="4830" y="2983"/>
                      <a:pt x="5413" y="3699"/>
                    </a:cubicBezTo>
                    <a:cubicBezTo>
                      <a:pt x="5990" y="4418"/>
                      <a:pt x="6728" y="4881"/>
                      <a:pt x="6728" y="4881"/>
                    </a:cubicBezTo>
                    <a:cubicBezTo>
                      <a:pt x="6728" y="4881"/>
                      <a:pt x="6098" y="3369"/>
                      <a:pt x="4064" y="1828"/>
                    </a:cubicBezTo>
                    <a:cubicBezTo>
                      <a:pt x="2032" y="284"/>
                      <a:pt x="1" y="0"/>
                      <a:pt x="1" y="0"/>
                    </a:cubicBezTo>
                    <a:close/>
                  </a:path>
                </a:pathLst>
              </a:custGeom>
              <a:solidFill>
                <a:srgbClr val="575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6" name="Google Shape;4746;p52"/>
              <p:cNvSpPr/>
              <p:nvPr/>
            </p:nvSpPr>
            <p:spPr>
              <a:xfrm>
                <a:off x="6377029" y="1924020"/>
                <a:ext cx="662712" cy="423578"/>
              </a:xfrm>
              <a:custGeom>
                <a:avLst/>
                <a:gdLst/>
                <a:ahLst/>
                <a:cxnLst/>
                <a:rect l="l" t="t" r="r" b="b"/>
                <a:pathLst>
                  <a:path w="6701" h="4283" extrusionOk="0">
                    <a:moveTo>
                      <a:pt x="6700" y="1"/>
                    </a:moveTo>
                    <a:cubicBezTo>
                      <a:pt x="2625" y="380"/>
                      <a:pt x="0" y="4283"/>
                      <a:pt x="0" y="4283"/>
                    </a:cubicBezTo>
                    <a:cubicBezTo>
                      <a:pt x="973" y="4255"/>
                      <a:pt x="2069" y="2529"/>
                      <a:pt x="3208" y="2316"/>
                    </a:cubicBezTo>
                    <a:cubicBezTo>
                      <a:pt x="4351" y="2100"/>
                      <a:pt x="6700" y="1"/>
                      <a:pt x="6700" y="1"/>
                    </a:cubicBezTo>
                    <a:close/>
                  </a:path>
                </a:pathLst>
              </a:custGeom>
              <a:solidFill>
                <a:srgbClr val="575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7" name="Google Shape;4747;p52"/>
              <p:cNvSpPr/>
              <p:nvPr/>
            </p:nvSpPr>
            <p:spPr>
              <a:xfrm>
                <a:off x="7390437" y="1179603"/>
                <a:ext cx="62404" cy="92568"/>
              </a:xfrm>
              <a:custGeom>
                <a:avLst/>
                <a:gdLst/>
                <a:ahLst/>
                <a:cxnLst/>
                <a:rect l="l" t="t" r="r" b="b"/>
                <a:pathLst>
                  <a:path w="631" h="936" extrusionOk="0">
                    <a:moveTo>
                      <a:pt x="204" y="0"/>
                    </a:moveTo>
                    <a:cubicBezTo>
                      <a:pt x="195" y="16"/>
                      <a:pt x="1" y="451"/>
                      <a:pt x="584" y="936"/>
                    </a:cubicBezTo>
                    <a:lnTo>
                      <a:pt x="630" y="887"/>
                    </a:lnTo>
                    <a:cubicBezTo>
                      <a:pt x="90" y="436"/>
                      <a:pt x="260" y="47"/>
                      <a:pt x="266" y="31"/>
                    </a:cubicBezTo>
                    <a:lnTo>
                      <a:pt x="204"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8" name="Google Shape;4748;p52"/>
              <p:cNvSpPr/>
              <p:nvPr/>
            </p:nvSpPr>
            <p:spPr>
              <a:xfrm>
                <a:off x="7466490" y="1162197"/>
                <a:ext cx="39757" cy="114622"/>
              </a:xfrm>
              <a:custGeom>
                <a:avLst/>
                <a:gdLst/>
                <a:ahLst/>
                <a:cxnLst/>
                <a:rect l="l" t="t" r="r" b="b"/>
                <a:pathLst>
                  <a:path w="402" h="1159" extrusionOk="0">
                    <a:moveTo>
                      <a:pt x="62" y="0"/>
                    </a:moveTo>
                    <a:lnTo>
                      <a:pt x="0" y="28"/>
                    </a:lnTo>
                    <a:cubicBezTo>
                      <a:pt x="3" y="37"/>
                      <a:pt x="325" y="825"/>
                      <a:pt x="93" y="1118"/>
                    </a:cubicBezTo>
                    <a:lnTo>
                      <a:pt x="146" y="1158"/>
                    </a:lnTo>
                    <a:cubicBezTo>
                      <a:pt x="402" y="834"/>
                      <a:pt x="78" y="37"/>
                      <a:pt x="62"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9" name="Google Shape;4749;p52"/>
              <p:cNvSpPr/>
              <p:nvPr/>
            </p:nvSpPr>
            <p:spPr>
              <a:xfrm>
                <a:off x="7477468" y="1163087"/>
                <a:ext cx="76448" cy="115216"/>
              </a:xfrm>
              <a:custGeom>
                <a:avLst/>
                <a:gdLst/>
                <a:ahLst/>
                <a:cxnLst/>
                <a:rect l="l" t="t" r="r" b="b"/>
                <a:pathLst>
                  <a:path w="773" h="1165" extrusionOk="0">
                    <a:moveTo>
                      <a:pt x="633" y="1"/>
                    </a:moveTo>
                    <a:lnTo>
                      <a:pt x="569" y="19"/>
                    </a:lnTo>
                    <a:cubicBezTo>
                      <a:pt x="569" y="22"/>
                      <a:pt x="695" y="445"/>
                      <a:pt x="510" y="763"/>
                    </a:cubicBezTo>
                    <a:cubicBezTo>
                      <a:pt x="411" y="933"/>
                      <a:pt x="241" y="1047"/>
                      <a:pt x="1" y="1100"/>
                    </a:cubicBezTo>
                    <a:lnTo>
                      <a:pt x="16" y="1165"/>
                    </a:lnTo>
                    <a:cubicBezTo>
                      <a:pt x="275" y="1109"/>
                      <a:pt x="461" y="986"/>
                      <a:pt x="569" y="800"/>
                    </a:cubicBezTo>
                    <a:cubicBezTo>
                      <a:pt x="772" y="451"/>
                      <a:pt x="637" y="19"/>
                      <a:pt x="633"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0" name="Google Shape;4750;p52"/>
              <p:cNvSpPr/>
              <p:nvPr/>
            </p:nvSpPr>
            <p:spPr>
              <a:xfrm>
                <a:off x="7329714" y="1292547"/>
                <a:ext cx="117589" cy="170203"/>
              </a:xfrm>
              <a:custGeom>
                <a:avLst/>
                <a:gdLst/>
                <a:ahLst/>
                <a:cxnLst/>
                <a:rect l="l" t="t" r="r" b="b"/>
                <a:pathLst>
                  <a:path w="1189" h="1721" extrusionOk="0">
                    <a:moveTo>
                      <a:pt x="1143" y="1"/>
                    </a:moveTo>
                    <a:cubicBezTo>
                      <a:pt x="300" y="726"/>
                      <a:pt x="6" y="1690"/>
                      <a:pt x="0" y="1702"/>
                    </a:cubicBezTo>
                    <a:lnTo>
                      <a:pt x="68" y="1720"/>
                    </a:lnTo>
                    <a:cubicBezTo>
                      <a:pt x="71" y="1711"/>
                      <a:pt x="355" y="763"/>
                      <a:pt x="1189" y="50"/>
                    </a:cubicBezTo>
                    <a:lnTo>
                      <a:pt x="1143"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1" name="Google Shape;4751;p52"/>
              <p:cNvSpPr/>
              <p:nvPr/>
            </p:nvSpPr>
            <p:spPr>
              <a:xfrm>
                <a:off x="7483896" y="1285228"/>
                <a:ext cx="135391" cy="118281"/>
              </a:xfrm>
              <a:custGeom>
                <a:avLst/>
                <a:gdLst/>
                <a:ahLst/>
                <a:cxnLst/>
                <a:rect l="l" t="t" r="r" b="b"/>
                <a:pathLst>
                  <a:path w="1369" h="1196" extrusionOk="0">
                    <a:moveTo>
                      <a:pt x="16" y="1"/>
                    </a:moveTo>
                    <a:lnTo>
                      <a:pt x="0" y="66"/>
                    </a:lnTo>
                    <a:cubicBezTo>
                      <a:pt x="1044" y="291"/>
                      <a:pt x="1294" y="1189"/>
                      <a:pt x="1297" y="1195"/>
                    </a:cubicBezTo>
                    <a:lnTo>
                      <a:pt x="1368" y="1180"/>
                    </a:lnTo>
                    <a:cubicBezTo>
                      <a:pt x="1365" y="1168"/>
                      <a:pt x="1103" y="232"/>
                      <a:pt x="16"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2" name="Google Shape;4752;p52"/>
              <p:cNvSpPr/>
              <p:nvPr/>
            </p:nvSpPr>
            <p:spPr>
              <a:xfrm>
                <a:off x="7470743" y="1299568"/>
                <a:ext cx="51427" cy="137566"/>
              </a:xfrm>
              <a:custGeom>
                <a:avLst/>
                <a:gdLst/>
                <a:ahLst/>
                <a:cxnLst/>
                <a:rect l="l" t="t" r="r" b="b"/>
                <a:pathLst>
                  <a:path w="520" h="1391" extrusionOk="0">
                    <a:moveTo>
                      <a:pt x="65" y="1"/>
                    </a:moveTo>
                    <a:lnTo>
                      <a:pt x="1" y="19"/>
                    </a:lnTo>
                    <a:cubicBezTo>
                      <a:pt x="217" y="742"/>
                      <a:pt x="451" y="1384"/>
                      <a:pt x="454" y="1390"/>
                    </a:cubicBezTo>
                    <a:lnTo>
                      <a:pt x="519" y="1369"/>
                    </a:lnTo>
                    <a:cubicBezTo>
                      <a:pt x="516" y="1359"/>
                      <a:pt x="282" y="720"/>
                      <a:pt x="65"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3" name="Google Shape;4753;p52"/>
              <p:cNvSpPr/>
              <p:nvPr/>
            </p:nvSpPr>
            <p:spPr>
              <a:xfrm>
                <a:off x="7484490" y="1284931"/>
                <a:ext cx="189389" cy="141522"/>
              </a:xfrm>
              <a:custGeom>
                <a:avLst/>
                <a:gdLst/>
                <a:ahLst/>
                <a:cxnLst/>
                <a:rect l="l" t="t" r="r" b="b"/>
                <a:pathLst>
                  <a:path w="1915" h="1431" extrusionOk="0">
                    <a:moveTo>
                      <a:pt x="109" y="1"/>
                    </a:moveTo>
                    <a:cubicBezTo>
                      <a:pt x="74" y="1"/>
                      <a:pt x="37" y="2"/>
                      <a:pt x="1" y="4"/>
                    </a:cubicBezTo>
                    <a:lnTo>
                      <a:pt x="4" y="72"/>
                    </a:lnTo>
                    <a:cubicBezTo>
                      <a:pt x="38" y="70"/>
                      <a:pt x="71" y="69"/>
                      <a:pt x="104" y="69"/>
                    </a:cubicBezTo>
                    <a:cubicBezTo>
                      <a:pt x="1470" y="69"/>
                      <a:pt x="1844" y="1415"/>
                      <a:pt x="1847" y="1430"/>
                    </a:cubicBezTo>
                    <a:lnTo>
                      <a:pt x="1915" y="1412"/>
                    </a:lnTo>
                    <a:cubicBezTo>
                      <a:pt x="1909" y="1396"/>
                      <a:pt x="1518" y="1"/>
                      <a:pt x="109"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4" name="Google Shape;4754;p52"/>
              <p:cNvSpPr/>
              <p:nvPr/>
            </p:nvSpPr>
            <p:spPr>
              <a:xfrm>
                <a:off x="7307363" y="1285525"/>
                <a:ext cx="128666" cy="104238"/>
              </a:xfrm>
              <a:custGeom>
                <a:avLst/>
                <a:gdLst/>
                <a:ahLst/>
                <a:cxnLst/>
                <a:rect l="l" t="t" r="r" b="b"/>
                <a:pathLst>
                  <a:path w="1301" h="1054" extrusionOk="0">
                    <a:moveTo>
                      <a:pt x="1270" y="1"/>
                    </a:moveTo>
                    <a:cubicBezTo>
                      <a:pt x="655" y="1"/>
                      <a:pt x="26" y="976"/>
                      <a:pt x="1" y="1020"/>
                    </a:cubicBezTo>
                    <a:lnTo>
                      <a:pt x="56" y="1054"/>
                    </a:lnTo>
                    <a:cubicBezTo>
                      <a:pt x="66" y="1044"/>
                      <a:pt x="691" y="71"/>
                      <a:pt x="1266" y="71"/>
                    </a:cubicBezTo>
                    <a:cubicBezTo>
                      <a:pt x="1277" y="71"/>
                      <a:pt x="1287" y="71"/>
                      <a:pt x="1298" y="72"/>
                    </a:cubicBezTo>
                    <a:lnTo>
                      <a:pt x="1301" y="1"/>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55" name="Google Shape;4755;p52"/>
            <p:cNvGrpSpPr/>
            <p:nvPr/>
          </p:nvGrpSpPr>
          <p:grpSpPr>
            <a:xfrm rot="-5107773" flipH="1">
              <a:off x="7977717" y="4310570"/>
              <a:ext cx="740655" cy="1534048"/>
              <a:chOff x="5682507" y="1165906"/>
              <a:chExt cx="695618" cy="1440766"/>
            </a:xfrm>
          </p:grpSpPr>
          <p:sp>
            <p:nvSpPr>
              <p:cNvPr id="4756" name="Google Shape;4756;p52"/>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7" name="Google Shape;4757;p52"/>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8" name="Google Shape;4758;p52"/>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59" name="Google Shape;4759;p52"/>
            <p:cNvGrpSpPr/>
            <p:nvPr/>
          </p:nvGrpSpPr>
          <p:grpSpPr>
            <a:xfrm flipH="1">
              <a:off x="8470353" y="3383323"/>
              <a:ext cx="847245" cy="2062436"/>
              <a:chOff x="6882843" y="753846"/>
              <a:chExt cx="709229" cy="1726466"/>
            </a:xfrm>
          </p:grpSpPr>
          <p:sp>
            <p:nvSpPr>
              <p:cNvPr id="4760" name="Google Shape;4760;p52"/>
              <p:cNvSpPr/>
              <p:nvPr/>
            </p:nvSpPr>
            <p:spPr>
              <a:xfrm>
                <a:off x="6882843" y="753846"/>
                <a:ext cx="709229" cy="1726466"/>
              </a:xfrm>
              <a:custGeom>
                <a:avLst/>
                <a:gdLst/>
                <a:ahLst/>
                <a:cxnLst/>
                <a:rect l="l" t="t" r="r" b="b"/>
                <a:pathLst>
                  <a:path w="9952" h="24226" extrusionOk="0">
                    <a:moveTo>
                      <a:pt x="6645" y="0"/>
                    </a:moveTo>
                    <a:cubicBezTo>
                      <a:pt x="5533" y="0"/>
                      <a:pt x="4562" y="970"/>
                      <a:pt x="3918" y="1934"/>
                    </a:cubicBezTo>
                    <a:cubicBezTo>
                      <a:pt x="1501" y="5559"/>
                      <a:pt x="772" y="9995"/>
                      <a:pt x="504" y="14265"/>
                    </a:cubicBezTo>
                    <a:cubicBezTo>
                      <a:pt x="368" y="16395"/>
                      <a:pt x="322" y="18541"/>
                      <a:pt x="318" y="20675"/>
                    </a:cubicBezTo>
                    <a:cubicBezTo>
                      <a:pt x="318" y="21588"/>
                      <a:pt x="0" y="23530"/>
                      <a:pt x="954" y="24099"/>
                    </a:cubicBezTo>
                    <a:cubicBezTo>
                      <a:pt x="1108" y="24190"/>
                      <a:pt x="1280" y="24226"/>
                      <a:pt x="1456" y="24226"/>
                    </a:cubicBezTo>
                    <a:cubicBezTo>
                      <a:pt x="1724" y="24226"/>
                      <a:pt x="2002" y="24142"/>
                      <a:pt x="2239" y="24049"/>
                    </a:cubicBezTo>
                    <a:cubicBezTo>
                      <a:pt x="3888" y="23401"/>
                      <a:pt x="4826" y="20854"/>
                      <a:pt x="5576" y="19393"/>
                    </a:cubicBezTo>
                    <a:cubicBezTo>
                      <a:pt x="6589" y="17430"/>
                      <a:pt x="7450" y="15383"/>
                      <a:pt x="8145" y="13289"/>
                    </a:cubicBezTo>
                    <a:cubicBezTo>
                      <a:pt x="9260" y="9924"/>
                      <a:pt x="9951" y="6287"/>
                      <a:pt x="9158" y="2829"/>
                    </a:cubicBezTo>
                    <a:cubicBezTo>
                      <a:pt x="8880" y="1619"/>
                      <a:pt x="8232" y="270"/>
                      <a:pt x="7009" y="35"/>
                    </a:cubicBezTo>
                    <a:cubicBezTo>
                      <a:pt x="6886" y="11"/>
                      <a:pt x="6765" y="0"/>
                      <a:pt x="6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61" name="Google Shape;4761;p52"/>
              <p:cNvGrpSpPr/>
              <p:nvPr/>
            </p:nvGrpSpPr>
            <p:grpSpPr>
              <a:xfrm>
                <a:off x="6907501" y="770808"/>
                <a:ext cx="650015" cy="1681783"/>
                <a:chOff x="6907501" y="770808"/>
                <a:chExt cx="650015" cy="1681783"/>
              </a:xfrm>
            </p:grpSpPr>
            <p:sp>
              <p:nvSpPr>
                <p:cNvPr id="4762" name="Google Shape;4762;p52"/>
                <p:cNvSpPr/>
                <p:nvPr/>
              </p:nvSpPr>
              <p:spPr>
                <a:xfrm>
                  <a:off x="6999648" y="770808"/>
                  <a:ext cx="407565" cy="1681783"/>
                </a:xfrm>
                <a:custGeom>
                  <a:avLst/>
                  <a:gdLst/>
                  <a:ahLst/>
                  <a:cxnLst/>
                  <a:rect l="l" t="t" r="r" b="b"/>
                  <a:pathLst>
                    <a:path w="5719" h="23599" extrusionOk="0">
                      <a:moveTo>
                        <a:pt x="5614" y="1"/>
                      </a:moveTo>
                      <a:cubicBezTo>
                        <a:pt x="5132" y="8146"/>
                        <a:pt x="3243" y="16068"/>
                        <a:pt x="1" y="23555"/>
                      </a:cubicBezTo>
                      <a:lnTo>
                        <a:pt x="94" y="23598"/>
                      </a:lnTo>
                      <a:cubicBezTo>
                        <a:pt x="3341" y="16099"/>
                        <a:pt x="5231" y="8164"/>
                        <a:pt x="5719" y="10"/>
                      </a:cubicBezTo>
                      <a:lnTo>
                        <a:pt x="5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3" name="Google Shape;4763;p52"/>
                <p:cNvSpPr/>
                <p:nvPr/>
              </p:nvSpPr>
              <p:spPr>
                <a:xfrm>
                  <a:off x="7195488" y="869867"/>
                  <a:ext cx="171891" cy="303233"/>
                </a:xfrm>
                <a:custGeom>
                  <a:avLst/>
                  <a:gdLst/>
                  <a:ahLst/>
                  <a:cxnLst/>
                  <a:rect l="l" t="t" r="r" b="b"/>
                  <a:pathLst>
                    <a:path w="2412" h="4255" extrusionOk="0">
                      <a:moveTo>
                        <a:pt x="44" y="0"/>
                      </a:moveTo>
                      <a:lnTo>
                        <a:pt x="1" y="25"/>
                      </a:lnTo>
                      <a:lnTo>
                        <a:pt x="2369" y="4255"/>
                      </a:lnTo>
                      <a:lnTo>
                        <a:pt x="2412" y="4230"/>
                      </a:lnTo>
                      <a:lnTo>
                        <a:pt x="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4" name="Google Shape;4764;p52"/>
                <p:cNvSpPr/>
                <p:nvPr/>
              </p:nvSpPr>
              <p:spPr>
                <a:xfrm>
                  <a:off x="7030507" y="1179447"/>
                  <a:ext cx="276152" cy="319766"/>
                </a:xfrm>
                <a:custGeom>
                  <a:avLst/>
                  <a:gdLst/>
                  <a:ahLst/>
                  <a:cxnLst/>
                  <a:rect l="l" t="t" r="r" b="b"/>
                  <a:pathLst>
                    <a:path w="3875" h="4487" extrusionOk="0">
                      <a:moveTo>
                        <a:pt x="37" y="0"/>
                      </a:moveTo>
                      <a:lnTo>
                        <a:pt x="0" y="34"/>
                      </a:lnTo>
                      <a:lnTo>
                        <a:pt x="3838" y="4486"/>
                      </a:lnTo>
                      <a:lnTo>
                        <a:pt x="3875" y="4452"/>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5" name="Google Shape;4765;p52"/>
                <p:cNvSpPr/>
                <p:nvPr/>
              </p:nvSpPr>
              <p:spPr>
                <a:xfrm>
                  <a:off x="6945557" y="1497792"/>
                  <a:ext cx="286984" cy="306154"/>
                </a:xfrm>
                <a:custGeom>
                  <a:avLst/>
                  <a:gdLst/>
                  <a:ahLst/>
                  <a:cxnLst/>
                  <a:rect l="l" t="t" r="r" b="b"/>
                  <a:pathLst>
                    <a:path w="4027" h="4296" extrusionOk="0">
                      <a:moveTo>
                        <a:pt x="37" y="1"/>
                      </a:moveTo>
                      <a:lnTo>
                        <a:pt x="0" y="35"/>
                      </a:lnTo>
                      <a:cubicBezTo>
                        <a:pt x="1279" y="1344"/>
                        <a:pt x="2767" y="2934"/>
                        <a:pt x="3986" y="4295"/>
                      </a:cubicBezTo>
                      <a:lnTo>
                        <a:pt x="4026" y="4261"/>
                      </a:lnTo>
                      <a:cubicBezTo>
                        <a:pt x="2807" y="2900"/>
                        <a:pt x="1316" y="130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6" name="Google Shape;4766;p52"/>
                <p:cNvSpPr/>
                <p:nvPr/>
              </p:nvSpPr>
              <p:spPr>
                <a:xfrm>
                  <a:off x="6914058" y="1774162"/>
                  <a:ext cx="237526" cy="292044"/>
                </a:xfrm>
                <a:custGeom>
                  <a:avLst/>
                  <a:gdLst/>
                  <a:ahLst/>
                  <a:cxnLst/>
                  <a:rect l="l" t="t" r="r" b="b"/>
                  <a:pathLst>
                    <a:path w="3333" h="4098" extrusionOk="0">
                      <a:moveTo>
                        <a:pt x="41" y="1"/>
                      </a:moveTo>
                      <a:lnTo>
                        <a:pt x="1" y="38"/>
                      </a:lnTo>
                      <a:cubicBezTo>
                        <a:pt x="1119" y="1365"/>
                        <a:pt x="2227" y="2730"/>
                        <a:pt x="3295" y="4098"/>
                      </a:cubicBezTo>
                      <a:lnTo>
                        <a:pt x="3332" y="4061"/>
                      </a:lnTo>
                      <a:cubicBezTo>
                        <a:pt x="2264" y="2696"/>
                        <a:pt x="1156" y="1328"/>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7" name="Google Shape;4767;p52"/>
                <p:cNvSpPr/>
                <p:nvPr/>
              </p:nvSpPr>
              <p:spPr>
                <a:xfrm>
                  <a:off x="6907501" y="2024590"/>
                  <a:ext cx="167900" cy="257694"/>
                </a:xfrm>
                <a:custGeom>
                  <a:avLst/>
                  <a:gdLst/>
                  <a:ahLst/>
                  <a:cxnLst/>
                  <a:rect l="l" t="t" r="r" b="b"/>
                  <a:pathLst>
                    <a:path w="2356" h="3616" extrusionOk="0">
                      <a:moveTo>
                        <a:pt x="43" y="0"/>
                      </a:moveTo>
                      <a:lnTo>
                        <a:pt x="0" y="31"/>
                      </a:lnTo>
                      <a:cubicBezTo>
                        <a:pt x="812" y="1192"/>
                        <a:pt x="1587" y="2396"/>
                        <a:pt x="2310" y="3615"/>
                      </a:cubicBezTo>
                      <a:lnTo>
                        <a:pt x="2356" y="3588"/>
                      </a:lnTo>
                      <a:cubicBezTo>
                        <a:pt x="1634" y="2368"/>
                        <a:pt x="855" y="1161"/>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8" name="Google Shape;4768;p52"/>
                <p:cNvSpPr/>
                <p:nvPr/>
              </p:nvSpPr>
              <p:spPr>
                <a:xfrm>
                  <a:off x="7365600" y="969284"/>
                  <a:ext cx="175169" cy="179445"/>
                </a:xfrm>
                <a:custGeom>
                  <a:avLst/>
                  <a:gdLst/>
                  <a:ahLst/>
                  <a:cxnLst/>
                  <a:rect l="l" t="t" r="r" b="b"/>
                  <a:pathLst>
                    <a:path w="2458" h="2518" extrusionOk="0">
                      <a:moveTo>
                        <a:pt x="2421" y="1"/>
                      </a:moveTo>
                      <a:cubicBezTo>
                        <a:pt x="1911" y="572"/>
                        <a:pt x="1380" y="1165"/>
                        <a:pt x="794" y="1683"/>
                      </a:cubicBezTo>
                      <a:cubicBezTo>
                        <a:pt x="754" y="1720"/>
                        <a:pt x="710" y="1754"/>
                        <a:pt x="667" y="1795"/>
                      </a:cubicBezTo>
                      <a:cubicBezTo>
                        <a:pt x="429" y="2001"/>
                        <a:pt x="182" y="2218"/>
                        <a:pt x="0" y="2489"/>
                      </a:cubicBezTo>
                      <a:lnTo>
                        <a:pt x="43" y="2517"/>
                      </a:lnTo>
                      <a:cubicBezTo>
                        <a:pt x="219" y="2252"/>
                        <a:pt x="463" y="2042"/>
                        <a:pt x="701" y="1832"/>
                      </a:cubicBezTo>
                      <a:cubicBezTo>
                        <a:pt x="744" y="1798"/>
                        <a:pt x="788" y="1761"/>
                        <a:pt x="831" y="1720"/>
                      </a:cubicBezTo>
                      <a:cubicBezTo>
                        <a:pt x="1417" y="1205"/>
                        <a:pt x="1945" y="609"/>
                        <a:pt x="2458" y="35"/>
                      </a:cubicBez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9" name="Google Shape;4769;p52"/>
                <p:cNvSpPr/>
                <p:nvPr/>
              </p:nvSpPr>
              <p:spPr>
                <a:xfrm>
                  <a:off x="7304668" y="1231827"/>
                  <a:ext cx="252848" cy="262540"/>
                </a:xfrm>
                <a:custGeom>
                  <a:avLst/>
                  <a:gdLst/>
                  <a:ahLst/>
                  <a:cxnLst/>
                  <a:rect l="l" t="t" r="r" b="b"/>
                  <a:pathLst>
                    <a:path w="3548" h="3684" extrusionOk="0">
                      <a:moveTo>
                        <a:pt x="3507" y="0"/>
                      </a:moveTo>
                      <a:cubicBezTo>
                        <a:pt x="2470" y="1331"/>
                        <a:pt x="1294" y="2560"/>
                        <a:pt x="0" y="3643"/>
                      </a:cubicBezTo>
                      <a:lnTo>
                        <a:pt x="37" y="3683"/>
                      </a:lnTo>
                      <a:cubicBezTo>
                        <a:pt x="1334" y="2594"/>
                        <a:pt x="2513" y="1368"/>
                        <a:pt x="3547" y="31"/>
                      </a:cubicBezTo>
                      <a:lnTo>
                        <a:pt x="3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0" name="Google Shape;4770;p52"/>
                <p:cNvSpPr/>
                <p:nvPr/>
              </p:nvSpPr>
              <p:spPr>
                <a:xfrm>
                  <a:off x="7230052" y="1539411"/>
                  <a:ext cx="279074" cy="268241"/>
                </a:xfrm>
                <a:custGeom>
                  <a:avLst/>
                  <a:gdLst/>
                  <a:ahLst/>
                  <a:cxnLst/>
                  <a:rect l="l" t="t" r="r" b="b"/>
                  <a:pathLst>
                    <a:path w="3916" h="3764" extrusionOk="0">
                      <a:moveTo>
                        <a:pt x="3878" y="0"/>
                      </a:moveTo>
                      <a:cubicBezTo>
                        <a:pt x="2693" y="1343"/>
                        <a:pt x="1390" y="2594"/>
                        <a:pt x="0" y="3724"/>
                      </a:cubicBezTo>
                      <a:lnTo>
                        <a:pt x="31" y="3764"/>
                      </a:lnTo>
                      <a:cubicBezTo>
                        <a:pt x="1424" y="2631"/>
                        <a:pt x="2733" y="1377"/>
                        <a:pt x="3915" y="34"/>
                      </a:cubicBezTo>
                      <a:lnTo>
                        <a:pt x="3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1" name="Google Shape;4771;p52"/>
                <p:cNvSpPr/>
                <p:nvPr/>
              </p:nvSpPr>
              <p:spPr>
                <a:xfrm>
                  <a:off x="7159641" y="1846782"/>
                  <a:ext cx="251352" cy="187997"/>
                </a:xfrm>
                <a:custGeom>
                  <a:avLst/>
                  <a:gdLst/>
                  <a:ahLst/>
                  <a:cxnLst/>
                  <a:rect l="l" t="t" r="r" b="b"/>
                  <a:pathLst>
                    <a:path w="3527" h="2638" extrusionOk="0">
                      <a:moveTo>
                        <a:pt x="3495" y="0"/>
                      </a:moveTo>
                      <a:lnTo>
                        <a:pt x="0" y="2594"/>
                      </a:lnTo>
                      <a:lnTo>
                        <a:pt x="31" y="2637"/>
                      </a:lnTo>
                      <a:lnTo>
                        <a:pt x="3526" y="44"/>
                      </a:lnTo>
                      <a:lnTo>
                        <a:pt x="3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2" name="Google Shape;4772;p52"/>
                <p:cNvSpPr/>
                <p:nvPr/>
              </p:nvSpPr>
              <p:spPr>
                <a:xfrm>
                  <a:off x="7080179" y="2111250"/>
                  <a:ext cx="208450" cy="144169"/>
                </a:xfrm>
                <a:custGeom>
                  <a:avLst/>
                  <a:gdLst/>
                  <a:ahLst/>
                  <a:cxnLst/>
                  <a:rect l="l" t="t" r="r" b="b"/>
                  <a:pathLst>
                    <a:path w="2925" h="2023" extrusionOk="0">
                      <a:moveTo>
                        <a:pt x="2897" y="1"/>
                      </a:moveTo>
                      <a:cubicBezTo>
                        <a:pt x="1912" y="624"/>
                        <a:pt x="939" y="1288"/>
                        <a:pt x="1" y="1980"/>
                      </a:cubicBezTo>
                      <a:lnTo>
                        <a:pt x="35" y="2023"/>
                      </a:lnTo>
                      <a:cubicBezTo>
                        <a:pt x="967" y="1331"/>
                        <a:pt x="1940" y="667"/>
                        <a:pt x="2925" y="41"/>
                      </a:cubicBez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773" name="Google Shape;4773;p52"/>
            <p:cNvGrpSpPr/>
            <p:nvPr/>
          </p:nvGrpSpPr>
          <p:grpSpPr>
            <a:xfrm rot="-1618356" flipH="1">
              <a:off x="8129023" y="4090187"/>
              <a:ext cx="975149" cy="1618502"/>
              <a:chOff x="6081526" y="1274231"/>
              <a:chExt cx="861665" cy="1430148"/>
            </a:xfrm>
          </p:grpSpPr>
          <p:sp>
            <p:nvSpPr>
              <p:cNvPr id="4774" name="Google Shape;4774;p52"/>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5" name="Google Shape;4775;p52"/>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6" name="Google Shape;4776;p52"/>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7" name="Google Shape;4777;p52"/>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8" name="Google Shape;4778;p52"/>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9" name="Google Shape;4779;p52"/>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0" name="Google Shape;4780;p52"/>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57462" y="153803"/>
            <a:ext cx="7594897" cy="1224759"/>
          </a:xfrm>
        </p:spPr>
        <p:txBody>
          <a:bodyPr/>
          <a:lstStyle/>
          <a:p>
            <a:r>
              <a:rPr lang="en-US" dirty="0">
                <a:solidFill>
                  <a:schemeClr val="bg1"/>
                </a:solidFill>
              </a:rPr>
              <a:t>Ex 4: Work in groups.</a:t>
            </a:r>
            <a:br>
              <a:rPr lang="en-US" dirty="0">
                <a:solidFill>
                  <a:schemeClr val="bg1"/>
                </a:solidFill>
              </a:rPr>
            </a:br>
            <a:r>
              <a:rPr lang="en-US" dirty="0">
                <a:solidFill>
                  <a:schemeClr val="bg1"/>
                </a:solidFill>
              </a:rPr>
              <a:t>Write tips for one of the following situations.</a:t>
            </a:r>
            <a:endParaRPr lang="en-US" dirty="0">
              <a:solidFill>
                <a:schemeClr val="bg1"/>
              </a:solidFill>
            </a:endParaRPr>
          </a:p>
        </p:txBody>
      </p:sp>
      <p:sp>
        <p:nvSpPr>
          <p:cNvPr id="12" name="TextBox 11"/>
          <p:cNvSpPr txBox="1"/>
          <p:nvPr/>
        </p:nvSpPr>
        <p:spPr>
          <a:xfrm>
            <a:off x="1057823" y="1473661"/>
            <a:ext cx="7594897" cy="3108543"/>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1:</a:t>
            </a:r>
            <a:r>
              <a:rPr lang="en-US" sz="2800" b="1" dirty="0">
                <a:solidFill>
                  <a:schemeClr val="bg1">
                    <a:lumMod val="50000"/>
                  </a:schemeClr>
                </a:solidFill>
                <a:latin typeface="Patrick Hand" panose="00000500000000000000" pitchFamily="2" charset="77"/>
              </a:rPr>
              <a:t> A friend of yours cannot get a good night’s sleep.</a:t>
            </a:r>
            <a:endParaRPr lang="en-US" sz="2800" b="1" dirty="0">
              <a:solidFill>
                <a:schemeClr val="bg1">
                  <a:lumMod val="50000"/>
                </a:schemeClr>
              </a:solidFill>
              <a:latin typeface="Patrick Hand" panose="00000500000000000000" pitchFamily="2" charset="77"/>
            </a:endParaRPr>
          </a:p>
          <a:p>
            <a:r>
              <a:rPr lang="en-US" sz="2800" b="1" dirty="0">
                <a:solidFill>
                  <a:srgbClr val="FF0000"/>
                </a:solidFill>
                <a:latin typeface="Patrick Hand" panose="00000500000000000000" pitchFamily="2" charset="77"/>
              </a:rPr>
              <a:t>Suggested answers:</a:t>
            </a:r>
            <a:endParaRPr lang="en-US" sz="2800" b="1" dirty="0">
              <a:solidFill>
                <a:srgbClr val="FF0000"/>
              </a:solidFill>
              <a:latin typeface="Patrick Hand" panose="00000500000000000000" pitchFamily="2" charset="77"/>
            </a:endParaRPr>
          </a:p>
          <a:p>
            <a:r>
              <a:rPr lang="en-US" sz="2800" b="1" dirty="0">
                <a:solidFill>
                  <a:schemeClr val="bg1">
                    <a:lumMod val="50000"/>
                  </a:schemeClr>
                </a:solidFill>
                <a:latin typeface="Patrick Hand" panose="00000500000000000000" pitchFamily="2" charset="77"/>
              </a:rPr>
              <a:t>You should try to go to bed and wake up at the same time every day, even on weekends. This helps regulate your body's internal clock and improve the quality of your sleep.</a:t>
            </a:r>
            <a:endParaRPr lang="en-US" sz="2800" b="1" dirty="0">
              <a:solidFill>
                <a:schemeClr val="bg1">
                  <a:lumMod val="50000"/>
                </a:schemeClr>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57462" y="153803"/>
            <a:ext cx="7594897" cy="1224759"/>
          </a:xfrm>
        </p:spPr>
        <p:txBody>
          <a:bodyPr/>
          <a:lstStyle/>
          <a:p>
            <a:r>
              <a:rPr lang="en-US" dirty="0">
                <a:solidFill>
                  <a:schemeClr val="bg1"/>
                </a:solidFill>
              </a:rPr>
              <a:t>Ex 4: Work in groups.</a:t>
            </a:r>
            <a:br>
              <a:rPr lang="en-US" dirty="0">
                <a:solidFill>
                  <a:schemeClr val="bg1"/>
                </a:solidFill>
              </a:rPr>
            </a:br>
            <a:r>
              <a:rPr lang="en-US" dirty="0">
                <a:solidFill>
                  <a:schemeClr val="bg1"/>
                </a:solidFill>
              </a:rPr>
              <a:t>Write tips for one of the following situations.</a:t>
            </a:r>
            <a:endParaRPr lang="en-US" dirty="0">
              <a:solidFill>
                <a:schemeClr val="bg1"/>
              </a:solidFill>
            </a:endParaRPr>
          </a:p>
        </p:txBody>
      </p:sp>
      <p:sp>
        <p:nvSpPr>
          <p:cNvPr id="12" name="TextBox 11"/>
          <p:cNvSpPr txBox="1"/>
          <p:nvPr/>
        </p:nvSpPr>
        <p:spPr>
          <a:xfrm>
            <a:off x="1057823" y="1473661"/>
            <a:ext cx="7594897" cy="2246769"/>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2: </a:t>
            </a:r>
            <a:r>
              <a:rPr lang="en-US" sz="2800" b="1" dirty="0">
                <a:solidFill>
                  <a:schemeClr val="bg1">
                    <a:lumMod val="50000"/>
                  </a:schemeClr>
                </a:solidFill>
                <a:latin typeface="Patrick Hand" panose="00000500000000000000" pitchFamily="2" charset="77"/>
              </a:rPr>
              <a:t>A friend of yours does not feel very well.</a:t>
            </a:r>
            <a:endParaRPr lang="en-US" sz="2800" b="1" dirty="0">
              <a:solidFill>
                <a:schemeClr val="bg1">
                  <a:lumMod val="50000"/>
                </a:schemeClr>
              </a:solidFill>
              <a:latin typeface="Patrick Hand" panose="00000500000000000000" pitchFamily="2" charset="77"/>
            </a:endParaRPr>
          </a:p>
          <a:p>
            <a:r>
              <a:rPr lang="en-US" sz="2800" b="1" dirty="0">
                <a:solidFill>
                  <a:srgbClr val="FF0000"/>
                </a:solidFill>
                <a:latin typeface="Patrick Hand" panose="00000500000000000000" pitchFamily="2" charset="77"/>
              </a:rPr>
              <a:t>Suggested answers:</a:t>
            </a:r>
            <a:endParaRPr lang="en-US" sz="2800" b="1" dirty="0">
              <a:solidFill>
                <a:srgbClr val="FF0000"/>
              </a:solidFill>
              <a:latin typeface="Patrick Hand" panose="00000500000000000000" pitchFamily="2" charset="77"/>
            </a:endParaRPr>
          </a:p>
          <a:p>
            <a:r>
              <a:rPr lang="en-US" sz="2800" b="1" dirty="0">
                <a:solidFill>
                  <a:schemeClr val="bg1">
                    <a:lumMod val="50000"/>
                  </a:schemeClr>
                </a:solidFill>
                <a:latin typeface="Patrick Hand" panose="00000500000000000000" pitchFamily="2" charset="77"/>
              </a:rPr>
              <a:t>You should pay attention to your symptoms and their progression. If they become severe or unusual, you should seek medical attention.</a:t>
            </a:r>
            <a:endParaRPr lang="en-US" sz="2800" b="1" dirty="0">
              <a:solidFill>
                <a:schemeClr val="bg1">
                  <a:lumMod val="50000"/>
                </a:schemeClr>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57462" y="153803"/>
            <a:ext cx="7594897" cy="1224759"/>
          </a:xfrm>
        </p:spPr>
        <p:txBody>
          <a:bodyPr/>
          <a:lstStyle/>
          <a:p>
            <a:r>
              <a:rPr lang="en-US" dirty="0">
                <a:solidFill>
                  <a:schemeClr val="bg1"/>
                </a:solidFill>
              </a:rPr>
              <a:t>Ex 4: Work in groups.</a:t>
            </a:r>
            <a:br>
              <a:rPr lang="en-US" dirty="0">
                <a:solidFill>
                  <a:schemeClr val="bg1"/>
                </a:solidFill>
              </a:rPr>
            </a:br>
            <a:r>
              <a:rPr lang="en-US" dirty="0">
                <a:solidFill>
                  <a:schemeClr val="bg1"/>
                </a:solidFill>
              </a:rPr>
              <a:t>Write tips for one of the following situations.</a:t>
            </a:r>
            <a:endParaRPr lang="en-US" dirty="0">
              <a:solidFill>
                <a:schemeClr val="bg1"/>
              </a:solidFill>
            </a:endParaRPr>
          </a:p>
        </p:txBody>
      </p:sp>
      <p:sp>
        <p:nvSpPr>
          <p:cNvPr id="12" name="TextBox 11"/>
          <p:cNvSpPr txBox="1"/>
          <p:nvPr/>
        </p:nvSpPr>
        <p:spPr>
          <a:xfrm>
            <a:off x="1057823" y="1473661"/>
            <a:ext cx="7594897" cy="2246769"/>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3: </a:t>
            </a:r>
            <a:r>
              <a:rPr lang="en-US" sz="2800" b="1" dirty="0">
                <a:solidFill>
                  <a:schemeClr val="bg1">
                    <a:lumMod val="50000"/>
                  </a:schemeClr>
                </a:solidFill>
                <a:latin typeface="Patrick Hand" panose="00000500000000000000" pitchFamily="2" charset="77"/>
              </a:rPr>
              <a:t>A friend of yours cannot remember the words he / she learnt.</a:t>
            </a:r>
            <a:endParaRPr lang="en-US" sz="2800" b="1" dirty="0">
              <a:solidFill>
                <a:schemeClr val="bg1">
                  <a:lumMod val="50000"/>
                </a:schemeClr>
              </a:solidFill>
              <a:latin typeface="Patrick Hand" panose="00000500000000000000" pitchFamily="2" charset="77"/>
            </a:endParaRPr>
          </a:p>
          <a:p>
            <a:r>
              <a:rPr lang="en-US" sz="2800" b="1" dirty="0">
                <a:solidFill>
                  <a:srgbClr val="FF0000"/>
                </a:solidFill>
                <a:latin typeface="Patrick Hand" panose="00000500000000000000" pitchFamily="2" charset="77"/>
              </a:rPr>
              <a:t>Suggested answers:</a:t>
            </a:r>
            <a:endParaRPr lang="en-US" sz="2800" b="1" dirty="0">
              <a:solidFill>
                <a:srgbClr val="FF0000"/>
              </a:solidFill>
              <a:latin typeface="Patrick Hand" panose="00000500000000000000" pitchFamily="2" charset="77"/>
            </a:endParaRPr>
          </a:p>
          <a:p>
            <a:r>
              <a:rPr lang="en-US" sz="2800" b="1" dirty="0">
                <a:solidFill>
                  <a:schemeClr val="bg1">
                    <a:lumMod val="50000"/>
                  </a:schemeClr>
                </a:solidFill>
                <a:latin typeface="Patrick Hand" panose="00000500000000000000" pitchFamily="2" charset="77"/>
              </a:rPr>
              <a:t>You should try using the words you've learned in sentences or conversations.</a:t>
            </a:r>
            <a:endParaRPr lang="en-US" sz="2800" b="1" dirty="0">
              <a:solidFill>
                <a:schemeClr val="bg1">
                  <a:lumMod val="50000"/>
                </a:schemeClr>
              </a:solidFill>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9"/>
        <p:cNvGrpSpPr/>
        <p:nvPr/>
      </p:nvGrpSpPr>
      <p:grpSpPr>
        <a:xfrm>
          <a:off x="0" y="0"/>
          <a:ext cx="0" cy="0"/>
          <a:chOff x="0" y="0"/>
          <a:chExt cx="0" cy="0"/>
        </a:xfrm>
      </p:grpSpPr>
      <p:sp>
        <p:nvSpPr>
          <p:cNvPr id="3760" name="Google Shape;3760;p40"/>
          <p:cNvSpPr txBox="1">
            <a:spLocks noGrp="1"/>
          </p:cNvSpPr>
          <p:nvPr>
            <p:ph type="title" idx="15"/>
          </p:nvPr>
        </p:nvSpPr>
        <p:spPr>
          <a:xfrm>
            <a:off x="3021003" y="90245"/>
            <a:ext cx="3101992" cy="12032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dirty="0">
                <a:solidFill>
                  <a:schemeClr val="lt1"/>
                </a:solidFill>
              </a:rPr>
              <a:t>Wrap-up</a:t>
            </a:r>
            <a:endParaRPr sz="6600" dirty="0">
              <a:solidFill>
                <a:schemeClr val="lt1"/>
              </a:solidFill>
            </a:endParaRPr>
          </a:p>
        </p:txBody>
      </p:sp>
      <p:sp>
        <p:nvSpPr>
          <p:cNvPr id="3773" name="Google Shape;3773;p40"/>
          <p:cNvSpPr/>
          <p:nvPr/>
        </p:nvSpPr>
        <p:spPr>
          <a:xfrm rot="-800344" flipH="1">
            <a:off x="8597310" y="48926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762;p40"/>
          <p:cNvSpPr txBox="1"/>
          <p:nvPr/>
        </p:nvSpPr>
        <p:spPr>
          <a:xfrm>
            <a:off x="1315479" y="1170872"/>
            <a:ext cx="6513039" cy="8026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1pPr>
            <a:lvl2pPr marL="914400" marR="0" lvl="1"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2pPr>
            <a:lvl3pPr marL="1371600" marR="0" lvl="2"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3pPr>
            <a:lvl4pPr marL="1828800" marR="0" lvl="3"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4pPr>
            <a:lvl5pPr marL="2286000" marR="0" lvl="4"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5pPr>
            <a:lvl6pPr marL="2743200" marR="0" lvl="5"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6pPr>
            <a:lvl7pPr marL="3200400" marR="0" lvl="6"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7pPr>
            <a:lvl8pPr marL="3657600" marR="0" lvl="7"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8pPr>
            <a:lvl9pPr marL="4114800" marR="0" lvl="8" indent="-317500" algn="ctr" rtl="0">
              <a:lnSpc>
                <a:spcPct val="115000"/>
              </a:lnSpc>
              <a:spcBef>
                <a:spcPts val="0"/>
              </a:spcBef>
              <a:spcAft>
                <a:spcPts val="0"/>
              </a:spcAft>
              <a:buClr>
                <a:schemeClr val="dk1"/>
              </a:buClr>
              <a:buSzPts val="1400"/>
              <a:buFont typeface="Actor" panose="020B0503050000020004"/>
              <a:buNone/>
              <a:defRPr sz="1400" b="0" i="0" u="none" strike="noStrike" cap="none">
                <a:solidFill>
                  <a:schemeClr val="dk1"/>
                </a:solidFill>
                <a:latin typeface="Actor" panose="020B0503050000020004"/>
                <a:ea typeface="Actor" panose="020B0503050000020004"/>
                <a:cs typeface="Actor" panose="020B0503050000020004"/>
                <a:sym typeface="Actor" panose="020B0503050000020004"/>
              </a:defRPr>
            </a:lvl9pPr>
          </a:lstStyle>
          <a:p>
            <a:pPr marL="0" indent="0" algn="ctr"/>
            <a:r>
              <a:rPr lang="en-US" sz="3600" b="1" dirty="0">
                <a:solidFill>
                  <a:schemeClr val="bg2">
                    <a:lumMod val="50000"/>
                  </a:schemeClr>
                </a:solidFill>
                <a:latin typeface="Patrick Hand" panose="00000500000000000000" pitchFamily="2" charset="77"/>
              </a:rPr>
              <a:t>What have you learnt in this lesson?</a:t>
            </a:r>
            <a:endParaRPr lang="en-US" sz="3600" b="1" dirty="0">
              <a:solidFill>
                <a:schemeClr val="bg2">
                  <a:lumMod val="50000"/>
                </a:schemeClr>
              </a:solidFill>
              <a:latin typeface="Patrick Hand" panose="00000500000000000000" pitchFamily="2" charset="77"/>
            </a:endParaRPr>
          </a:p>
        </p:txBody>
      </p:sp>
      <p:sp>
        <p:nvSpPr>
          <p:cNvPr id="16" name="TextBox 15"/>
          <p:cNvSpPr txBox="1"/>
          <p:nvPr/>
        </p:nvSpPr>
        <p:spPr>
          <a:xfrm>
            <a:off x="1315479" y="2252324"/>
            <a:ext cx="7103327" cy="2308324"/>
          </a:xfrm>
          <a:prstGeom prst="rect">
            <a:avLst/>
          </a:prstGeom>
          <a:noFill/>
        </p:spPr>
        <p:txBody>
          <a:bodyPr wrap="square" rtlCol="0">
            <a:spAutoFit/>
          </a:bodyPr>
          <a:lstStyle/>
          <a:p>
            <a:r>
              <a:rPr lang="en-US" sz="3600" b="1" dirty="0">
                <a:solidFill>
                  <a:schemeClr val="accent3">
                    <a:lumMod val="50000"/>
                  </a:schemeClr>
                </a:solidFill>
                <a:latin typeface="Patrick Hand" panose="00000500000000000000" pitchFamily="2" charset="77"/>
              </a:rPr>
              <a:t>01. </a:t>
            </a:r>
            <a:r>
              <a:rPr lang="en-US" sz="3600" dirty="0">
                <a:latin typeface="Patrick Hand" panose="00000500000000000000" pitchFamily="2" charset="77"/>
              </a:rPr>
              <a:t>Asking for repetition and responding</a:t>
            </a:r>
            <a:endParaRPr lang="en-US" sz="3600" dirty="0">
              <a:latin typeface="Patrick Hand" panose="00000500000000000000" pitchFamily="2" charset="77"/>
            </a:endParaRPr>
          </a:p>
          <a:p>
            <a:endParaRPr lang="en-US" sz="3600" dirty="0">
              <a:latin typeface="Patrick Hand" panose="00000500000000000000" pitchFamily="2" charset="77"/>
            </a:endParaRPr>
          </a:p>
          <a:p>
            <a:r>
              <a:rPr lang="en-US" sz="3600" b="1" dirty="0">
                <a:solidFill>
                  <a:schemeClr val="accent3">
                    <a:lumMod val="50000"/>
                  </a:schemeClr>
                </a:solidFill>
                <a:latin typeface="Patrick Hand" panose="00000500000000000000" pitchFamily="2" charset="77"/>
              </a:rPr>
              <a:t>02. </a:t>
            </a:r>
            <a:r>
              <a:rPr lang="en-US" sz="3600" dirty="0">
                <a:latin typeface="Patrick Hand" panose="00000500000000000000" pitchFamily="2" charset="77"/>
              </a:rPr>
              <a:t>Learn about tips to make students feel happy on school days.</a:t>
            </a:r>
            <a:endParaRPr lang="en-US" sz="3600" dirty="0">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9"/>
        <p:cNvGrpSpPr/>
        <p:nvPr/>
      </p:nvGrpSpPr>
      <p:grpSpPr>
        <a:xfrm>
          <a:off x="0" y="0"/>
          <a:ext cx="0" cy="0"/>
          <a:chOff x="0" y="0"/>
          <a:chExt cx="0" cy="0"/>
        </a:xfrm>
      </p:grpSpPr>
      <p:sp>
        <p:nvSpPr>
          <p:cNvPr id="3760" name="Google Shape;3760;p40"/>
          <p:cNvSpPr txBox="1">
            <a:spLocks noGrp="1"/>
          </p:cNvSpPr>
          <p:nvPr>
            <p:ph type="title" idx="15"/>
          </p:nvPr>
        </p:nvSpPr>
        <p:spPr>
          <a:xfrm>
            <a:off x="733950" y="256478"/>
            <a:ext cx="7674900" cy="8698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dirty="0"/>
              <a:t>HOMEWORK</a:t>
            </a:r>
            <a:endParaRPr sz="4800" dirty="0">
              <a:solidFill>
                <a:schemeClr val="lt1"/>
              </a:solidFill>
            </a:endParaRPr>
          </a:p>
        </p:txBody>
      </p:sp>
      <p:sp>
        <p:nvSpPr>
          <p:cNvPr id="3763" name="Google Shape;3763;p40"/>
          <p:cNvSpPr txBox="1">
            <a:spLocks noGrp="1"/>
          </p:cNvSpPr>
          <p:nvPr>
            <p:ph type="title"/>
          </p:nvPr>
        </p:nvSpPr>
        <p:spPr>
          <a:xfrm>
            <a:off x="952288" y="1805825"/>
            <a:ext cx="10806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3766" name="Google Shape;3766;p40"/>
          <p:cNvSpPr txBox="1">
            <a:spLocks noGrp="1"/>
          </p:cNvSpPr>
          <p:nvPr>
            <p:ph type="title" idx="5"/>
          </p:nvPr>
        </p:nvSpPr>
        <p:spPr>
          <a:xfrm>
            <a:off x="952288" y="3274524"/>
            <a:ext cx="10806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endParaRPr lang="en-GB"/>
          </a:p>
        </p:txBody>
      </p:sp>
      <p:sp>
        <p:nvSpPr>
          <p:cNvPr id="3769" name="Google Shape;3769;p40"/>
          <p:cNvSpPr txBox="1">
            <a:spLocks noGrp="1"/>
          </p:cNvSpPr>
          <p:nvPr>
            <p:ph type="title" idx="8"/>
          </p:nvPr>
        </p:nvSpPr>
        <p:spPr>
          <a:xfrm>
            <a:off x="7167513" y="1805825"/>
            <a:ext cx="10242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endParaRPr lang="en-GB"/>
          </a:p>
        </p:txBody>
      </p:sp>
      <p:sp>
        <p:nvSpPr>
          <p:cNvPr id="3772" name="Google Shape;3772;p40"/>
          <p:cNvSpPr txBox="1">
            <a:spLocks noGrp="1"/>
          </p:cNvSpPr>
          <p:nvPr>
            <p:ph type="title" idx="14"/>
          </p:nvPr>
        </p:nvSpPr>
        <p:spPr>
          <a:xfrm>
            <a:off x="7167513" y="3274524"/>
            <a:ext cx="1024200" cy="7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endParaRPr lang="en-GB"/>
          </a:p>
        </p:txBody>
      </p:sp>
      <p:sp>
        <p:nvSpPr>
          <p:cNvPr id="3773" name="Google Shape;3773;p40"/>
          <p:cNvSpPr/>
          <p:nvPr/>
        </p:nvSpPr>
        <p:spPr>
          <a:xfrm rot="-800344" flipH="1">
            <a:off x="8597310" y="489269"/>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Subtitle 2"/>
          <p:cNvSpPr>
            <a:spLocks noGrp="1"/>
          </p:cNvSpPr>
          <p:nvPr>
            <p:ph type="subTitle" idx="1"/>
          </p:nvPr>
        </p:nvSpPr>
        <p:spPr/>
        <p:txBody>
          <a:bodyPr/>
          <a:lstStyle/>
          <a:p>
            <a:endParaRPr lang="en-US"/>
          </a:p>
        </p:txBody>
      </p:sp>
      <p:sp>
        <p:nvSpPr>
          <p:cNvPr id="5" name="Subtitle 4"/>
          <p:cNvSpPr>
            <a:spLocks noGrp="1"/>
          </p:cNvSpPr>
          <p:nvPr>
            <p:ph type="subTitle" idx="2"/>
          </p:nvPr>
        </p:nvSpPr>
        <p:spPr/>
        <p:txBody>
          <a:bodyPr/>
          <a:lstStyle/>
          <a:p>
            <a:endParaRPr lang="en-US"/>
          </a:p>
        </p:txBody>
      </p:sp>
      <p:sp>
        <p:nvSpPr>
          <p:cNvPr id="7" name="Subtitle 6"/>
          <p:cNvSpPr>
            <a:spLocks noGrp="1"/>
          </p:cNvSpPr>
          <p:nvPr>
            <p:ph type="subTitle" idx="3"/>
          </p:nvPr>
        </p:nvSpPr>
        <p:spPr/>
        <p:txBody>
          <a:bodyPr/>
          <a:lstStyle/>
          <a:p>
            <a:endParaRPr lang="en-US"/>
          </a:p>
        </p:txBody>
      </p:sp>
      <p:sp>
        <p:nvSpPr>
          <p:cNvPr id="9" name="Subtitle 8"/>
          <p:cNvSpPr>
            <a:spLocks noGrp="1"/>
          </p:cNvSpPr>
          <p:nvPr>
            <p:ph type="subTitle" idx="4"/>
          </p:nvPr>
        </p:nvSpPr>
        <p:spPr/>
        <p:txBody>
          <a:bodyPr/>
          <a:lstStyle/>
          <a:p>
            <a:endParaRPr lang="en-US"/>
          </a:p>
        </p:txBody>
      </p:sp>
      <p:sp>
        <p:nvSpPr>
          <p:cNvPr id="11" name="Subtitle 10"/>
          <p:cNvSpPr>
            <a:spLocks noGrp="1"/>
          </p:cNvSpPr>
          <p:nvPr>
            <p:ph type="subTitle" idx="6"/>
          </p:nvPr>
        </p:nvSpPr>
        <p:spPr/>
        <p:txBody>
          <a:bodyPr/>
          <a:lstStyle/>
          <a:p>
            <a:endParaRPr lang="en-US"/>
          </a:p>
        </p:txBody>
      </p:sp>
      <p:sp>
        <p:nvSpPr>
          <p:cNvPr id="13" name="Subtitle 12"/>
          <p:cNvSpPr>
            <a:spLocks noGrp="1"/>
          </p:cNvSpPr>
          <p:nvPr>
            <p:ph type="subTitle" idx="7"/>
          </p:nvPr>
        </p:nvSpPr>
        <p:spPr/>
        <p:txBody>
          <a:bodyPr/>
          <a:lstStyle/>
          <a:p>
            <a:endParaRPr lang="en-US"/>
          </a:p>
        </p:txBody>
      </p:sp>
      <p:sp>
        <p:nvSpPr>
          <p:cNvPr id="15" name="Subtitle 14"/>
          <p:cNvSpPr>
            <a:spLocks noGrp="1"/>
          </p:cNvSpPr>
          <p:nvPr>
            <p:ph type="subTitle" idx="9"/>
          </p:nvPr>
        </p:nvSpPr>
        <p:spPr/>
        <p:txBody>
          <a:bodyPr/>
          <a:lstStyle/>
          <a:p>
            <a:endParaRPr lang="en-US"/>
          </a:p>
        </p:txBody>
      </p:sp>
      <p:sp>
        <p:nvSpPr>
          <p:cNvPr id="17" name="Subtitle 16"/>
          <p:cNvSpPr>
            <a:spLocks noGrp="1"/>
          </p:cNvSpPr>
          <p:nvPr>
            <p:ph type="subTitle" idx="13"/>
          </p:nvPr>
        </p:nvSpPr>
        <p:spPr/>
        <p:txBody>
          <a:bodyPr/>
          <a:lstStyle/>
          <a:p>
            <a:endParaRPr lang="en-US"/>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84;p72"/>
          <p:cNvGrpSpPr/>
          <p:nvPr/>
        </p:nvGrpSpPr>
        <p:grpSpPr>
          <a:xfrm>
            <a:off x="2928837" y="1204553"/>
            <a:ext cx="1554614" cy="2031885"/>
            <a:chOff x="2443968" y="2597853"/>
            <a:chExt cx="555021" cy="725414"/>
          </a:xfrm>
        </p:grpSpPr>
        <p:sp>
          <p:nvSpPr>
            <p:cNvPr id="6" name="Google Shape;5585;p72"/>
            <p:cNvSpPr/>
            <p:nvPr/>
          </p:nvSpPr>
          <p:spPr>
            <a:xfrm>
              <a:off x="2518842" y="2832390"/>
              <a:ext cx="240056" cy="68607"/>
            </a:xfrm>
            <a:custGeom>
              <a:avLst/>
              <a:gdLst/>
              <a:ahLst/>
              <a:cxnLst/>
              <a:rect l="l" t="t" r="r" b="b"/>
              <a:pathLst>
                <a:path w="7047" h="2014" extrusionOk="0">
                  <a:moveTo>
                    <a:pt x="1" y="0"/>
                  </a:moveTo>
                  <a:lnTo>
                    <a:pt x="1" y="2013"/>
                  </a:lnTo>
                  <a:lnTo>
                    <a:pt x="7046" y="2013"/>
                  </a:lnTo>
                  <a:lnTo>
                    <a:pt x="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5586;p72"/>
            <p:cNvSpPr/>
            <p:nvPr/>
          </p:nvSpPr>
          <p:spPr>
            <a:xfrm>
              <a:off x="2705825" y="2597853"/>
              <a:ext cx="30556" cy="30420"/>
            </a:xfrm>
            <a:custGeom>
              <a:avLst/>
              <a:gdLst/>
              <a:ahLst/>
              <a:cxnLst/>
              <a:rect l="l" t="t" r="r" b="b"/>
              <a:pathLst>
                <a:path w="897" h="893" extrusionOk="0">
                  <a:moveTo>
                    <a:pt x="449" y="0"/>
                  </a:moveTo>
                  <a:cubicBezTo>
                    <a:pt x="202" y="0"/>
                    <a:pt x="1" y="198"/>
                    <a:pt x="1" y="448"/>
                  </a:cubicBezTo>
                  <a:cubicBezTo>
                    <a:pt x="1" y="692"/>
                    <a:pt x="202" y="892"/>
                    <a:pt x="449" y="892"/>
                  </a:cubicBezTo>
                  <a:cubicBezTo>
                    <a:pt x="696" y="892"/>
                    <a:pt x="896" y="695"/>
                    <a:pt x="896" y="448"/>
                  </a:cubicBezTo>
                  <a:cubicBezTo>
                    <a:pt x="896" y="201"/>
                    <a:pt x="69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5587;p72"/>
            <p:cNvSpPr/>
            <p:nvPr/>
          </p:nvSpPr>
          <p:spPr>
            <a:xfrm>
              <a:off x="2462669" y="2608345"/>
              <a:ext cx="516357" cy="178092"/>
            </a:xfrm>
            <a:custGeom>
              <a:avLst/>
              <a:gdLst/>
              <a:ahLst/>
              <a:cxnLst/>
              <a:rect l="l" t="t" r="r" b="b"/>
              <a:pathLst>
                <a:path w="15158" h="5228" extrusionOk="0">
                  <a:moveTo>
                    <a:pt x="7630" y="1"/>
                  </a:moveTo>
                  <a:lnTo>
                    <a:pt x="1" y="5117"/>
                  </a:lnTo>
                  <a:lnTo>
                    <a:pt x="78" y="5228"/>
                  </a:lnTo>
                  <a:lnTo>
                    <a:pt x="7630" y="158"/>
                  </a:lnTo>
                  <a:lnTo>
                    <a:pt x="15083" y="5228"/>
                  </a:lnTo>
                  <a:lnTo>
                    <a:pt x="15157" y="5117"/>
                  </a:lnTo>
                  <a:lnTo>
                    <a:pt x="7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5588;p72"/>
            <p:cNvSpPr/>
            <p:nvPr/>
          </p:nvSpPr>
          <p:spPr>
            <a:xfrm>
              <a:off x="2443968" y="2763715"/>
              <a:ext cx="554817" cy="559552"/>
            </a:xfrm>
            <a:custGeom>
              <a:avLst/>
              <a:gdLst/>
              <a:ahLst/>
              <a:cxnLst/>
              <a:rect l="l" t="t" r="r" b="b"/>
              <a:pathLst>
                <a:path w="16287" h="16426" extrusionOk="0">
                  <a:moveTo>
                    <a:pt x="0" y="0"/>
                  </a:moveTo>
                  <a:lnTo>
                    <a:pt x="0" y="16425"/>
                  </a:lnTo>
                  <a:lnTo>
                    <a:pt x="16286" y="16425"/>
                  </a:lnTo>
                  <a:lnTo>
                    <a:pt x="16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5589;p72"/>
            <p:cNvSpPr/>
            <p:nvPr/>
          </p:nvSpPr>
          <p:spPr>
            <a:xfrm>
              <a:off x="2444172" y="2763715"/>
              <a:ext cx="554817" cy="559552"/>
            </a:xfrm>
            <a:custGeom>
              <a:avLst/>
              <a:gdLst/>
              <a:ahLst/>
              <a:cxnLst/>
              <a:rect l="l" t="t" r="r" b="b"/>
              <a:pathLst>
                <a:path w="16287" h="16426" extrusionOk="0">
                  <a:moveTo>
                    <a:pt x="15598" y="689"/>
                  </a:moveTo>
                  <a:lnTo>
                    <a:pt x="15598" y="15783"/>
                  </a:lnTo>
                  <a:lnTo>
                    <a:pt x="640" y="15783"/>
                  </a:lnTo>
                  <a:lnTo>
                    <a:pt x="640" y="689"/>
                  </a:lnTo>
                  <a:close/>
                  <a:moveTo>
                    <a:pt x="0" y="0"/>
                  </a:moveTo>
                  <a:lnTo>
                    <a:pt x="0" y="16425"/>
                  </a:lnTo>
                  <a:lnTo>
                    <a:pt x="16287" y="16425"/>
                  </a:lnTo>
                  <a:lnTo>
                    <a:pt x="16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5590;p72"/>
            <p:cNvSpPr/>
            <p:nvPr/>
          </p:nvSpPr>
          <p:spPr>
            <a:xfrm>
              <a:off x="2487605" y="2810486"/>
              <a:ext cx="107645" cy="107645"/>
            </a:xfrm>
            <a:custGeom>
              <a:avLst/>
              <a:gdLst/>
              <a:ahLst/>
              <a:cxnLst/>
              <a:rect l="l" t="t" r="r" b="b"/>
              <a:pathLst>
                <a:path w="3160"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5591;p72"/>
            <p:cNvSpPr/>
            <p:nvPr/>
          </p:nvSpPr>
          <p:spPr>
            <a:xfrm>
              <a:off x="2503275" y="2966265"/>
              <a:ext cx="107509" cy="107611"/>
            </a:xfrm>
            <a:custGeom>
              <a:avLst/>
              <a:gdLst/>
              <a:ahLst/>
              <a:cxnLst/>
              <a:rect l="l" t="t" r="r" b="b"/>
              <a:pathLst>
                <a:path w="3156" h="3159" extrusionOk="0">
                  <a:moveTo>
                    <a:pt x="1" y="0"/>
                  </a:moveTo>
                  <a:lnTo>
                    <a:pt x="1" y="3159"/>
                  </a:lnTo>
                  <a:lnTo>
                    <a:pt x="3156" y="3159"/>
                  </a:lnTo>
                  <a:lnTo>
                    <a:pt x="3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5592;p72"/>
            <p:cNvSpPr/>
            <p:nvPr/>
          </p:nvSpPr>
          <p:spPr>
            <a:xfrm>
              <a:off x="2777464" y="3148615"/>
              <a:ext cx="107611" cy="107645"/>
            </a:xfrm>
            <a:custGeom>
              <a:avLst/>
              <a:gdLst/>
              <a:ahLst/>
              <a:cxnLst/>
              <a:rect l="l" t="t" r="r" b="b"/>
              <a:pathLst>
                <a:path w="3159"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5593;p72"/>
            <p:cNvSpPr/>
            <p:nvPr/>
          </p:nvSpPr>
          <p:spPr>
            <a:xfrm>
              <a:off x="2497075" y="3112881"/>
              <a:ext cx="201120" cy="71639"/>
            </a:xfrm>
            <a:custGeom>
              <a:avLst/>
              <a:gdLst/>
              <a:ahLst/>
              <a:cxnLst/>
              <a:rect l="l" t="t" r="r" b="b"/>
              <a:pathLst>
                <a:path w="5904" h="2103" extrusionOk="0">
                  <a:moveTo>
                    <a:pt x="0" y="0"/>
                  </a:moveTo>
                  <a:lnTo>
                    <a:pt x="0" y="2103"/>
                  </a:lnTo>
                  <a:lnTo>
                    <a:pt x="5904" y="2103"/>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594;p72"/>
            <p:cNvSpPr/>
            <p:nvPr/>
          </p:nvSpPr>
          <p:spPr>
            <a:xfrm>
              <a:off x="2522010" y="3207957"/>
              <a:ext cx="201018" cy="71639"/>
            </a:xfrm>
            <a:custGeom>
              <a:avLst/>
              <a:gdLst/>
              <a:ahLst/>
              <a:cxnLst/>
              <a:rect l="l" t="t" r="r" b="b"/>
              <a:pathLst>
                <a:path w="5901" h="2103" extrusionOk="0">
                  <a:moveTo>
                    <a:pt x="0" y="0"/>
                  </a:moveTo>
                  <a:lnTo>
                    <a:pt x="0" y="2103"/>
                  </a:lnTo>
                  <a:lnTo>
                    <a:pt x="5900" y="2103"/>
                  </a:lnTo>
                  <a:lnTo>
                    <a:pt x="5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595;p72"/>
            <p:cNvSpPr/>
            <p:nvPr/>
          </p:nvSpPr>
          <p:spPr>
            <a:xfrm>
              <a:off x="2822702" y="2819854"/>
              <a:ext cx="107611" cy="107543"/>
            </a:xfrm>
            <a:custGeom>
              <a:avLst/>
              <a:gdLst/>
              <a:ahLst/>
              <a:cxnLst/>
              <a:rect l="l" t="t" r="r" b="b"/>
              <a:pathLst>
                <a:path w="3159" h="3157" extrusionOk="0">
                  <a:moveTo>
                    <a:pt x="0" y="1"/>
                  </a:moveTo>
                  <a:lnTo>
                    <a:pt x="0" y="3156"/>
                  </a:lnTo>
                  <a:lnTo>
                    <a:pt x="3159" y="3156"/>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596;p72"/>
            <p:cNvSpPr/>
            <p:nvPr/>
          </p:nvSpPr>
          <p:spPr>
            <a:xfrm>
              <a:off x="2638853" y="2840055"/>
              <a:ext cx="168315" cy="251093"/>
            </a:xfrm>
            <a:custGeom>
              <a:avLst/>
              <a:gdLst/>
              <a:ahLst/>
              <a:cxnLst/>
              <a:rect l="l" t="t" r="r" b="b"/>
              <a:pathLst>
                <a:path w="4941" h="7371" extrusionOk="0">
                  <a:moveTo>
                    <a:pt x="0" y="1"/>
                  </a:moveTo>
                  <a:lnTo>
                    <a:pt x="0" y="7370"/>
                  </a:lnTo>
                  <a:lnTo>
                    <a:pt x="4940" y="7370"/>
                  </a:lnTo>
                  <a:lnTo>
                    <a:pt x="49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597;p72"/>
            <p:cNvSpPr/>
            <p:nvPr/>
          </p:nvSpPr>
          <p:spPr>
            <a:xfrm>
              <a:off x="2652956" y="2857292"/>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598;p72"/>
            <p:cNvSpPr/>
            <p:nvPr/>
          </p:nvSpPr>
          <p:spPr>
            <a:xfrm>
              <a:off x="2652956" y="2880558"/>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599;p72"/>
            <p:cNvSpPr/>
            <p:nvPr/>
          </p:nvSpPr>
          <p:spPr>
            <a:xfrm>
              <a:off x="2652956" y="2903995"/>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600;p72"/>
            <p:cNvSpPr/>
            <p:nvPr/>
          </p:nvSpPr>
          <p:spPr>
            <a:xfrm>
              <a:off x="2652956" y="2927363"/>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601;p72"/>
            <p:cNvSpPr/>
            <p:nvPr/>
          </p:nvSpPr>
          <p:spPr>
            <a:xfrm>
              <a:off x="2652956" y="2952367"/>
              <a:ext cx="140212" cy="10867"/>
            </a:xfrm>
            <a:custGeom>
              <a:avLst/>
              <a:gdLst/>
              <a:ahLst/>
              <a:cxnLst/>
              <a:rect l="l" t="t" r="r" b="b"/>
              <a:pathLst>
                <a:path w="4116" h="319" extrusionOk="0">
                  <a:moveTo>
                    <a:pt x="0" y="1"/>
                  </a:moveTo>
                  <a:lnTo>
                    <a:pt x="0" y="319"/>
                  </a:lnTo>
                  <a:lnTo>
                    <a:pt x="4116" y="319"/>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602;p72"/>
            <p:cNvSpPr/>
            <p:nvPr/>
          </p:nvSpPr>
          <p:spPr>
            <a:xfrm>
              <a:off x="2652956" y="2988135"/>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603;p72"/>
            <p:cNvSpPr/>
            <p:nvPr/>
          </p:nvSpPr>
          <p:spPr>
            <a:xfrm>
              <a:off x="2501708" y="2823022"/>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604;p72"/>
            <p:cNvSpPr/>
            <p:nvPr/>
          </p:nvSpPr>
          <p:spPr>
            <a:xfrm>
              <a:off x="2501708" y="2847821"/>
              <a:ext cx="79542" cy="11003"/>
            </a:xfrm>
            <a:custGeom>
              <a:avLst/>
              <a:gdLst/>
              <a:ahLst/>
              <a:cxnLst/>
              <a:rect l="l" t="t" r="r" b="b"/>
              <a:pathLst>
                <a:path w="2335" h="323"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605;p72"/>
            <p:cNvSpPr/>
            <p:nvPr/>
          </p:nvSpPr>
          <p:spPr>
            <a:xfrm>
              <a:off x="2517378" y="2986568"/>
              <a:ext cx="79542" cy="10867"/>
            </a:xfrm>
            <a:custGeom>
              <a:avLst/>
              <a:gdLst/>
              <a:ahLst/>
              <a:cxnLst/>
              <a:rect l="l" t="t" r="r" b="b"/>
              <a:pathLst>
                <a:path w="2335" h="319" extrusionOk="0">
                  <a:moveTo>
                    <a:pt x="0" y="0"/>
                  </a:moveTo>
                  <a:lnTo>
                    <a:pt x="0" y="318"/>
                  </a:lnTo>
                  <a:lnTo>
                    <a:pt x="2334" y="318"/>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606;p72"/>
            <p:cNvSpPr/>
            <p:nvPr/>
          </p:nvSpPr>
          <p:spPr>
            <a:xfrm>
              <a:off x="2839837" y="2835524"/>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5607;p72"/>
            <p:cNvSpPr/>
            <p:nvPr/>
          </p:nvSpPr>
          <p:spPr>
            <a:xfrm>
              <a:off x="2511076" y="3126746"/>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5608;p72"/>
            <p:cNvSpPr/>
            <p:nvPr/>
          </p:nvSpPr>
          <p:spPr>
            <a:xfrm>
              <a:off x="2785367" y="3165886"/>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5609;p72"/>
            <p:cNvSpPr/>
            <p:nvPr/>
          </p:nvSpPr>
          <p:spPr>
            <a:xfrm>
              <a:off x="2785367" y="3192287"/>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610;p72"/>
            <p:cNvSpPr/>
            <p:nvPr/>
          </p:nvSpPr>
          <p:spPr>
            <a:xfrm>
              <a:off x="2785367" y="3218789"/>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5611;p72"/>
            <p:cNvSpPr/>
            <p:nvPr/>
          </p:nvSpPr>
          <p:spPr>
            <a:xfrm>
              <a:off x="2607718" y="3248426"/>
              <a:ext cx="79542" cy="10867"/>
            </a:xfrm>
            <a:custGeom>
              <a:avLst/>
              <a:gdLst/>
              <a:ahLst/>
              <a:cxnLst/>
              <a:rect l="l" t="t" r="r" b="b"/>
              <a:pathLst>
                <a:path w="2335" h="319" extrusionOk="0">
                  <a:moveTo>
                    <a:pt x="0" y="1"/>
                  </a:moveTo>
                  <a:lnTo>
                    <a:pt x="0" y="319"/>
                  </a:lnTo>
                  <a:lnTo>
                    <a:pt x="2335" y="319"/>
                  </a:lnTo>
                  <a:lnTo>
                    <a:pt x="23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5612;p72"/>
            <p:cNvSpPr/>
            <p:nvPr/>
          </p:nvSpPr>
          <p:spPr>
            <a:xfrm>
              <a:off x="2511076" y="3154952"/>
              <a:ext cx="154314" cy="10969"/>
            </a:xfrm>
            <a:custGeom>
              <a:avLst/>
              <a:gdLst/>
              <a:ahLst/>
              <a:cxnLst/>
              <a:rect l="l" t="t" r="r" b="b"/>
              <a:pathLst>
                <a:path w="4530" h="322" extrusionOk="0">
                  <a:moveTo>
                    <a:pt x="0" y="0"/>
                  </a:moveTo>
                  <a:lnTo>
                    <a:pt x="0" y="321"/>
                  </a:lnTo>
                  <a:lnTo>
                    <a:pt x="4529" y="321"/>
                  </a:ln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5613;p72"/>
            <p:cNvSpPr/>
            <p:nvPr/>
          </p:nvSpPr>
          <p:spPr>
            <a:xfrm>
              <a:off x="2543778" y="3221821"/>
              <a:ext cx="154417" cy="10969"/>
            </a:xfrm>
            <a:custGeom>
              <a:avLst/>
              <a:gdLst/>
              <a:ahLst/>
              <a:cxnLst/>
              <a:rect l="l" t="t" r="r" b="b"/>
              <a:pathLst>
                <a:path w="4533" h="322" extrusionOk="0">
                  <a:moveTo>
                    <a:pt x="0" y="1"/>
                  </a:moveTo>
                  <a:lnTo>
                    <a:pt x="0" y="322"/>
                  </a:lnTo>
                  <a:lnTo>
                    <a:pt x="4533" y="322"/>
                  </a:lnTo>
                  <a:lnTo>
                    <a:pt x="45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5614;p72"/>
            <p:cNvSpPr/>
            <p:nvPr/>
          </p:nvSpPr>
          <p:spPr>
            <a:xfrm>
              <a:off x="2517378" y="3011504"/>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5615;p72"/>
            <p:cNvSpPr/>
            <p:nvPr/>
          </p:nvSpPr>
          <p:spPr>
            <a:xfrm>
              <a:off x="2501708" y="2872757"/>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5616;p72"/>
            <p:cNvSpPr/>
            <p:nvPr/>
          </p:nvSpPr>
          <p:spPr>
            <a:xfrm>
              <a:off x="2652956" y="3013071"/>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5617;p72"/>
            <p:cNvSpPr/>
            <p:nvPr/>
          </p:nvSpPr>
          <p:spPr>
            <a:xfrm>
              <a:off x="2652956" y="3036508"/>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 name="Google Shape;5618;p72"/>
          <p:cNvGrpSpPr/>
          <p:nvPr/>
        </p:nvGrpSpPr>
        <p:grpSpPr>
          <a:xfrm>
            <a:off x="-204919" y="2443040"/>
            <a:ext cx="3133753" cy="3081292"/>
            <a:chOff x="-204919" y="2443040"/>
            <a:chExt cx="3133753" cy="3081292"/>
          </a:xfrm>
        </p:grpSpPr>
        <p:grpSp>
          <p:nvGrpSpPr>
            <p:cNvPr id="40" name="Google Shape;5619;p72"/>
            <p:cNvGrpSpPr/>
            <p:nvPr/>
          </p:nvGrpSpPr>
          <p:grpSpPr>
            <a:xfrm>
              <a:off x="587573" y="2443040"/>
              <a:ext cx="555670" cy="1330989"/>
              <a:chOff x="3751246" y="2303702"/>
              <a:chExt cx="642022" cy="1537827"/>
            </a:xfrm>
          </p:grpSpPr>
          <p:sp>
            <p:nvSpPr>
              <p:cNvPr id="53" name="Google Shape;5620;p72"/>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621;p72"/>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622;p72"/>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23;p72"/>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624;p72"/>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625;p72"/>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 name="Google Shape;5626;p72"/>
            <p:cNvGrpSpPr/>
            <p:nvPr/>
          </p:nvGrpSpPr>
          <p:grpSpPr>
            <a:xfrm>
              <a:off x="-169911" y="2805495"/>
              <a:ext cx="904473" cy="968533"/>
              <a:chOff x="2345786" y="2722484"/>
              <a:chExt cx="1045029" cy="1119045"/>
            </a:xfrm>
          </p:grpSpPr>
          <p:sp>
            <p:nvSpPr>
              <p:cNvPr id="46" name="Google Shape;5627;p72"/>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5628;p72"/>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5629;p72"/>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5630;p72"/>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631;p72"/>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632;p72"/>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633;p72"/>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 name="Google Shape;5634;p72"/>
            <p:cNvGrpSpPr/>
            <p:nvPr/>
          </p:nvGrpSpPr>
          <p:grpSpPr>
            <a:xfrm>
              <a:off x="-204919" y="3774181"/>
              <a:ext cx="3133753" cy="1750150"/>
              <a:chOff x="654976" y="3557021"/>
              <a:chExt cx="916383" cy="511770"/>
            </a:xfrm>
          </p:grpSpPr>
          <p:sp>
            <p:nvSpPr>
              <p:cNvPr id="43" name="Google Shape;5635;p72"/>
              <p:cNvSpPr/>
              <p:nvPr/>
            </p:nvSpPr>
            <p:spPr>
              <a:xfrm>
                <a:off x="654976" y="3578788"/>
                <a:ext cx="877480" cy="489412"/>
              </a:xfrm>
              <a:custGeom>
                <a:avLst/>
                <a:gdLst/>
                <a:ahLst/>
                <a:cxnLst/>
                <a:rect l="l" t="t" r="r" b="b"/>
                <a:pathLst>
                  <a:path w="25759" h="14367" extrusionOk="0">
                    <a:moveTo>
                      <a:pt x="0" y="1"/>
                    </a:moveTo>
                    <a:lnTo>
                      <a:pt x="0" y="14366"/>
                    </a:lnTo>
                    <a:lnTo>
                      <a:pt x="5400" y="14366"/>
                    </a:lnTo>
                    <a:lnTo>
                      <a:pt x="5400" y="3020"/>
                    </a:lnTo>
                    <a:lnTo>
                      <a:pt x="14184" y="3020"/>
                    </a:lnTo>
                    <a:lnTo>
                      <a:pt x="14184" y="14184"/>
                    </a:lnTo>
                    <a:lnTo>
                      <a:pt x="20405" y="14184"/>
                    </a:lnTo>
                    <a:lnTo>
                      <a:pt x="20405" y="14366"/>
                    </a:lnTo>
                    <a:lnTo>
                      <a:pt x="25759" y="14366"/>
                    </a:lnTo>
                    <a:lnTo>
                      <a:pt x="257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5636;p72"/>
              <p:cNvSpPr/>
              <p:nvPr/>
            </p:nvSpPr>
            <p:spPr>
              <a:xfrm>
                <a:off x="654976" y="3557021"/>
                <a:ext cx="916383" cy="38936"/>
              </a:xfrm>
              <a:custGeom>
                <a:avLst/>
                <a:gdLst/>
                <a:ahLst/>
                <a:cxnLst/>
                <a:rect l="l" t="t" r="r" b="b"/>
                <a:pathLst>
                  <a:path w="26901" h="1143" extrusionOk="0">
                    <a:moveTo>
                      <a:pt x="0" y="0"/>
                    </a:moveTo>
                    <a:lnTo>
                      <a:pt x="0" y="1143"/>
                    </a:lnTo>
                    <a:lnTo>
                      <a:pt x="26901" y="1143"/>
                    </a:lnTo>
                    <a:lnTo>
                      <a:pt x="26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5637;p72"/>
              <p:cNvSpPr/>
              <p:nvPr/>
            </p:nvSpPr>
            <p:spPr>
              <a:xfrm>
                <a:off x="1138125" y="3681525"/>
                <a:ext cx="211971" cy="387266"/>
              </a:xfrm>
              <a:custGeom>
                <a:avLst/>
                <a:gdLst/>
                <a:ahLst/>
                <a:cxnLst/>
                <a:rect l="l" t="t" r="r" b="b"/>
                <a:pathLst>
                  <a:path w="6223" h="11162" extrusionOk="0">
                    <a:moveTo>
                      <a:pt x="1" y="1"/>
                    </a:moveTo>
                    <a:lnTo>
                      <a:pt x="1" y="11162"/>
                    </a:lnTo>
                    <a:lnTo>
                      <a:pt x="6222" y="11162"/>
                    </a:lnTo>
                    <a:lnTo>
                      <a:pt x="6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9" name="Google Shape;5638;p72"/>
          <p:cNvSpPr txBox="1">
            <a:spLocks noGrp="1"/>
          </p:cNvSpPr>
          <p:nvPr>
            <p:ph type="title"/>
          </p:nvPr>
        </p:nvSpPr>
        <p:spPr>
          <a:xfrm>
            <a:off x="4770657" y="1707431"/>
            <a:ext cx="3691800" cy="12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7200" dirty="0"/>
              <a:t>THANKS</a:t>
            </a:r>
            <a:r>
              <a:rPr lang="en-GB" sz="7200" dirty="0">
                <a:solidFill>
                  <a:schemeClr val="lt1"/>
                </a:solidFill>
              </a:rPr>
              <a:t>!</a:t>
            </a:r>
            <a:endParaRPr sz="7200" dirty="0">
              <a:solidFill>
                <a:schemeClr val="lt1"/>
              </a:solidFill>
            </a:endParaRPr>
          </a:p>
        </p:txBody>
      </p:sp>
      <p:sp>
        <p:nvSpPr>
          <p:cNvPr id="60" name="Google Shape;5639;p72"/>
          <p:cNvSpPr txBox="1"/>
          <p:nvPr/>
        </p:nvSpPr>
        <p:spPr>
          <a:xfrm>
            <a:off x="5076062" y="2734239"/>
            <a:ext cx="3190204" cy="4142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Clr>
                <a:srgbClr val="E6F3FF"/>
              </a:buClr>
              <a:buSzPts val="1100"/>
            </a:pPr>
            <a:r>
              <a:rPr lang="en-US" b="1" dirty="0"/>
              <a:t>Does anyone have any questions?</a:t>
            </a:r>
            <a:endParaRPr lang="en-US" b="1" dirty="0"/>
          </a:p>
        </p:txBody>
      </p:sp>
      <p:grpSp>
        <p:nvGrpSpPr>
          <p:cNvPr id="62" name="Google Shape;5641;p72"/>
          <p:cNvGrpSpPr/>
          <p:nvPr/>
        </p:nvGrpSpPr>
        <p:grpSpPr>
          <a:xfrm>
            <a:off x="1578740" y="1443614"/>
            <a:ext cx="2102166" cy="4230147"/>
            <a:chOff x="4421596" y="262202"/>
            <a:chExt cx="596376" cy="1200076"/>
          </a:xfrm>
        </p:grpSpPr>
        <p:sp>
          <p:nvSpPr>
            <p:cNvPr id="63" name="Google Shape;5642;p72"/>
            <p:cNvSpPr/>
            <p:nvPr/>
          </p:nvSpPr>
          <p:spPr>
            <a:xfrm>
              <a:off x="4885732" y="602409"/>
              <a:ext cx="88705" cy="139496"/>
            </a:xfrm>
            <a:custGeom>
              <a:avLst/>
              <a:gdLst/>
              <a:ahLst/>
              <a:cxnLst/>
              <a:rect l="l" t="t" r="r" b="b"/>
              <a:pathLst>
                <a:path w="2604" h="4095" extrusionOk="0">
                  <a:moveTo>
                    <a:pt x="44" y="1"/>
                  </a:moveTo>
                  <a:lnTo>
                    <a:pt x="1" y="29"/>
                  </a:lnTo>
                  <a:cubicBezTo>
                    <a:pt x="819" y="1393"/>
                    <a:pt x="1683" y="2764"/>
                    <a:pt x="2560" y="4095"/>
                  </a:cubicBezTo>
                  <a:lnTo>
                    <a:pt x="2603" y="4067"/>
                  </a:lnTo>
                  <a:cubicBezTo>
                    <a:pt x="1726" y="2736"/>
                    <a:pt x="865" y="1365"/>
                    <a:pt x="44" y="1"/>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5643;p72"/>
            <p:cNvSpPr/>
            <p:nvPr/>
          </p:nvSpPr>
          <p:spPr>
            <a:xfrm>
              <a:off x="4644790" y="262202"/>
              <a:ext cx="183168" cy="164364"/>
            </a:xfrm>
            <a:custGeom>
              <a:avLst/>
              <a:gdLst/>
              <a:ahLst/>
              <a:cxnLst/>
              <a:rect l="l" t="t" r="r" b="b"/>
              <a:pathLst>
                <a:path w="5377" h="4825" extrusionOk="0">
                  <a:moveTo>
                    <a:pt x="2917" y="1"/>
                  </a:moveTo>
                  <a:cubicBezTo>
                    <a:pt x="2885" y="1"/>
                    <a:pt x="2852" y="2"/>
                    <a:pt x="2819" y="3"/>
                  </a:cubicBezTo>
                  <a:cubicBezTo>
                    <a:pt x="544" y="111"/>
                    <a:pt x="726" y="1034"/>
                    <a:pt x="494" y="2198"/>
                  </a:cubicBezTo>
                  <a:cubicBezTo>
                    <a:pt x="266" y="3365"/>
                    <a:pt x="0" y="4560"/>
                    <a:pt x="250" y="4634"/>
                  </a:cubicBezTo>
                  <a:cubicBezTo>
                    <a:pt x="250" y="4634"/>
                    <a:pt x="1506" y="4802"/>
                    <a:pt x="2107" y="4802"/>
                  </a:cubicBezTo>
                  <a:cubicBezTo>
                    <a:pt x="2211" y="4802"/>
                    <a:pt x="2295" y="4797"/>
                    <a:pt x="2350" y="4786"/>
                  </a:cubicBezTo>
                  <a:cubicBezTo>
                    <a:pt x="2501" y="4753"/>
                    <a:pt x="2577" y="4613"/>
                    <a:pt x="2614" y="4459"/>
                  </a:cubicBezTo>
                  <a:lnTo>
                    <a:pt x="2614" y="4459"/>
                  </a:lnTo>
                  <a:cubicBezTo>
                    <a:pt x="2627" y="4563"/>
                    <a:pt x="2657" y="4656"/>
                    <a:pt x="2720" y="4705"/>
                  </a:cubicBezTo>
                  <a:cubicBezTo>
                    <a:pt x="2830" y="4787"/>
                    <a:pt x="3257" y="4824"/>
                    <a:pt x="3614" y="4824"/>
                  </a:cubicBezTo>
                  <a:cubicBezTo>
                    <a:pt x="3900" y="4824"/>
                    <a:pt x="4141" y="4800"/>
                    <a:pt x="4134" y="4758"/>
                  </a:cubicBezTo>
                  <a:cubicBezTo>
                    <a:pt x="4128" y="4720"/>
                    <a:pt x="4135" y="4653"/>
                    <a:pt x="4144" y="4594"/>
                  </a:cubicBezTo>
                  <a:lnTo>
                    <a:pt x="4144" y="4594"/>
                  </a:lnTo>
                  <a:cubicBezTo>
                    <a:pt x="4147" y="4670"/>
                    <a:pt x="4169" y="4758"/>
                    <a:pt x="4234" y="4758"/>
                  </a:cubicBezTo>
                  <a:cubicBezTo>
                    <a:pt x="4237" y="4758"/>
                    <a:pt x="4239" y="4758"/>
                    <a:pt x="4242" y="4758"/>
                  </a:cubicBezTo>
                  <a:cubicBezTo>
                    <a:pt x="4350" y="4745"/>
                    <a:pt x="4894" y="4782"/>
                    <a:pt x="4983" y="4634"/>
                  </a:cubicBezTo>
                  <a:cubicBezTo>
                    <a:pt x="5072" y="4491"/>
                    <a:pt x="5377" y="1"/>
                    <a:pt x="2917"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5644;p72"/>
            <p:cNvSpPr/>
            <p:nvPr/>
          </p:nvSpPr>
          <p:spPr>
            <a:xfrm>
              <a:off x="4441695" y="438999"/>
              <a:ext cx="242032" cy="241725"/>
            </a:xfrm>
            <a:custGeom>
              <a:avLst/>
              <a:gdLst/>
              <a:ahLst/>
              <a:cxnLst/>
              <a:rect l="l" t="t" r="r" b="b"/>
              <a:pathLst>
                <a:path w="7105" h="7096" extrusionOk="0">
                  <a:moveTo>
                    <a:pt x="6384" y="1"/>
                  </a:moveTo>
                  <a:cubicBezTo>
                    <a:pt x="3428" y="1"/>
                    <a:pt x="2028" y="1440"/>
                    <a:pt x="1038" y="3118"/>
                  </a:cubicBezTo>
                  <a:cubicBezTo>
                    <a:pt x="386" y="4224"/>
                    <a:pt x="0" y="6480"/>
                    <a:pt x="0" y="6480"/>
                  </a:cubicBezTo>
                  <a:cubicBezTo>
                    <a:pt x="0" y="6480"/>
                    <a:pt x="3192" y="7096"/>
                    <a:pt x="4417" y="7096"/>
                  </a:cubicBezTo>
                  <a:cubicBezTo>
                    <a:pt x="4630" y="7096"/>
                    <a:pt x="4784" y="7077"/>
                    <a:pt x="4851" y="7033"/>
                  </a:cubicBezTo>
                  <a:cubicBezTo>
                    <a:pt x="5295" y="6737"/>
                    <a:pt x="7105" y="15"/>
                    <a:pt x="6589" y="3"/>
                  </a:cubicBezTo>
                  <a:cubicBezTo>
                    <a:pt x="6520" y="2"/>
                    <a:pt x="6451" y="1"/>
                    <a:pt x="6384" y="1"/>
                  </a:cubicBez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5645;p72"/>
            <p:cNvSpPr/>
            <p:nvPr/>
          </p:nvSpPr>
          <p:spPr>
            <a:xfrm>
              <a:off x="4657190" y="262372"/>
              <a:ext cx="176389" cy="131116"/>
            </a:xfrm>
            <a:custGeom>
              <a:avLst/>
              <a:gdLst/>
              <a:ahLst/>
              <a:cxnLst/>
              <a:rect l="l" t="t" r="r" b="b"/>
              <a:pathLst>
                <a:path w="5178" h="3849" extrusionOk="0">
                  <a:moveTo>
                    <a:pt x="2466" y="0"/>
                  </a:moveTo>
                  <a:cubicBezTo>
                    <a:pt x="2447" y="0"/>
                    <a:pt x="2428" y="1"/>
                    <a:pt x="2409" y="1"/>
                  </a:cubicBezTo>
                  <a:cubicBezTo>
                    <a:pt x="714" y="48"/>
                    <a:pt x="1" y="1443"/>
                    <a:pt x="346" y="2641"/>
                  </a:cubicBezTo>
                  <a:cubicBezTo>
                    <a:pt x="683" y="3803"/>
                    <a:pt x="1595" y="3823"/>
                    <a:pt x="1658" y="3823"/>
                  </a:cubicBezTo>
                  <a:cubicBezTo>
                    <a:pt x="1660" y="3823"/>
                    <a:pt x="1662" y="3823"/>
                    <a:pt x="1662" y="3823"/>
                  </a:cubicBezTo>
                  <a:cubicBezTo>
                    <a:pt x="1817" y="3840"/>
                    <a:pt x="1966" y="3848"/>
                    <a:pt x="2106" y="3848"/>
                  </a:cubicBezTo>
                  <a:cubicBezTo>
                    <a:pt x="5178" y="3848"/>
                    <a:pt x="4735" y="0"/>
                    <a:pt x="2466"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5646;p72"/>
            <p:cNvSpPr/>
            <p:nvPr/>
          </p:nvSpPr>
          <p:spPr>
            <a:xfrm>
              <a:off x="4609669" y="889270"/>
              <a:ext cx="133910" cy="518503"/>
            </a:xfrm>
            <a:custGeom>
              <a:avLst/>
              <a:gdLst/>
              <a:ahLst/>
              <a:cxnLst/>
              <a:rect l="l" t="t" r="r" b="b"/>
              <a:pathLst>
                <a:path w="3931" h="15221" extrusionOk="0">
                  <a:moveTo>
                    <a:pt x="3107" y="0"/>
                  </a:moveTo>
                  <a:cubicBezTo>
                    <a:pt x="2291" y="0"/>
                    <a:pt x="552" y="441"/>
                    <a:pt x="300" y="1521"/>
                  </a:cubicBezTo>
                  <a:cubicBezTo>
                    <a:pt x="0" y="2790"/>
                    <a:pt x="1436" y="14285"/>
                    <a:pt x="1482" y="14634"/>
                  </a:cubicBezTo>
                  <a:cubicBezTo>
                    <a:pt x="1528" y="14986"/>
                    <a:pt x="2881" y="15220"/>
                    <a:pt x="2881" y="15220"/>
                  </a:cubicBezTo>
                  <a:cubicBezTo>
                    <a:pt x="2881" y="15220"/>
                    <a:pt x="3930" y="212"/>
                    <a:pt x="3436" y="39"/>
                  </a:cubicBezTo>
                  <a:cubicBezTo>
                    <a:pt x="3363" y="14"/>
                    <a:pt x="3249" y="0"/>
                    <a:pt x="3107"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5647;p72"/>
            <p:cNvSpPr/>
            <p:nvPr/>
          </p:nvSpPr>
          <p:spPr>
            <a:xfrm>
              <a:off x="4615869" y="1385632"/>
              <a:ext cx="96574" cy="76646"/>
            </a:xfrm>
            <a:custGeom>
              <a:avLst/>
              <a:gdLst/>
              <a:ahLst/>
              <a:cxnLst/>
              <a:rect l="l" t="t" r="r" b="b"/>
              <a:pathLst>
                <a:path w="2835" h="2250" extrusionOk="0">
                  <a:moveTo>
                    <a:pt x="2557" y="1"/>
                  </a:moveTo>
                  <a:lnTo>
                    <a:pt x="1390" y="146"/>
                  </a:lnTo>
                  <a:lnTo>
                    <a:pt x="1402" y="810"/>
                  </a:lnTo>
                  <a:cubicBezTo>
                    <a:pt x="1414" y="1474"/>
                    <a:pt x="0" y="1971"/>
                    <a:pt x="124" y="2190"/>
                  </a:cubicBezTo>
                  <a:cubicBezTo>
                    <a:pt x="147" y="2231"/>
                    <a:pt x="238" y="2249"/>
                    <a:pt x="373" y="2249"/>
                  </a:cubicBezTo>
                  <a:cubicBezTo>
                    <a:pt x="952" y="2249"/>
                    <a:pt x="2331" y="1918"/>
                    <a:pt x="2557" y="1693"/>
                  </a:cubicBezTo>
                  <a:cubicBezTo>
                    <a:pt x="2835" y="1418"/>
                    <a:pt x="2557" y="1"/>
                    <a:pt x="2557" y="1"/>
                  </a:cubicBezTo>
                  <a:close/>
                </a:path>
              </a:pathLst>
            </a:custGeom>
            <a:solidFill>
              <a:srgbClr val="202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5648;p72"/>
            <p:cNvSpPr/>
            <p:nvPr/>
          </p:nvSpPr>
          <p:spPr>
            <a:xfrm>
              <a:off x="4647209" y="1372312"/>
              <a:ext cx="61351" cy="71196"/>
            </a:xfrm>
            <a:custGeom>
              <a:avLst/>
              <a:gdLst/>
              <a:ahLst/>
              <a:cxnLst/>
              <a:rect l="l" t="t" r="r" b="b"/>
              <a:pathLst>
                <a:path w="1801" h="2090" extrusionOk="0">
                  <a:moveTo>
                    <a:pt x="1765" y="1"/>
                  </a:moveTo>
                  <a:cubicBezTo>
                    <a:pt x="1573" y="1"/>
                    <a:pt x="359" y="315"/>
                    <a:pt x="380" y="460"/>
                  </a:cubicBezTo>
                  <a:cubicBezTo>
                    <a:pt x="405" y="608"/>
                    <a:pt x="510" y="1315"/>
                    <a:pt x="417" y="1457"/>
                  </a:cubicBezTo>
                  <a:cubicBezTo>
                    <a:pt x="328" y="1593"/>
                    <a:pt x="0" y="1911"/>
                    <a:pt x="0" y="1911"/>
                  </a:cubicBezTo>
                  <a:cubicBezTo>
                    <a:pt x="0" y="1911"/>
                    <a:pt x="133" y="2089"/>
                    <a:pt x="308" y="2089"/>
                  </a:cubicBezTo>
                  <a:cubicBezTo>
                    <a:pt x="325" y="2089"/>
                    <a:pt x="343" y="2088"/>
                    <a:pt x="362" y="2084"/>
                  </a:cubicBezTo>
                  <a:cubicBezTo>
                    <a:pt x="562" y="2041"/>
                    <a:pt x="1739" y="1596"/>
                    <a:pt x="1754" y="1435"/>
                  </a:cubicBezTo>
                  <a:cubicBezTo>
                    <a:pt x="1800" y="917"/>
                    <a:pt x="1785" y="3"/>
                    <a:pt x="1785" y="3"/>
                  </a:cubicBezTo>
                  <a:cubicBezTo>
                    <a:pt x="1781" y="2"/>
                    <a:pt x="1774" y="1"/>
                    <a:pt x="1765"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5649;p72"/>
            <p:cNvSpPr/>
            <p:nvPr/>
          </p:nvSpPr>
          <p:spPr>
            <a:xfrm>
              <a:off x="4726614" y="889270"/>
              <a:ext cx="133807" cy="518503"/>
            </a:xfrm>
            <a:custGeom>
              <a:avLst/>
              <a:gdLst/>
              <a:ahLst/>
              <a:cxnLst/>
              <a:rect l="l" t="t" r="r" b="b"/>
              <a:pathLst>
                <a:path w="3928" h="15221" extrusionOk="0">
                  <a:moveTo>
                    <a:pt x="824" y="0"/>
                  </a:moveTo>
                  <a:cubicBezTo>
                    <a:pt x="682" y="0"/>
                    <a:pt x="568" y="14"/>
                    <a:pt x="494" y="39"/>
                  </a:cubicBezTo>
                  <a:cubicBezTo>
                    <a:pt x="0" y="212"/>
                    <a:pt x="1050" y="15220"/>
                    <a:pt x="1050" y="15220"/>
                  </a:cubicBezTo>
                  <a:cubicBezTo>
                    <a:pt x="1050" y="15220"/>
                    <a:pt x="2402" y="14986"/>
                    <a:pt x="2446" y="14634"/>
                  </a:cubicBezTo>
                  <a:cubicBezTo>
                    <a:pt x="2492" y="14285"/>
                    <a:pt x="3928" y="2790"/>
                    <a:pt x="3631" y="1521"/>
                  </a:cubicBezTo>
                  <a:cubicBezTo>
                    <a:pt x="3379" y="441"/>
                    <a:pt x="1639" y="0"/>
                    <a:pt x="824"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5650;p72"/>
            <p:cNvSpPr/>
            <p:nvPr/>
          </p:nvSpPr>
          <p:spPr>
            <a:xfrm>
              <a:off x="4757852" y="1385632"/>
              <a:ext cx="96574" cy="76646"/>
            </a:xfrm>
            <a:custGeom>
              <a:avLst/>
              <a:gdLst/>
              <a:ahLst/>
              <a:cxnLst/>
              <a:rect l="l" t="t" r="r" b="b"/>
              <a:pathLst>
                <a:path w="2835" h="2250" extrusionOk="0">
                  <a:moveTo>
                    <a:pt x="278" y="1"/>
                  </a:moveTo>
                  <a:cubicBezTo>
                    <a:pt x="278" y="1"/>
                    <a:pt x="0" y="1418"/>
                    <a:pt x="278" y="1693"/>
                  </a:cubicBezTo>
                  <a:cubicBezTo>
                    <a:pt x="504" y="1918"/>
                    <a:pt x="1883" y="2249"/>
                    <a:pt x="2462" y="2249"/>
                  </a:cubicBezTo>
                  <a:cubicBezTo>
                    <a:pt x="2596" y="2249"/>
                    <a:pt x="2688" y="2231"/>
                    <a:pt x="2711" y="2190"/>
                  </a:cubicBezTo>
                  <a:cubicBezTo>
                    <a:pt x="2835" y="1971"/>
                    <a:pt x="1420" y="1474"/>
                    <a:pt x="1433" y="810"/>
                  </a:cubicBezTo>
                  <a:lnTo>
                    <a:pt x="1445" y="146"/>
                  </a:lnTo>
                  <a:lnTo>
                    <a:pt x="278" y="1"/>
                  </a:lnTo>
                  <a:close/>
                </a:path>
              </a:pathLst>
            </a:custGeom>
            <a:solidFill>
              <a:srgbClr val="202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5651;p72"/>
            <p:cNvSpPr/>
            <p:nvPr/>
          </p:nvSpPr>
          <p:spPr>
            <a:xfrm>
              <a:off x="4761531" y="1372312"/>
              <a:ext cx="61453" cy="71196"/>
            </a:xfrm>
            <a:custGeom>
              <a:avLst/>
              <a:gdLst/>
              <a:ahLst/>
              <a:cxnLst/>
              <a:rect l="l" t="t" r="r" b="b"/>
              <a:pathLst>
                <a:path w="1804" h="2090" extrusionOk="0">
                  <a:moveTo>
                    <a:pt x="36" y="1"/>
                  </a:moveTo>
                  <a:cubicBezTo>
                    <a:pt x="27" y="1"/>
                    <a:pt x="20" y="2"/>
                    <a:pt x="16" y="3"/>
                  </a:cubicBezTo>
                  <a:cubicBezTo>
                    <a:pt x="16" y="3"/>
                    <a:pt x="0" y="917"/>
                    <a:pt x="47" y="1435"/>
                  </a:cubicBezTo>
                  <a:cubicBezTo>
                    <a:pt x="62" y="1596"/>
                    <a:pt x="1238" y="2041"/>
                    <a:pt x="1439" y="2084"/>
                  </a:cubicBezTo>
                  <a:cubicBezTo>
                    <a:pt x="1457" y="2088"/>
                    <a:pt x="1475" y="2089"/>
                    <a:pt x="1493" y="2089"/>
                  </a:cubicBezTo>
                  <a:cubicBezTo>
                    <a:pt x="1668" y="2089"/>
                    <a:pt x="1803" y="1911"/>
                    <a:pt x="1803" y="1911"/>
                  </a:cubicBezTo>
                  <a:cubicBezTo>
                    <a:pt x="1803" y="1911"/>
                    <a:pt x="1479" y="1593"/>
                    <a:pt x="1387" y="1457"/>
                  </a:cubicBezTo>
                  <a:cubicBezTo>
                    <a:pt x="1294" y="1315"/>
                    <a:pt x="1399" y="608"/>
                    <a:pt x="1421" y="460"/>
                  </a:cubicBezTo>
                  <a:cubicBezTo>
                    <a:pt x="1444" y="315"/>
                    <a:pt x="230" y="1"/>
                    <a:pt x="36"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5652;p72"/>
            <p:cNvSpPr/>
            <p:nvPr/>
          </p:nvSpPr>
          <p:spPr>
            <a:xfrm>
              <a:off x="4791167" y="1102722"/>
              <a:ext cx="50859" cy="329443"/>
            </a:xfrm>
            <a:custGeom>
              <a:avLst/>
              <a:gdLst/>
              <a:ahLst/>
              <a:cxnLst/>
              <a:rect l="l" t="t" r="r" b="b"/>
              <a:pathLst>
                <a:path w="1493" h="9671" extrusionOk="0">
                  <a:moveTo>
                    <a:pt x="1492" y="1"/>
                  </a:moveTo>
                  <a:cubicBezTo>
                    <a:pt x="1492" y="1"/>
                    <a:pt x="936" y="137"/>
                    <a:pt x="458" y="661"/>
                  </a:cubicBezTo>
                  <a:cubicBezTo>
                    <a:pt x="84" y="1072"/>
                    <a:pt x="1" y="8735"/>
                    <a:pt x="121" y="9149"/>
                  </a:cubicBezTo>
                  <a:cubicBezTo>
                    <a:pt x="245" y="9562"/>
                    <a:pt x="782" y="9671"/>
                    <a:pt x="782" y="9671"/>
                  </a:cubicBezTo>
                  <a:cubicBezTo>
                    <a:pt x="782" y="9671"/>
                    <a:pt x="554" y="9473"/>
                    <a:pt x="513" y="9207"/>
                  </a:cubicBezTo>
                  <a:cubicBezTo>
                    <a:pt x="458" y="8843"/>
                    <a:pt x="1492" y="1"/>
                    <a:pt x="1492" y="1"/>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5653;p72"/>
            <p:cNvSpPr/>
            <p:nvPr/>
          </p:nvSpPr>
          <p:spPr>
            <a:xfrm>
              <a:off x="4688019" y="1091991"/>
              <a:ext cx="42615" cy="325832"/>
            </a:xfrm>
            <a:custGeom>
              <a:avLst/>
              <a:gdLst/>
              <a:ahLst/>
              <a:cxnLst/>
              <a:rect l="l" t="t" r="r" b="b"/>
              <a:pathLst>
                <a:path w="1251" h="9565" extrusionOk="0">
                  <a:moveTo>
                    <a:pt x="1136" y="1"/>
                  </a:moveTo>
                  <a:lnTo>
                    <a:pt x="1136" y="1"/>
                  </a:lnTo>
                  <a:cubicBezTo>
                    <a:pt x="1136" y="1"/>
                    <a:pt x="365" y="322"/>
                    <a:pt x="105" y="2029"/>
                  </a:cubicBezTo>
                  <a:cubicBezTo>
                    <a:pt x="0" y="2715"/>
                    <a:pt x="201" y="8945"/>
                    <a:pt x="170" y="9275"/>
                  </a:cubicBezTo>
                  <a:cubicBezTo>
                    <a:pt x="150" y="9537"/>
                    <a:pt x="410" y="9564"/>
                    <a:pt x="519" y="9564"/>
                  </a:cubicBezTo>
                  <a:cubicBezTo>
                    <a:pt x="547" y="9564"/>
                    <a:pt x="565" y="9563"/>
                    <a:pt x="565" y="9563"/>
                  </a:cubicBezTo>
                  <a:cubicBezTo>
                    <a:pt x="565" y="9563"/>
                    <a:pt x="1251" y="439"/>
                    <a:pt x="1136" y="1"/>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5654;p72"/>
            <p:cNvSpPr/>
            <p:nvPr/>
          </p:nvSpPr>
          <p:spPr>
            <a:xfrm>
              <a:off x="4570120" y="328663"/>
              <a:ext cx="351721" cy="313875"/>
            </a:xfrm>
            <a:custGeom>
              <a:avLst/>
              <a:gdLst/>
              <a:ahLst/>
              <a:cxnLst/>
              <a:rect l="l" t="t" r="r" b="b"/>
              <a:pathLst>
                <a:path w="10325" h="9214" extrusionOk="0">
                  <a:moveTo>
                    <a:pt x="5545" y="0"/>
                  </a:moveTo>
                  <a:lnTo>
                    <a:pt x="4165" y="568"/>
                  </a:lnTo>
                  <a:cubicBezTo>
                    <a:pt x="4165" y="568"/>
                    <a:pt x="4341" y="3001"/>
                    <a:pt x="4048" y="3261"/>
                  </a:cubicBezTo>
                  <a:cubicBezTo>
                    <a:pt x="3751" y="3520"/>
                    <a:pt x="633" y="3946"/>
                    <a:pt x="318" y="4443"/>
                  </a:cubicBezTo>
                  <a:cubicBezTo>
                    <a:pt x="0" y="4940"/>
                    <a:pt x="1309" y="8275"/>
                    <a:pt x="1309" y="8275"/>
                  </a:cubicBezTo>
                  <a:lnTo>
                    <a:pt x="8092" y="9213"/>
                  </a:lnTo>
                  <a:cubicBezTo>
                    <a:pt x="8092" y="9213"/>
                    <a:pt x="10325" y="4564"/>
                    <a:pt x="8864" y="3785"/>
                  </a:cubicBezTo>
                  <a:cubicBezTo>
                    <a:pt x="8580" y="3637"/>
                    <a:pt x="5551" y="3609"/>
                    <a:pt x="5490" y="2875"/>
                  </a:cubicBezTo>
                  <a:cubicBezTo>
                    <a:pt x="5459" y="2526"/>
                    <a:pt x="5545" y="0"/>
                    <a:pt x="5545"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5655;p72"/>
            <p:cNvSpPr/>
            <p:nvPr/>
          </p:nvSpPr>
          <p:spPr>
            <a:xfrm>
              <a:off x="4537928" y="562110"/>
              <a:ext cx="370866" cy="692099"/>
            </a:xfrm>
            <a:custGeom>
              <a:avLst/>
              <a:gdLst/>
              <a:ahLst/>
              <a:cxnLst/>
              <a:rect l="l" t="t" r="r" b="b"/>
              <a:pathLst>
                <a:path w="10887" h="20317" extrusionOk="0">
                  <a:moveTo>
                    <a:pt x="6843" y="1"/>
                  </a:moveTo>
                  <a:cubicBezTo>
                    <a:pt x="4635" y="1"/>
                    <a:pt x="1949" y="390"/>
                    <a:pt x="1949" y="390"/>
                  </a:cubicBezTo>
                  <a:cubicBezTo>
                    <a:pt x="1949" y="390"/>
                    <a:pt x="2347" y="3669"/>
                    <a:pt x="2063" y="5049"/>
                  </a:cubicBezTo>
                  <a:cubicBezTo>
                    <a:pt x="1782" y="6432"/>
                    <a:pt x="0" y="8989"/>
                    <a:pt x="939" y="20317"/>
                  </a:cubicBezTo>
                  <a:lnTo>
                    <a:pt x="10618" y="20317"/>
                  </a:lnTo>
                  <a:cubicBezTo>
                    <a:pt x="10618" y="20317"/>
                    <a:pt x="10887" y="15086"/>
                    <a:pt x="10451" y="8927"/>
                  </a:cubicBezTo>
                  <a:cubicBezTo>
                    <a:pt x="10316" y="7007"/>
                    <a:pt x="8926" y="2947"/>
                    <a:pt x="9652" y="1054"/>
                  </a:cubicBezTo>
                  <a:cubicBezTo>
                    <a:pt x="9968" y="233"/>
                    <a:pt x="8548" y="1"/>
                    <a:pt x="6843"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5656;p72"/>
            <p:cNvSpPr/>
            <p:nvPr/>
          </p:nvSpPr>
          <p:spPr>
            <a:xfrm>
              <a:off x="4545388" y="439919"/>
              <a:ext cx="394541" cy="260461"/>
            </a:xfrm>
            <a:custGeom>
              <a:avLst/>
              <a:gdLst/>
              <a:ahLst/>
              <a:cxnLst/>
              <a:rect l="l" t="t" r="r" b="b"/>
              <a:pathLst>
                <a:path w="11582" h="7646" extrusionOk="0">
                  <a:moveTo>
                    <a:pt x="7173" y="1"/>
                  </a:moveTo>
                  <a:cubicBezTo>
                    <a:pt x="7173" y="1"/>
                    <a:pt x="6508" y="1976"/>
                    <a:pt x="5923" y="1976"/>
                  </a:cubicBezTo>
                  <a:cubicBezTo>
                    <a:pt x="5886" y="1976"/>
                    <a:pt x="5850" y="1968"/>
                    <a:pt x="5814" y="1952"/>
                  </a:cubicBezTo>
                  <a:cubicBezTo>
                    <a:pt x="5206" y="1680"/>
                    <a:pt x="4209" y="124"/>
                    <a:pt x="4209" y="124"/>
                  </a:cubicBezTo>
                  <a:cubicBezTo>
                    <a:pt x="4209" y="124"/>
                    <a:pt x="3709" y="53"/>
                    <a:pt x="3096" y="53"/>
                  </a:cubicBezTo>
                  <a:cubicBezTo>
                    <a:pt x="2173" y="53"/>
                    <a:pt x="992" y="214"/>
                    <a:pt x="862" y="1023"/>
                  </a:cubicBezTo>
                  <a:cubicBezTo>
                    <a:pt x="1" y="6574"/>
                    <a:pt x="2177" y="7645"/>
                    <a:pt x="2177" y="7645"/>
                  </a:cubicBezTo>
                  <a:lnTo>
                    <a:pt x="9488" y="7645"/>
                  </a:lnTo>
                  <a:cubicBezTo>
                    <a:pt x="9488" y="7645"/>
                    <a:pt x="11582" y="973"/>
                    <a:pt x="9186" y="337"/>
                  </a:cubicBezTo>
                  <a:cubicBezTo>
                    <a:pt x="8679" y="201"/>
                    <a:pt x="7475" y="84"/>
                    <a:pt x="7173" y="1"/>
                  </a:cubicBez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5657;p72"/>
            <p:cNvSpPr/>
            <p:nvPr/>
          </p:nvSpPr>
          <p:spPr>
            <a:xfrm>
              <a:off x="4683488" y="290578"/>
              <a:ext cx="101105" cy="119943"/>
            </a:xfrm>
            <a:custGeom>
              <a:avLst/>
              <a:gdLst/>
              <a:ahLst/>
              <a:cxnLst/>
              <a:rect l="l" t="t" r="r" b="b"/>
              <a:pathLst>
                <a:path w="2968" h="3521" extrusionOk="0">
                  <a:moveTo>
                    <a:pt x="1482" y="1"/>
                  </a:moveTo>
                  <a:cubicBezTo>
                    <a:pt x="896" y="1"/>
                    <a:pt x="303" y="261"/>
                    <a:pt x="278" y="816"/>
                  </a:cubicBezTo>
                  <a:cubicBezTo>
                    <a:pt x="278" y="816"/>
                    <a:pt x="1" y="3520"/>
                    <a:pt x="1495" y="3520"/>
                  </a:cubicBezTo>
                  <a:cubicBezTo>
                    <a:pt x="1496" y="3520"/>
                    <a:pt x="1497" y="3520"/>
                    <a:pt x="1498" y="3520"/>
                  </a:cubicBezTo>
                  <a:cubicBezTo>
                    <a:pt x="2526" y="3520"/>
                    <a:pt x="2967" y="1764"/>
                    <a:pt x="2625" y="587"/>
                  </a:cubicBezTo>
                  <a:cubicBezTo>
                    <a:pt x="2512" y="204"/>
                    <a:pt x="1999" y="1"/>
                    <a:pt x="1482"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5658;p72"/>
            <p:cNvSpPr/>
            <p:nvPr/>
          </p:nvSpPr>
          <p:spPr>
            <a:xfrm>
              <a:off x="4750255" y="352304"/>
              <a:ext cx="6370" cy="7937"/>
            </a:xfrm>
            <a:custGeom>
              <a:avLst/>
              <a:gdLst/>
              <a:ahLst/>
              <a:cxnLst/>
              <a:rect l="l" t="t" r="r" b="b"/>
              <a:pathLst>
                <a:path w="187" h="233" extrusionOk="0">
                  <a:moveTo>
                    <a:pt x="94" y="1"/>
                  </a:moveTo>
                  <a:cubicBezTo>
                    <a:pt x="38" y="1"/>
                    <a:pt x="1" y="53"/>
                    <a:pt x="1" y="118"/>
                  </a:cubicBezTo>
                  <a:cubicBezTo>
                    <a:pt x="1" y="183"/>
                    <a:pt x="41" y="233"/>
                    <a:pt x="94" y="233"/>
                  </a:cubicBezTo>
                  <a:cubicBezTo>
                    <a:pt x="143" y="233"/>
                    <a:pt x="186" y="183"/>
                    <a:pt x="186" y="118"/>
                  </a:cubicBezTo>
                  <a:cubicBezTo>
                    <a:pt x="186" y="53"/>
                    <a:pt x="143" y="1"/>
                    <a:pt x="94"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5659;p72"/>
            <p:cNvSpPr/>
            <p:nvPr/>
          </p:nvSpPr>
          <p:spPr>
            <a:xfrm>
              <a:off x="4712205" y="352202"/>
              <a:ext cx="6336" cy="7937"/>
            </a:xfrm>
            <a:custGeom>
              <a:avLst/>
              <a:gdLst/>
              <a:ahLst/>
              <a:cxnLst/>
              <a:rect l="l" t="t" r="r" b="b"/>
              <a:pathLst>
                <a:path w="186" h="233" extrusionOk="0">
                  <a:moveTo>
                    <a:pt x="93" y="1"/>
                  </a:moveTo>
                  <a:cubicBezTo>
                    <a:pt x="44" y="1"/>
                    <a:pt x="0" y="50"/>
                    <a:pt x="0" y="118"/>
                  </a:cubicBezTo>
                  <a:cubicBezTo>
                    <a:pt x="0" y="183"/>
                    <a:pt x="44" y="232"/>
                    <a:pt x="93" y="232"/>
                  </a:cubicBezTo>
                  <a:cubicBezTo>
                    <a:pt x="145" y="232"/>
                    <a:pt x="186" y="183"/>
                    <a:pt x="186" y="118"/>
                  </a:cubicBezTo>
                  <a:cubicBezTo>
                    <a:pt x="186" y="50"/>
                    <a:pt x="142" y="1"/>
                    <a:pt x="93"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5660;p72"/>
            <p:cNvSpPr/>
            <p:nvPr/>
          </p:nvSpPr>
          <p:spPr>
            <a:xfrm>
              <a:off x="4767935" y="348863"/>
              <a:ext cx="24118" cy="29262"/>
            </a:xfrm>
            <a:custGeom>
              <a:avLst/>
              <a:gdLst/>
              <a:ahLst/>
              <a:cxnLst/>
              <a:rect l="l" t="t" r="r" b="b"/>
              <a:pathLst>
                <a:path w="708" h="859" extrusionOk="0">
                  <a:moveTo>
                    <a:pt x="376" y="1"/>
                  </a:moveTo>
                  <a:cubicBezTo>
                    <a:pt x="214" y="1"/>
                    <a:pt x="99" y="334"/>
                    <a:pt x="99" y="334"/>
                  </a:cubicBezTo>
                  <a:cubicBezTo>
                    <a:pt x="1" y="534"/>
                    <a:pt x="44" y="855"/>
                    <a:pt x="254" y="858"/>
                  </a:cubicBezTo>
                  <a:cubicBezTo>
                    <a:pt x="254" y="858"/>
                    <a:pt x="255" y="858"/>
                    <a:pt x="255" y="858"/>
                  </a:cubicBezTo>
                  <a:cubicBezTo>
                    <a:pt x="465" y="858"/>
                    <a:pt x="707" y="268"/>
                    <a:pt x="488" y="56"/>
                  </a:cubicBezTo>
                  <a:cubicBezTo>
                    <a:pt x="449" y="17"/>
                    <a:pt x="411" y="1"/>
                    <a:pt x="376"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5661;p72"/>
            <p:cNvSpPr/>
            <p:nvPr/>
          </p:nvSpPr>
          <p:spPr>
            <a:xfrm>
              <a:off x="4679094" y="349681"/>
              <a:ext cx="25140" cy="28444"/>
            </a:xfrm>
            <a:custGeom>
              <a:avLst/>
              <a:gdLst/>
              <a:ahLst/>
              <a:cxnLst/>
              <a:rect l="l" t="t" r="r" b="b"/>
              <a:pathLst>
                <a:path w="738" h="835" extrusionOk="0">
                  <a:moveTo>
                    <a:pt x="334" y="0"/>
                  </a:moveTo>
                  <a:cubicBezTo>
                    <a:pt x="302" y="0"/>
                    <a:pt x="265" y="17"/>
                    <a:pt x="222" y="59"/>
                  </a:cubicBezTo>
                  <a:cubicBezTo>
                    <a:pt x="1" y="274"/>
                    <a:pt x="305" y="834"/>
                    <a:pt x="518" y="834"/>
                  </a:cubicBezTo>
                  <a:cubicBezTo>
                    <a:pt x="519" y="834"/>
                    <a:pt x="520" y="834"/>
                    <a:pt x="522" y="834"/>
                  </a:cubicBezTo>
                  <a:cubicBezTo>
                    <a:pt x="738" y="831"/>
                    <a:pt x="617" y="492"/>
                    <a:pt x="515" y="291"/>
                  </a:cubicBezTo>
                  <a:cubicBezTo>
                    <a:pt x="515" y="291"/>
                    <a:pt x="467" y="0"/>
                    <a:pt x="334" y="0"/>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5662;p72"/>
            <p:cNvSpPr/>
            <p:nvPr/>
          </p:nvSpPr>
          <p:spPr>
            <a:xfrm>
              <a:off x="4702428" y="337179"/>
              <a:ext cx="19179" cy="6098"/>
            </a:xfrm>
            <a:custGeom>
              <a:avLst/>
              <a:gdLst/>
              <a:ahLst/>
              <a:cxnLst/>
              <a:rect l="l" t="t" r="r" b="b"/>
              <a:pathLst>
                <a:path w="563" h="179" extrusionOk="0">
                  <a:moveTo>
                    <a:pt x="284" y="0"/>
                  </a:moveTo>
                  <a:cubicBezTo>
                    <a:pt x="215" y="0"/>
                    <a:pt x="128" y="26"/>
                    <a:pt x="40" y="118"/>
                  </a:cubicBezTo>
                  <a:cubicBezTo>
                    <a:pt x="1" y="161"/>
                    <a:pt x="65" y="179"/>
                    <a:pt x="155" y="179"/>
                  </a:cubicBezTo>
                  <a:cubicBezTo>
                    <a:pt x="317" y="179"/>
                    <a:pt x="562" y="119"/>
                    <a:pt x="423" y="37"/>
                  </a:cubicBezTo>
                  <a:cubicBezTo>
                    <a:pt x="423" y="37"/>
                    <a:pt x="367" y="0"/>
                    <a:pt x="284"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5663;p72"/>
            <p:cNvSpPr/>
            <p:nvPr/>
          </p:nvSpPr>
          <p:spPr>
            <a:xfrm>
              <a:off x="4746849" y="338746"/>
              <a:ext cx="18872" cy="5723"/>
            </a:xfrm>
            <a:custGeom>
              <a:avLst/>
              <a:gdLst/>
              <a:ahLst/>
              <a:cxnLst/>
              <a:rect l="l" t="t" r="r" b="b"/>
              <a:pathLst>
                <a:path w="554" h="168" extrusionOk="0">
                  <a:moveTo>
                    <a:pt x="269" y="0"/>
                  </a:moveTo>
                  <a:cubicBezTo>
                    <a:pt x="167" y="0"/>
                    <a:pt x="101" y="56"/>
                    <a:pt x="101" y="56"/>
                  </a:cubicBezTo>
                  <a:cubicBezTo>
                    <a:pt x="0" y="135"/>
                    <a:pt x="137" y="168"/>
                    <a:pt x="278" y="168"/>
                  </a:cubicBezTo>
                  <a:cubicBezTo>
                    <a:pt x="413" y="168"/>
                    <a:pt x="554" y="137"/>
                    <a:pt x="490" y="87"/>
                  </a:cubicBezTo>
                  <a:cubicBezTo>
                    <a:pt x="407" y="21"/>
                    <a:pt x="332" y="0"/>
                    <a:pt x="269"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5664;p72"/>
            <p:cNvSpPr/>
            <p:nvPr/>
          </p:nvSpPr>
          <p:spPr>
            <a:xfrm>
              <a:off x="4725865" y="376422"/>
              <a:ext cx="19281" cy="12604"/>
            </a:xfrm>
            <a:custGeom>
              <a:avLst/>
              <a:gdLst/>
              <a:ahLst/>
              <a:cxnLst/>
              <a:rect l="l" t="t" r="r" b="b"/>
              <a:pathLst>
                <a:path w="566" h="370" extrusionOk="0">
                  <a:moveTo>
                    <a:pt x="485" y="1"/>
                  </a:moveTo>
                  <a:cubicBezTo>
                    <a:pt x="328" y="1"/>
                    <a:pt x="1" y="59"/>
                    <a:pt x="1" y="59"/>
                  </a:cubicBezTo>
                  <a:cubicBezTo>
                    <a:pt x="1" y="59"/>
                    <a:pt x="72" y="333"/>
                    <a:pt x="285" y="367"/>
                  </a:cubicBezTo>
                  <a:cubicBezTo>
                    <a:pt x="294" y="369"/>
                    <a:pt x="302" y="370"/>
                    <a:pt x="311" y="370"/>
                  </a:cubicBezTo>
                  <a:cubicBezTo>
                    <a:pt x="501" y="370"/>
                    <a:pt x="566" y="15"/>
                    <a:pt x="566" y="15"/>
                  </a:cubicBezTo>
                  <a:cubicBezTo>
                    <a:pt x="557" y="5"/>
                    <a:pt x="527" y="1"/>
                    <a:pt x="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5665;p72"/>
            <p:cNvSpPr/>
            <p:nvPr/>
          </p:nvSpPr>
          <p:spPr>
            <a:xfrm>
              <a:off x="4728828" y="354314"/>
              <a:ext cx="11071" cy="17816"/>
            </a:xfrm>
            <a:custGeom>
              <a:avLst/>
              <a:gdLst/>
              <a:ahLst/>
              <a:cxnLst/>
              <a:rect l="l" t="t" r="r" b="b"/>
              <a:pathLst>
                <a:path w="325" h="523" extrusionOk="0">
                  <a:moveTo>
                    <a:pt x="204" y="1"/>
                  </a:moveTo>
                  <a:lnTo>
                    <a:pt x="151" y="16"/>
                  </a:lnTo>
                  <a:cubicBezTo>
                    <a:pt x="204" y="204"/>
                    <a:pt x="253" y="421"/>
                    <a:pt x="250" y="467"/>
                  </a:cubicBezTo>
                  <a:cubicBezTo>
                    <a:pt x="246" y="468"/>
                    <a:pt x="241" y="469"/>
                    <a:pt x="234" y="469"/>
                  </a:cubicBezTo>
                  <a:cubicBezTo>
                    <a:pt x="193" y="469"/>
                    <a:pt x="106" y="446"/>
                    <a:pt x="19" y="414"/>
                  </a:cubicBezTo>
                  <a:lnTo>
                    <a:pt x="0" y="464"/>
                  </a:lnTo>
                  <a:cubicBezTo>
                    <a:pt x="105" y="504"/>
                    <a:pt x="185" y="522"/>
                    <a:pt x="235" y="522"/>
                  </a:cubicBezTo>
                  <a:cubicBezTo>
                    <a:pt x="269" y="522"/>
                    <a:pt x="293" y="513"/>
                    <a:pt x="300" y="495"/>
                  </a:cubicBezTo>
                  <a:cubicBezTo>
                    <a:pt x="324" y="448"/>
                    <a:pt x="250" y="167"/>
                    <a:pt x="204"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5666;p72"/>
            <p:cNvSpPr/>
            <p:nvPr/>
          </p:nvSpPr>
          <p:spPr>
            <a:xfrm>
              <a:off x="4690539" y="356528"/>
              <a:ext cx="5723" cy="15704"/>
            </a:xfrm>
            <a:custGeom>
              <a:avLst/>
              <a:gdLst/>
              <a:ahLst/>
              <a:cxnLst/>
              <a:rect l="l" t="t" r="r" b="b"/>
              <a:pathLst>
                <a:path w="168" h="461" extrusionOk="0">
                  <a:moveTo>
                    <a:pt x="19" y="0"/>
                  </a:moveTo>
                  <a:lnTo>
                    <a:pt x="0" y="53"/>
                  </a:lnTo>
                  <a:cubicBezTo>
                    <a:pt x="3" y="53"/>
                    <a:pt x="108" y="105"/>
                    <a:pt x="90" y="457"/>
                  </a:cubicBezTo>
                  <a:lnTo>
                    <a:pt x="142" y="460"/>
                  </a:lnTo>
                  <a:cubicBezTo>
                    <a:pt x="167" y="62"/>
                    <a:pt x="34" y="7"/>
                    <a:pt x="19"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5667;p72"/>
            <p:cNvSpPr/>
            <p:nvPr/>
          </p:nvSpPr>
          <p:spPr>
            <a:xfrm>
              <a:off x="4773522" y="355267"/>
              <a:ext cx="9606" cy="15295"/>
            </a:xfrm>
            <a:custGeom>
              <a:avLst/>
              <a:gdLst/>
              <a:ahLst/>
              <a:cxnLst/>
              <a:rect l="l" t="t" r="r" b="b"/>
              <a:pathLst>
                <a:path w="282" h="449" extrusionOk="0">
                  <a:moveTo>
                    <a:pt x="263" y="0"/>
                  </a:moveTo>
                  <a:cubicBezTo>
                    <a:pt x="263" y="3"/>
                    <a:pt x="0" y="96"/>
                    <a:pt x="44" y="448"/>
                  </a:cubicBezTo>
                  <a:lnTo>
                    <a:pt x="96" y="439"/>
                  </a:lnTo>
                  <a:cubicBezTo>
                    <a:pt x="62" y="133"/>
                    <a:pt x="275" y="56"/>
                    <a:pt x="281" y="53"/>
                  </a:cubicBezTo>
                  <a:lnTo>
                    <a:pt x="263"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5668;p72"/>
            <p:cNvSpPr/>
            <p:nvPr/>
          </p:nvSpPr>
          <p:spPr>
            <a:xfrm>
              <a:off x="4715237" y="397236"/>
              <a:ext cx="46226" cy="13796"/>
            </a:xfrm>
            <a:custGeom>
              <a:avLst/>
              <a:gdLst/>
              <a:ahLst/>
              <a:cxnLst/>
              <a:rect l="l" t="t" r="r" b="b"/>
              <a:pathLst>
                <a:path w="1357" h="405" extrusionOk="0">
                  <a:moveTo>
                    <a:pt x="1313" y="0"/>
                  </a:moveTo>
                  <a:cubicBezTo>
                    <a:pt x="1079" y="276"/>
                    <a:pt x="811" y="356"/>
                    <a:pt x="580" y="356"/>
                  </a:cubicBezTo>
                  <a:cubicBezTo>
                    <a:pt x="282" y="356"/>
                    <a:pt x="46" y="222"/>
                    <a:pt x="29" y="210"/>
                  </a:cubicBezTo>
                  <a:lnTo>
                    <a:pt x="1" y="257"/>
                  </a:lnTo>
                  <a:cubicBezTo>
                    <a:pt x="4" y="263"/>
                    <a:pt x="260" y="405"/>
                    <a:pt x="584" y="405"/>
                  </a:cubicBezTo>
                  <a:cubicBezTo>
                    <a:pt x="828" y="405"/>
                    <a:pt x="1112" y="318"/>
                    <a:pt x="1356" y="34"/>
                  </a:cubicBezTo>
                  <a:lnTo>
                    <a:pt x="1313"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5669;p72"/>
            <p:cNvSpPr/>
            <p:nvPr/>
          </p:nvSpPr>
          <p:spPr>
            <a:xfrm>
              <a:off x="4747326" y="405854"/>
              <a:ext cx="35598" cy="38698"/>
            </a:xfrm>
            <a:custGeom>
              <a:avLst/>
              <a:gdLst/>
              <a:ahLst/>
              <a:cxnLst/>
              <a:rect l="l" t="t" r="r" b="b"/>
              <a:pathLst>
                <a:path w="1045" h="1136" extrusionOk="0">
                  <a:moveTo>
                    <a:pt x="281" y="0"/>
                  </a:moveTo>
                  <a:lnTo>
                    <a:pt x="281" y="0"/>
                  </a:lnTo>
                  <a:cubicBezTo>
                    <a:pt x="281" y="1"/>
                    <a:pt x="1" y="738"/>
                    <a:pt x="356" y="1032"/>
                  </a:cubicBezTo>
                  <a:cubicBezTo>
                    <a:pt x="456" y="1115"/>
                    <a:pt x="628" y="1136"/>
                    <a:pt x="775" y="1136"/>
                  </a:cubicBezTo>
                  <a:cubicBezTo>
                    <a:pt x="922" y="1136"/>
                    <a:pt x="1044" y="1115"/>
                    <a:pt x="1044" y="1115"/>
                  </a:cubicBezTo>
                  <a:cubicBezTo>
                    <a:pt x="1044" y="1115"/>
                    <a:pt x="461" y="939"/>
                    <a:pt x="340" y="751"/>
                  </a:cubicBezTo>
                  <a:cubicBezTo>
                    <a:pt x="257" y="627"/>
                    <a:pt x="281" y="1"/>
                    <a:pt x="281" y="0"/>
                  </a:cubicBezTo>
                  <a:close/>
                </a:path>
              </a:pathLst>
            </a:custGeom>
            <a:solidFill>
              <a:srgbClr val="D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5670;p72"/>
            <p:cNvSpPr/>
            <p:nvPr/>
          </p:nvSpPr>
          <p:spPr>
            <a:xfrm>
              <a:off x="4656338" y="429495"/>
              <a:ext cx="165488" cy="110609"/>
            </a:xfrm>
            <a:custGeom>
              <a:avLst/>
              <a:gdLst/>
              <a:ahLst/>
              <a:cxnLst/>
              <a:rect l="l" t="t" r="r" b="b"/>
              <a:pathLst>
                <a:path w="4858" h="3247" extrusionOk="0">
                  <a:moveTo>
                    <a:pt x="3841" y="0"/>
                  </a:moveTo>
                  <a:cubicBezTo>
                    <a:pt x="3474" y="0"/>
                    <a:pt x="2326" y="1977"/>
                    <a:pt x="2326" y="1977"/>
                  </a:cubicBezTo>
                  <a:cubicBezTo>
                    <a:pt x="2048" y="1179"/>
                    <a:pt x="889" y="18"/>
                    <a:pt x="732" y="18"/>
                  </a:cubicBezTo>
                  <a:cubicBezTo>
                    <a:pt x="729" y="18"/>
                    <a:pt x="726" y="19"/>
                    <a:pt x="723" y="20"/>
                  </a:cubicBezTo>
                  <a:cubicBezTo>
                    <a:pt x="606" y="75"/>
                    <a:pt x="1" y="461"/>
                    <a:pt x="1" y="461"/>
                  </a:cubicBezTo>
                  <a:cubicBezTo>
                    <a:pt x="226" y="1706"/>
                    <a:pt x="1493" y="3246"/>
                    <a:pt x="1498" y="3246"/>
                  </a:cubicBezTo>
                  <a:cubicBezTo>
                    <a:pt x="1498" y="3246"/>
                    <a:pt x="1498" y="3246"/>
                    <a:pt x="1498" y="3246"/>
                  </a:cubicBezTo>
                  <a:lnTo>
                    <a:pt x="2406" y="2311"/>
                  </a:lnTo>
                  <a:cubicBezTo>
                    <a:pt x="2406" y="2311"/>
                    <a:pt x="3159" y="2952"/>
                    <a:pt x="3303" y="2952"/>
                  </a:cubicBezTo>
                  <a:cubicBezTo>
                    <a:pt x="3312" y="2952"/>
                    <a:pt x="3319" y="2949"/>
                    <a:pt x="3323" y="2943"/>
                  </a:cubicBezTo>
                  <a:cubicBezTo>
                    <a:pt x="3385" y="2845"/>
                    <a:pt x="4857" y="458"/>
                    <a:pt x="4857" y="458"/>
                  </a:cubicBezTo>
                  <a:cubicBezTo>
                    <a:pt x="4428" y="128"/>
                    <a:pt x="3854" y="1"/>
                    <a:pt x="3854" y="1"/>
                  </a:cubicBezTo>
                  <a:cubicBezTo>
                    <a:pt x="3850" y="1"/>
                    <a:pt x="3845" y="0"/>
                    <a:pt x="3841" y="0"/>
                  </a:cubicBez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5671;p72"/>
            <p:cNvSpPr/>
            <p:nvPr/>
          </p:nvSpPr>
          <p:spPr>
            <a:xfrm>
              <a:off x="4652761" y="449491"/>
              <a:ext cx="84175" cy="83766"/>
            </a:xfrm>
            <a:custGeom>
              <a:avLst/>
              <a:gdLst/>
              <a:ahLst/>
              <a:cxnLst/>
              <a:rect l="l" t="t" r="r" b="b"/>
              <a:pathLst>
                <a:path w="2471" h="2459" extrusionOk="0">
                  <a:moveTo>
                    <a:pt x="53" y="1"/>
                  </a:moveTo>
                  <a:lnTo>
                    <a:pt x="1" y="25"/>
                  </a:lnTo>
                  <a:cubicBezTo>
                    <a:pt x="47" y="121"/>
                    <a:pt x="1134" y="2316"/>
                    <a:pt x="1427" y="2452"/>
                  </a:cubicBezTo>
                  <a:lnTo>
                    <a:pt x="1446" y="2458"/>
                  </a:lnTo>
                  <a:lnTo>
                    <a:pt x="2471" y="1409"/>
                  </a:lnTo>
                  <a:lnTo>
                    <a:pt x="2434" y="1372"/>
                  </a:lnTo>
                  <a:lnTo>
                    <a:pt x="1433" y="2390"/>
                  </a:lnTo>
                  <a:cubicBezTo>
                    <a:pt x="1183" y="2221"/>
                    <a:pt x="356" y="618"/>
                    <a:pt x="53"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5672;p72"/>
            <p:cNvSpPr/>
            <p:nvPr/>
          </p:nvSpPr>
          <p:spPr>
            <a:xfrm>
              <a:off x="4734177" y="444858"/>
              <a:ext cx="87854" cy="86082"/>
            </a:xfrm>
            <a:custGeom>
              <a:avLst/>
              <a:gdLst/>
              <a:ahLst/>
              <a:cxnLst/>
              <a:rect l="l" t="t" r="r" b="b"/>
              <a:pathLst>
                <a:path w="2579" h="2527" extrusionOk="0">
                  <a:moveTo>
                    <a:pt x="2526" y="1"/>
                  </a:moveTo>
                  <a:cubicBezTo>
                    <a:pt x="2517" y="449"/>
                    <a:pt x="1189" y="2215"/>
                    <a:pt x="1016" y="2446"/>
                  </a:cubicBezTo>
                  <a:lnTo>
                    <a:pt x="41" y="1498"/>
                  </a:lnTo>
                  <a:lnTo>
                    <a:pt x="1" y="1538"/>
                  </a:lnTo>
                  <a:lnTo>
                    <a:pt x="1023" y="2526"/>
                  </a:lnTo>
                  <a:lnTo>
                    <a:pt x="1038" y="2502"/>
                  </a:lnTo>
                  <a:cubicBezTo>
                    <a:pt x="1100" y="2421"/>
                    <a:pt x="2572" y="495"/>
                    <a:pt x="2579" y="1"/>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5673;p72"/>
            <p:cNvSpPr/>
            <p:nvPr/>
          </p:nvSpPr>
          <p:spPr>
            <a:xfrm>
              <a:off x="4869755" y="886477"/>
              <a:ext cx="37982" cy="337550"/>
            </a:xfrm>
            <a:custGeom>
              <a:avLst/>
              <a:gdLst/>
              <a:ahLst/>
              <a:cxnLst/>
              <a:rect l="l" t="t" r="r" b="b"/>
              <a:pathLst>
                <a:path w="1115" h="9909" extrusionOk="0">
                  <a:moveTo>
                    <a:pt x="818" y="1"/>
                  </a:moveTo>
                  <a:cubicBezTo>
                    <a:pt x="818" y="1"/>
                    <a:pt x="445" y="57"/>
                    <a:pt x="223" y="1711"/>
                  </a:cubicBezTo>
                  <a:cubicBezTo>
                    <a:pt x="0" y="3366"/>
                    <a:pt x="207" y="9519"/>
                    <a:pt x="911" y="9908"/>
                  </a:cubicBezTo>
                  <a:cubicBezTo>
                    <a:pt x="911" y="9908"/>
                    <a:pt x="911" y="9908"/>
                    <a:pt x="911" y="9908"/>
                  </a:cubicBezTo>
                  <a:cubicBezTo>
                    <a:pt x="911" y="9908"/>
                    <a:pt x="1115" y="2779"/>
                    <a:pt x="818" y="1"/>
                  </a:cubicBezTo>
                  <a:close/>
                </a:path>
              </a:pathLst>
            </a:custGeom>
            <a:solidFill>
              <a:srgbClr val="4B4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5674;p72"/>
            <p:cNvSpPr/>
            <p:nvPr/>
          </p:nvSpPr>
          <p:spPr>
            <a:xfrm>
              <a:off x="4701474" y="343379"/>
              <a:ext cx="27899" cy="27899"/>
            </a:xfrm>
            <a:custGeom>
              <a:avLst/>
              <a:gdLst/>
              <a:ahLst/>
              <a:cxnLst/>
              <a:rect l="l" t="t" r="r" b="b"/>
              <a:pathLst>
                <a:path w="819" h="819" extrusionOk="0">
                  <a:moveTo>
                    <a:pt x="408" y="59"/>
                  </a:moveTo>
                  <a:cubicBezTo>
                    <a:pt x="606" y="59"/>
                    <a:pt x="763" y="217"/>
                    <a:pt x="763" y="411"/>
                  </a:cubicBezTo>
                  <a:cubicBezTo>
                    <a:pt x="763" y="603"/>
                    <a:pt x="606" y="763"/>
                    <a:pt x="408" y="763"/>
                  </a:cubicBezTo>
                  <a:cubicBezTo>
                    <a:pt x="213" y="763"/>
                    <a:pt x="53" y="603"/>
                    <a:pt x="53" y="411"/>
                  </a:cubicBezTo>
                  <a:cubicBezTo>
                    <a:pt x="53" y="217"/>
                    <a:pt x="213" y="59"/>
                    <a:pt x="408" y="59"/>
                  </a:cubicBezTo>
                  <a:close/>
                  <a:moveTo>
                    <a:pt x="408" y="1"/>
                  </a:moveTo>
                  <a:cubicBezTo>
                    <a:pt x="186" y="1"/>
                    <a:pt x="0" y="186"/>
                    <a:pt x="0" y="411"/>
                  </a:cubicBezTo>
                  <a:cubicBezTo>
                    <a:pt x="0" y="637"/>
                    <a:pt x="183" y="819"/>
                    <a:pt x="408" y="819"/>
                  </a:cubicBezTo>
                  <a:cubicBezTo>
                    <a:pt x="636" y="819"/>
                    <a:pt x="819" y="633"/>
                    <a:pt x="819" y="411"/>
                  </a:cubicBezTo>
                  <a:cubicBezTo>
                    <a:pt x="819" y="183"/>
                    <a:pt x="636" y="1"/>
                    <a:pt x="408"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5675;p72"/>
            <p:cNvSpPr/>
            <p:nvPr/>
          </p:nvSpPr>
          <p:spPr>
            <a:xfrm>
              <a:off x="4739320" y="343379"/>
              <a:ext cx="28035" cy="27899"/>
            </a:xfrm>
            <a:custGeom>
              <a:avLst/>
              <a:gdLst/>
              <a:ahLst/>
              <a:cxnLst/>
              <a:rect l="l" t="t" r="r" b="b"/>
              <a:pathLst>
                <a:path w="823" h="819" extrusionOk="0">
                  <a:moveTo>
                    <a:pt x="408" y="59"/>
                  </a:moveTo>
                  <a:cubicBezTo>
                    <a:pt x="606" y="59"/>
                    <a:pt x="763" y="217"/>
                    <a:pt x="763" y="411"/>
                  </a:cubicBezTo>
                  <a:cubicBezTo>
                    <a:pt x="763" y="603"/>
                    <a:pt x="606" y="763"/>
                    <a:pt x="408" y="763"/>
                  </a:cubicBezTo>
                  <a:cubicBezTo>
                    <a:pt x="214" y="763"/>
                    <a:pt x="53" y="603"/>
                    <a:pt x="53" y="411"/>
                  </a:cubicBezTo>
                  <a:cubicBezTo>
                    <a:pt x="53" y="217"/>
                    <a:pt x="214" y="59"/>
                    <a:pt x="408" y="59"/>
                  </a:cubicBezTo>
                  <a:close/>
                  <a:moveTo>
                    <a:pt x="408" y="1"/>
                  </a:moveTo>
                  <a:cubicBezTo>
                    <a:pt x="186" y="1"/>
                    <a:pt x="1" y="186"/>
                    <a:pt x="1" y="411"/>
                  </a:cubicBezTo>
                  <a:cubicBezTo>
                    <a:pt x="1" y="637"/>
                    <a:pt x="183" y="819"/>
                    <a:pt x="408" y="819"/>
                  </a:cubicBezTo>
                  <a:cubicBezTo>
                    <a:pt x="637" y="819"/>
                    <a:pt x="822" y="633"/>
                    <a:pt x="819" y="411"/>
                  </a:cubicBezTo>
                  <a:cubicBezTo>
                    <a:pt x="819" y="183"/>
                    <a:pt x="637" y="1"/>
                    <a:pt x="408"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5676;p72"/>
            <p:cNvSpPr/>
            <p:nvPr/>
          </p:nvSpPr>
          <p:spPr>
            <a:xfrm>
              <a:off x="4690437" y="348012"/>
              <a:ext cx="13388" cy="7392"/>
            </a:xfrm>
            <a:custGeom>
              <a:avLst/>
              <a:gdLst/>
              <a:ahLst/>
              <a:cxnLst/>
              <a:rect l="l" t="t" r="r" b="b"/>
              <a:pathLst>
                <a:path w="393" h="217" extrusionOk="0">
                  <a:moveTo>
                    <a:pt x="22" y="0"/>
                  </a:moveTo>
                  <a:lnTo>
                    <a:pt x="0" y="50"/>
                  </a:lnTo>
                  <a:lnTo>
                    <a:pt x="371" y="216"/>
                  </a:lnTo>
                  <a:lnTo>
                    <a:pt x="392" y="167"/>
                  </a:lnTo>
                  <a:lnTo>
                    <a:pt x="22"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5677;p72"/>
            <p:cNvSpPr/>
            <p:nvPr/>
          </p:nvSpPr>
          <p:spPr>
            <a:xfrm>
              <a:off x="4727875" y="354688"/>
              <a:ext cx="13081" cy="3645"/>
            </a:xfrm>
            <a:custGeom>
              <a:avLst/>
              <a:gdLst/>
              <a:ahLst/>
              <a:cxnLst/>
              <a:rect l="l" t="t" r="r" b="b"/>
              <a:pathLst>
                <a:path w="384" h="107" extrusionOk="0">
                  <a:moveTo>
                    <a:pt x="217" y="1"/>
                  </a:moveTo>
                  <a:cubicBezTo>
                    <a:pt x="110" y="1"/>
                    <a:pt x="8" y="52"/>
                    <a:pt x="0" y="54"/>
                  </a:cubicBezTo>
                  <a:lnTo>
                    <a:pt x="28" y="107"/>
                  </a:lnTo>
                  <a:cubicBezTo>
                    <a:pt x="30" y="103"/>
                    <a:pt x="124" y="53"/>
                    <a:pt x="218" y="53"/>
                  </a:cubicBezTo>
                  <a:cubicBezTo>
                    <a:pt x="263" y="53"/>
                    <a:pt x="308" y="65"/>
                    <a:pt x="343" y="98"/>
                  </a:cubicBezTo>
                  <a:lnTo>
                    <a:pt x="383" y="61"/>
                  </a:lnTo>
                  <a:cubicBezTo>
                    <a:pt x="335" y="15"/>
                    <a:pt x="275" y="1"/>
                    <a:pt x="217" y="1"/>
                  </a:cubicBez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5678;p72"/>
            <p:cNvSpPr/>
            <p:nvPr/>
          </p:nvSpPr>
          <p:spPr>
            <a:xfrm>
              <a:off x="4765721" y="348863"/>
              <a:ext cx="12979" cy="8107"/>
            </a:xfrm>
            <a:custGeom>
              <a:avLst/>
              <a:gdLst/>
              <a:ahLst/>
              <a:cxnLst/>
              <a:rect l="l" t="t" r="r" b="b"/>
              <a:pathLst>
                <a:path w="381" h="238" extrusionOk="0">
                  <a:moveTo>
                    <a:pt x="353" y="0"/>
                  </a:moveTo>
                  <a:lnTo>
                    <a:pt x="1" y="191"/>
                  </a:lnTo>
                  <a:lnTo>
                    <a:pt x="29" y="238"/>
                  </a:lnTo>
                  <a:lnTo>
                    <a:pt x="381" y="49"/>
                  </a:lnTo>
                  <a:lnTo>
                    <a:pt x="353" y="0"/>
                  </a:lnTo>
                  <a:close/>
                </a:path>
              </a:pathLst>
            </a:custGeom>
            <a:solidFill>
              <a:srgbClr val="EB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5679;p72"/>
            <p:cNvSpPr/>
            <p:nvPr/>
          </p:nvSpPr>
          <p:spPr>
            <a:xfrm>
              <a:off x="4541301" y="560441"/>
              <a:ext cx="157653" cy="178126"/>
            </a:xfrm>
            <a:custGeom>
              <a:avLst/>
              <a:gdLst/>
              <a:ahLst/>
              <a:cxnLst/>
              <a:rect l="l" t="t" r="r" b="b"/>
              <a:pathLst>
                <a:path w="4628" h="5229" extrusionOk="0">
                  <a:moveTo>
                    <a:pt x="3293" y="1"/>
                  </a:moveTo>
                  <a:cubicBezTo>
                    <a:pt x="3291" y="1"/>
                    <a:pt x="3290" y="1"/>
                    <a:pt x="3288" y="1"/>
                  </a:cubicBezTo>
                  <a:cubicBezTo>
                    <a:pt x="2986" y="44"/>
                    <a:pt x="0" y="899"/>
                    <a:pt x="0" y="899"/>
                  </a:cubicBezTo>
                  <a:cubicBezTo>
                    <a:pt x="0" y="899"/>
                    <a:pt x="1049" y="5229"/>
                    <a:pt x="1310" y="5229"/>
                  </a:cubicBezTo>
                  <a:cubicBezTo>
                    <a:pt x="1312" y="5229"/>
                    <a:pt x="1314" y="5228"/>
                    <a:pt x="1316" y="5228"/>
                  </a:cubicBezTo>
                  <a:cubicBezTo>
                    <a:pt x="1569" y="5157"/>
                    <a:pt x="4409" y="4521"/>
                    <a:pt x="4520" y="4462"/>
                  </a:cubicBezTo>
                  <a:cubicBezTo>
                    <a:pt x="4628" y="4404"/>
                    <a:pt x="3601" y="1"/>
                    <a:pt x="3293" y="1"/>
                  </a:cubicBez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5680;p72"/>
            <p:cNvSpPr/>
            <p:nvPr/>
          </p:nvSpPr>
          <p:spPr>
            <a:xfrm>
              <a:off x="4536974" y="638075"/>
              <a:ext cx="156324" cy="118444"/>
            </a:xfrm>
            <a:custGeom>
              <a:avLst/>
              <a:gdLst/>
              <a:ahLst/>
              <a:cxnLst/>
              <a:rect l="l" t="t" r="r" b="b"/>
              <a:pathLst>
                <a:path w="4589" h="3477" extrusionOk="0">
                  <a:moveTo>
                    <a:pt x="3973" y="1"/>
                  </a:moveTo>
                  <a:cubicBezTo>
                    <a:pt x="3779" y="1"/>
                    <a:pt x="3449" y="81"/>
                    <a:pt x="2699" y="411"/>
                  </a:cubicBezTo>
                  <a:cubicBezTo>
                    <a:pt x="1733" y="834"/>
                    <a:pt x="204" y="2041"/>
                    <a:pt x="204" y="2041"/>
                  </a:cubicBezTo>
                  <a:cubicBezTo>
                    <a:pt x="1" y="2449"/>
                    <a:pt x="538" y="3310"/>
                    <a:pt x="788" y="3468"/>
                  </a:cubicBezTo>
                  <a:cubicBezTo>
                    <a:pt x="798" y="3474"/>
                    <a:pt x="810" y="3477"/>
                    <a:pt x="826" y="3477"/>
                  </a:cubicBezTo>
                  <a:cubicBezTo>
                    <a:pt x="1211" y="3477"/>
                    <a:pt x="3272" y="1597"/>
                    <a:pt x="3406" y="1384"/>
                  </a:cubicBezTo>
                  <a:cubicBezTo>
                    <a:pt x="3545" y="1164"/>
                    <a:pt x="4116" y="1211"/>
                    <a:pt x="4289" y="1180"/>
                  </a:cubicBezTo>
                  <a:cubicBezTo>
                    <a:pt x="4462" y="1149"/>
                    <a:pt x="4589" y="1211"/>
                    <a:pt x="4567" y="1022"/>
                  </a:cubicBezTo>
                  <a:cubicBezTo>
                    <a:pt x="4542" y="834"/>
                    <a:pt x="4292" y="53"/>
                    <a:pt x="4110" y="16"/>
                  </a:cubicBezTo>
                  <a:cubicBezTo>
                    <a:pt x="4071" y="7"/>
                    <a:pt x="4027" y="1"/>
                    <a:pt x="3973"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5681;p72"/>
            <p:cNvSpPr/>
            <p:nvPr/>
          </p:nvSpPr>
          <p:spPr>
            <a:xfrm>
              <a:off x="4421596" y="631228"/>
              <a:ext cx="233516" cy="162763"/>
            </a:xfrm>
            <a:custGeom>
              <a:avLst/>
              <a:gdLst/>
              <a:ahLst/>
              <a:cxnLst/>
              <a:rect l="l" t="t" r="r" b="b"/>
              <a:pathLst>
                <a:path w="6855" h="4778" extrusionOk="0">
                  <a:moveTo>
                    <a:pt x="1974" y="1"/>
                  </a:moveTo>
                  <a:cubicBezTo>
                    <a:pt x="1385" y="1"/>
                    <a:pt x="946" y="47"/>
                    <a:pt x="850" y="171"/>
                  </a:cubicBezTo>
                  <a:cubicBezTo>
                    <a:pt x="1" y="1245"/>
                    <a:pt x="186" y="4604"/>
                    <a:pt x="2292" y="4777"/>
                  </a:cubicBezTo>
                  <a:cubicBezTo>
                    <a:pt x="2299" y="4778"/>
                    <a:pt x="2306" y="4778"/>
                    <a:pt x="2314" y="4778"/>
                  </a:cubicBezTo>
                  <a:cubicBezTo>
                    <a:pt x="3071" y="4778"/>
                    <a:pt x="6732" y="1959"/>
                    <a:pt x="6793" y="1739"/>
                  </a:cubicBezTo>
                  <a:cubicBezTo>
                    <a:pt x="6855" y="1520"/>
                    <a:pt x="6290" y="371"/>
                    <a:pt x="6290" y="371"/>
                  </a:cubicBezTo>
                  <a:cubicBezTo>
                    <a:pt x="6096" y="315"/>
                    <a:pt x="3517" y="1"/>
                    <a:pt x="1974" y="1"/>
                  </a:cubicBez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5682;p72"/>
            <p:cNvSpPr/>
            <p:nvPr/>
          </p:nvSpPr>
          <p:spPr>
            <a:xfrm>
              <a:off x="4565180" y="580301"/>
              <a:ext cx="88160" cy="56582"/>
            </a:xfrm>
            <a:custGeom>
              <a:avLst/>
              <a:gdLst/>
              <a:ahLst/>
              <a:cxnLst/>
              <a:rect l="l" t="t" r="r" b="b"/>
              <a:pathLst>
                <a:path w="2588" h="1661" extrusionOk="0">
                  <a:moveTo>
                    <a:pt x="2254" y="0"/>
                  </a:moveTo>
                  <a:cubicBezTo>
                    <a:pt x="2036" y="0"/>
                    <a:pt x="0" y="607"/>
                    <a:pt x="0" y="607"/>
                  </a:cubicBezTo>
                  <a:cubicBezTo>
                    <a:pt x="0" y="607"/>
                    <a:pt x="185" y="1625"/>
                    <a:pt x="278" y="1659"/>
                  </a:cubicBezTo>
                  <a:cubicBezTo>
                    <a:pt x="280" y="1660"/>
                    <a:pt x="284" y="1661"/>
                    <a:pt x="290" y="1661"/>
                  </a:cubicBezTo>
                  <a:cubicBezTo>
                    <a:pt x="486" y="1661"/>
                    <a:pt x="2587" y="959"/>
                    <a:pt x="2587" y="959"/>
                  </a:cubicBezTo>
                  <a:cubicBezTo>
                    <a:pt x="2587" y="959"/>
                    <a:pt x="2306" y="69"/>
                    <a:pt x="2272" y="5"/>
                  </a:cubicBezTo>
                  <a:cubicBezTo>
                    <a:pt x="2271" y="2"/>
                    <a:pt x="2265" y="0"/>
                    <a:pt x="2254" y="0"/>
                  </a:cubicBez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5683;p72"/>
            <p:cNvSpPr/>
            <p:nvPr/>
          </p:nvSpPr>
          <p:spPr>
            <a:xfrm>
              <a:off x="4847238" y="841886"/>
              <a:ext cx="59546" cy="117558"/>
            </a:xfrm>
            <a:custGeom>
              <a:avLst/>
              <a:gdLst/>
              <a:ahLst/>
              <a:cxnLst/>
              <a:rect l="l" t="t" r="r" b="b"/>
              <a:pathLst>
                <a:path w="1748" h="3451" extrusionOk="0">
                  <a:moveTo>
                    <a:pt x="776" y="1"/>
                  </a:moveTo>
                  <a:cubicBezTo>
                    <a:pt x="606" y="1"/>
                    <a:pt x="482" y="75"/>
                    <a:pt x="491" y="242"/>
                  </a:cubicBezTo>
                  <a:cubicBezTo>
                    <a:pt x="522" y="776"/>
                    <a:pt x="1" y="2097"/>
                    <a:pt x="136" y="2174"/>
                  </a:cubicBezTo>
                  <a:cubicBezTo>
                    <a:pt x="146" y="2180"/>
                    <a:pt x="155" y="2182"/>
                    <a:pt x="163" y="2182"/>
                  </a:cubicBezTo>
                  <a:cubicBezTo>
                    <a:pt x="309" y="2182"/>
                    <a:pt x="359" y="1489"/>
                    <a:pt x="466" y="1489"/>
                  </a:cubicBezTo>
                  <a:cubicBezTo>
                    <a:pt x="474" y="1489"/>
                    <a:pt x="483" y="1493"/>
                    <a:pt x="491" y="1501"/>
                  </a:cubicBezTo>
                  <a:cubicBezTo>
                    <a:pt x="599" y="1612"/>
                    <a:pt x="378" y="3156"/>
                    <a:pt x="480" y="3156"/>
                  </a:cubicBezTo>
                  <a:cubicBezTo>
                    <a:pt x="483" y="3156"/>
                    <a:pt x="487" y="3154"/>
                    <a:pt x="491" y="3150"/>
                  </a:cubicBezTo>
                  <a:cubicBezTo>
                    <a:pt x="604" y="3048"/>
                    <a:pt x="739" y="2131"/>
                    <a:pt x="776" y="2131"/>
                  </a:cubicBezTo>
                  <a:cubicBezTo>
                    <a:pt x="780" y="2131"/>
                    <a:pt x="783" y="2144"/>
                    <a:pt x="785" y="2174"/>
                  </a:cubicBezTo>
                  <a:cubicBezTo>
                    <a:pt x="791" y="2452"/>
                    <a:pt x="677" y="3301"/>
                    <a:pt x="834" y="3450"/>
                  </a:cubicBezTo>
                  <a:cubicBezTo>
                    <a:pt x="835" y="3450"/>
                    <a:pt x="836" y="3451"/>
                    <a:pt x="837" y="3451"/>
                  </a:cubicBezTo>
                  <a:cubicBezTo>
                    <a:pt x="878" y="3451"/>
                    <a:pt x="1010" y="2716"/>
                    <a:pt x="1054" y="2461"/>
                  </a:cubicBezTo>
                  <a:lnTo>
                    <a:pt x="1054" y="2461"/>
                  </a:lnTo>
                  <a:cubicBezTo>
                    <a:pt x="979" y="2982"/>
                    <a:pt x="1175" y="3444"/>
                    <a:pt x="1254" y="3444"/>
                  </a:cubicBezTo>
                  <a:cubicBezTo>
                    <a:pt x="1282" y="3444"/>
                    <a:pt x="1296" y="3388"/>
                    <a:pt x="1279" y="3258"/>
                  </a:cubicBezTo>
                  <a:cubicBezTo>
                    <a:pt x="1208" y="2739"/>
                    <a:pt x="1618" y="893"/>
                    <a:pt x="1618" y="893"/>
                  </a:cubicBezTo>
                  <a:cubicBezTo>
                    <a:pt x="1748" y="362"/>
                    <a:pt x="1151" y="1"/>
                    <a:pt x="776" y="1"/>
                  </a:cubicBezTo>
                  <a:close/>
                </a:path>
              </a:pathLst>
            </a:custGeom>
            <a:solidFill>
              <a:srgbClr val="D6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5684;p72"/>
            <p:cNvSpPr/>
            <p:nvPr/>
          </p:nvSpPr>
          <p:spPr>
            <a:xfrm>
              <a:off x="4802204" y="457701"/>
              <a:ext cx="213349" cy="429253"/>
            </a:xfrm>
            <a:custGeom>
              <a:avLst/>
              <a:gdLst/>
              <a:ahLst/>
              <a:cxnLst/>
              <a:rect l="l" t="t" r="r" b="b"/>
              <a:pathLst>
                <a:path w="6263" h="12601" extrusionOk="0">
                  <a:moveTo>
                    <a:pt x="2051" y="1"/>
                  </a:moveTo>
                  <a:cubicBezTo>
                    <a:pt x="2051" y="1"/>
                    <a:pt x="0" y="4589"/>
                    <a:pt x="1079" y="4589"/>
                  </a:cubicBezTo>
                  <a:cubicBezTo>
                    <a:pt x="1107" y="4589"/>
                    <a:pt x="1138" y="4586"/>
                    <a:pt x="1171" y="4579"/>
                  </a:cubicBezTo>
                  <a:cubicBezTo>
                    <a:pt x="1206" y="4572"/>
                    <a:pt x="1238" y="4569"/>
                    <a:pt x="1268" y="4569"/>
                  </a:cubicBezTo>
                  <a:cubicBezTo>
                    <a:pt x="2049" y="4569"/>
                    <a:pt x="1313" y="6860"/>
                    <a:pt x="1458" y="7244"/>
                  </a:cubicBezTo>
                  <a:cubicBezTo>
                    <a:pt x="1610" y="7642"/>
                    <a:pt x="1137" y="11727"/>
                    <a:pt x="1733" y="12171"/>
                  </a:cubicBezTo>
                  <a:cubicBezTo>
                    <a:pt x="2079" y="12427"/>
                    <a:pt x="2172" y="12335"/>
                    <a:pt x="2805" y="12588"/>
                  </a:cubicBezTo>
                  <a:cubicBezTo>
                    <a:pt x="2826" y="12597"/>
                    <a:pt x="2848" y="12601"/>
                    <a:pt x="2871" y="12601"/>
                  </a:cubicBezTo>
                  <a:cubicBezTo>
                    <a:pt x="3545" y="12601"/>
                    <a:pt x="5088" y="9087"/>
                    <a:pt x="5488" y="6679"/>
                  </a:cubicBezTo>
                  <a:cubicBezTo>
                    <a:pt x="6262" y="2007"/>
                    <a:pt x="2051" y="1"/>
                    <a:pt x="2051" y="1"/>
                  </a:cubicBez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5685;p72"/>
            <p:cNvSpPr/>
            <p:nvPr/>
          </p:nvSpPr>
          <p:spPr>
            <a:xfrm>
              <a:off x="4737447" y="507879"/>
              <a:ext cx="1805" cy="187562"/>
            </a:xfrm>
            <a:custGeom>
              <a:avLst/>
              <a:gdLst/>
              <a:ahLst/>
              <a:cxnLst/>
              <a:rect l="l" t="t" r="r" b="b"/>
              <a:pathLst>
                <a:path w="53" h="5506" extrusionOk="0">
                  <a:moveTo>
                    <a:pt x="0" y="0"/>
                  </a:moveTo>
                  <a:lnTo>
                    <a:pt x="0" y="5505"/>
                  </a:lnTo>
                  <a:lnTo>
                    <a:pt x="53" y="5505"/>
                  </a:lnTo>
                  <a:lnTo>
                    <a:pt x="53"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5686;p72"/>
            <p:cNvSpPr/>
            <p:nvPr/>
          </p:nvSpPr>
          <p:spPr>
            <a:xfrm>
              <a:off x="4845467" y="530498"/>
              <a:ext cx="30318" cy="178398"/>
            </a:xfrm>
            <a:custGeom>
              <a:avLst/>
              <a:gdLst/>
              <a:ahLst/>
              <a:cxnLst/>
              <a:rect l="l" t="t" r="r" b="b"/>
              <a:pathLst>
                <a:path w="890" h="5237" extrusionOk="0">
                  <a:moveTo>
                    <a:pt x="420" y="0"/>
                  </a:moveTo>
                  <a:lnTo>
                    <a:pt x="364" y="12"/>
                  </a:lnTo>
                  <a:cubicBezTo>
                    <a:pt x="371" y="34"/>
                    <a:pt x="834" y="2411"/>
                    <a:pt x="803" y="3118"/>
                  </a:cubicBezTo>
                  <a:cubicBezTo>
                    <a:pt x="775" y="3816"/>
                    <a:pt x="6" y="5196"/>
                    <a:pt x="0" y="5209"/>
                  </a:cubicBezTo>
                  <a:lnTo>
                    <a:pt x="49" y="5236"/>
                  </a:lnTo>
                  <a:cubicBezTo>
                    <a:pt x="83" y="5181"/>
                    <a:pt x="834" y="3832"/>
                    <a:pt x="858" y="3118"/>
                  </a:cubicBezTo>
                  <a:cubicBezTo>
                    <a:pt x="889" y="2408"/>
                    <a:pt x="439" y="96"/>
                    <a:pt x="420"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5687;p72"/>
            <p:cNvSpPr/>
            <p:nvPr/>
          </p:nvSpPr>
          <p:spPr>
            <a:xfrm>
              <a:off x="4556528" y="530498"/>
              <a:ext cx="19417" cy="54811"/>
            </a:xfrm>
            <a:custGeom>
              <a:avLst/>
              <a:gdLst/>
              <a:ahLst/>
              <a:cxnLst/>
              <a:rect l="l" t="t" r="r" b="b"/>
              <a:pathLst>
                <a:path w="570" h="1609" extrusionOk="0">
                  <a:moveTo>
                    <a:pt x="517" y="0"/>
                  </a:moveTo>
                  <a:cubicBezTo>
                    <a:pt x="427" y="250"/>
                    <a:pt x="1" y="1522"/>
                    <a:pt x="242" y="1609"/>
                  </a:cubicBezTo>
                  <a:lnTo>
                    <a:pt x="260" y="1559"/>
                  </a:lnTo>
                  <a:cubicBezTo>
                    <a:pt x="137" y="1516"/>
                    <a:pt x="319" y="741"/>
                    <a:pt x="569" y="19"/>
                  </a:cubicBezTo>
                  <a:lnTo>
                    <a:pt x="517" y="0"/>
                  </a:ln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5688;p72"/>
            <p:cNvSpPr/>
            <p:nvPr/>
          </p:nvSpPr>
          <p:spPr>
            <a:xfrm>
              <a:off x="4471127" y="629831"/>
              <a:ext cx="151385" cy="22687"/>
            </a:xfrm>
            <a:custGeom>
              <a:avLst/>
              <a:gdLst/>
              <a:ahLst/>
              <a:cxnLst/>
              <a:rect l="l" t="t" r="r" b="b"/>
              <a:pathLst>
                <a:path w="4444" h="666" extrusionOk="0">
                  <a:moveTo>
                    <a:pt x="1449" y="1"/>
                  </a:moveTo>
                  <a:cubicBezTo>
                    <a:pt x="389" y="1"/>
                    <a:pt x="1" y="190"/>
                    <a:pt x="1" y="190"/>
                  </a:cubicBezTo>
                  <a:cubicBezTo>
                    <a:pt x="1" y="190"/>
                    <a:pt x="2039" y="650"/>
                    <a:pt x="2891" y="665"/>
                  </a:cubicBezTo>
                  <a:cubicBezTo>
                    <a:pt x="2910" y="666"/>
                    <a:pt x="2929" y="666"/>
                    <a:pt x="2948" y="666"/>
                  </a:cubicBezTo>
                  <a:cubicBezTo>
                    <a:pt x="3774" y="666"/>
                    <a:pt x="4444" y="344"/>
                    <a:pt x="4444" y="344"/>
                  </a:cubicBezTo>
                  <a:cubicBezTo>
                    <a:pt x="3110" y="81"/>
                    <a:pt x="2138" y="1"/>
                    <a:pt x="1449" y="1"/>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5689;p72"/>
            <p:cNvSpPr/>
            <p:nvPr/>
          </p:nvSpPr>
          <p:spPr>
            <a:xfrm>
              <a:off x="4846285" y="448231"/>
              <a:ext cx="171688" cy="300419"/>
            </a:xfrm>
            <a:custGeom>
              <a:avLst/>
              <a:gdLst/>
              <a:ahLst/>
              <a:cxnLst/>
              <a:rect l="l" t="t" r="r" b="b"/>
              <a:pathLst>
                <a:path w="5040" h="8819" extrusionOk="0">
                  <a:moveTo>
                    <a:pt x="1" y="1"/>
                  </a:moveTo>
                  <a:lnTo>
                    <a:pt x="1" y="1"/>
                  </a:lnTo>
                  <a:cubicBezTo>
                    <a:pt x="1" y="1"/>
                    <a:pt x="1946" y="1754"/>
                    <a:pt x="2955" y="2461"/>
                  </a:cubicBezTo>
                  <a:cubicBezTo>
                    <a:pt x="3962" y="3168"/>
                    <a:pt x="3733" y="8818"/>
                    <a:pt x="3733" y="8818"/>
                  </a:cubicBezTo>
                  <a:cubicBezTo>
                    <a:pt x="3733" y="8818"/>
                    <a:pt x="5039" y="6043"/>
                    <a:pt x="3928" y="3205"/>
                  </a:cubicBezTo>
                  <a:cubicBezTo>
                    <a:pt x="2813" y="371"/>
                    <a:pt x="1" y="1"/>
                    <a:pt x="1" y="1"/>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5690;p72"/>
            <p:cNvSpPr/>
            <p:nvPr/>
          </p:nvSpPr>
          <p:spPr>
            <a:xfrm>
              <a:off x="4470718" y="440464"/>
              <a:ext cx="160412" cy="116979"/>
            </a:xfrm>
            <a:custGeom>
              <a:avLst/>
              <a:gdLst/>
              <a:ahLst/>
              <a:cxnLst/>
              <a:rect l="l" t="t" r="r" b="b"/>
              <a:pathLst>
                <a:path w="4709" h="3434" extrusionOk="0">
                  <a:moveTo>
                    <a:pt x="4709" y="0"/>
                  </a:moveTo>
                  <a:lnTo>
                    <a:pt x="4709" y="0"/>
                  </a:lnTo>
                  <a:cubicBezTo>
                    <a:pt x="881" y="414"/>
                    <a:pt x="1" y="3433"/>
                    <a:pt x="1" y="3433"/>
                  </a:cubicBezTo>
                  <a:cubicBezTo>
                    <a:pt x="1" y="3433"/>
                    <a:pt x="1850" y="1448"/>
                    <a:pt x="2860" y="1223"/>
                  </a:cubicBezTo>
                  <a:cubicBezTo>
                    <a:pt x="3869" y="1001"/>
                    <a:pt x="4709" y="0"/>
                    <a:pt x="4709" y="0"/>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5691;p72"/>
            <p:cNvSpPr/>
            <p:nvPr/>
          </p:nvSpPr>
          <p:spPr>
            <a:xfrm>
              <a:off x="4665093" y="273239"/>
              <a:ext cx="122430" cy="61351"/>
            </a:xfrm>
            <a:custGeom>
              <a:avLst/>
              <a:gdLst/>
              <a:ahLst/>
              <a:cxnLst/>
              <a:rect l="l" t="t" r="r" b="b"/>
              <a:pathLst>
                <a:path w="3594" h="1801" extrusionOk="0">
                  <a:moveTo>
                    <a:pt x="2268" y="0"/>
                  </a:moveTo>
                  <a:cubicBezTo>
                    <a:pt x="2264" y="0"/>
                    <a:pt x="2261" y="0"/>
                    <a:pt x="2257" y="0"/>
                  </a:cubicBezTo>
                  <a:cubicBezTo>
                    <a:pt x="914" y="13"/>
                    <a:pt x="0" y="223"/>
                    <a:pt x="488" y="1686"/>
                  </a:cubicBezTo>
                  <a:cubicBezTo>
                    <a:pt x="508" y="1747"/>
                    <a:pt x="842" y="1788"/>
                    <a:pt x="1118" y="1788"/>
                  </a:cubicBezTo>
                  <a:cubicBezTo>
                    <a:pt x="1275" y="1788"/>
                    <a:pt x="1414" y="1775"/>
                    <a:pt x="1467" y="1745"/>
                  </a:cubicBezTo>
                  <a:cubicBezTo>
                    <a:pt x="1563" y="1690"/>
                    <a:pt x="1567" y="1262"/>
                    <a:pt x="1560" y="991"/>
                  </a:cubicBezTo>
                  <a:lnTo>
                    <a:pt x="1560" y="991"/>
                  </a:lnTo>
                  <a:cubicBezTo>
                    <a:pt x="1574" y="1258"/>
                    <a:pt x="1607" y="1678"/>
                    <a:pt x="1674" y="1751"/>
                  </a:cubicBezTo>
                  <a:cubicBezTo>
                    <a:pt x="1706" y="1788"/>
                    <a:pt x="1799" y="1800"/>
                    <a:pt x="1909" y="1800"/>
                  </a:cubicBezTo>
                  <a:cubicBezTo>
                    <a:pt x="2142" y="1800"/>
                    <a:pt x="2455" y="1745"/>
                    <a:pt x="2455" y="1745"/>
                  </a:cubicBezTo>
                  <a:lnTo>
                    <a:pt x="2575" y="1093"/>
                  </a:lnTo>
                  <a:lnTo>
                    <a:pt x="2575" y="1772"/>
                  </a:lnTo>
                  <a:cubicBezTo>
                    <a:pt x="2575" y="1772"/>
                    <a:pt x="2881" y="1793"/>
                    <a:pt x="3122" y="1793"/>
                  </a:cubicBezTo>
                  <a:cubicBezTo>
                    <a:pt x="3263" y="1793"/>
                    <a:pt x="3382" y="1786"/>
                    <a:pt x="3402" y="1763"/>
                  </a:cubicBezTo>
                  <a:cubicBezTo>
                    <a:pt x="3455" y="1698"/>
                    <a:pt x="3593" y="0"/>
                    <a:pt x="2268" y="0"/>
                  </a:cubicBezTo>
                  <a:close/>
                </a:path>
              </a:pathLst>
            </a:custGeom>
            <a:solidFill>
              <a:srgbClr val="2E1F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 name="Google Shape;5692;p72"/>
          <p:cNvGrpSpPr/>
          <p:nvPr/>
        </p:nvGrpSpPr>
        <p:grpSpPr>
          <a:xfrm>
            <a:off x="-379361" y="1287525"/>
            <a:ext cx="1872274" cy="801398"/>
            <a:chOff x="-379361" y="1287525"/>
            <a:chExt cx="1872274" cy="801398"/>
          </a:xfrm>
        </p:grpSpPr>
        <p:grpSp>
          <p:nvGrpSpPr>
            <p:cNvPr id="114" name="Google Shape;5693;p72"/>
            <p:cNvGrpSpPr/>
            <p:nvPr/>
          </p:nvGrpSpPr>
          <p:grpSpPr>
            <a:xfrm>
              <a:off x="751296" y="1287525"/>
              <a:ext cx="494446" cy="688961"/>
              <a:chOff x="7533146" y="1840725"/>
              <a:chExt cx="494446" cy="688961"/>
            </a:xfrm>
          </p:grpSpPr>
          <p:sp>
            <p:nvSpPr>
              <p:cNvPr id="123" name="Google Shape;5694;p72"/>
              <p:cNvSpPr/>
              <p:nvPr/>
            </p:nvSpPr>
            <p:spPr>
              <a:xfrm>
                <a:off x="7533146" y="1840725"/>
                <a:ext cx="164987" cy="688961"/>
              </a:xfrm>
              <a:custGeom>
                <a:avLst/>
                <a:gdLst/>
                <a:ahLst/>
                <a:cxnLst/>
                <a:rect l="l" t="t" r="r" b="b"/>
                <a:pathLst>
                  <a:path w="2267" h="9467" extrusionOk="0">
                    <a:moveTo>
                      <a:pt x="106" y="0"/>
                    </a:moveTo>
                    <a:cubicBezTo>
                      <a:pt x="44" y="0"/>
                      <a:pt x="1" y="47"/>
                      <a:pt x="4" y="99"/>
                    </a:cubicBezTo>
                    <a:lnTo>
                      <a:pt x="4" y="9368"/>
                    </a:lnTo>
                    <a:cubicBezTo>
                      <a:pt x="4" y="9420"/>
                      <a:pt x="50" y="9466"/>
                      <a:pt x="106" y="9466"/>
                    </a:cubicBezTo>
                    <a:lnTo>
                      <a:pt x="2165" y="9466"/>
                    </a:lnTo>
                    <a:cubicBezTo>
                      <a:pt x="2221" y="9466"/>
                      <a:pt x="2267" y="9420"/>
                      <a:pt x="2267" y="9368"/>
                    </a:cubicBezTo>
                    <a:lnTo>
                      <a:pt x="2267" y="99"/>
                    </a:lnTo>
                    <a:cubicBezTo>
                      <a:pt x="2267" y="47"/>
                      <a:pt x="2221" y="0"/>
                      <a:pt x="2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5695;p72"/>
              <p:cNvSpPr/>
              <p:nvPr/>
            </p:nvSpPr>
            <p:spPr>
              <a:xfrm>
                <a:off x="7533146" y="2372354"/>
                <a:ext cx="164987" cy="37334"/>
              </a:xfrm>
              <a:custGeom>
                <a:avLst/>
                <a:gdLst/>
                <a:ahLst/>
                <a:cxnLst/>
                <a:rect l="l" t="t" r="r" b="b"/>
                <a:pathLst>
                  <a:path w="2267" h="513" extrusionOk="0">
                    <a:moveTo>
                      <a:pt x="1" y="0"/>
                    </a:moveTo>
                    <a:lnTo>
                      <a:pt x="1" y="513"/>
                    </a:lnTo>
                    <a:lnTo>
                      <a:pt x="2267" y="513"/>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5696;p72"/>
              <p:cNvSpPr/>
              <p:nvPr/>
            </p:nvSpPr>
            <p:spPr>
              <a:xfrm>
                <a:off x="7698058" y="1840725"/>
                <a:ext cx="164550" cy="688961"/>
              </a:xfrm>
              <a:custGeom>
                <a:avLst/>
                <a:gdLst/>
                <a:ahLst/>
                <a:cxnLst/>
                <a:rect l="l" t="t" r="r" b="b"/>
                <a:pathLst>
                  <a:path w="2261" h="9467" extrusionOk="0">
                    <a:moveTo>
                      <a:pt x="100" y="0"/>
                    </a:moveTo>
                    <a:cubicBezTo>
                      <a:pt x="44" y="0"/>
                      <a:pt x="1" y="47"/>
                      <a:pt x="1" y="99"/>
                    </a:cubicBezTo>
                    <a:lnTo>
                      <a:pt x="1" y="9368"/>
                    </a:lnTo>
                    <a:cubicBezTo>
                      <a:pt x="1" y="9420"/>
                      <a:pt x="47" y="9466"/>
                      <a:pt x="100" y="9466"/>
                    </a:cubicBezTo>
                    <a:lnTo>
                      <a:pt x="2162" y="9466"/>
                    </a:lnTo>
                    <a:cubicBezTo>
                      <a:pt x="2215" y="9466"/>
                      <a:pt x="2261" y="9420"/>
                      <a:pt x="2261" y="9368"/>
                    </a:cubicBezTo>
                    <a:lnTo>
                      <a:pt x="2261" y="99"/>
                    </a:lnTo>
                    <a:cubicBezTo>
                      <a:pt x="2261" y="47"/>
                      <a:pt x="2215" y="0"/>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5697;p72"/>
              <p:cNvSpPr/>
              <p:nvPr/>
            </p:nvSpPr>
            <p:spPr>
              <a:xfrm>
                <a:off x="7698058" y="2057743"/>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5698;p72"/>
              <p:cNvSpPr/>
              <p:nvPr/>
            </p:nvSpPr>
            <p:spPr>
              <a:xfrm>
                <a:off x="7698058" y="2215012"/>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5699;p72"/>
              <p:cNvSpPr/>
              <p:nvPr/>
            </p:nvSpPr>
            <p:spPr>
              <a:xfrm>
                <a:off x="7862533" y="1840725"/>
                <a:ext cx="165059" cy="688961"/>
              </a:xfrm>
              <a:custGeom>
                <a:avLst/>
                <a:gdLst/>
                <a:ahLst/>
                <a:cxnLst/>
                <a:rect l="l" t="t" r="r" b="b"/>
                <a:pathLst>
                  <a:path w="2268" h="9467" extrusionOk="0">
                    <a:moveTo>
                      <a:pt x="106" y="0"/>
                    </a:moveTo>
                    <a:cubicBezTo>
                      <a:pt x="47" y="0"/>
                      <a:pt x="1" y="47"/>
                      <a:pt x="7" y="99"/>
                    </a:cubicBezTo>
                    <a:lnTo>
                      <a:pt x="7" y="9368"/>
                    </a:lnTo>
                    <a:cubicBezTo>
                      <a:pt x="7" y="9420"/>
                      <a:pt x="50" y="9466"/>
                      <a:pt x="106" y="9466"/>
                    </a:cubicBezTo>
                    <a:lnTo>
                      <a:pt x="2168" y="9466"/>
                    </a:lnTo>
                    <a:cubicBezTo>
                      <a:pt x="2221" y="9466"/>
                      <a:pt x="2267" y="9420"/>
                      <a:pt x="2267" y="9368"/>
                    </a:cubicBezTo>
                    <a:lnTo>
                      <a:pt x="2267" y="99"/>
                    </a:lnTo>
                    <a:cubicBezTo>
                      <a:pt x="2267" y="47"/>
                      <a:pt x="2221" y="0"/>
                      <a:pt x="2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5700;p72"/>
              <p:cNvSpPr/>
              <p:nvPr/>
            </p:nvSpPr>
            <p:spPr>
              <a:xfrm>
                <a:off x="7862533" y="1893269"/>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5701;p72"/>
              <p:cNvSpPr/>
              <p:nvPr/>
            </p:nvSpPr>
            <p:spPr>
              <a:xfrm>
                <a:off x="7862533" y="2432104"/>
                <a:ext cx="165059" cy="37625"/>
              </a:xfrm>
              <a:custGeom>
                <a:avLst/>
                <a:gdLst/>
                <a:ahLst/>
                <a:cxnLst/>
                <a:rect l="l" t="t" r="r" b="b"/>
                <a:pathLst>
                  <a:path w="2268" h="517" extrusionOk="0">
                    <a:moveTo>
                      <a:pt x="1" y="0"/>
                    </a:moveTo>
                    <a:lnTo>
                      <a:pt x="1" y="516"/>
                    </a:lnTo>
                    <a:lnTo>
                      <a:pt x="2267" y="516"/>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 name="Google Shape;5702;p72"/>
            <p:cNvGrpSpPr/>
            <p:nvPr/>
          </p:nvGrpSpPr>
          <p:grpSpPr>
            <a:xfrm>
              <a:off x="-169910" y="1482332"/>
              <a:ext cx="846255" cy="494147"/>
              <a:chOff x="6611940" y="2020482"/>
              <a:chExt cx="846255" cy="494147"/>
            </a:xfrm>
          </p:grpSpPr>
          <p:sp>
            <p:nvSpPr>
              <p:cNvPr id="117" name="Google Shape;5703;p72"/>
              <p:cNvSpPr/>
              <p:nvPr/>
            </p:nvSpPr>
            <p:spPr>
              <a:xfrm>
                <a:off x="6679331" y="2349867"/>
                <a:ext cx="688985" cy="164763"/>
              </a:xfrm>
              <a:custGeom>
                <a:avLst/>
                <a:gdLst/>
                <a:ahLst/>
                <a:cxnLst/>
                <a:rect l="l" t="t" r="r" b="b"/>
                <a:pathLst>
                  <a:path w="9467" h="2264" extrusionOk="0">
                    <a:moveTo>
                      <a:pt x="99" y="0"/>
                    </a:moveTo>
                    <a:cubicBezTo>
                      <a:pt x="47" y="0"/>
                      <a:pt x="1" y="47"/>
                      <a:pt x="1" y="102"/>
                    </a:cubicBezTo>
                    <a:lnTo>
                      <a:pt x="1" y="2162"/>
                    </a:lnTo>
                    <a:cubicBezTo>
                      <a:pt x="1" y="2218"/>
                      <a:pt x="44" y="2264"/>
                      <a:pt x="94" y="2264"/>
                    </a:cubicBezTo>
                    <a:cubicBezTo>
                      <a:pt x="96" y="2264"/>
                      <a:pt x="98" y="2264"/>
                      <a:pt x="99" y="2264"/>
                    </a:cubicBezTo>
                    <a:lnTo>
                      <a:pt x="9368" y="2264"/>
                    </a:lnTo>
                    <a:cubicBezTo>
                      <a:pt x="9420" y="2264"/>
                      <a:pt x="9467" y="2217"/>
                      <a:pt x="9467" y="2162"/>
                    </a:cubicBezTo>
                    <a:lnTo>
                      <a:pt x="9467" y="102"/>
                    </a:lnTo>
                    <a:cubicBezTo>
                      <a:pt x="9467" y="47"/>
                      <a:pt x="9420" y="0"/>
                      <a:pt x="9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5704;p72"/>
              <p:cNvSpPr/>
              <p:nvPr/>
            </p:nvSpPr>
            <p:spPr>
              <a:xfrm>
                <a:off x="6709242" y="2379996"/>
                <a:ext cx="659073" cy="112583"/>
              </a:xfrm>
              <a:custGeom>
                <a:avLst/>
                <a:gdLst/>
                <a:ahLst/>
                <a:cxnLst/>
                <a:rect l="l" t="t" r="r" b="b"/>
                <a:pathLst>
                  <a:path w="9056" h="1547" extrusionOk="0">
                    <a:moveTo>
                      <a:pt x="77" y="0"/>
                    </a:moveTo>
                    <a:cubicBezTo>
                      <a:pt x="34" y="0"/>
                      <a:pt x="0" y="34"/>
                      <a:pt x="0" y="77"/>
                    </a:cubicBezTo>
                    <a:lnTo>
                      <a:pt x="0" y="1470"/>
                    </a:lnTo>
                    <a:cubicBezTo>
                      <a:pt x="0" y="1513"/>
                      <a:pt x="34" y="1547"/>
                      <a:pt x="77"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5705;p72"/>
              <p:cNvSpPr/>
              <p:nvPr/>
            </p:nvSpPr>
            <p:spPr>
              <a:xfrm>
                <a:off x="6769210" y="2184956"/>
                <a:ext cx="688985" cy="164981"/>
              </a:xfrm>
              <a:custGeom>
                <a:avLst/>
                <a:gdLst/>
                <a:ahLst/>
                <a:cxnLst/>
                <a:rect l="l" t="t" r="r" b="b"/>
                <a:pathLst>
                  <a:path w="9467" h="2267" extrusionOk="0">
                    <a:moveTo>
                      <a:pt x="102" y="0"/>
                    </a:moveTo>
                    <a:cubicBezTo>
                      <a:pt x="47" y="0"/>
                      <a:pt x="1" y="47"/>
                      <a:pt x="1" y="102"/>
                    </a:cubicBezTo>
                    <a:lnTo>
                      <a:pt x="1" y="2168"/>
                    </a:lnTo>
                    <a:cubicBezTo>
                      <a:pt x="1" y="2220"/>
                      <a:pt x="47" y="2266"/>
                      <a:pt x="102" y="2266"/>
                    </a:cubicBezTo>
                    <a:lnTo>
                      <a:pt x="9368" y="2266"/>
                    </a:lnTo>
                    <a:cubicBezTo>
                      <a:pt x="9426" y="2266"/>
                      <a:pt x="9467" y="2223"/>
                      <a:pt x="9467" y="2161"/>
                    </a:cubicBezTo>
                    <a:lnTo>
                      <a:pt x="9467" y="102"/>
                    </a:lnTo>
                    <a:cubicBezTo>
                      <a:pt x="9467" y="47"/>
                      <a:pt x="9420" y="0"/>
                      <a:pt x="9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5706;p72"/>
              <p:cNvSpPr/>
              <p:nvPr/>
            </p:nvSpPr>
            <p:spPr>
              <a:xfrm>
                <a:off x="6762005" y="2207371"/>
                <a:ext cx="659146" cy="112874"/>
              </a:xfrm>
              <a:custGeom>
                <a:avLst/>
                <a:gdLst/>
                <a:ahLst/>
                <a:cxnLst/>
                <a:rect l="l" t="t" r="r" b="b"/>
                <a:pathLst>
                  <a:path w="9057" h="1551" extrusionOk="0">
                    <a:moveTo>
                      <a:pt x="1" y="1"/>
                    </a:moveTo>
                    <a:lnTo>
                      <a:pt x="1" y="1545"/>
                    </a:lnTo>
                    <a:lnTo>
                      <a:pt x="1" y="1551"/>
                    </a:lnTo>
                    <a:lnTo>
                      <a:pt x="8979" y="1551"/>
                    </a:lnTo>
                    <a:cubicBezTo>
                      <a:pt x="9022" y="1551"/>
                      <a:pt x="9056" y="1514"/>
                      <a:pt x="9056" y="1474"/>
                    </a:cubicBezTo>
                    <a:lnTo>
                      <a:pt x="9056" y="78"/>
                    </a:lnTo>
                    <a:cubicBezTo>
                      <a:pt x="9056" y="38"/>
                      <a:pt x="9022" y="1"/>
                      <a:pt x="8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5707;p72"/>
              <p:cNvSpPr/>
              <p:nvPr/>
            </p:nvSpPr>
            <p:spPr>
              <a:xfrm>
                <a:off x="6611940" y="2020482"/>
                <a:ext cx="688985" cy="164544"/>
              </a:xfrm>
              <a:custGeom>
                <a:avLst/>
                <a:gdLst/>
                <a:ahLst/>
                <a:cxnLst/>
                <a:rect l="l" t="t" r="r" b="b"/>
                <a:pathLst>
                  <a:path w="9467" h="2261" extrusionOk="0">
                    <a:moveTo>
                      <a:pt x="99" y="0"/>
                    </a:moveTo>
                    <a:cubicBezTo>
                      <a:pt x="47" y="0"/>
                      <a:pt x="0" y="47"/>
                      <a:pt x="0" y="99"/>
                    </a:cubicBezTo>
                    <a:lnTo>
                      <a:pt x="0" y="2161"/>
                    </a:lnTo>
                    <a:cubicBezTo>
                      <a:pt x="0" y="2220"/>
                      <a:pt x="47" y="2260"/>
                      <a:pt x="99" y="2260"/>
                    </a:cubicBezTo>
                    <a:lnTo>
                      <a:pt x="9368" y="2260"/>
                    </a:lnTo>
                    <a:cubicBezTo>
                      <a:pt x="9420" y="2260"/>
                      <a:pt x="9466" y="2214"/>
                      <a:pt x="9466" y="2161"/>
                    </a:cubicBezTo>
                    <a:lnTo>
                      <a:pt x="9466" y="99"/>
                    </a:lnTo>
                    <a:cubicBezTo>
                      <a:pt x="9466" y="47"/>
                      <a:pt x="9420" y="0"/>
                      <a:pt x="9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5708;p72"/>
              <p:cNvSpPr/>
              <p:nvPr/>
            </p:nvSpPr>
            <p:spPr>
              <a:xfrm>
                <a:off x="6641778" y="2042970"/>
                <a:ext cx="659146" cy="112583"/>
              </a:xfrm>
              <a:custGeom>
                <a:avLst/>
                <a:gdLst/>
                <a:ahLst/>
                <a:cxnLst/>
                <a:rect l="l" t="t" r="r" b="b"/>
                <a:pathLst>
                  <a:path w="9057" h="1547" extrusionOk="0">
                    <a:moveTo>
                      <a:pt x="78" y="0"/>
                    </a:moveTo>
                    <a:cubicBezTo>
                      <a:pt x="35" y="0"/>
                      <a:pt x="1" y="34"/>
                      <a:pt x="1" y="77"/>
                    </a:cubicBezTo>
                    <a:lnTo>
                      <a:pt x="1" y="1470"/>
                    </a:lnTo>
                    <a:cubicBezTo>
                      <a:pt x="1" y="1513"/>
                      <a:pt x="35" y="1547"/>
                      <a:pt x="78" y="1547"/>
                    </a:cubicBezTo>
                    <a:lnTo>
                      <a:pt x="9056" y="1547"/>
                    </a:lnTo>
                    <a:lnTo>
                      <a:pt x="9056" y="1544"/>
                    </a:lnTo>
                    <a:lnTo>
                      <a:pt x="90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 name="Google Shape;5709;p72"/>
            <p:cNvSpPr/>
            <p:nvPr/>
          </p:nvSpPr>
          <p:spPr>
            <a:xfrm>
              <a:off x="-379361" y="1976486"/>
              <a:ext cx="1872274" cy="112437"/>
            </a:xfrm>
            <a:custGeom>
              <a:avLst/>
              <a:gdLst/>
              <a:ahLst/>
              <a:cxnLst/>
              <a:rect l="l" t="t" r="r" b="b"/>
              <a:pathLst>
                <a:path w="25726" h="1545" extrusionOk="0">
                  <a:moveTo>
                    <a:pt x="1" y="1"/>
                  </a:moveTo>
                  <a:lnTo>
                    <a:pt x="1" y="1544"/>
                  </a:lnTo>
                  <a:lnTo>
                    <a:pt x="25725" y="1544"/>
                  </a:lnTo>
                  <a:lnTo>
                    <a:pt x="25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 name="Google Shape;5710;p72"/>
          <p:cNvGrpSpPr/>
          <p:nvPr/>
        </p:nvGrpSpPr>
        <p:grpSpPr>
          <a:xfrm>
            <a:off x="7670762" y="3337035"/>
            <a:ext cx="2251561" cy="2466889"/>
            <a:chOff x="7670762" y="3337035"/>
            <a:chExt cx="2251561" cy="2466889"/>
          </a:xfrm>
        </p:grpSpPr>
        <p:grpSp>
          <p:nvGrpSpPr>
            <p:cNvPr id="132" name="Google Shape;5711;p72"/>
            <p:cNvGrpSpPr/>
            <p:nvPr/>
          </p:nvGrpSpPr>
          <p:grpSpPr>
            <a:xfrm rot="-1940536" flipH="1">
              <a:off x="8833602" y="3415801"/>
              <a:ext cx="737388" cy="1527159"/>
              <a:chOff x="5682507" y="1165906"/>
              <a:chExt cx="695618" cy="1440766"/>
            </a:xfrm>
          </p:grpSpPr>
          <p:sp>
            <p:nvSpPr>
              <p:cNvPr id="145" name="Google Shape;5712;p72"/>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5713;p72"/>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5714;p72"/>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 name="Google Shape;5715;p72"/>
            <p:cNvGrpSpPr/>
            <p:nvPr/>
          </p:nvGrpSpPr>
          <p:grpSpPr>
            <a:xfrm rot="-1694886" flipH="1">
              <a:off x="8367476" y="3886500"/>
              <a:ext cx="1066681" cy="1770422"/>
              <a:chOff x="6081526" y="1274231"/>
              <a:chExt cx="861665" cy="1430148"/>
            </a:xfrm>
          </p:grpSpPr>
          <p:sp>
            <p:nvSpPr>
              <p:cNvPr id="138" name="Google Shape;5716;p72"/>
              <p:cNvSpPr/>
              <p:nvPr/>
            </p:nvSpPr>
            <p:spPr>
              <a:xfrm>
                <a:off x="6081526" y="1274231"/>
                <a:ext cx="861665" cy="1207372"/>
              </a:xfrm>
              <a:custGeom>
                <a:avLst/>
                <a:gdLst/>
                <a:ahLst/>
                <a:cxnLst/>
                <a:rect l="l" t="t" r="r" b="b"/>
                <a:pathLst>
                  <a:path w="12091" h="16942" extrusionOk="0">
                    <a:moveTo>
                      <a:pt x="9929" y="1"/>
                    </a:moveTo>
                    <a:cubicBezTo>
                      <a:pt x="8833" y="1727"/>
                      <a:pt x="5872" y="1532"/>
                      <a:pt x="4847" y="3301"/>
                    </a:cubicBezTo>
                    <a:cubicBezTo>
                      <a:pt x="4665" y="3610"/>
                      <a:pt x="4557" y="3965"/>
                      <a:pt x="4347" y="4259"/>
                    </a:cubicBezTo>
                    <a:cubicBezTo>
                      <a:pt x="3967" y="4799"/>
                      <a:pt x="3294" y="5052"/>
                      <a:pt x="2794" y="5484"/>
                    </a:cubicBezTo>
                    <a:cubicBezTo>
                      <a:pt x="2319" y="5895"/>
                      <a:pt x="1995" y="6472"/>
                      <a:pt x="1896" y="7093"/>
                    </a:cubicBezTo>
                    <a:cubicBezTo>
                      <a:pt x="1837" y="7485"/>
                      <a:pt x="1856" y="7905"/>
                      <a:pt x="1661" y="8247"/>
                    </a:cubicBezTo>
                    <a:cubicBezTo>
                      <a:pt x="1538" y="8473"/>
                      <a:pt x="1334" y="8636"/>
                      <a:pt x="1158" y="8822"/>
                    </a:cubicBezTo>
                    <a:cubicBezTo>
                      <a:pt x="56" y="9964"/>
                      <a:pt x="0" y="11937"/>
                      <a:pt x="1028" y="13187"/>
                    </a:cubicBezTo>
                    <a:cubicBezTo>
                      <a:pt x="1365" y="13598"/>
                      <a:pt x="1791" y="13922"/>
                      <a:pt x="2183" y="14280"/>
                    </a:cubicBezTo>
                    <a:cubicBezTo>
                      <a:pt x="2248" y="14339"/>
                      <a:pt x="2309" y="14401"/>
                      <a:pt x="2377" y="14462"/>
                    </a:cubicBezTo>
                    <a:cubicBezTo>
                      <a:pt x="2779" y="14851"/>
                      <a:pt x="3186" y="15327"/>
                      <a:pt x="3458" y="15815"/>
                    </a:cubicBezTo>
                    <a:cubicBezTo>
                      <a:pt x="3591" y="16062"/>
                      <a:pt x="3628" y="16645"/>
                      <a:pt x="3813" y="16827"/>
                    </a:cubicBezTo>
                    <a:cubicBezTo>
                      <a:pt x="3896" y="16908"/>
                      <a:pt x="3963" y="16941"/>
                      <a:pt x="4023" y="16941"/>
                    </a:cubicBezTo>
                    <a:cubicBezTo>
                      <a:pt x="4179" y="16941"/>
                      <a:pt x="4292" y="16723"/>
                      <a:pt x="4526" y="16556"/>
                    </a:cubicBezTo>
                    <a:cubicBezTo>
                      <a:pt x="4795" y="16361"/>
                      <a:pt x="5100" y="16216"/>
                      <a:pt x="5412" y="16099"/>
                    </a:cubicBezTo>
                    <a:cubicBezTo>
                      <a:pt x="5545" y="16046"/>
                      <a:pt x="5675" y="16000"/>
                      <a:pt x="5808" y="15960"/>
                    </a:cubicBezTo>
                    <a:cubicBezTo>
                      <a:pt x="6703" y="15660"/>
                      <a:pt x="7635" y="15466"/>
                      <a:pt x="8583" y="15373"/>
                    </a:cubicBezTo>
                    <a:cubicBezTo>
                      <a:pt x="9441" y="15287"/>
                      <a:pt x="10399" y="15253"/>
                      <a:pt x="11013" y="14663"/>
                    </a:cubicBezTo>
                    <a:cubicBezTo>
                      <a:pt x="11334" y="14348"/>
                      <a:pt x="11519" y="13901"/>
                      <a:pt x="11507" y="13459"/>
                    </a:cubicBezTo>
                    <a:cubicBezTo>
                      <a:pt x="11488" y="12672"/>
                      <a:pt x="10917" y="11847"/>
                      <a:pt x="11275" y="11153"/>
                    </a:cubicBezTo>
                    <a:cubicBezTo>
                      <a:pt x="11402" y="10912"/>
                      <a:pt x="11627" y="10730"/>
                      <a:pt x="11760" y="10489"/>
                    </a:cubicBezTo>
                    <a:cubicBezTo>
                      <a:pt x="12090" y="9908"/>
                      <a:pt x="11800" y="9177"/>
                      <a:pt x="11513" y="8559"/>
                    </a:cubicBezTo>
                    <a:cubicBezTo>
                      <a:pt x="11248" y="7979"/>
                      <a:pt x="11090" y="7457"/>
                      <a:pt x="11214" y="6830"/>
                    </a:cubicBezTo>
                    <a:cubicBezTo>
                      <a:pt x="11328" y="6238"/>
                      <a:pt x="11680" y="5682"/>
                      <a:pt x="11754" y="5077"/>
                    </a:cubicBezTo>
                    <a:cubicBezTo>
                      <a:pt x="11831" y="4453"/>
                      <a:pt x="11529" y="3836"/>
                      <a:pt x="11155" y="3320"/>
                    </a:cubicBezTo>
                    <a:cubicBezTo>
                      <a:pt x="10781" y="2801"/>
                      <a:pt x="10324" y="2335"/>
                      <a:pt x="10028" y="1776"/>
                    </a:cubicBezTo>
                    <a:cubicBezTo>
                      <a:pt x="9732" y="1211"/>
                      <a:pt x="9605" y="532"/>
                      <a:pt x="9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5717;p72"/>
              <p:cNvSpPr/>
              <p:nvPr/>
            </p:nvSpPr>
            <p:spPr>
              <a:xfrm>
                <a:off x="6237029" y="1455816"/>
                <a:ext cx="549738" cy="1025788"/>
              </a:xfrm>
              <a:custGeom>
                <a:avLst/>
                <a:gdLst/>
                <a:ahLst/>
                <a:cxnLst/>
                <a:rect l="l" t="t" r="r" b="b"/>
                <a:pathLst>
                  <a:path w="7714" h="14394" extrusionOk="0">
                    <a:moveTo>
                      <a:pt x="6126" y="1"/>
                    </a:moveTo>
                    <a:cubicBezTo>
                      <a:pt x="6118" y="1"/>
                      <a:pt x="6110" y="1"/>
                      <a:pt x="6102" y="3"/>
                    </a:cubicBezTo>
                    <a:cubicBezTo>
                      <a:pt x="5895" y="46"/>
                      <a:pt x="5447" y="899"/>
                      <a:pt x="5296" y="1084"/>
                    </a:cubicBezTo>
                    <a:cubicBezTo>
                      <a:pt x="5021" y="1420"/>
                      <a:pt x="4737" y="1741"/>
                      <a:pt x="4431" y="2044"/>
                    </a:cubicBezTo>
                    <a:cubicBezTo>
                      <a:pt x="4043" y="2435"/>
                      <a:pt x="3573" y="2826"/>
                      <a:pt x="3018" y="2826"/>
                    </a:cubicBezTo>
                    <a:cubicBezTo>
                      <a:pt x="3004" y="2826"/>
                      <a:pt x="2989" y="2826"/>
                      <a:pt x="2974" y="2825"/>
                    </a:cubicBezTo>
                    <a:lnTo>
                      <a:pt x="2974" y="2825"/>
                    </a:lnTo>
                    <a:cubicBezTo>
                      <a:pt x="3206" y="3619"/>
                      <a:pt x="3128" y="4461"/>
                      <a:pt x="2959" y="5261"/>
                    </a:cubicBezTo>
                    <a:cubicBezTo>
                      <a:pt x="2854" y="5749"/>
                      <a:pt x="2705" y="6240"/>
                      <a:pt x="2403" y="6638"/>
                    </a:cubicBezTo>
                    <a:cubicBezTo>
                      <a:pt x="2119" y="7008"/>
                      <a:pt x="1676" y="7279"/>
                      <a:pt x="1206" y="7279"/>
                    </a:cubicBezTo>
                    <a:cubicBezTo>
                      <a:pt x="1170" y="7279"/>
                      <a:pt x="1133" y="7277"/>
                      <a:pt x="1097" y="7274"/>
                    </a:cubicBezTo>
                    <a:lnTo>
                      <a:pt x="1097" y="7274"/>
                    </a:lnTo>
                    <a:cubicBezTo>
                      <a:pt x="1545" y="7675"/>
                      <a:pt x="1684" y="8370"/>
                      <a:pt x="1421" y="8895"/>
                    </a:cubicBezTo>
                    <a:cubicBezTo>
                      <a:pt x="1224" y="9290"/>
                      <a:pt x="844" y="9559"/>
                      <a:pt x="569" y="9908"/>
                    </a:cubicBezTo>
                    <a:cubicBezTo>
                      <a:pt x="165" y="10420"/>
                      <a:pt x="19" y="11068"/>
                      <a:pt x="1" y="11732"/>
                    </a:cubicBezTo>
                    <a:cubicBezTo>
                      <a:pt x="66" y="11791"/>
                      <a:pt x="127" y="11853"/>
                      <a:pt x="195" y="11914"/>
                    </a:cubicBezTo>
                    <a:cubicBezTo>
                      <a:pt x="597" y="12303"/>
                      <a:pt x="1004" y="12779"/>
                      <a:pt x="1276" y="13267"/>
                    </a:cubicBezTo>
                    <a:cubicBezTo>
                      <a:pt x="1409" y="13514"/>
                      <a:pt x="1446" y="14097"/>
                      <a:pt x="1631" y="14279"/>
                    </a:cubicBezTo>
                    <a:cubicBezTo>
                      <a:pt x="1714" y="14360"/>
                      <a:pt x="1781" y="14393"/>
                      <a:pt x="1841" y="14393"/>
                    </a:cubicBezTo>
                    <a:cubicBezTo>
                      <a:pt x="1997" y="14393"/>
                      <a:pt x="2110" y="14175"/>
                      <a:pt x="2344" y="14008"/>
                    </a:cubicBezTo>
                    <a:cubicBezTo>
                      <a:pt x="2613" y="13813"/>
                      <a:pt x="2918" y="13668"/>
                      <a:pt x="3230" y="13551"/>
                    </a:cubicBezTo>
                    <a:cubicBezTo>
                      <a:pt x="3669" y="11779"/>
                      <a:pt x="4576" y="10099"/>
                      <a:pt x="6037" y="9006"/>
                    </a:cubicBezTo>
                    <a:cubicBezTo>
                      <a:pt x="5969" y="8980"/>
                      <a:pt x="5898" y="8973"/>
                      <a:pt x="5825" y="8973"/>
                    </a:cubicBezTo>
                    <a:cubicBezTo>
                      <a:pt x="5760" y="8973"/>
                      <a:pt x="5693" y="8978"/>
                      <a:pt x="5627" y="8978"/>
                    </a:cubicBezTo>
                    <a:cubicBezTo>
                      <a:pt x="5578" y="8978"/>
                      <a:pt x="5529" y="8976"/>
                      <a:pt x="5481" y="8966"/>
                    </a:cubicBezTo>
                    <a:cubicBezTo>
                      <a:pt x="5015" y="8867"/>
                      <a:pt x="4922" y="8247"/>
                      <a:pt x="4999" y="7787"/>
                    </a:cubicBezTo>
                    <a:cubicBezTo>
                      <a:pt x="5274" y="6187"/>
                      <a:pt x="6293" y="4739"/>
                      <a:pt x="7713" y="3927"/>
                    </a:cubicBezTo>
                    <a:cubicBezTo>
                      <a:pt x="7303" y="3903"/>
                      <a:pt x="6948" y="3615"/>
                      <a:pt x="6744" y="3263"/>
                    </a:cubicBezTo>
                    <a:cubicBezTo>
                      <a:pt x="6543" y="2912"/>
                      <a:pt x="6469" y="2507"/>
                      <a:pt x="6423" y="2112"/>
                    </a:cubicBezTo>
                    <a:cubicBezTo>
                      <a:pt x="6386" y="1770"/>
                      <a:pt x="6492" y="1"/>
                      <a:pt x="6126" y="1"/>
                    </a:cubicBezTo>
                    <a:close/>
                  </a:path>
                </a:pathLst>
              </a:custGeom>
              <a:solidFill>
                <a:srgbClr val="FFF6F1">
                  <a:alpha val="24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5718;p72"/>
              <p:cNvSpPr/>
              <p:nvPr/>
            </p:nvSpPr>
            <p:spPr>
              <a:xfrm>
                <a:off x="6294042" y="1397663"/>
                <a:ext cx="411270" cy="1306715"/>
              </a:xfrm>
              <a:custGeom>
                <a:avLst/>
                <a:gdLst/>
                <a:ahLst/>
                <a:cxnLst/>
                <a:rect l="l" t="t" r="r" b="b"/>
                <a:pathLst>
                  <a:path w="5771" h="18336" extrusionOk="0">
                    <a:moveTo>
                      <a:pt x="5712" y="1"/>
                    </a:moveTo>
                    <a:cubicBezTo>
                      <a:pt x="4910" y="1563"/>
                      <a:pt x="4243" y="3193"/>
                      <a:pt x="3644" y="4848"/>
                    </a:cubicBezTo>
                    <a:cubicBezTo>
                      <a:pt x="3063" y="6506"/>
                      <a:pt x="992" y="13536"/>
                      <a:pt x="624" y="15268"/>
                    </a:cubicBezTo>
                    <a:cubicBezTo>
                      <a:pt x="510" y="15824"/>
                      <a:pt x="402" y="16383"/>
                      <a:pt x="306" y="16948"/>
                    </a:cubicBezTo>
                    <a:cubicBezTo>
                      <a:pt x="251" y="17260"/>
                      <a:pt x="1" y="17754"/>
                      <a:pt x="78" y="18065"/>
                    </a:cubicBezTo>
                    <a:cubicBezTo>
                      <a:pt x="111" y="18205"/>
                      <a:pt x="241" y="18335"/>
                      <a:pt x="385" y="18335"/>
                    </a:cubicBezTo>
                    <a:cubicBezTo>
                      <a:pt x="400" y="18335"/>
                      <a:pt x="415" y="18334"/>
                      <a:pt x="430" y="18331"/>
                    </a:cubicBezTo>
                    <a:cubicBezTo>
                      <a:pt x="522" y="18312"/>
                      <a:pt x="593" y="18235"/>
                      <a:pt x="649" y="18158"/>
                    </a:cubicBezTo>
                    <a:cubicBezTo>
                      <a:pt x="1131" y="17460"/>
                      <a:pt x="1019" y="16195"/>
                      <a:pt x="1161" y="15376"/>
                    </a:cubicBezTo>
                    <a:cubicBezTo>
                      <a:pt x="1455" y="13660"/>
                      <a:pt x="3455" y="6627"/>
                      <a:pt x="3968" y="4956"/>
                    </a:cubicBezTo>
                    <a:cubicBezTo>
                      <a:pt x="4474" y="3286"/>
                      <a:pt x="5070" y="1637"/>
                      <a:pt x="5771" y="32"/>
                    </a:cubicBezTo>
                    <a:lnTo>
                      <a:pt x="5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5719;p72"/>
              <p:cNvSpPr/>
              <p:nvPr/>
            </p:nvSpPr>
            <p:spPr>
              <a:xfrm>
                <a:off x="6496010" y="1730618"/>
                <a:ext cx="378061" cy="197262"/>
              </a:xfrm>
              <a:custGeom>
                <a:avLst/>
                <a:gdLst/>
                <a:ahLst/>
                <a:cxnLst/>
                <a:rect l="l" t="t" r="r" b="b"/>
                <a:pathLst>
                  <a:path w="5305" h="2768" extrusionOk="0">
                    <a:moveTo>
                      <a:pt x="5246" y="0"/>
                    </a:moveTo>
                    <a:cubicBezTo>
                      <a:pt x="1705" y="176"/>
                      <a:pt x="35" y="2655"/>
                      <a:pt x="16" y="2680"/>
                    </a:cubicBezTo>
                    <a:cubicBezTo>
                      <a:pt x="1" y="2708"/>
                      <a:pt x="7" y="2742"/>
                      <a:pt x="35" y="2757"/>
                    </a:cubicBezTo>
                    <a:lnTo>
                      <a:pt x="38" y="2764"/>
                    </a:lnTo>
                    <a:cubicBezTo>
                      <a:pt x="44" y="2766"/>
                      <a:pt x="51" y="2768"/>
                      <a:pt x="58" y="2768"/>
                    </a:cubicBezTo>
                    <a:cubicBezTo>
                      <a:pt x="76" y="2768"/>
                      <a:pt x="95" y="2759"/>
                      <a:pt x="106" y="2742"/>
                    </a:cubicBezTo>
                    <a:cubicBezTo>
                      <a:pt x="124" y="2720"/>
                      <a:pt x="1767" y="287"/>
                      <a:pt x="5249" y="111"/>
                    </a:cubicBezTo>
                    <a:cubicBezTo>
                      <a:pt x="5283"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5720;p72"/>
              <p:cNvSpPr/>
              <p:nvPr/>
            </p:nvSpPr>
            <p:spPr>
              <a:xfrm>
                <a:off x="6396808" y="2088159"/>
                <a:ext cx="378061" cy="197475"/>
              </a:xfrm>
              <a:custGeom>
                <a:avLst/>
                <a:gdLst/>
                <a:ahLst/>
                <a:cxnLst/>
                <a:rect l="l" t="t" r="r" b="b"/>
                <a:pathLst>
                  <a:path w="5305" h="2771" extrusionOk="0">
                    <a:moveTo>
                      <a:pt x="5246" y="0"/>
                    </a:moveTo>
                    <a:cubicBezTo>
                      <a:pt x="1702" y="176"/>
                      <a:pt x="31" y="2659"/>
                      <a:pt x="16" y="2680"/>
                    </a:cubicBezTo>
                    <a:cubicBezTo>
                      <a:pt x="0" y="2708"/>
                      <a:pt x="7" y="2742"/>
                      <a:pt x="31" y="2757"/>
                    </a:cubicBezTo>
                    <a:lnTo>
                      <a:pt x="37" y="2764"/>
                    </a:lnTo>
                    <a:cubicBezTo>
                      <a:pt x="45" y="2769"/>
                      <a:pt x="54" y="2771"/>
                      <a:pt x="63" y="2771"/>
                    </a:cubicBezTo>
                    <a:cubicBezTo>
                      <a:pt x="80" y="2771"/>
                      <a:pt x="97" y="2761"/>
                      <a:pt x="105" y="2742"/>
                    </a:cubicBezTo>
                    <a:cubicBezTo>
                      <a:pt x="124" y="2720"/>
                      <a:pt x="1763" y="284"/>
                      <a:pt x="5249" y="111"/>
                    </a:cubicBezTo>
                    <a:cubicBezTo>
                      <a:pt x="5280" y="111"/>
                      <a:pt x="5305" y="84"/>
                      <a:pt x="5305" y="53"/>
                    </a:cubicBezTo>
                    <a:cubicBezTo>
                      <a:pt x="5305" y="22"/>
                      <a:pt x="5277" y="0"/>
                      <a:pt x="5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5721;p72"/>
              <p:cNvSpPr/>
              <p:nvPr/>
            </p:nvSpPr>
            <p:spPr>
              <a:xfrm>
                <a:off x="6424958" y="1596139"/>
                <a:ext cx="104831" cy="289265"/>
              </a:xfrm>
              <a:custGeom>
                <a:avLst/>
                <a:gdLst/>
                <a:ahLst/>
                <a:cxnLst/>
                <a:rect l="l" t="t" r="r" b="b"/>
                <a:pathLst>
                  <a:path w="1471" h="4059" extrusionOk="0">
                    <a:moveTo>
                      <a:pt x="65" y="1"/>
                    </a:moveTo>
                    <a:cubicBezTo>
                      <a:pt x="54" y="1"/>
                      <a:pt x="42" y="4"/>
                      <a:pt x="31" y="10"/>
                    </a:cubicBezTo>
                    <a:cubicBezTo>
                      <a:pt x="4" y="29"/>
                      <a:pt x="1" y="60"/>
                      <a:pt x="16" y="87"/>
                    </a:cubicBezTo>
                    <a:cubicBezTo>
                      <a:pt x="1356" y="2045"/>
                      <a:pt x="1220" y="3977"/>
                      <a:pt x="1220" y="3996"/>
                    </a:cubicBezTo>
                    <a:cubicBezTo>
                      <a:pt x="1220" y="4021"/>
                      <a:pt x="1232" y="4039"/>
                      <a:pt x="1251" y="4052"/>
                    </a:cubicBezTo>
                    <a:lnTo>
                      <a:pt x="1273" y="4058"/>
                    </a:lnTo>
                    <a:cubicBezTo>
                      <a:pt x="1276" y="4058"/>
                      <a:pt x="1279" y="4059"/>
                      <a:pt x="1282" y="4059"/>
                    </a:cubicBezTo>
                    <a:cubicBezTo>
                      <a:pt x="1308" y="4059"/>
                      <a:pt x="1328" y="4036"/>
                      <a:pt x="1331" y="4008"/>
                    </a:cubicBezTo>
                    <a:cubicBezTo>
                      <a:pt x="1331" y="3990"/>
                      <a:pt x="1470" y="2017"/>
                      <a:pt x="109" y="26"/>
                    </a:cubicBezTo>
                    <a:cubicBezTo>
                      <a:pt x="97" y="9"/>
                      <a:pt x="81"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5722;p72"/>
              <p:cNvSpPr/>
              <p:nvPr/>
            </p:nvSpPr>
            <p:spPr>
              <a:xfrm>
                <a:off x="6210019" y="1871867"/>
                <a:ext cx="205101" cy="380484"/>
              </a:xfrm>
              <a:custGeom>
                <a:avLst/>
                <a:gdLst/>
                <a:ahLst/>
                <a:cxnLst/>
                <a:rect l="l" t="t" r="r" b="b"/>
                <a:pathLst>
                  <a:path w="2878" h="5339" extrusionOk="0">
                    <a:moveTo>
                      <a:pt x="63" y="1"/>
                    </a:moveTo>
                    <a:cubicBezTo>
                      <a:pt x="47" y="1"/>
                      <a:pt x="32" y="7"/>
                      <a:pt x="22" y="19"/>
                    </a:cubicBezTo>
                    <a:cubicBezTo>
                      <a:pt x="0" y="44"/>
                      <a:pt x="6" y="78"/>
                      <a:pt x="28" y="96"/>
                    </a:cubicBezTo>
                    <a:cubicBezTo>
                      <a:pt x="2760" y="2301"/>
                      <a:pt x="2699" y="5249"/>
                      <a:pt x="2699" y="5280"/>
                    </a:cubicBezTo>
                    <a:cubicBezTo>
                      <a:pt x="2699" y="5305"/>
                      <a:pt x="2711" y="5323"/>
                      <a:pt x="2729" y="5329"/>
                    </a:cubicBezTo>
                    <a:lnTo>
                      <a:pt x="2754" y="5339"/>
                    </a:lnTo>
                    <a:cubicBezTo>
                      <a:pt x="2785" y="5339"/>
                      <a:pt x="2813" y="5314"/>
                      <a:pt x="2813" y="5283"/>
                    </a:cubicBezTo>
                    <a:cubicBezTo>
                      <a:pt x="2813" y="5252"/>
                      <a:pt x="2878" y="2251"/>
                      <a:pt x="99" y="13"/>
                    </a:cubicBezTo>
                    <a:cubicBezTo>
                      <a:pt x="88" y="5"/>
                      <a:pt x="75"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 name="Google Shape;5723;p72"/>
            <p:cNvGrpSpPr/>
            <p:nvPr/>
          </p:nvGrpSpPr>
          <p:grpSpPr>
            <a:xfrm rot="-5267009" flipH="1">
              <a:off x="8079342" y="4332935"/>
              <a:ext cx="737420" cy="1527202"/>
              <a:chOff x="5682507" y="1165906"/>
              <a:chExt cx="695618" cy="1440766"/>
            </a:xfrm>
          </p:grpSpPr>
          <p:sp>
            <p:nvSpPr>
              <p:cNvPr id="135" name="Google Shape;5724;p72"/>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5725;p72"/>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5726;p72"/>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1"/>
        <p:cNvGrpSpPr/>
        <p:nvPr/>
      </p:nvGrpSpPr>
      <p:grpSpPr>
        <a:xfrm>
          <a:off x="0" y="0"/>
          <a:ext cx="0" cy="0"/>
          <a:chOff x="0" y="0"/>
          <a:chExt cx="0" cy="0"/>
        </a:xfrm>
      </p:grpSpPr>
      <p:grpSp>
        <p:nvGrpSpPr>
          <p:cNvPr id="3842" name="Google Shape;3842;p42"/>
          <p:cNvGrpSpPr/>
          <p:nvPr/>
        </p:nvGrpSpPr>
        <p:grpSpPr>
          <a:xfrm>
            <a:off x="-792713" y="236250"/>
            <a:ext cx="8214128" cy="4670979"/>
            <a:chOff x="400703" y="236263"/>
            <a:chExt cx="4938453" cy="4670979"/>
          </a:xfrm>
        </p:grpSpPr>
        <p:sp>
          <p:nvSpPr>
            <p:cNvPr id="3843" name="Google Shape;3843;p42"/>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rgbClr val="DC9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4" name="Google Shape;3844;p42"/>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5" name="Google Shape;3845;p42"/>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6" name="Google Shape;3846;p42"/>
            <p:cNvSpPr/>
            <p:nvPr/>
          </p:nvSpPr>
          <p:spPr>
            <a:xfrm>
              <a:off x="495357" y="371038"/>
              <a:ext cx="4738408" cy="4014497"/>
            </a:xfrm>
            <a:custGeom>
              <a:avLst/>
              <a:gdLst/>
              <a:ahLst/>
              <a:cxnLst/>
              <a:rect l="l" t="t" r="r" b="b"/>
              <a:pathLst>
                <a:path w="41660" h="35998" extrusionOk="0">
                  <a:moveTo>
                    <a:pt x="1" y="1"/>
                  </a:moveTo>
                  <a:lnTo>
                    <a:pt x="3730" y="35997"/>
                  </a:lnTo>
                  <a:lnTo>
                    <a:pt x="38096" y="34688"/>
                  </a:lnTo>
                  <a:lnTo>
                    <a:pt x="41659" y="91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7" name="Google Shape;3847;p42"/>
            <p:cNvSpPr/>
            <p:nvPr/>
          </p:nvSpPr>
          <p:spPr>
            <a:xfrm>
              <a:off x="636481" y="4332341"/>
              <a:ext cx="4456190" cy="423513"/>
            </a:xfrm>
            <a:custGeom>
              <a:avLst/>
              <a:gdLst/>
              <a:ahLst/>
              <a:cxnLst/>
              <a:rect l="l" t="t" r="r" b="b"/>
              <a:pathLst>
                <a:path w="39973" h="3799" extrusionOk="0">
                  <a:moveTo>
                    <a:pt x="39973" y="1"/>
                  </a:moveTo>
                  <a:lnTo>
                    <a:pt x="0" y="1455"/>
                  </a:lnTo>
                  <a:lnTo>
                    <a:pt x="797" y="3798"/>
                  </a:lnTo>
                  <a:lnTo>
                    <a:pt x="39383" y="2733"/>
                  </a:lnTo>
                  <a:lnTo>
                    <a:pt x="39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8" name="Google Shape;3848;p42"/>
            <p:cNvSpPr/>
            <p:nvPr/>
          </p:nvSpPr>
          <p:spPr>
            <a:xfrm>
              <a:off x="546294" y="4369909"/>
              <a:ext cx="4685839" cy="537334"/>
            </a:xfrm>
            <a:custGeom>
              <a:avLst/>
              <a:gdLst/>
              <a:ahLst/>
              <a:cxnLst/>
              <a:rect l="l" t="t" r="r" b="b"/>
              <a:pathLst>
                <a:path w="42033" h="4820" extrusionOk="0">
                  <a:moveTo>
                    <a:pt x="42029" y="0"/>
                  </a:moveTo>
                  <a:lnTo>
                    <a:pt x="182" y="2044"/>
                  </a:lnTo>
                  <a:lnTo>
                    <a:pt x="185" y="2149"/>
                  </a:lnTo>
                  <a:lnTo>
                    <a:pt x="35873" y="401"/>
                  </a:lnTo>
                  <a:lnTo>
                    <a:pt x="0" y="2760"/>
                  </a:lnTo>
                  <a:lnTo>
                    <a:pt x="9" y="2859"/>
                  </a:lnTo>
                  <a:lnTo>
                    <a:pt x="40004" y="1232"/>
                  </a:lnTo>
                  <a:lnTo>
                    <a:pt x="8281" y="4715"/>
                  </a:lnTo>
                  <a:lnTo>
                    <a:pt x="8290" y="4820"/>
                  </a:lnTo>
                  <a:lnTo>
                    <a:pt x="41501" y="1167"/>
                  </a:lnTo>
                  <a:lnTo>
                    <a:pt x="41492" y="1065"/>
                  </a:lnTo>
                  <a:lnTo>
                    <a:pt x="4143" y="2590"/>
                  </a:lnTo>
                  <a:lnTo>
                    <a:pt x="42032" y="99"/>
                  </a:lnTo>
                  <a:lnTo>
                    <a:pt x="420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49" name="Google Shape;3849;p42"/>
          <p:cNvSpPr txBox="1">
            <a:spLocks noGrp="1"/>
          </p:cNvSpPr>
          <p:nvPr>
            <p:ph type="title"/>
          </p:nvPr>
        </p:nvSpPr>
        <p:spPr>
          <a:xfrm>
            <a:off x="715366" y="2277139"/>
            <a:ext cx="4872223" cy="7833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en-US" dirty="0"/>
              <a:t>Everyday English</a:t>
            </a:r>
            <a:endParaRPr lang="en-US" dirty="0"/>
          </a:p>
        </p:txBody>
      </p:sp>
      <p:sp>
        <p:nvSpPr>
          <p:cNvPr id="3850" name="Google Shape;3850;p42"/>
          <p:cNvSpPr txBox="1">
            <a:spLocks noGrp="1"/>
          </p:cNvSpPr>
          <p:nvPr>
            <p:ph type="title" idx="2"/>
          </p:nvPr>
        </p:nvSpPr>
        <p:spPr>
          <a:xfrm>
            <a:off x="2417775" y="1035300"/>
            <a:ext cx="1468200" cy="12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3851" name="Google Shape;3851;p42"/>
          <p:cNvSpPr txBox="1">
            <a:spLocks noGrp="1"/>
          </p:cNvSpPr>
          <p:nvPr>
            <p:ph type="subTitle" idx="1"/>
          </p:nvPr>
        </p:nvSpPr>
        <p:spPr>
          <a:xfrm>
            <a:off x="1016925" y="3188200"/>
            <a:ext cx="4269900" cy="44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Asking for repetition and responding</a:t>
            </a:r>
            <a:endParaRPr lang="en-US" dirty="0"/>
          </a:p>
        </p:txBody>
      </p:sp>
      <p:grpSp>
        <p:nvGrpSpPr>
          <p:cNvPr id="3852" name="Google Shape;3852;p42"/>
          <p:cNvGrpSpPr/>
          <p:nvPr/>
        </p:nvGrpSpPr>
        <p:grpSpPr>
          <a:xfrm>
            <a:off x="5753552" y="1355913"/>
            <a:ext cx="4085418" cy="4181255"/>
            <a:chOff x="5753552" y="1355913"/>
            <a:chExt cx="4085418" cy="4181255"/>
          </a:xfrm>
        </p:grpSpPr>
        <p:grpSp>
          <p:nvGrpSpPr>
            <p:cNvPr id="3853" name="Google Shape;3853;p42"/>
            <p:cNvGrpSpPr/>
            <p:nvPr/>
          </p:nvGrpSpPr>
          <p:grpSpPr>
            <a:xfrm>
              <a:off x="6910486" y="3553773"/>
              <a:ext cx="2928484" cy="1635463"/>
              <a:chOff x="654976" y="3557021"/>
              <a:chExt cx="916383" cy="511770"/>
            </a:xfrm>
          </p:grpSpPr>
          <p:sp>
            <p:nvSpPr>
              <p:cNvPr id="3854" name="Google Shape;3854;p42"/>
              <p:cNvSpPr/>
              <p:nvPr/>
            </p:nvSpPr>
            <p:spPr>
              <a:xfrm>
                <a:off x="654976" y="3578788"/>
                <a:ext cx="877480" cy="489412"/>
              </a:xfrm>
              <a:custGeom>
                <a:avLst/>
                <a:gdLst/>
                <a:ahLst/>
                <a:cxnLst/>
                <a:rect l="l" t="t" r="r" b="b"/>
                <a:pathLst>
                  <a:path w="25759" h="14367" extrusionOk="0">
                    <a:moveTo>
                      <a:pt x="0" y="1"/>
                    </a:moveTo>
                    <a:lnTo>
                      <a:pt x="0" y="14366"/>
                    </a:lnTo>
                    <a:lnTo>
                      <a:pt x="5400" y="14366"/>
                    </a:lnTo>
                    <a:lnTo>
                      <a:pt x="5400" y="3020"/>
                    </a:lnTo>
                    <a:lnTo>
                      <a:pt x="14184" y="3020"/>
                    </a:lnTo>
                    <a:lnTo>
                      <a:pt x="14184" y="14184"/>
                    </a:lnTo>
                    <a:lnTo>
                      <a:pt x="20405" y="14184"/>
                    </a:lnTo>
                    <a:lnTo>
                      <a:pt x="20405" y="14366"/>
                    </a:lnTo>
                    <a:lnTo>
                      <a:pt x="25759" y="14366"/>
                    </a:lnTo>
                    <a:lnTo>
                      <a:pt x="257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5" name="Google Shape;3855;p42"/>
              <p:cNvSpPr/>
              <p:nvPr/>
            </p:nvSpPr>
            <p:spPr>
              <a:xfrm>
                <a:off x="654976" y="3557021"/>
                <a:ext cx="916383" cy="38936"/>
              </a:xfrm>
              <a:custGeom>
                <a:avLst/>
                <a:gdLst/>
                <a:ahLst/>
                <a:cxnLst/>
                <a:rect l="l" t="t" r="r" b="b"/>
                <a:pathLst>
                  <a:path w="26901" h="1143" extrusionOk="0">
                    <a:moveTo>
                      <a:pt x="0" y="0"/>
                    </a:moveTo>
                    <a:lnTo>
                      <a:pt x="0" y="1143"/>
                    </a:lnTo>
                    <a:lnTo>
                      <a:pt x="26901" y="1143"/>
                    </a:lnTo>
                    <a:lnTo>
                      <a:pt x="26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6" name="Google Shape;3856;p42"/>
              <p:cNvSpPr/>
              <p:nvPr/>
            </p:nvSpPr>
            <p:spPr>
              <a:xfrm>
                <a:off x="1138125" y="3681525"/>
                <a:ext cx="211971" cy="387266"/>
              </a:xfrm>
              <a:custGeom>
                <a:avLst/>
                <a:gdLst/>
                <a:ahLst/>
                <a:cxnLst/>
                <a:rect l="l" t="t" r="r" b="b"/>
                <a:pathLst>
                  <a:path w="6223" h="11162" extrusionOk="0">
                    <a:moveTo>
                      <a:pt x="1" y="1"/>
                    </a:moveTo>
                    <a:lnTo>
                      <a:pt x="1" y="11162"/>
                    </a:lnTo>
                    <a:lnTo>
                      <a:pt x="6222" y="11162"/>
                    </a:lnTo>
                    <a:lnTo>
                      <a:pt x="6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57" name="Google Shape;3857;p42"/>
            <p:cNvGrpSpPr/>
            <p:nvPr/>
          </p:nvGrpSpPr>
          <p:grpSpPr>
            <a:xfrm flipH="1">
              <a:off x="5753552" y="1355913"/>
              <a:ext cx="2444880" cy="4181255"/>
              <a:chOff x="1905539" y="975745"/>
              <a:chExt cx="822499" cy="1406646"/>
            </a:xfrm>
          </p:grpSpPr>
          <p:sp>
            <p:nvSpPr>
              <p:cNvPr id="3858" name="Google Shape;3858;p42"/>
              <p:cNvSpPr/>
              <p:nvPr/>
            </p:nvSpPr>
            <p:spPr>
              <a:xfrm>
                <a:off x="2144062" y="1752120"/>
                <a:ext cx="123315" cy="83050"/>
              </a:xfrm>
              <a:custGeom>
                <a:avLst/>
                <a:gdLst/>
                <a:ahLst/>
                <a:cxnLst/>
                <a:rect l="l" t="t" r="r" b="b"/>
                <a:pathLst>
                  <a:path w="3620" h="2438" extrusionOk="0">
                    <a:moveTo>
                      <a:pt x="2554" y="1"/>
                    </a:moveTo>
                    <a:cubicBezTo>
                      <a:pt x="2380" y="1"/>
                      <a:pt x="2205" y="54"/>
                      <a:pt x="2054" y="162"/>
                    </a:cubicBezTo>
                    <a:lnTo>
                      <a:pt x="1" y="1653"/>
                    </a:lnTo>
                    <a:lnTo>
                      <a:pt x="1" y="2438"/>
                    </a:lnTo>
                    <a:lnTo>
                      <a:pt x="7" y="2438"/>
                    </a:lnTo>
                    <a:lnTo>
                      <a:pt x="2776" y="1697"/>
                    </a:lnTo>
                    <a:cubicBezTo>
                      <a:pt x="3388" y="1536"/>
                      <a:pt x="3619" y="780"/>
                      <a:pt x="3202" y="298"/>
                    </a:cubicBezTo>
                    <a:cubicBezTo>
                      <a:pt x="3034" y="103"/>
                      <a:pt x="2795" y="1"/>
                      <a:pt x="2554" y="1"/>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9" name="Google Shape;3859;p42"/>
              <p:cNvSpPr/>
              <p:nvPr/>
            </p:nvSpPr>
            <p:spPr>
              <a:xfrm>
                <a:off x="2200337" y="1085775"/>
                <a:ext cx="245404" cy="157210"/>
              </a:xfrm>
              <a:custGeom>
                <a:avLst/>
                <a:gdLst/>
                <a:ahLst/>
                <a:cxnLst/>
                <a:rect l="l" t="t" r="r" b="b"/>
                <a:pathLst>
                  <a:path w="7204" h="4615" extrusionOk="0">
                    <a:moveTo>
                      <a:pt x="2044" y="1"/>
                    </a:moveTo>
                    <a:cubicBezTo>
                      <a:pt x="2044" y="1"/>
                      <a:pt x="1" y="3579"/>
                      <a:pt x="516" y="4123"/>
                    </a:cubicBezTo>
                    <a:cubicBezTo>
                      <a:pt x="794" y="4417"/>
                      <a:pt x="2554" y="4614"/>
                      <a:pt x="4159" y="4614"/>
                    </a:cubicBezTo>
                    <a:cubicBezTo>
                      <a:pt x="5529" y="4614"/>
                      <a:pt x="6787" y="4471"/>
                      <a:pt x="6916" y="4123"/>
                    </a:cubicBezTo>
                    <a:cubicBezTo>
                      <a:pt x="7204" y="3363"/>
                      <a:pt x="5867" y="408"/>
                      <a:pt x="5867" y="408"/>
                    </a:cubicBezTo>
                    <a:lnTo>
                      <a:pt x="2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0" name="Google Shape;3860;p42"/>
              <p:cNvSpPr/>
              <p:nvPr/>
            </p:nvSpPr>
            <p:spPr>
              <a:xfrm>
                <a:off x="2237877" y="975745"/>
                <a:ext cx="211101" cy="159186"/>
              </a:xfrm>
              <a:custGeom>
                <a:avLst/>
                <a:gdLst/>
                <a:ahLst/>
                <a:cxnLst/>
                <a:rect l="l" t="t" r="r" b="b"/>
                <a:pathLst>
                  <a:path w="6197" h="4673" extrusionOk="0">
                    <a:moveTo>
                      <a:pt x="2945" y="0"/>
                    </a:moveTo>
                    <a:cubicBezTo>
                      <a:pt x="2923" y="0"/>
                      <a:pt x="2901" y="1"/>
                      <a:pt x="2878" y="1"/>
                    </a:cubicBezTo>
                    <a:cubicBezTo>
                      <a:pt x="853" y="60"/>
                      <a:pt x="1" y="1749"/>
                      <a:pt x="411" y="3209"/>
                    </a:cubicBezTo>
                    <a:cubicBezTo>
                      <a:pt x="812" y="4619"/>
                      <a:pt x="1911" y="4642"/>
                      <a:pt x="1982" y="4642"/>
                    </a:cubicBezTo>
                    <a:cubicBezTo>
                      <a:pt x="1985" y="4642"/>
                      <a:pt x="1986" y="4642"/>
                      <a:pt x="1986" y="4642"/>
                    </a:cubicBezTo>
                    <a:cubicBezTo>
                      <a:pt x="2175" y="4663"/>
                      <a:pt x="2354" y="4673"/>
                      <a:pt x="2525" y="4673"/>
                    </a:cubicBezTo>
                    <a:cubicBezTo>
                      <a:pt x="6197" y="4673"/>
                      <a:pt x="5665"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1" name="Google Shape;3861;p42"/>
              <p:cNvSpPr/>
              <p:nvPr/>
            </p:nvSpPr>
            <p:spPr>
              <a:xfrm>
                <a:off x="2180886" y="1737268"/>
                <a:ext cx="160310" cy="629964"/>
              </a:xfrm>
              <a:custGeom>
                <a:avLst/>
                <a:gdLst/>
                <a:ahLst/>
                <a:cxnLst/>
                <a:rect l="l" t="t" r="r" b="b"/>
                <a:pathLst>
                  <a:path w="4706" h="18493" extrusionOk="0">
                    <a:moveTo>
                      <a:pt x="3718" y="0"/>
                    </a:moveTo>
                    <a:cubicBezTo>
                      <a:pt x="2740" y="0"/>
                      <a:pt x="663" y="538"/>
                      <a:pt x="355" y="1849"/>
                    </a:cubicBezTo>
                    <a:cubicBezTo>
                      <a:pt x="0" y="3392"/>
                      <a:pt x="1723" y="17354"/>
                      <a:pt x="1776" y="17780"/>
                    </a:cubicBezTo>
                    <a:cubicBezTo>
                      <a:pt x="1831" y="18209"/>
                      <a:pt x="3452" y="18493"/>
                      <a:pt x="3452" y="18493"/>
                    </a:cubicBezTo>
                    <a:cubicBezTo>
                      <a:pt x="3452" y="18493"/>
                      <a:pt x="4706" y="262"/>
                      <a:pt x="4116" y="49"/>
                    </a:cubicBezTo>
                    <a:cubicBezTo>
                      <a:pt x="4028" y="17"/>
                      <a:pt x="3890" y="0"/>
                      <a:pt x="3718"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2" name="Google Shape;3862;p42"/>
              <p:cNvSpPr/>
              <p:nvPr/>
            </p:nvSpPr>
            <p:spPr>
              <a:xfrm>
                <a:off x="2316363" y="1658476"/>
                <a:ext cx="229189" cy="709915"/>
              </a:xfrm>
              <a:custGeom>
                <a:avLst/>
                <a:gdLst/>
                <a:ahLst/>
                <a:cxnLst/>
                <a:rect l="l" t="t" r="r" b="b"/>
                <a:pathLst>
                  <a:path w="6728" h="20840" extrusionOk="0">
                    <a:moveTo>
                      <a:pt x="4519" y="0"/>
                    </a:moveTo>
                    <a:cubicBezTo>
                      <a:pt x="3365" y="0"/>
                      <a:pt x="972" y="2709"/>
                      <a:pt x="528" y="2995"/>
                    </a:cubicBezTo>
                    <a:cubicBezTo>
                      <a:pt x="0" y="3331"/>
                      <a:pt x="5215" y="20840"/>
                      <a:pt x="5215" y="20840"/>
                    </a:cubicBezTo>
                    <a:cubicBezTo>
                      <a:pt x="5215" y="20840"/>
                      <a:pt x="6728" y="20198"/>
                      <a:pt x="6684" y="19769"/>
                    </a:cubicBezTo>
                    <a:cubicBezTo>
                      <a:pt x="6644" y="19342"/>
                      <a:pt x="5702" y="1744"/>
                      <a:pt x="5017" y="321"/>
                    </a:cubicBezTo>
                    <a:cubicBezTo>
                      <a:pt x="4909" y="96"/>
                      <a:pt x="4736" y="0"/>
                      <a:pt x="4519"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3" name="Google Shape;3863;p42"/>
              <p:cNvSpPr/>
              <p:nvPr/>
            </p:nvSpPr>
            <p:spPr>
              <a:xfrm>
                <a:off x="2464103" y="1910352"/>
                <a:ext cx="101003" cy="472039"/>
              </a:xfrm>
              <a:custGeom>
                <a:avLst/>
                <a:gdLst/>
                <a:ahLst/>
                <a:cxnLst/>
                <a:rect l="l" t="t" r="r" b="b"/>
                <a:pathLst>
                  <a:path w="2965" h="13857" extrusionOk="0">
                    <a:moveTo>
                      <a:pt x="1532" y="0"/>
                    </a:moveTo>
                    <a:cubicBezTo>
                      <a:pt x="1532" y="0"/>
                      <a:pt x="742" y="528"/>
                      <a:pt x="325" y="1278"/>
                    </a:cubicBezTo>
                    <a:cubicBezTo>
                      <a:pt x="1" y="1862"/>
                      <a:pt x="1807" y="12952"/>
                      <a:pt x="2057" y="13412"/>
                    </a:cubicBezTo>
                    <a:cubicBezTo>
                      <a:pt x="2291" y="13843"/>
                      <a:pt x="2884" y="13857"/>
                      <a:pt x="2957" y="13857"/>
                    </a:cubicBezTo>
                    <a:cubicBezTo>
                      <a:pt x="2962" y="13857"/>
                      <a:pt x="2965" y="13857"/>
                      <a:pt x="2965" y="13857"/>
                    </a:cubicBezTo>
                    <a:cubicBezTo>
                      <a:pt x="2965" y="13857"/>
                      <a:pt x="2644" y="13684"/>
                      <a:pt x="2529" y="13381"/>
                    </a:cubicBezTo>
                    <a:cubicBezTo>
                      <a:pt x="2366" y="12964"/>
                      <a:pt x="1532" y="0"/>
                      <a:pt x="1532"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4" name="Google Shape;3864;p42"/>
              <p:cNvSpPr/>
              <p:nvPr/>
            </p:nvSpPr>
            <p:spPr>
              <a:xfrm>
                <a:off x="2274803" y="1934436"/>
                <a:ext cx="53141" cy="445093"/>
              </a:xfrm>
              <a:custGeom>
                <a:avLst/>
                <a:gdLst/>
                <a:ahLst/>
                <a:cxnLst/>
                <a:rect l="l" t="t" r="r" b="b"/>
                <a:pathLst>
                  <a:path w="1560" h="13066" extrusionOk="0">
                    <a:moveTo>
                      <a:pt x="1421" y="0"/>
                    </a:moveTo>
                    <a:lnTo>
                      <a:pt x="1421" y="0"/>
                    </a:lnTo>
                    <a:cubicBezTo>
                      <a:pt x="1421" y="0"/>
                      <a:pt x="436" y="1834"/>
                      <a:pt x="124" y="3909"/>
                    </a:cubicBezTo>
                    <a:cubicBezTo>
                      <a:pt x="0" y="4739"/>
                      <a:pt x="235" y="12313"/>
                      <a:pt x="204" y="12714"/>
                    </a:cubicBezTo>
                    <a:cubicBezTo>
                      <a:pt x="177" y="13032"/>
                      <a:pt x="492" y="13065"/>
                      <a:pt x="623" y="13065"/>
                    </a:cubicBezTo>
                    <a:cubicBezTo>
                      <a:pt x="658" y="13065"/>
                      <a:pt x="680" y="13063"/>
                      <a:pt x="680" y="13063"/>
                    </a:cubicBezTo>
                    <a:cubicBezTo>
                      <a:pt x="680" y="13063"/>
                      <a:pt x="1560" y="537"/>
                      <a:pt x="1421"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5" name="Google Shape;3865;p42"/>
              <p:cNvSpPr/>
              <p:nvPr/>
            </p:nvSpPr>
            <p:spPr>
              <a:xfrm>
                <a:off x="2133468" y="1056240"/>
                <a:ext cx="421146" cy="381290"/>
              </a:xfrm>
              <a:custGeom>
                <a:avLst/>
                <a:gdLst/>
                <a:ahLst/>
                <a:cxnLst/>
                <a:rect l="l" t="t" r="r" b="b"/>
                <a:pathLst>
                  <a:path w="12363" h="11193" extrusionOk="0">
                    <a:moveTo>
                      <a:pt x="6641" y="0"/>
                    </a:moveTo>
                    <a:lnTo>
                      <a:pt x="4989" y="695"/>
                    </a:lnTo>
                    <a:cubicBezTo>
                      <a:pt x="4989" y="695"/>
                      <a:pt x="5202" y="3653"/>
                      <a:pt x="4850" y="3964"/>
                    </a:cubicBezTo>
                    <a:cubicBezTo>
                      <a:pt x="4495" y="4279"/>
                      <a:pt x="766" y="4792"/>
                      <a:pt x="383" y="5400"/>
                    </a:cubicBezTo>
                    <a:cubicBezTo>
                      <a:pt x="0" y="6005"/>
                      <a:pt x="1571" y="10053"/>
                      <a:pt x="1571" y="10053"/>
                    </a:cubicBezTo>
                    <a:lnTo>
                      <a:pt x="9691" y="11192"/>
                    </a:lnTo>
                    <a:cubicBezTo>
                      <a:pt x="9691" y="11192"/>
                      <a:pt x="12362" y="5542"/>
                      <a:pt x="10618" y="4600"/>
                    </a:cubicBezTo>
                    <a:cubicBezTo>
                      <a:pt x="10278" y="4415"/>
                      <a:pt x="6650" y="4384"/>
                      <a:pt x="6573" y="3492"/>
                    </a:cubicBezTo>
                    <a:cubicBezTo>
                      <a:pt x="6533" y="3069"/>
                      <a:pt x="6641" y="0"/>
                      <a:pt x="6641"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6" name="Google Shape;3866;p42"/>
              <p:cNvSpPr/>
              <p:nvPr/>
            </p:nvSpPr>
            <p:spPr>
              <a:xfrm>
                <a:off x="2092964" y="1340751"/>
                <a:ext cx="466350" cy="614226"/>
              </a:xfrm>
              <a:custGeom>
                <a:avLst/>
                <a:gdLst/>
                <a:ahLst/>
                <a:cxnLst/>
                <a:rect l="l" t="t" r="r" b="b"/>
                <a:pathLst>
                  <a:path w="13690" h="18031" extrusionOk="0">
                    <a:moveTo>
                      <a:pt x="8255" y="1"/>
                    </a:moveTo>
                    <a:cubicBezTo>
                      <a:pt x="5610" y="1"/>
                      <a:pt x="2393" y="358"/>
                      <a:pt x="2393" y="358"/>
                    </a:cubicBezTo>
                    <a:cubicBezTo>
                      <a:pt x="2393" y="358"/>
                      <a:pt x="2869" y="3359"/>
                      <a:pt x="2529" y="4618"/>
                    </a:cubicBezTo>
                    <a:cubicBezTo>
                      <a:pt x="2189" y="5881"/>
                      <a:pt x="0" y="7672"/>
                      <a:pt x="1121" y="18030"/>
                    </a:cubicBezTo>
                    <a:lnTo>
                      <a:pt x="13690" y="17700"/>
                    </a:lnTo>
                    <a:cubicBezTo>
                      <a:pt x="13690" y="17700"/>
                      <a:pt x="13255" y="12843"/>
                      <a:pt x="12575" y="8163"/>
                    </a:cubicBezTo>
                    <a:cubicBezTo>
                      <a:pt x="12319" y="6418"/>
                      <a:pt x="10748" y="2689"/>
                      <a:pt x="11618" y="966"/>
                    </a:cubicBezTo>
                    <a:cubicBezTo>
                      <a:pt x="11996" y="213"/>
                      <a:pt x="10296" y="1"/>
                      <a:pt x="8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7" name="Google Shape;3867;p42"/>
              <p:cNvSpPr/>
              <p:nvPr/>
            </p:nvSpPr>
            <p:spPr>
              <a:xfrm>
                <a:off x="2107578" y="1190968"/>
                <a:ext cx="469211" cy="316498"/>
              </a:xfrm>
              <a:custGeom>
                <a:avLst/>
                <a:gdLst/>
                <a:ahLst/>
                <a:cxnLst/>
                <a:rect l="l" t="t" r="r" b="b"/>
                <a:pathLst>
                  <a:path w="13774" h="9291" extrusionOk="0">
                    <a:moveTo>
                      <a:pt x="8488" y="0"/>
                    </a:moveTo>
                    <a:cubicBezTo>
                      <a:pt x="8488" y="0"/>
                      <a:pt x="7689" y="2403"/>
                      <a:pt x="6987" y="2403"/>
                    </a:cubicBezTo>
                    <a:cubicBezTo>
                      <a:pt x="6943" y="2403"/>
                      <a:pt x="6900" y="2394"/>
                      <a:pt x="6858" y="2374"/>
                    </a:cubicBezTo>
                    <a:cubicBezTo>
                      <a:pt x="6129" y="2038"/>
                      <a:pt x="4931" y="152"/>
                      <a:pt x="4931" y="152"/>
                    </a:cubicBezTo>
                    <a:cubicBezTo>
                      <a:pt x="4931" y="152"/>
                      <a:pt x="4346" y="67"/>
                      <a:pt x="3623" y="67"/>
                    </a:cubicBezTo>
                    <a:cubicBezTo>
                      <a:pt x="2524" y="67"/>
                      <a:pt x="1105" y="262"/>
                      <a:pt x="936" y="1248"/>
                    </a:cubicBezTo>
                    <a:cubicBezTo>
                      <a:pt x="0" y="6700"/>
                      <a:pt x="2511" y="9290"/>
                      <a:pt x="2511" y="9290"/>
                    </a:cubicBezTo>
                    <a:lnTo>
                      <a:pt x="11097" y="9225"/>
                    </a:lnTo>
                    <a:cubicBezTo>
                      <a:pt x="11097" y="9225"/>
                      <a:pt x="13773" y="1183"/>
                      <a:pt x="10902" y="411"/>
                    </a:cubicBezTo>
                    <a:cubicBezTo>
                      <a:pt x="10294" y="247"/>
                      <a:pt x="8852" y="105"/>
                      <a:pt x="8488"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8" name="Google Shape;3868;p42"/>
              <p:cNvSpPr/>
              <p:nvPr/>
            </p:nvSpPr>
            <p:spPr>
              <a:xfrm>
                <a:off x="2269217" y="1009946"/>
                <a:ext cx="121305" cy="145696"/>
              </a:xfrm>
              <a:custGeom>
                <a:avLst/>
                <a:gdLst/>
                <a:ahLst/>
                <a:cxnLst/>
                <a:rect l="l" t="t" r="r" b="b"/>
                <a:pathLst>
                  <a:path w="3561" h="4277" extrusionOk="0">
                    <a:moveTo>
                      <a:pt x="1776" y="1"/>
                    </a:moveTo>
                    <a:cubicBezTo>
                      <a:pt x="1074" y="1"/>
                      <a:pt x="365" y="317"/>
                      <a:pt x="334" y="989"/>
                    </a:cubicBezTo>
                    <a:cubicBezTo>
                      <a:pt x="334" y="989"/>
                      <a:pt x="1" y="4277"/>
                      <a:pt x="1798" y="4277"/>
                    </a:cubicBezTo>
                    <a:cubicBezTo>
                      <a:pt x="3033" y="4277"/>
                      <a:pt x="3561" y="2143"/>
                      <a:pt x="3147" y="714"/>
                    </a:cubicBezTo>
                    <a:cubicBezTo>
                      <a:pt x="3011" y="248"/>
                      <a:pt x="2396" y="1"/>
                      <a:pt x="1776" y="1"/>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9" name="Google Shape;3869;p42"/>
              <p:cNvSpPr/>
              <p:nvPr/>
            </p:nvSpPr>
            <p:spPr>
              <a:xfrm>
                <a:off x="2349167" y="1085059"/>
                <a:ext cx="7392" cy="9709"/>
              </a:xfrm>
              <a:custGeom>
                <a:avLst/>
                <a:gdLst/>
                <a:ahLst/>
                <a:cxnLst/>
                <a:rect l="l" t="t" r="r" b="b"/>
                <a:pathLst>
                  <a:path w="217" h="285" extrusionOk="0">
                    <a:moveTo>
                      <a:pt x="108" y="0"/>
                    </a:moveTo>
                    <a:cubicBezTo>
                      <a:pt x="53" y="0"/>
                      <a:pt x="0" y="65"/>
                      <a:pt x="0" y="142"/>
                    </a:cubicBezTo>
                    <a:cubicBezTo>
                      <a:pt x="0" y="219"/>
                      <a:pt x="53" y="284"/>
                      <a:pt x="108" y="284"/>
                    </a:cubicBezTo>
                    <a:cubicBezTo>
                      <a:pt x="170" y="284"/>
                      <a:pt x="216" y="222"/>
                      <a:pt x="216" y="142"/>
                    </a:cubicBezTo>
                    <a:cubicBezTo>
                      <a:pt x="216" y="65"/>
                      <a:pt x="167" y="0"/>
                      <a:pt x="108"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0" name="Google Shape;3870;p42"/>
              <p:cNvSpPr/>
              <p:nvPr/>
            </p:nvSpPr>
            <p:spPr>
              <a:xfrm>
                <a:off x="2303827" y="1084719"/>
                <a:ext cx="7392" cy="9845"/>
              </a:xfrm>
              <a:custGeom>
                <a:avLst/>
                <a:gdLst/>
                <a:ahLst/>
                <a:cxnLst/>
                <a:rect l="l" t="t" r="r" b="b"/>
                <a:pathLst>
                  <a:path w="217" h="289" extrusionOk="0">
                    <a:moveTo>
                      <a:pt x="109" y="1"/>
                    </a:moveTo>
                    <a:cubicBezTo>
                      <a:pt x="50" y="1"/>
                      <a:pt x="1" y="69"/>
                      <a:pt x="1" y="146"/>
                    </a:cubicBezTo>
                    <a:cubicBezTo>
                      <a:pt x="1" y="223"/>
                      <a:pt x="50" y="288"/>
                      <a:pt x="109" y="288"/>
                    </a:cubicBezTo>
                    <a:cubicBezTo>
                      <a:pt x="167" y="288"/>
                      <a:pt x="217" y="226"/>
                      <a:pt x="217" y="146"/>
                    </a:cubicBezTo>
                    <a:cubicBezTo>
                      <a:pt x="217" y="69"/>
                      <a:pt x="167" y="1"/>
                      <a:pt x="109"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1" name="Google Shape;3871;p42"/>
              <p:cNvSpPr/>
              <p:nvPr/>
            </p:nvSpPr>
            <p:spPr>
              <a:xfrm>
                <a:off x="2370526" y="1080835"/>
                <a:ext cx="29023" cy="35496"/>
              </a:xfrm>
              <a:custGeom>
                <a:avLst/>
                <a:gdLst/>
                <a:ahLst/>
                <a:cxnLst/>
                <a:rect l="l" t="t" r="r" b="b"/>
                <a:pathLst>
                  <a:path w="852" h="1042" extrusionOk="0">
                    <a:moveTo>
                      <a:pt x="452" y="0"/>
                    </a:moveTo>
                    <a:cubicBezTo>
                      <a:pt x="256" y="0"/>
                      <a:pt x="120" y="405"/>
                      <a:pt x="120" y="405"/>
                    </a:cubicBezTo>
                    <a:cubicBezTo>
                      <a:pt x="0" y="649"/>
                      <a:pt x="49" y="1038"/>
                      <a:pt x="306" y="1041"/>
                    </a:cubicBezTo>
                    <a:cubicBezTo>
                      <a:pt x="307" y="1041"/>
                      <a:pt x="308" y="1041"/>
                      <a:pt x="309" y="1041"/>
                    </a:cubicBezTo>
                    <a:cubicBezTo>
                      <a:pt x="561" y="1041"/>
                      <a:pt x="851" y="324"/>
                      <a:pt x="587" y="66"/>
                    </a:cubicBezTo>
                    <a:cubicBezTo>
                      <a:pt x="539" y="19"/>
                      <a:pt x="494" y="0"/>
                      <a:pt x="452"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2" name="Google Shape;3872;p42"/>
              <p:cNvSpPr/>
              <p:nvPr/>
            </p:nvSpPr>
            <p:spPr>
              <a:xfrm>
                <a:off x="2578220" y="1086184"/>
                <a:ext cx="142221" cy="418761"/>
              </a:xfrm>
              <a:custGeom>
                <a:avLst/>
                <a:gdLst/>
                <a:ahLst/>
                <a:cxnLst/>
                <a:rect l="l" t="t" r="r" b="b"/>
                <a:pathLst>
                  <a:path w="4175" h="12293" extrusionOk="0">
                    <a:moveTo>
                      <a:pt x="2968" y="0"/>
                    </a:moveTo>
                    <a:cubicBezTo>
                      <a:pt x="2796" y="0"/>
                      <a:pt x="2428" y="1888"/>
                      <a:pt x="2259" y="1888"/>
                    </a:cubicBezTo>
                    <a:cubicBezTo>
                      <a:pt x="2259" y="1888"/>
                      <a:pt x="2258" y="1888"/>
                      <a:pt x="2258" y="1888"/>
                    </a:cubicBezTo>
                    <a:cubicBezTo>
                      <a:pt x="2091" y="1872"/>
                      <a:pt x="2048" y="1171"/>
                      <a:pt x="1838" y="1066"/>
                    </a:cubicBezTo>
                    <a:cubicBezTo>
                      <a:pt x="1824" y="1060"/>
                      <a:pt x="1813" y="1056"/>
                      <a:pt x="1802" y="1056"/>
                    </a:cubicBezTo>
                    <a:cubicBezTo>
                      <a:pt x="1654" y="1056"/>
                      <a:pt x="1846" y="1753"/>
                      <a:pt x="1964" y="2545"/>
                    </a:cubicBezTo>
                    <a:cubicBezTo>
                      <a:pt x="2091" y="3391"/>
                      <a:pt x="69" y="8979"/>
                      <a:pt x="69" y="8979"/>
                    </a:cubicBezTo>
                    <a:cubicBezTo>
                      <a:pt x="1" y="9297"/>
                      <a:pt x="408" y="11665"/>
                      <a:pt x="1081" y="12138"/>
                    </a:cubicBezTo>
                    <a:cubicBezTo>
                      <a:pt x="1224" y="12238"/>
                      <a:pt x="1378" y="12293"/>
                      <a:pt x="1545" y="12293"/>
                    </a:cubicBezTo>
                    <a:cubicBezTo>
                      <a:pt x="1997" y="12293"/>
                      <a:pt x="2542" y="11889"/>
                      <a:pt x="3187" y="10878"/>
                    </a:cubicBezTo>
                    <a:cubicBezTo>
                      <a:pt x="4125" y="9405"/>
                      <a:pt x="3610" y="4719"/>
                      <a:pt x="3610" y="3935"/>
                    </a:cubicBezTo>
                    <a:cubicBezTo>
                      <a:pt x="3610" y="3150"/>
                      <a:pt x="4098" y="2811"/>
                      <a:pt x="4138" y="2419"/>
                    </a:cubicBezTo>
                    <a:cubicBezTo>
                      <a:pt x="4175" y="2023"/>
                      <a:pt x="3230" y="1622"/>
                      <a:pt x="3060" y="1573"/>
                    </a:cubicBezTo>
                    <a:cubicBezTo>
                      <a:pt x="2891" y="1523"/>
                      <a:pt x="3147" y="47"/>
                      <a:pt x="2974" y="1"/>
                    </a:cubicBezTo>
                    <a:cubicBezTo>
                      <a:pt x="2972" y="1"/>
                      <a:pt x="2970" y="0"/>
                      <a:pt x="2968" y="0"/>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3" name="Google Shape;3873;p42"/>
              <p:cNvSpPr/>
              <p:nvPr/>
            </p:nvSpPr>
            <p:spPr>
              <a:xfrm>
                <a:off x="2627138" y="1198326"/>
                <a:ext cx="91737" cy="61351"/>
              </a:xfrm>
              <a:custGeom>
                <a:avLst/>
                <a:gdLst/>
                <a:ahLst/>
                <a:cxnLst/>
                <a:rect l="l" t="t" r="r" b="b"/>
                <a:pathLst>
                  <a:path w="2693" h="1801" extrusionOk="0">
                    <a:moveTo>
                      <a:pt x="281" y="0"/>
                    </a:moveTo>
                    <a:cubicBezTo>
                      <a:pt x="281" y="0"/>
                      <a:pt x="0" y="491"/>
                      <a:pt x="207" y="902"/>
                    </a:cubicBezTo>
                    <a:cubicBezTo>
                      <a:pt x="420" y="1309"/>
                      <a:pt x="2239" y="1800"/>
                      <a:pt x="2239" y="1800"/>
                    </a:cubicBezTo>
                    <a:cubicBezTo>
                      <a:pt x="2239" y="1800"/>
                      <a:pt x="2470" y="1013"/>
                      <a:pt x="2581" y="630"/>
                    </a:cubicBezTo>
                    <a:cubicBezTo>
                      <a:pt x="2693" y="244"/>
                      <a:pt x="281" y="0"/>
                      <a:pt x="281"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4" name="Google Shape;3874;p42"/>
              <p:cNvSpPr/>
              <p:nvPr/>
            </p:nvSpPr>
            <p:spPr>
              <a:xfrm>
                <a:off x="2393213" y="1210589"/>
                <a:ext cx="279265" cy="365960"/>
              </a:xfrm>
              <a:custGeom>
                <a:avLst/>
                <a:gdLst/>
                <a:ahLst/>
                <a:cxnLst/>
                <a:rect l="l" t="t" r="r" b="b"/>
                <a:pathLst>
                  <a:path w="8198" h="10743" extrusionOk="0">
                    <a:moveTo>
                      <a:pt x="2570" y="0"/>
                    </a:moveTo>
                    <a:cubicBezTo>
                      <a:pt x="2502" y="0"/>
                      <a:pt x="2465" y="5"/>
                      <a:pt x="2465" y="5"/>
                    </a:cubicBezTo>
                    <a:cubicBezTo>
                      <a:pt x="2465" y="5"/>
                      <a:pt x="1" y="4302"/>
                      <a:pt x="643" y="4722"/>
                    </a:cubicBezTo>
                    <a:cubicBezTo>
                      <a:pt x="1282" y="5145"/>
                      <a:pt x="2872" y="8665"/>
                      <a:pt x="3212" y="9001"/>
                    </a:cubicBezTo>
                    <a:cubicBezTo>
                      <a:pt x="4471" y="10254"/>
                      <a:pt x="5363" y="10742"/>
                      <a:pt x="5990" y="10742"/>
                    </a:cubicBezTo>
                    <a:cubicBezTo>
                      <a:pt x="8198" y="10742"/>
                      <a:pt x="7096" y="4673"/>
                      <a:pt x="7096" y="4673"/>
                    </a:cubicBezTo>
                    <a:cubicBezTo>
                      <a:pt x="5431" y="256"/>
                      <a:pt x="3090" y="0"/>
                      <a:pt x="2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5" name="Google Shape;3875;p42"/>
              <p:cNvSpPr/>
              <p:nvPr/>
            </p:nvSpPr>
            <p:spPr>
              <a:xfrm>
                <a:off x="2451192" y="1199279"/>
                <a:ext cx="163989" cy="125189"/>
              </a:xfrm>
              <a:custGeom>
                <a:avLst/>
                <a:gdLst/>
                <a:ahLst/>
                <a:cxnLst/>
                <a:rect l="l" t="t" r="r" b="b"/>
                <a:pathLst>
                  <a:path w="4814" h="3675" extrusionOk="0">
                    <a:moveTo>
                      <a:pt x="0" y="0"/>
                    </a:moveTo>
                    <a:lnTo>
                      <a:pt x="0" y="0"/>
                    </a:lnTo>
                    <a:cubicBezTo>
                      <a:pt x="0" y="0"/>
                      <a:pt x="1087" y="692"/>
                      <a:pt x="1741" y="1013"/>
                    </a:cubicBezTo>
                    <a:cubicBezTo>
                      <a:pt x="2399" y="1331"/>
                      <a:pt x="4813" y="3674"/>
                      <a:pt x="4813" y="3674"/>
                    </a:cubicBezTo>
                    <a:cubicBezTo>
                      <a:pt x="4813" y="3674"/>
                      <a:pt x="4273" y="4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6" name="Google Shape;3876;p42"/>
              <p:cNvSpPr/>
              <p:nvPr/>
            </p:nvSpPr>
            <p:spPr>
              <a:xfrm>
                <a:off x="2524500" y="1215665"/>
                <a:ext cx="203538" cy="359897"/>
              </a:xfrm>
              <a:custGeom>
                <a:avLst/>
                <a:gdLst/>
                <a:ahLst/>
                <a:cxnLst/>
                <a:rect l="l" t="t" r="r" b="b"/>
                <a:pathLst>
                  <a:path w="5975" h="10565" extrusionOk="0">
                    <a:moveTo>
                      <a:pt x="2819" y="1"/>
                    </a:moveTo>
                    <a:cubicBezTo>
                      <a:pt x="1377" y="507"/>
                      <a:pt x="0" y="8504"/>
                      <a:pt x="466" y="9470"/>
                    </a:cubicBezTo>
                    <a:cubicBezTo>
                      <a:pt x="758" y="10076"/>
                      <a:pt x="1699" y="10565"/>
                      <a:pt x="2599" y="10565"/>
                    </a:cubicBezTo>
                    <a:cubicBezTo>
                      <a:pt x="3129" y="10565"/>
                      <a:pt x="3645" y="10395"/>
                      <a:pt x="4004" y="9979"/>
                    </a:cubicBezTo>
                    <a:cubicBezTo>
                      <a:pt x="4974" y="8855"/>
                      <a:pt x="5974" y="1520"/>
                      <a:pt x="5718" y="1020"/>
                    </a:cubicBezTo>
                    <a:cubicBezTo>
                      <a:pt x="5465" y="523"/>
                      <a:pt x="2819" y="1"/>
                      <a:pt x="28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7" name="Google Shape;3877;p42"/>
              <p:cNvSpPr/>
              <p:nvPr/>
            </p:nvSpPr>
            <p:spPr>
              <a:xfrm>
                <a:off x="2548243" y="1276573"/>
                <a:ext cx="39481" cy="142017"/>
              </a:xfrm>
              <a:custGeom>
                <a:avLst/>
                <a:gdLst/>
                <a:ahLst/>
                <a:cxnLst/>
                <a:rect l="l" t="t" r="r" b="b"/>
                <a:pathLst>
                  <a:path w="1159" h="4169" extrusionOk="0">
                    <a:moveTo>
                      <a:pt x="1100" y="0"/>
                    </a:moveTo>
                    <a:cubicBezTo>
                      <a:pt x="1088" y="28"/>
                      <a:pt x="22" y="2798"/>
                      <a:pt x="1" y="4168"/>
                    </a:cubicBezTo>
                    <a:lnTo>
                      <a:pt x="63" y="4168"/>
                    </a:lnTo>
                    <a:cubicBezTo>
                      <a:pt x="84" y="2810"/>
                      <a:pt x="1146" y="50"/>
                      <a:pt x="1159" y="22"/>
                    </a:cubicBezTo>
                    <a:lnTo>
                      <a:pt x="1100" y="0"/>
                    </a:ln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8" name="Google Shape;3878;p42"/>
              <p:cNvSpPr/>
              <p:nvPr/>
            </p:nvSpPr>
            <p:spPr>
              <a:xfrm>
                <a:off x="2650915" y="1267205"/>
                <a:ext cx="69765" cy="297353"/>
              </a:xfrm>
              <a:custGeom>
                <a:avLst/>
                <a:gdLst/>
                <a:ahLst/>
                <a:cxnLst/>
                <a:rect l="l" t="t" r="r" b="b"/>
                <a:pathLst>
                  <a:path w="2048" h="8729" extrusionOk="0">
                    <a:moveTo>
                      <a:pt x="2047" y="1"/>
                    </a:moveTo>
                    <a:cubicBezTo>
                      <a:pt x="1865" y="226"/>
                      <a:pt x="1454" y="837"/>
                      <a:pt x="1281" y="1893"/>
                    </a:cubicBezTo>
                    <a:cubicBezTo>
                      <a:pt x="1053" y="3264"/>
                      <a:pt x="772" y="4971"/>
                      <a:pt x="405" y="6342"/>
                    </a:cubicBezTo>
                    <a:cubicBezTo>
                      <a:pt x="164" y="7247"/>
                      <a:pt x="50" y="8192"/>
                      <a:pt x="0" y="8729"/>
                    </a:cubicBezTo>
                    <a:cubicBezTo>
                      <a:pt x="105" y="8655"/>
                      <a:pt x="204" y="8565"/>
                      <a:pt x="293" y="8466"/>
                    </a:cubicBezTo>
                    <a:cubicBezTo>
                      <a:pt x="1139" y="7485"/>
                      <a:pt x="2007" y="1770"/>
                      <a:pt x="2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9" name="Google Shape;3879;p42"/>
              <p:cNvSpPr/>
              <p:nvPr/>
            </p:nvSpPr>
            <p:spPr>
              <a:xfrm>
                <a:off x="2264209" y="1081789"/>
                <a:ext cx="30079" cy="34542"/>
              </a:xfrm>
              <a:custGeom>
                <a:avLst/>
                <a:gdLst/>
                <a:ahLst/>
                <a:cxnLst/>
                <a:rect l="l" t="t" r="r" b="b"/>
                <a:pathLst>
                  <a:path w="883" h="1014" extrusionOk="0">
                    <a:moveTo>
                      <a:pt x="397" y="0"/>
                    </a:moveTo>
                    <a:cubicBezTo>
                      <a:pt x="358" y="0"/>
                      <a:pt x="314" y="21"/>
                      <a:pt x="262" y="71"/>
                    </a:cubicBezTo>
                    <a:cubicBezTo>
                      <a:pt x="1" y="333"/>
                      <a:pt x="367" y="1013"/>
                      <a:pt x="620" y="1013"/>
                    </a:cubicBezTo>
                    <a:cubicBezTo>
                      <a:pt x="621" y="1013"/>
                      <a:pt x="622" y="1013"/>
                      <a:pt x="623" y="1013"/>
                    </a:cubicBezTo>
                    <a:cubicBezTo>
                      <a:pt x="883" y="1010"/>
                      <a:pt x="734" y="596"/>
                      <a:pt x="611" y="356"/>
                    </a:cubicBezTo>
                    <a:cubicBezTo>
                      <a:pt x="611" y="356"/>
                      <a:pt x="557" y="0"/>
                      <a:pt x="397"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0" name="Google Shape;3880;p42"/>
              <p:cNvSpPr/>
              <p:nvPr/>
            </p:nvSpPr>
            <p:spPr>
              <a:xfrm>
                <a:off x="2292108" y="1066562"/>
                <a:ext cx="22892" cy="7494"/>
              </a:xfrm>
              <a:custGeom>
                <a:avLst/>
                <a:gdLst/>
                <a:ahLst/>
                <a:cxnLst/>
                <a:rect l="l" t="t" r="r" b="b"/>
                <a:pathLst>
                  <a:path w="672" h="220" extrusionOk="0">
                    <a:moveTo>
                      <a:pt x="340" y="1"/>
                    </a:moveTo>
                    <a:cubicBezTo>
                      <a:pt x="257" y="1"/>
                      <a:pt x="153" y="32"/>
                      <a:pt x="48" y="145"/>
                    </a:cubicBezTo>
                    <a:cubicBezTo>
                      <a:pt x="0" y="197"/>
                      <a:pt x="76" y="220"/>
                      <a:pt x="182" y="220"/>
                    </a:cubicBezTo>
                    <a:cubicBezTo>
                      <a:pt x="376" y="220"/>
                      <a:pt x="672" y="146"/>
                      <a:pt x="508" y="46"/>
                    </a:cubicBezTo>
                    <a:cubicBezTo>
                      <a:pt x="508" y="46"/>
                      <a:pt x="440"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1" name="Google Shape;3881;p42"/>
              <p:cNvSpPr/>
              <p:nvPr/>
            </p:nvSpPr>
            <p:spPr>
              <a:xfrm>
                <a:off x="2345250" y="1068402"/>
                <a:ext cx="22619" cy="7051"/>
              </a:xfrm>
              <a:custGeom>
                <a:avLst/>
                <a:gdLst/>
                <a:ahLst/>
                <a:cxnLst/>
                <a:rect l="l" t="t" r="r" b="b"/>
                <a:pathLst>
                  <a:path w="664" h="207" extrusionOk="0">
                    <a:moveTo>
                      <a:pt x="326" y="1"/>
                    </a:moveTo>
                    <a:cubicBezTo>
                      <a:pt x="202" y="1"/>
                      <a:pt x="121" y="72"/>
                      <a:pt x="121" y="72"/>
                    </a:cubicBezTo>
                    <a:cubicBezTo>
                      <a:pt x="1" y="166"/>
                      <a:pt x="162" y="206"/>
                      <a:pt x="331" y="206"/>
                    </a:cubicBezTo>
                    <a:cubicBezTo>
                      <a:pt x="494" y="206"/>
                      <a:pt x="664" y="169"/>
                      <a:pt x="588" y="106"/>
                    </a:cubicBezTo>
                    <a:cubicBezTo>
                      <a:pt x="490" y="26"/>
                      <a:pt x="400"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2" name="Google Shape;3882;p42"/>
              <p:cNvSpPr/>
              <p:nvPr/>
            </p:nvSpPr>
            <p:spPr>
              <a:xfrm>
                <a:off x="2320144" y="1114321"/>
                <a:ext cx="23062" cy="15227"/>
              </a:xfrm>
              <a:custGeom>
                <a:avLst/>
                <a:gdLst/>
                <a:ahLst/>
                <a:cxnLst/>
                <a:rect l="l" t="t" r="r" b="b"/>
                <a:pathLst>
                  <a:path w="677" h="447" extrusionOk="0">
                    <a:moveTo>
                      <a:pt x="582" y="1"/>
                    </a:moveTo>
                    <a:cubicBezTo>
                      <a:pt x="394" y="1"/>
                      <a:pt x="0" y="71"/>
                      <a:pt x="0" y="71"/>
                    </a:cubicBezTo>
                    <a:cubicBezTo>
                      <a:pt x="0" y="71"/>
                      <a:pt x="87" y="404"/>
                      <a:pt x="340" y="444"/>
                    </a:cubicBezTo>
                    <a:cubicBezTo>
                      <a:pt x="350" y="446"/>
                      <a:pt x="361" y="447"/>
                      <a:pt x="371" y="447"/>
                    </a:cubicBezTo>
                    <a:cubicBezTo>
                      <a:pt x="603" y="447"/>
                      <a:pt x="676" y="18"/>
                      <a:pt x="676" y="18"/>
                    </a:cubicBezTo>
                    <a:cubicBezTo>
                      <a:pt x="667" y="6"/>
                      <a:pt x="632" y="1"/>
                      <a:pt x="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3" name="Google Shape;3883;p42"/>
              <p:cNvSpPr/>
              <p:nvPr/>
            </p:nvSpPr>
            <p:spPr>
              <a:xfrm>
                <a:off x="2323721" y="1087376"/>
                <a:ext cx="13388" cy="21699"/>
              </a:xfrm>
              <a:custGeom>
                <a:avLst/>
                <a:gdLst/>
                <a:ahLst/>
                <a:cxnLst/>
                <a:rect l="l" t="t" r="r" b="b"/>
                <a:pathLst>
                  <a:path w="393" h="637" extrusionOk="0">
                    <a:moveTo>
                      <a:pt x="247" y="0"/>
                    </a:moveTo>
                    <a:lnTo>
                      <a:pt x="182" y="22"/>
                    </a:lnTo>
                    <a:cubicBezTo>
                      <a:pt x="247" y="256"/>
                      <a:pt x="306" y="519"/>
                      <a:pt x="300" y="571"/>
                    </a:cubicBezTo>
                    <a:cubicBezTo>
                      <a:pt x="296" y="572"/>
                      <a:pt x="290" y="573"/>
                      <a:pt x="283" y="573"/>
                    </a:cubicBezTo>
                    <a:cubicBezTo>
                      <a:pt x="236" y="573"/>
                      <a:pt x="127" y="547"/>
                      <a:pt x="22" y="506"/>
                    </a:cubicBezTo>
                    <a:lnTo>
                      <a:pt x="0" y="568"/>
                    </a:lnTo>
                    <a:cubicBezTo>
                      <a:pt x="124" y="615"/>
                      <a:pt x="216" y="636"/>
                      <a:pt x="278" y="636"/>
                    </a:cubicBezTo>
                    <a:cubicBezTo>
                      <a:pt x="324" y="636"/>
                      <a:pt x="352" y="627"/>
                      <a:pt x="361" y="602"/>
                    </a:cubicBezTo>
                    <a:cubicBezTo>
                      <a:pt x="392" y="547"/>
                      <a:pt x="306" y="201"/>
                      <a:pt x="247"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4" name="Google Shape;3884;p42"/>
              <p:cNvSpPr/>
              <p:nvPr/>
            </p:nvSpPr>
            <p:spPr>
              <a:xfrm>
                <a:off x="2277869" y="1089999"/>
                <a:ext cx="6643" cy="19076"/>
              </a:xfrm>
              <a:custGeom>
                <a:avLst/>
                <a:gdLst/>
                <a:ahLst/>
                <a:cxnLst/>
                <a:rect l="l" t="t" r="r" b="b"/>
                <a:pathLst>
                  <a:path w="195" h="560" extrusionOk="0">
                    <a:moveTo>
                      <a:pt x="22" y="0"/>
                    </a:moveTo>
                    <a:lnTo>
                      <a:pt x="0" y="62"/>
                    </a:lnTo>
                    <a:cubicBezTo>
                      <a:pt x="0" y="68"/>
                      <a:pt x="130" y="130"/>
                      <a:pt x="102" y="556"/>
                    </a:cubicBezTo>
                    <a:lnTo>
                      <a:pt x="170" y="559"/>
                    </a:lnTo>
                    <a:cubicBezTo>
                      <a:pt x="195" y="84"/>
                      <a:pt x="37" y="10"/>
                      <a:pt x="22"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5" name="Google Shape;3885;p42"/>
              <p:cNvSpPr/>
              <p:nvPr/>
            </p:nvSpPr>
            <p:spPr>
              <a:xfrm>
                <a:off x="2377032" y="1088636"/>
                <a:ext cx="11616" cy="18531"/>
              </a:xfrm>
              <a:custGeom>
                <a:avLst/>
                <a:gdLst/>
                <a:ahLst/>
                <a:cxnLst/>
                <a:rect l="l" t="t" r="r" b="b"/>
                <a:pathLst>
                  <a:path w="341" h="544" extrusionOk="0">
                    <a:moveTo>
                      <a:pt x="318" y="0"/>
                    </a:moveTo>
                    <a:cubicBezTo>
                      <a:pt x="315" y="3"/>
                      <a:pt x="0" y="114"/>
                      <a:pt x="53" y="544"/>
                    </a:cubicBezTo>
                    <a:lnTo>
                      <a:pt x="121" y="531"/>
                    </a:lnTo>
                    <a:cubicBezTo>
                      <a:pt x="75" y="158"/>
                      <a:pt x="331" y="65"/>
                      <a:pt x="340" y="62"/>
                    </a:cubicBezTo>
                    <a:lnTo>
                      <a:pt x="318"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6" name="Google Shape;3886;p42"/>
              <p:cNvSpPr/>
              <p:nvPr/>
            </p:nvSpPr>
            <p:spPr>
              <a:xfrm>
                <a:off x="2307404" y="1139632"/>
                <a:ext cx="55356" cy="16658"/>
              </a:xfrm>
              <a:custGeom>
                <a:avLst/>
                <a:gdLst/>
                <a:ahLst/>
                <a:cxnLst/>
                <a:rect l="l" t="t" r="r" b="b"/>
                <a:pathLst>
                  <a:path w="1625" h="489" extrusionOk="0">
                    <a:moveTo>
                      <a:pt x="1575" y="1"/>
                    </a:moveTo>
                    <a:cubicBezTo>
                      <a:pt x="1297" y="331"/>
                      <a:pt x="976" y="426"/>
                      <a:pt x="700" y="426"/>
                    </a:cubicBezTo>
                    <a:cubicBezTo>
                      <a:pt x="339" y="426"/>
                      <a:pt x="54" y="264"/>
                      <a:pt x="35" y="254"/>
                    </a:cubicBezTo>
                    <a:lnTo>
                      <a:pt x="1" y="312"/>
                    </a:lnTo>
                    <a:cubicBezTo>
                      <a:pt x="4" y="315"/>
                      <a:pt x="312" y="488"/>
                      <a:pt x="698" y="488"/>
                    </a:cubicBezTo>
                    <a:cubicBezTo>
                      <a:pt x="992" y="488"/>
                      <a:pt x="1331" y="390"/>
                      <a:pt x="1625" y="41"/>
                    </a:cubicBezTo>
                    <a:lnTo>
                      <a:pt x="1575"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7" name="Google Shape;3887;p42"/>
              <p:cNvSpPr/>
              <p:nvPr/>
            </p:nvSpPr>
            <p:spPr>
              <a:xfrm>
                <a:off x="2345795" y="1149851"/>
                <a:ext cx="42513" cy="47316"/>
              </a:xfrm>
              <a:custGeom>
                <a:avLst/>
                <a:gdLst/>
                <a:ahLst/>
                <a:cxnLst/>
                <a:rect l="l" t="t" r="r" b="b"/>
                <a:pathLst>
                  <a:path w="1248" h="1389" extrusionOk="0">
                    <a:moveTo>
                      <a:pt x="337" y="0"/>
                    </a:moveTo>
                    <a:lnTo>
                      <a:pt x="337" y="0"/>
                    </a:lnTo>
                    <a:cubicBezTo>
                      <a:pt x="337" y="0"/>
                      <a:pt x="1" y="905"/>
                      <a:pt x="423" y="1263"/>
                    </a:cubicBezTo>
                    <a:cubicBezTo>
                      <a:pt x="544" y="1363"/>
                      <a:pt x="745" y="1389"/>
                      <a:pt x="919" y="1389"/>
                    </a:cubicBezTo>
                    <a:cubicBezTo>
                      <a:pt x="1098" y="1389"/>
                      <a:pt x="1248" y="1362"/>
                      <a:pt x="1248" y="1362"/>
                    </a:cubicBezTo>
                    <a:cubicBezTo>
                      <a:pt x="1248" y="1362"/>
                      <a:pt x="553" y="1145"/>
                      <a:pt x="405" y="917"/>
                    </a:cubicBezTo>
                    <a:cubicBezTo>
                      <a:pt x="306" y="769"/>
                      <a:pt x="337" y="0"/>
                      <a:pt x="337" y="0"/>
                    </a:cubicBezTo>
                    <a:close/>
                  </a:path>
                </a:pathLst>
              </a:custGeom>
              <a:solidFill>
                <a:srgbClr val="E2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8" name="Google Shape;3888;p42"/>
              <p:cNvSpPr/>
              <p:nvPr/>
            </p:nvSpPr>
            <p:spPr>
              <a:xfrm>
                <a:off x="2236957" y="1178840"/>
                <a:ext cx="198054" cy="134455"/>
              </a:xfrm>
              <a:custGeom>
                <a:avLst/>
                <a:gdLst/>
                <a:ahLst/>
                <a:cxnLst/>
                <a:rect l="l" t="t" r="r" b="b"/>
                <a:pathLst>
                  <a:path w="5814" h="3947" extrusionOk="0">
                    <a:moveTo>
                      <a:pt x="4596" y="0"/>
                    </a:moveTo>
                    <a:cubicBezTo>
                      <a:pt x="4155" y="0"/>
                      <a:pt x="2782" y="2403"/>
                      <a:pt x="2782" y="2403"/>
                    </a:cubicBezTo>
                    <a:cubicBezTo>
                      <a:pt x="2450" y="1432"/>
                      <a:pt x="1068" y="24"/>
                      <a:pt x="876" y="24"/>
                    </a:cubicBezTo>
                    <a:cubicBezTo>
                      <a:pt x="871" y="24"/>
                      <a:pt x="868" y="24"/>
                      <a:pt x="865" y="26"/>
                    </a:cubicBezTo>
                    <a:cubicBezTo>
                      <a:pt x="726" y="88"/>
                      <a:pt x="0" y="557"/>
                      <a:pt x="0" y="557"/>
                    </a:cubicBezTo>
                    <a:cubicBezTo>
                      <a:pt x="266" y="2070"/>
                      <a:pt x="1791" y="3947"/>
                      <a:pt x="1791" y="3947"/>
                    </a:cubicBezTo>
                    <a:lnTo>
                      <a:pt x="2874" y="2808"/>
                    </a:lnTo>
                    <a:cubicBezTo>
                      <a:pt x="2874" y="2808"/>
                      <a:pt x="3784" y="3587"/>
                      <a:pt x="3956" y="3587"/>
                    </a:cubicBezTo>
                    <a:cubicBezTo>
                      <a:pt x="3967" y="3587"/>
                      <a:pt x="3975" y="3583"/>
                      <a:pt x="3980" y="3576"/>
                    </a:cubicBezTo>
                    <a:cubicBezTo>
                      <a:pt x="4051" y="3459"/>
                      <a:pt x="5814" y="557"/>
                      <a:pt x="5814" y="557"/>
                    </a:cubicBezTo>
                    <a:cubicBezTo>
                      <a:pt x="5301" y="159"/>
                      <a:pt x="4613" y="1"/>
                      <a:pt x="4613" y="1"/>
                    </a:cubicBezTo>
                    <a:cubicBezTo>
                      <a:pt x="4607" y="0"/>
                      <a:pt x="4602" y="0"/>
                      <a:pt x="4596"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9" name="Google Shape;3889;p42"/>
              <p:cNvSpPr/>
              <p:nvPr/>
            </p:nvSpPr>
            <p:spPr>
              <a:xfrm>
                <a:off x="2231677" y="1202856"/>
                <a:ext cx="100696" cy="101922"/>
              </a:xfrm>
              <a:custGeom>
                <a:avLst/>
                <a:gdLst/>
                <a:ahLst/>
                <a:cxnLst/>
                <a:rect l="l" t="t" r="r" b="b"/>
                <a:pathLst>
                  <a:path w="2956" h="2992" extrusionOk="0">
                    <a:moveTo>
                      <a:pt x="59" y="0"/>
                    </a:moveTo>
                    <a:lnTo>
                      <a:pt x="1" y="31"/>
                    </a:lnTo>
                    <a:cubicBezTo>
                      <a:pt x="53" y="145"/>
                      <a:pt x="1356" y="2813"/>
                      <a:pt x="1705" y="2979"/>
                    </a:cubicBezTo>
                    <a:lnTo>
                      <a:pt x="1730" y="2992"/>
                    </a:lnTo>
                    <a:lnTo>
                      <a:pt x="2955" y="1717"/>
                    </a:lnTo>
                    <a:lnTo>
                      <a:pt x="2909" y="1670"/>
                    </a:lnTo>
                    <a:lnTo>
                      <a:pt x="1714" y="2905"/>
                    </a:lnTo>
                    <a:cubicBezTo>
                      <a:pt x="1412" y="2695"/>
                      <a:pt x="421" y="747"/>
                      <a:pt x="59"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0" name="Google Shape;3890;p42"/>
              <p:cNvSpPr/>
              <p:nvPr/>
            </p:nvSpPr>
            <p:spPr>
              <a:xfrm>
                <a:off x="2330772" y="1196963"/>
                <a:ext cx="105193" cy="104443"/>
              </a:xfrm>
              <a:custGeom>
                <a:avLst/>
                <a:gdLst/>
                <a:ahLst/>
                <a:cxnLst/>
                <a:rect l="l" t="t" r="r" b="b"/>
                <a:pathLst>
                  <a:path w="3088" h="3066" extrusionOk="0">
                    <a:moveTo>
                      <a:pt x="3023" y="0"/>
                    </a:moveTo>
                    <a:cubicBezTo>
                      <a:pt x="3016" y="544"/>
                      <a:pt x="1426" y="2686"/>
                      <a:pt x="1216" y="2967"/>
                    </a:cubicBezTo>
                    <a:lnTo>
                      <a:pt x="46" y="1822"/>
                    </a:lnTo>
                    <a:lnTo>
                      <a:pt x="0" y="1868"/>
                    </a:lnTo>
                    <a:lnTo>
                      <a:pt x="1226" y="3066"/>
                    </a:lnTo>
                    <a:lnTo>
                      <a:pt x="1247" y="3035"/>
                    </a:lnTo>
                    <a:cubicBezTo>
                      <a:pt x="1321" y="2936"/>
                      <a:pt x="3081" y="602"/>
                      <a:pt x="3087"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1" name="Google Shape;3891;p42"/>
              <p:cNvSpPr/>
              <p:nvPr/>
            </p:nvSpPr>
            <p:spPr>
              <a:xfrm>
                <a:off x="2251775" y="989269"/>
                <a:ext cx="141063" cy="89727"/>
              </a:xfrm>
              <a:custGeom>
                <a:avLst/>
                <a:gdLst/>
                <a:ahLst/>
                <a:cxnLst/>
                <a:rect l="l" t="t" r="r" b="b"/>
                <a:pathLst>
                  <a:path w="4141" h="2634" extrusionOk="0">
                    <a:moveTo>
                      <a:pt x="2239" y="0"/>
                    </a:moveTo>
                    <a:cubicBezTo>
                      <a:pt x="991" y="0"/>
                      <a:pt x="1" y="2027"/>
                      <a:pt x="775" y="2633"/>
                    </a:cubicBezTo>
                    <a:cubicBezTo>
                      <a:pt x="775" y="2633"/>
                      <a:pt x="1717" y="1969"/>
                      <a:pt x="2010" y="611"/>
                    </a:cubicBezTo>
                    <a:cubicBezTo>
                      <a:pt x="2010" y="611"/>
                      <a:pt x="2418" y="2121"/>
                      <a:pt x="3616" y="2253"/>
                    </a:cubicBezTo>
                    <a:cubicBezTo>
                      <a:pt x="3616" y="2253"/>
                      <a:pt x="2983" y="1284"/>
                      <a:pt x="2977" y="1083"/>
                    </a:cubicBezTo>
                    <a:cubicBezTo>
                      <a:pt x="2976" y="1069"/>
                      <a:pt x="2979" y="1063"/>
                      <a:pt x="2984" y="1063"/>
                    </a:cubicBezTo>
                    <a:cubicBezTo>
                      <a:pt x="3055" y="1063"/>
                      <a:pt x="3603" y="2137"/>
                      <a:pt x="3858" y="2137"/>
                    </a:cubicBezTo>
                    <a:cubicBezTo>
                      <a:pt x="3867" y="2137"/>
                      <a:pt x="3876" y="2136"/>
                      <a:pt x="3884" y="2133"/>
                    </a:cubicBezTo>
                    <a:cubicBezTo>
                      <a:pt x="4141" y="2043"/>
                      <a:pt x="3946" y="438"/>
                      <a:pt x="2560" y="46"/>
                    </a:cubicBezTo>
                    <a:cubicBezTo>
                      <a:pt x="2452" y="15"/>
                      <a:pt x="2344" y="0"/>
                      <a:pt x="2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2" name="Google Shape;3892;p42"/>
              <p:cNvSpPr/>
              <p:nvPr/>
            </p:nvSpPr>
            <p:spPr>
              <a:xfrm>
                <a:off x="2290780" y="1074431"/>
                <a:ext cx="33486" cy="33690"/>
              </a:xfrm>
              <a:custGeom>
                <a:avLst/>
                <a:gdLst/>
                <a:ahLst/>
                <a:cxnLst/>
                <a:rect l="l" t="t" r="r" b="b"/>
                <a:pathLst>
                  <a:path w="983" h="989" extrusionOk="0">
                    <a:moveTo>
                      <a:pt x="492" y="65"/>
                    </a:moveTo>
                    <a:cubicBezTo>
                      <a:pt x="726" y="65"/>
                      <a:pt x="918" y="257"/>
                      <a:pt x="918" y="494"/>
                    </a:cubicBezTo>
                    <a:cubicBezTo>
                      <a:pt x="918" y="729"/>
                      <a:pt x="726" y="920"/>
                      <a:pt x="492" y="920"/>
                    </a:cubicBezTo>
                    <a:cubicBezTo>
                      <a:pt x="257" y="920"/>
                      <a:pt x="69" y="729"/>
                      <a:pt x="69" y="494"/>
                    </a:cubicBezTo>
                    <a:cubicBezTo>
                      <a:pt x="69" y="257"/>
                      <a:pt x="257" y="65"/>
                      <a:pt x="492" y="65"/>
                    </a:cubicBezTo>
                    <a:close/>
                    <a:moveTo>
                      <a:pt x="492" y="0"/>
                    </a:moveTo>
                    <a:cubicBezTo>
                      <a:pt x="223" y="0"/>
                      <a:pt x="1" y="220"/>
                      <a:pt x="1" y="494"/>
                    </a:cubicBezTo>
                    <a:cubicBezTo>
                      <a:pt x="1" y="763"/>
                      <a:pt x="223" y="988"/>
                      <a:pt x="492" y="988"/>
                    </a:cubicBezTo>
                    <a:cubicBezTo>
                      <a:pt x="763" y="988"/>
                      <a:pt x="983" y="763"/>
                      <a:pt x="983" y="494"/>
                    </a:cubicBezTo>
                    <a:cubicBezTo>
                      <a:pt x="983" y="223"/>
                      <a:pt x="763" y="0"/>
                      <a:pt x="492"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3" name="Google Shape;3893;p42"/>
              <p:cNvSpPr/>
              <p:nvPr/>
            </p:nvSpPr>
            <p:spPr>
              <a:xfrm>
                <a:off x="2336223" y="1074431"/>
                <a:ext cx="33486" cy="33690"/>
              </a:xfrm>
              <a:custGeom>
                <a:avLst/>
                <a:gdLst/>
                <a:ahLst/>
                <a:cxnLst/>
                <a:rect l="l" t="t" r="r" b="b"/>
                <a:pathLst>
                  <a:path w="983" h="989" extrusionOk="0">
                    <a:moveTo>
                      <a:pt x="488" y="65"/>
                    </a:moveTo>
                    <a:cubicBezTo>
                      <a:pt x="726" y="65"/>
                      <a:pt x="914" y="257"/>
                      <a:pt x="914" y="494"/>
                    </a:cubicBezTo>
                    <a:cubicBezTo>
                      <a:pt x="914" y="729"/>
                      <a:pt x="726" y="920"/>
                      <a:pt x="488" y="920"/>
                    </a:cubicBezTo>
                    <a:cubicBezTo>
                      <a:pt x="254" y="920"/>
                      <a:pt x="65" y="729"/>
                      <a:pt x="65" y="494"/>
                    </a:cubicBezTo>
                    <a:cubicBezTo>
                      <a:pt x="65" y="257"/>
                      <a:pt x="254" y="65"/>
                      <a:pt x="488" y="65"/>
                    </a:cubicBezTo>
                    <a:close/>
                    <a:moveTo>
                      <a:pt x="488" y="0"/>
                    </a:moveTo>
                    <a:cubicBezTo>
                      <a:pt x="220" y="0"/>
                      <a:pt x="1" y="220"/>
                      <a:pt x="1" y="494"/>
                    </a:cubicBezTo>
                    <a:cubicBezTo>
                      <a:pt x="1" y="763"/>
                      <a:pt x="220" y="988"/>
                      <a:pt x="488" y="988"/>
                    </a:cubicBezTo>
                    <a:cubicBezTo>
                      <a:pt x="763" y="988"/>
                      <a:pt x="982" y="763"/>
                      <a:pt x="979" y="494"/>
                    </a:cubicBezTo>
                    <a:cubicBezTo>
                      <a:pt x="979" y="223"/>
                      <a:pt x="760" y="0"/>
                      <a:pt x="488"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4" name="Google Shape;3894;p42"/>
              <p:cNvSpPr/>
              <p:nvPr/>
            </p:nvSpPr>
            <p:spPr>
              <a:xfrm>
                <a:off x="2277631" y="1079779"/>
                <a:ext cx="16147" cy="8993"/>
              </a:xfrm>
              <a:custGeom>
                <a:avLst/>
                <a:gdLst/>
                <a:ahLst/>
                <a:cxnLst/>
                <a:rect l="l" t="t" r="r" b="b"/>
                <a:pathLst>
                  <a:path w="474" h="264" extrusionOk="0">
                    <a:moveTo>
                      <a:pt x="29" y="1"/>
                    </a:moveTo>
                    <a:lnTo>
                      <a:pt x="1" y="63"/>
                    </a:lnTo>
                    <a:lnTo>
                      <a:pt x="442" y="263"/>
                    </a:lnTo>
                    <a:lnTo>
                      <a:pt x="473" y="202"/>
                    </a:lnTo>
                    <a:lnTo>
                      <a:pt x="29" y="1"/>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5" name="Google Shape;3895;p42"/>
              <p:cNvSpPr/>
              <p:nvPr/>
            </p:nvSpPr>
            <p:spPr>
              <a:xfrm>
                <a:off x="2322665" y="1087853"/>
                <a:ext cx="15500" cy="4292"/>
              </a:xfrm>
              <a:custGeom>
                <a:avLst/>
                <a:gdLst/>
                <a:ahLst/>
                <a:cxnLst/>
                <a:rect l="l" t="t" r="r" b="b"/>
                <a:pathLst>
                  <a:path w="455" h="126" extrusionOk="0">
                    <a:moveTo>
                      <a:pt x="256" y="1"/>
                    </a:moveTo>
                    <a:cubicBezTo>
                      <a:pt x="128" y="1"/>
                      <a:pt x="8" y="63"/>
                      <a:pt x="0" y="69"/>
                    </a:cubicBezTo>
                    <a:lnTo>
                      <a:pt x="31" y="125"/>
                    </a:lnTo>
                    <a:cubicBezTo>
                      <a:pt x="31" y="125"/>
                      <a:pt x="143" y="68"/>
                      <a:pt x="255" y="68"/>
                    </a:cubicBezTo>
                    <a:cubicBezTo>
                      <a:pt x="310" y="68"/>
                      <a:pt x="365" y="81"/>
                      <a:pt x="408" y="122"/>
                    </a:cubicBezTo>
                    <a:lnTo>
                      <a:pt x="454" y="73"/>
                    </a:lnTo>
                    <a:cubicBezTo>
                      <a:pt x="396" y="19"/>
                      <a:pt x="325" y="1"/>
                      <a:pt x="256" y="1"/>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6" name="Google Shape;3896;p42"/>
              <p:cNvSpPr/>
              <p:nvPr/>
            </p:nvSpPr>
            <p:spPr>
              <a:xfrm>
                <a:off x="2367869" y="1080835"/>
                <a:ext cx="15397" cy="9913"/>
              </a:xfrm>
              <a:custGeom>
                <a:avLst/>
                <a:gdLst/>
                <a:ahLst/>
                <a:cxnLst/>
                <a:rect l="l" t="t" r="r" b="b"/>
                <a:pathLst>
                  <a:path w="452" h="291" extrusionOk="0">
                    <a:moveTo>
                      <a:pt x="421" y="1"/>
                    </a:moveTo>
                    <a:lnTo>
                      <a:pt x="1" y="232"/>
                    </a:lnTo>
                    <a:lnTo>
                      <a:pt x="35" y="291"/>
                    </a:lnTo>
                    <a:lnTo>
                      <a:pt x="452" y="59"/>
                    </a:lnTo>
                    <a:lnTo>
                      <a:pt x="421" y="1"/>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7" name="Google Shape;3897;p42"/>
              <p:cNvSpPr/>
              <p:nvPr/>
            </p:nvSpPr>
            <p:spPr>
              <a:xfrm>
                <a:off x="2333395" y="1274052"/>
                <a:ext cx="2010" cy="227520"/>
              </a:xfrm>
              <a:custGeom>
                <a:avLst/>
                <a:gdLst/>
                <a:ahLst/>
                <a:cxnLst/>
                <a:rect l="l" t="t" r="r" b="b"/>
                <a:pathLst>
                  <a:path w="59" h="6679" extrusionOk="0">
                    <a:moveTo>
                      <a:pt x="0" y="0"/>
                    </a:moveTo>
                    <a:lnTo>
                      <a:pt x="0" y="6678"/>
                    </a:lnTo>
                    <a:lnTo>
                      <a:pt x="59" y="6678"/>
                    </a:lnTo>
                    <a:lnTo>
                      <a:pt x="59" y="6675"/>
                    </a:lnTo>
                    <a:lnTo>
                      <a:pt x="59"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8" name="Google Shape;3898;p42"/>
              <p:cNvSpPr/>
              <p:nvPr/>
            </p:nvSpPr>
            <p:spPr>
              <a:xfrm>
                <a:off x="2463489" y="1301406"/>
                <a:ext cx="36313" cy="206366"/>
              </a:xfrm>
              <a:custGeom>
                <a:avLst/>
                <a:gdLst/>
                <a:ahLst/>
                <a:cxnLst/>
                <a:rect l="l" t="t" r="r" b="b"/>
                <a:pathLst>
                  <a:path w="1066" h="6058" extrusionOk="0">
                    <a:moveTo>
                      <a:pt x="500" y="0"/>
                    </a:moveTo>
                    <a:lnTo>
                      <a:pt x="436" y="12"/>
                    </a:lnTo>
                    <a:cubicBezTo>
                      <a:pt x="442" y="43"/>
                      <a:pt x="994" y="2930"/>
                      <a:pt x="961" y="3788"/>
                    </a:cubicBezTo>
                    <a:cubicBezTo>
                      <a:pt x="927" y="4637"/>
                      <a:pt x="7" y="6002"/>
                      <a:pt x="0" y="6017"/>
                    </a:cubicBezTo>
                    <a:lnTo>
                      <a:pt x="53" y="6058"/>
                    </a:lnTo>
                    <a:cubicBezTo>
                      <a:pt x="93" y="6002"/>
                      <a:pt x="991" y="4662"/>
                      <a:pt x="1025" y="3791"/>
                    </a:cubicBezTo>
                    <a:cubicBezTo>
                      <a:pt x="1065" y="2927"/>
                      <a:pt x="525" y="120"/>
                      <a:pt x="500"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9" name="Google Shape;3899;p42"/>
              <p:cNvSpPr/>
              <p:nvPr/>
            </p:nvSpPr>
            <p:spPr>
              <a:xfrm>
                <a:off x="2127677" y="1197167"/>
                <a:ext cx="420703" cy="320688"/>
              </a:xfrm>
              <a:custGeom>
                <a:avLst/>
                <a:gdLst/>
                <a:ahLst/>
                <a:cxnLst/>
                <a:rect l="l" t="t" r="r" b="b"/>
                <a:pathLst>
                  <a:path w="12350" h="9414" extrusionOk="0">
                    <a:moveTo>
                      <a:pt x="2288" y="0"/>
                    </a:moveTo>
                    <a:cubicBezTo>
                      <a:pt x="1871" y="121"/>
                      <a:pt x="683" y="71"/>
                      <a:pt x="337" y="1062"/>
                    </a:cubicBezTo>
                    <a:cubicBezTo>
                      <a:pt x="0" y="2044"/>
                      <a:pt x="244" y="5913"/>
                      <a:pt x="581" y="7216"/>
                    </a:cubicBezTo>
                    <a:cubicBezTo>
                      <a:pt x="893" y="8441"/>
                      <a:pt x="1108" y="9114"/>
                      <a:pt x="1172" y="9114"/>
                    </a:cubicBezTo>
                    <a:cubicBezTo>
                      <a:pt x="1176" y="9114"/>
                      <a:pt x="1180" y="9111"/>
                      <a:pt x="1183" y="9105"/>
                    </a:cubicBezTo>
                    <a:cubicBezTo>
                      <a:pt x="1188" y="9095"/>
                      <a:pt x="1305" y="9090"/>
                      <a:pt x="1509" y="9090"/>
                    </a:cubicBezTo>
                    <a:cubicBezTo>
                      <a:pt x="3196" y="9090"/>
                      <a:pt x="10846" y="9414"/>
                      <a:pt x="10846" y="9414"/>
                    </a:cubicBezTo>
                    <a:cubicBezTo>
                      <a:pt x="10763" y="8756"/>
                      <a:pt x="12350" y="3384"/>
                      <a:pt x="11488" y="1671"/>
                    </a:cubicBezTo>
                    <a:cubicBezTo>
                      <a:pt x="10726" y="149"/>
                      <a:pt x="9743" y="64"/>
                      <a:pt x="9532" y="64"/>
                    </a:cubicBezTo>
                    <a:cubicBezTo>
                      <a:pt x="9505" y="64"/>
                      <a:pt x="9491" y="65"/>
                      <a:pt x="9491" y="65"/>
                    </a:cubicBezTo>
                    <a:cubicBezTo>
                      <a:pt x="9276" y="2360"/>
                      <a:pt x="6183" y="8399"/>
                      <a:pt x="6035" y="8399"/>
                    </a:cubicBezTo>
                    <a:cubicBezTo>
                      <a:pt x="6035" y="8399"/>
                      <a:pt x="6034" y="8399"/>
                      <a:pt x="6033" y="8398"/>
                    </a:cubicBezTo>
                    <a:cubicBezTo>
                      <a:pt x="5922" y="8318"/>
                      <a:pt x="4353" y="5860"/>
                      <a:pt x="3508" y="4360"/>
                    </a:cubicBezTo>
                    <a:cubicBezTo>
                      <a:pt x="2665" y="2862"/>
                      <a:pt x="2288" y="0"/>
                      <a:pt x="2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0" name="Google Shape;3900;p42"/>
              <p:cNvSpPr/>
              <p:nvPr/>
            </p:nvSpPr>
            <p:spPr>
              <a:xfrm>
                <a:off x="2130981" y="1476126"/>
                <a:ext cx="410585" cy="178160"/>
              </a:xfrm>
              <a:custGeom>
                <a:avLst/>
                <a:gdLst/>
                <a:ahLst/>
                <a:cxnLst/>
                <a:rect l="l" t="t" r="r" b="b"/>
                <a:pathLst>
                  <a:path w="12053" h="5230" extrusionOk="0">
                    <a:moveTo>
                      <a:pt x="9468" y="1"/>
                    </a:moveTo>
                    <a:cubicBezTo>
                      <a:pt x="7145" y="1"/>
                      <a:pt x="2615" y="573"/>
                      <a:pt x="1356" y="573"/>
                    </a:cubicBezTo>
                    <a:cubicBezTo>
                      <a:pt x="1212" y="573"/>
                      <a:pt x="1111" y="565"/>
                      <a:pt x="1061" y="549"/>
                    </a:cubicBezTo>
                    <a:cubicBezTo>
                      <a:pt x="1061" y="549"/>
                      <a:pt x="317" y="3343"/>
                      <a:pt x="88" y="4374"/>
                    </a:cubicBezTo>
                    <a:cubicBezTo>
                      <a:pt x="1" y="4769"/>
                      <a:pt x="621" y="4911"/>
                      <a:pt x="1461" y="4911"/>
                    </a:cubicBezTo>
                    <a:cubicBezTo>
                      <a:pt x="2809" y="4911"/>
                      <a:pt x="4724" y="4545"/>
                      <a:pt x="5186" y="4269"/>
                    </a:cubicBezTo>
                    <a:cubicBezTo>
                      <a:pt x="5658" y="3989"/>
                      <a:pt x="5817" y="3282"/>
                      <a:pt x="5870" y="2794"/>
                    </a:cubicBezTo>
                    <a:lnTo>
                      <a:pt x="5870" y="2794"/>
                    </a:lnTo>
                    <a:cubicBezTo>
                      <a:pt x="5870" y="3244"/>
                      <a:pt x="5930" y="3890"/>
                      <a:pt x="6232" y="4269"/>
                    </a:cubicBezTo>
                    <a:cubicBezTo>
                      <a:pt x="6616" y="4745"/>
                      <a:pt x="9460" y="5230"/>
                      <a:pt x="10917" y="5230"/>
                    </a:cubicBezTo>
                    <a:cubicBezTo>
                      <a:pt x="11370" y="5230"/>
                      <a:pt x="11689" y="5183"/>
                      <a:pt x="11759" y="5075"/>
                    </a:cubicBezTo>
                    <a:cubicBezTo>
                      <a:pt x="12052" y="4624"/>
                      <a:pt x="10826" y="1138"/>
                      <a:pt x="10864" y="286"/>
                    </a:cubicBezTo>
                    <a:cubicBezTo>
                      <a:pt x="10872" y="77"/>
                      <a:pt x="10317" y="1"/>
                      <a:pt x="9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1" name="Google Shape;3901;p42"/>
              <p:cNvSpPr/>
              <p:nvPr/>
            </p:nvSpPr>
            <p:spPr>
              <a:xfrm>
                <a:off x="1914259" y="1193897"/>
                <a:ext cx="310196" cy="300964"/>
              </a:xfrm>
              <a:custGeom>
                <a:avLst/>
                <a:gdLst/>
                <a:ahLst/>
                <a:cxnLst/>
                <a:rect l="l" t="t" r="r" b="b"/>
                <a:pathLst>
                  <a:path w="9106" h="8835" extrusionOk="0">
                    <a:moveTo>
                      <a:pt x="8531" y="1"/>
                    </a:moveTo>
                    <a:cubicBezTo>
                      <a:pt x="8531" y="1"/>
                      <a:pt x="2455" y="418"/>
                      <a:pt x="550" y="6407"/>
                    </a:cubicBezTo>
                    <a:cubicBezTo>
                      <a:pt x="1" y="8124"/>
                      <a:pt x="1835" y="8778"/>
                      <a:pt x="2455" y="8834"/>
                    </a:cubicBezTo>
                    <a:cubicBezTo>
                      <a:pt x="2461" y="8834"/>
                      <a:pt x="2467" y="8835"/>
                      <a:pt x="2473" y="8835"/>
                    </a:cubicBezTo>
                    <a:cubicBezTo>
                      <a:pt x="3154" y="8835"/>
                      <a:pt x="7271" y="5820"/>
                      <a:pt x="8182" y="5079"/>
                    </a:cubicBezTo>
                    <a:cubicBezTo>
                      <a:pt x="9106" y="4329"/>
                      <a:pt x="8429" y="578"/>
                      <a:pt x="8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2" name="Google Shape;3902;p42"/>
              <p:cNvSpPr/>
              <p:nvPr/>
            </p:nvSpPr>
            <p:spPr>
              <a:xfrm>
                <a:off x="2095145" y="1591879"/>
                <a:ext cx="103524" cy="45102"/>
              </a:xfrm>
              <a:custGeom>
                <a:avLst/>
                <a:gdLst/>
                <a:ahLst/>
                <a:cxnLst/>
                <a:rect l="l" t="t" r="r" b="b"/>
                <a:pathLst>
                  <a:path w="3039" h="1324" extrusionOk="0">
                    <a:moveTo>
                      <a:pt x="1518" y="0"/>
                    </a:moveTo>
                    <a:cubicBezTo>
                      <a:pt x="837" y="0"/>
                      <a:pt x="409" y="260"/>
                      <a:pt x="409" y="260"/>
                    </a:cubicBezTo>
                    <a:cubicBezTo>
                      <a:pt x="1" y="665"/>
                      <a:pt x="406" y="1324"/>
                      <a:pt x="615" y="1324"/>
                    </a:cubicBezTo>
                    <a:cubicBezTo>
                      <a:pt x="631" y="1324"/>
                      <a:pt x="646" y="1320"/>
                      <a:pt x="659" y="1313"/>
                    </a:cubicBezTo>
                    <a:cubicBezTo>
                      <a:pt x="912" y="1155"/>
                      <a:pt x="1206" y="1106"/>
                      <a:pt x="1488" y="1106"/>
                    </a:cubicBezTo>
                    <a:cubicBezTo>
                      <a:pt x="1946" y="1106"/>
                      <a:pt x="2376" y="1235"/>
                      <a:pt x="2558" y="1235"/>
                    </a:cubicBezTo>
                    <a:cubicBezTo>
                      <a:pt x="2615" y="1235"/>
                      <a:pt x="2648" y="1222"/>
                      <a:pt x="2650" y="1189"/>
                    </a:cubicBezTo>
                    <a:cubicBezTo>
                      <a:pt x="2663" y="927"/>
                      <a:pt x="1326" y="652"/>
                      <a:pt x="1662" y="652"/>
                    </a:cubicBezTo>
                    <a:cubicBezTo>
                      <a:pt x="1663" y="652"/>
                      <a:pt x="1664" y="652"/>
                      <a:pt x="1665" y="652"/>
                    </a:cubicBezTo>
                    <a:cubicBezTo>
                      <a:pt x="1946" y="652"/>
                      <a:pt x="2777" y="979"/>
                      <a:pt x="2980" y="979"/>
                    </a:cubicBezTo>
                    <a:cubicBezTo>
                      <a:pt x="3024" y="979"/>
                      <a:pt x="3038" y="964"/>
                      <a:pt x="3011" y="927"/>
                    </a:cubicBezTo>
                    <a:cubicBezTo>
                      <a:pt x="2774" y="578"/>
                      <a:pt x="1721" y="294"/>
                      <a:pt x="1721" y="294"/>
                    </a:cubicBezTo>
                    <a:lnTo>
                      <a:pt x="1721" y="294"/>
                    </a:lnTo>
                    <a:cubicBezTo>
                      <a:pt x="2149" y="395"/>
                      <a:pt x="2533" y="451"/>
                      <a:pt x="2746" y="451"/>
                    </a:cubicBezTo>
                    <a:cubicBezTo>
                      <a:pt x="2968" y="451"/>
                      <a:pt x="3003" y="391"/>
                      <a:pt x="2709" y="260"/>
                    </a:cubicBezTo>
                    <a:cubicBezTo>
                      <a:pt x="2263" y="65"/>
                      <a:pt x="1859" y="0"/>
                      <a:pt x="1518" y="0"/>
                    </a:cubicBezTo>
                    <a:close/>
                  </a:path>
                </a:pathLst>
              </a:custGeom>
              <a:solidFill>
                <a:srgbClr val="D9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3" name="Google Shape;3903;p42"/>
              <p:cNvSpPr/>
              <p:nvPr/>
            </p:nvSpPr>
            <p:spPr>
              <a:xfrm>
                <a:off x="2066155" y="1566500"/>
                <a:ext cx="65132" cy="88296"/>
              </a:xfrm>
              <a:custGeom>
                <a:avLst/>
                <a:gdLst/>
                <a:ahLst/>
                <a:cxnLst/>
                <a:rect l="l" t="t" r="r" b="b"/>
                <a:pathLst>
                  <a:path w="1912" h="2592" extrusionOk="0">
                    <a:moveTo>
                      <a:pt x="1433" y="1"/>
                    </a:moveTo>
                    <a:cubicBezTo>
                      <a:pt x="1320" y="1"/>
                      <a:pt x="0" y="1892"/>
                      <a:pt x="19" y="2067"/>
                    </a:cubicBezTo>
                    <a:cubicBezTo>
                      <a:pt x="40" y="2246"/>
                      <a:pt x="580" y="2413"/>
                      <a:pt x="1084" y="2582"/>
                    </a:cubicBezTo>
                    <a:cubicBezTo>
                      <a:pt x="1102" y="2588"/>
                      <a:pt x="1119" y="2591"/>
                      <a:pt x="1137" y="2591"/>
                    </a:cubicBezTo>
                    <a:cubicBezTo>
                      <a:pt x="1612" y="2591"/>
                      <a:pt x="1911" y="520"/>
                      <a:pt x="1911" y="520"/>
                    </a:cubicBezTo>
                    <a:cubicBezTo>
                      <a:pt x="1911" y="520"/>
                      <a:pt x="1525" y="35"/>
                      <a:pt x="1436" y="1"/>
                    </a:cubicBezTo>
                    <a:cubicBezTo>
                      <a:pt x="1435" y="1"/>
                      <a:pt x="1434" y="1"/>
                      <a:pt x="1433"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4" name="Google Shape;3904;p42"/>
              <p:cNvSpPr/>
              <p:nvPr/>
            </p:nvSpPr>
            <p:spPr>
              <a:xfrm>
                <a:off x="1905539" y="1298034"/>
                <a:ext cx="221627" cy="352062"/>
              </a:xfrm>
              <a:custGeom>
                <a:avLst/>
                <a:gdLst/>
                <a:ahLst/>
                <a:cxnLst/>
                <a:rect l="l" t="t" r="r" b="b"/>
                <a:pathLst>
                  <a:path w="6506" h="10335" extrusionOk="0">
                    <a:moveTo>
                      <a:pt x="2804" y="0"/>
                    </a:moveTo>
                    <a:cubicBezTo>
                      <a:pt x="2804" y="0"/>
                      <a:pt x="1" y="2171"/>
                      <a:pt x="566" y="4872"/>
                    </a:cubicBezTo>
                    <a:cubicBezTo>
                      <a:pt x="885" y="6373"/>
                      <a:pt x="4551" y="10335"/>
                      <a:pt x="5177" y="10335"/>
                    </a:cubicBezTo>
                    <a:cubicBezTo>
                      <a:pt x="5204" y="10335"/>
                      <a:pt x="5225" y="10327"/>
                      <a:pt x="5240" y="10312"/>
                    </a:cubicBezTo>
                    <a:cubicBezTo>
                      <a:pt x="6370" y="9173"/>
                      <a:pt x="6506" y="7984"/>
                      <a:pt x="6225" y="7398"/>
                    </a:cubicBezTo>
                    <a:cubicBezTo>
                      <a:pt x="5536" y="5962"/>
                      <a:pt x="2804"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5" name="Google Shape;3905;p42"/>
              <p:cNvSpPr/>
              <p:nvPr/>
            </p:nvSpPr>
            <p:spPr>
              <a:xfrm>
                <a:off x="2166988" y="1193897"/>
                <a:ext cx="166339" cy="292652"/>
              </a:xfrm>
              <a:custGeom>
                <a:avLst/>
                <a:gdLst/>
                <a:ahLst/>
                <a:cxnLst/>
                <a:rect l="l" t="t" r="r" b="b"/>
                <a:pathLst>
                  <a:path w="4883" h="8591" extrusionOk="0">
                    <a:moveTo>
                      <a:pt x="1112" y="1"/>
                    </a:moveTo>
                    <a:cubicBezTo>
                      <a:pt x="1112" y="1"/>
                      <a:pt x="1" y="3215"/>
                      <a:pt x="467" y="4792"/>
                    </a:cubicBezTo>
                    <a:cubicBezTo>
                      <a:pt x="763" y="5808"/>
                      <a:pt x="2338" y="6287"/>
                      <a:pt x="2699" y="6308"/>
                    </a:cubicBezTo>
                    <a:cubicBezTo>
                      <a:pt x="3061" y="6333"/>
                      <a:pt x="2560" y="7769"/>
                      <a:pt x="3027" y="8290"/>
                    </a:cubicBezTo>
                    <a:cubicBezTo>
                      <a:pt x="3237" y="8526"/>
                      <a:pt x="3634" y="8590"/>
                      <a:pt x="4008" y="8590"/>
                    </a:cubicBezTo>
                    <a:cubicBezTo>
                      <a:pt x="4463" y="8590"/>
                      <a:pt x="4882" y="8494"/>
                      <a:pt x="4882" y="8494"/>
                    </a:cubicBezTo>
                    <a:cubicBezTo>
                      <a:pt x="4882" y="8494"/>
                      <a:pt x="2817" y="5024"/>
                      <a:pt x="2391" y="3987"/>
                    </a:cubicBezTo>
                    <a:cubicBezTo>
                      <a:pt x="1964" y="2946"/>
                      <a:pt x="1112" y="1"/>
                      <a:pt x="1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6" name="Google Shape;3906;p42"/>
              <p:cNvSpPr/>
              <p:nvPr/>
            </p:nvSpPr>
            <p:spPr>
              <a:xfrm>
                <a:off x="2333395" y="1199279"/>
                <a:ext cx="164398" cy="284000"/>
              </a:xfrm>
              <a:custGeom>
                <a:avLst/>
                <a:gdLst/>
                <a:ahLst/>
                <a:cxnLst/>
                <a:rect l="l" t="t" r="r" b="b"/>
                <a:pathLst>
                  <a:path w="4826" h="8337" extrusionOk="0">
                    <a:moveTo>
                      <a:pt x="3458" y="0"/>
                    </a:moveTo>
                    <a:cubicBezTo>
                      <a:pt x="3458" y="0"/>
                      <a:pt x="3344" y="571"/>
                      <a:pt x="2763" y="2118"/>
                    </a:cubicBezTo>
                    <a:cubicBezTo>
                      <a:pt x="1461" y="5582"/>
                      <a:pt x="0" y="8336"/>
                      <a:pt x="0" y="8336"/>
                    </a:cubicBezTo>
                    <a:cubicBezTo>
                      <a:pt x="0" y="8336"/>
                      <a:pt x="25" y="8337"/>
                      <a:pt x="70" y="8337"/>
                    </a:cubicBezTo>
                    <a:cubicBezTo>
                      <a:pt x="389" y="8337"/>
                      <a:pt x="1710" y="8306"/>
                      <a:pt x="2146" y="7805"/>
                    </a:cubicBezTo>
                    <a:cubicBezTo>
                      <a:pt x="2646" y="7234"/>
                      <a:pt x="2001" y="6376"/>
                      <a:pt x="2035" y="5968"/>
                    </a:cubicBezTo>
                    <a:cubicBezTo>
                      <a:pt x="2069" y="5557"/>
                      <a:pt x="4029" y="4968"/>
                      <a:pt x="4428" y="3795"/>
                    </a:cubicBezTo>
                    <a:cubicBezTo>
                      <a:pt x="4826" y="2621"/>
                      <a:pt x="3458" y="0"/>
                      <a:pt x="3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7" name="Google Shape;3907;p42"/>
              <p:cNvSpPr/>
              <p:nvPr/>
            </p:nvSpPr>
            <p:spPr>
              <a:xfrm>
                <a:off x="2021428" y="1432557"/>
                <a:ext cx="48747" cy="24527"/>
              </a:xfrm>
              <a:custGeom>
                <a:avLst/>
                <a:gdLst/>
                <a:ahLst/>
                <a:cxnLst/>
                <a:rect l="l" t="t" r="r" b="b"/>
                <a:pathLst>
                  <a:path w="1431" h="720" extrusionOk="0">
                    <a:moveTo>
                      <a:pt x="35" y="0"/>
                    </a:moveTo>
                    <a:lnTo>
                      <a:pt x="1" y="56"/>
                    </a:lnTo>
                    <a:cubicBezTo>
                      <a:pt x="121" y="127"/>
                      <a:pt x="1159" y="719"/>
                      <a:pt x="1415" y="719"/>
                    </a:cubicBezTo>
                    <a:lnTo>
                      <a:pt x="1430" y="716"/>
                    </a:lnTo>
                    <a:lnTo>
                      <a:pt x="1421" y="651"/>
                    </a:lnTo>
                    <a:cubicBezTo>
                      <a:pt x="1418" y="652"/>
                      <a:pt x="1414" y="652"/>
                      <a:pt x="1411" y="652"/>
                    </a:cubicBezTo>
                    <a:cubicBezTo>
                      <a:pt x="1212" y="652"/>
                      <a:pt x="353" y="182"/>
                      <a:pt x="35"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8" name="Google Shape;3908;p42"/>
              <p:cNvSpPr/>
              <p:nvPr/>
            </p:nvSpPr>
            <p:spPr>
              <a:xfrm>
                <a:off x="2511010" y="1662972"/>
                <a:ext cx="46942" cy="265707"/>
              </a:xfrm>
              <a:custGeom>
                <a:avLst/>
                <a:gdLst/>
                <a:ahLst/>
                <a:cxnLst/>
                <a:rect l="l" t="t" r="r" b="b"/>
                <a:pathLst>
                  <a:path w="1378" h="7800" extrusionOk="0">
                    <a:moveTo>
                      <a:pt x="482" y="1"/>
                    </a:moveTo>
                    <a:cubicBezTo>
                      <a:pt x="356" y="1374"/>
                      <a:pt x="1" y="3940"/>
                      <a:pt x="183" y="5329"/>
                    </a:cubicBezTo>
                    <a:cubicBezTo>
                      <a:pt x="337" y="6530"/>
                      <a:pt x="1072" y="7460"/>
                      <a:pt x="1378" y="7799"/>
                    </a:cubicBezTo>
                    <a:cubicBezTo>
                      <a:pt x="1267" y="6651"/>
                      <a:pt x="946" y="3403"/>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9" name="Google Shape;3909;p42"/>
              <p:cNvSpPr/>
              <p:nvPr/>
            </p:nvSpPr>
            <p:spPr>
              <a:xfrm>
                <a:off x="1960349" y="1197167"/>
                <a:ext cx="222138" cy="143175"/>
              </a:xfrm>
              <a:custGeom>
                <a:avLst/>
                <a:gdLst/>
                <a:ahLst/>
                <a:cxnLst/>
                <a:rect l="l" t="t" r="r" b="b"/>
                <a:pathLst>
                  <a:path w="6521" h="4203" extrusionOk="0">
                    <a:moveTo>
                      <a:pt x="6521" y="0"/>
                    </a:moveTo>
                    <a:lnTo>
                      <a:pt x="6521" y="0"/>
                    </a:lnTo>
                    <a:cubicBezTo>
                      <a:pt x="2553" y="368"/>
                      <a:pt x="3" y="4199"/>
                      <a:pt x="0" y="4202"/>
                    </a:cubicBezTo>
                    <a:cubicBezTo>
                      <a:pt x="945" y="4178"/>
                      <a:pt x="2010" y="2483"/>
                      <a:pt x="3121" y="2273"/>
                    </a:cubicBezTo>
                    <a:cubicBezTo>
                      <a:pt x="4233" y="2066"/>
                      <a:pt x="6521" y="0"/>
                      <a:pt x="6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0" name="Google Shape;3910;p42"/>
              <p:cNvSpPr/>
              <p:nvPr/>
            </p:nvSpPr>
            <p:spPr>
              <a:xfrm>
                <a:off x="2279947" y="983444"/>
                <a:ext cx="39277" cy="57570"/>
              </a:xfrm>
              <a:custGeom>
                <a:avLst/>
                <a:gdLst/>
                <a:ahLst/>
                <a:cxnLst/>
                <a:rect l="l" t="t" r="r" b="b"/>
                <a:pathLst>
                  <a:path w="1153" h="1690" extrusionOk="0">
                    <a:moveTo>
                      <a:pt x="1112" y="1"/>
                    </a:moveTo>
                    <a:cubicBezTo>
                      <a:pt x="288" y="714"/>
                      <a:pt x="4" y="1662"/>
                      <a:pt x="1" y="1671"/>
                    </a:cubicBezTo>
                    <a:lnTo>
                      <a:pt x="63" y="1690"/>
                    </a:lnTo>
                    <a:cubicBezTo>
                      <a:pt x="63" y="1683"/>
                      <a:pt x="343" y="751"/>
                      <a:pt x="1152" y="50"/>
                    </a:cubicBezTo>
                    <a:lnTo>
                      <a:pt x="1112"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1" name="Google Shape;3911;p42"/>
              <p:cNvSpPr/>
              <p:nvPr/>
            </p:nvSpPr>
            <p:spPr>
              <a:xfrm>
                <a:off x="2331590" y="980923"/>
                <a:ext cx="45272" cy="40095"/>
              </a:xfrm>
              <a:custGeom>
                <a:avLst/>
                <a:gdLst/>
                <a:ahLst/>
                <a:cxnLst/>
                <a:rect l="l" t="t" r="r" b="b"/>
                <a:pathLst>
                  <a:path w="1329" h="1177" extrusionOk="0">
                    <a:moveTo>
                      <a:pt x="16" y="1"/>
                    </a:moveTo>
                    <a:lnTo>
                      <a:pt x="1" y="65"/>
                    </a:lnTo>
                    <a:cubicBezTo>
                      <a:pt x="1010" y="285"/>
                      <a:pt x="1257" y="1171"/>
                      <a:pt x="1263" y="1177"/>
                    </a:cubicBezTo>
                    <a:lnTo>
                      <a:pt x="1328" y="1158"/>
                    </a:lnTo>
                    <a:cubicBezTo>
                      <a:pt x="1328" y="1149"/>
                      <a:pt x="1069" y="229"/>
                      <a:pt x="16"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2" name="Google Shape;3912;p42"/>
              <p:cNvSpPr/>
              <p:nvPr/>
            </p:nvSpPr>
            <p:spPr>
              <a:xfrm>
                <a:off x="2326957" y="985862"/>
                <a:ext cx="17305" cy="46533"/>
              </a:xfrm>
              <a:custGeom>
                <a:avLst/>
                <a:gdLst/>
                <a:ahLst/>
                <a:cxnLst/>
                <a:rect l="l" t="t" r="r" b="b"/>
                <a:pathLst>
                  <a:path w="508" h="1366" extrusionOk="0">
                    <a:moveTo>
                      <a:pt x="63" y="1"/>
                    </a:moveTo>
                    <a:lnTo>
                      <a:pt x="1" y="22"/>
                    </a:lnTo>
                    <a:cubicBezTo>
                      <a:pt x="211" y="726"/>
                      <a:pt x="442" y="1356"/>
                      <a:pt x="445" y="1365"/>
                    </a:cubicBezTo>
                    <a:lnTo>
                      <a:pt x="507" y="1341"/>
                    </a:lnTo>
                    <a:cubicBezTo>
                      <a:pt x="504" y="1338"/>
                      <a:pt x="273" y="705"/>
                      <a:pt x="63"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3" name="Google Shape;3913;p42"/>
              <p:cNvSpPr/>
              <p:nvPr/>
            </p:nvSpPr>
            <p:spPr>
              <a:xfrm>
                <a:off x="2331590" y="980923"/>
                <a:ext cx="63565" cy="47895"/>
              </a:xfrm>
              <a:custGeom>
                <a:avLst/>
                <a:gdLst/>
                <a:ahLst/>
                <a:cxnLst/>
                <a:rect l="l" t="t" r="r" b="b"/>
                <a:pathLst>
                  <a:path w="1866" h="1406" extrusionOk="0">
                    <a:moveTo>
                      <a:pt x="108" y="1"/>
                    </a:moveTo>
                    <a:cubicBezTo>
                      <a:pt x="73" y="1"/>
                      <a:pt x="37" y="2"/>
                      <a:pt x="1" y="4"/>
                    </a:cubicBezTo>
                    <a:lnTo>
                      <a:pt x="4" y="69"/>
                    </a:lnTo>
                    <a:cubicBezTo>
                      <a:pt x="36" y="67"/>
                      <a:pt x="67" y="66"/>
                      <a:pt x="98" y="66"/>
                    </a:cubicBezTo>
                    <a:cubicBezTo>
                      <a:pt x="1426" y="66"/>
                      <a:pt x="1795" y="1390"/>
                      <a:pt x="1798" y="1405"/>
                    </a:cubicBezTo>
                    <a:lnTo>
                      <a:pt x="1866" y="1390"/>
                    </a:lnTo>
                    <a:cubicBezTo>
                      <a:pt x="1859" y="1375"/>
                      <a:pt x="1478" y="1"/>
                      <a:pt x="108"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4" name="Google Shape;3914;p42"/>
              <p:cNvSpPr/>
              <p:nvPr/>
            </p:nvSpPr>
            <p:spPr>
              <a:xfrm>
                <a:off x="2272180" y="980923"/>
                <a:ext cx="43160" cy="35394"/>
              </a:xfrm>
              <a:custGeom>
                <a:avLst/>
                <a:gdLst/>
                <a:ahLst/>
                <a:cxnLst/>
                <a:rect l="l" t="t" r="r" b="b"/>
                <a:pathLst>
                  <a:path w="1267" h="1039" extrusionOk="0">
                    <a:moveTo>
                      <a:pt x="1235" y="1"/>
                    </a:moveTo>
                    <a:cubicBezTo>
                      <a:pt x="639" y="1"/>
                      <a:pt x="28" y="961"/>
                      <a:pt x="0" y="1004"/>
                    </a:cubicBezTo>
                    <a:lnTo>
                      <a:pt x="59" y="1038"/>
                    </a:lnTo>
                    <a:cubicBezTo>
                      <a:pt x="65" y="1032"/>
                      <a:pt x="681" y="65"/>
                      <a:pt x="1240" y="65"/>
                    </a:cubicBezTo>
                    <a:cubicBezTo>
                      <a:pt x="1247" y="65"/>
                      <a:pt x="1255" y="65"/>
                      <a:pt x="1263" y="65"/>
                    </a:cubicBezTo>
                    <a:lnTo>
                      <a:pt x="1266"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15" name="Google Shape;3915;p42"/>
            <p:cNvGrpSpPr/>
            <p:nvPr/>
          </p:nvGrpSpPr>
          <p:grpSpPr>
            <a:xfrm>
              <a:off x="8476950" y="2782548"/>
              <a:ext cx="846255" cy="771239"/>
              <a:chOff x="834192" y="3273430"/>
              <a:chExt cx="335097" cy="305393"/>
            </a:xfrm>
          </p:grpSpPr>
          <p:sp>
            <p:nvSpPr>
              <p:cNvPr id="3916" name="Google Shape;3916;p42"/>
              <p:cNvSpPr/>
              <p:nvPr/>
            </p:nvSpPr>
            <p:spPr>
              <a:xfrm>
                <a:off x="851429" y="3366870"/>
                <a:ext cx="300828" cy="211952"/>
              </a:xfrm>
              <a:custGeom>
                <a:avLst/>
                <a:gdLst/>
                <a:ahLst/>
                <a:cxnLst/>
                <a:rect l="l" t="t" r="r" b="b"/>
                <a:pathLst>
                  <a:path w="8831" h="6222" extrusionOk="0">
                    <a:moveTo>
                      <a:pt x="1" y="0"/>
                    </a:moveTo>
                    <a:lnTo>
                      <a:pt x="1" y="6222"/>
                    </a:lnTo>
                    <a:lnTo>
                      <a:pt x="8831" y="6222"/>
                    </a:lnTo>
                    <a:lnTo>
                      <a:pt x="8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7" name="Google Shape;3917;p42"/>
              <p:cNvSpPr/>
              <p:nvPr/>
            </p:nvSpPr>
            <p:spPr>
              <a:xfrm>
                <a:off x="891932" y="3273430"/>
                <a:ext cx="109076" cy="73069"/>
              </a:xfrm>
              <a:custGeom>
                <a:avLst/>
                <a:gdLst/>
                <a:ahLst/>
                <a:cxnLst/>
                <a:rect l="l" t="t" r="r" b="b"/>
                <a:pathLst>
                  <a:path w="3202" h="2145" extrusionOk="0">
                    <a:moveTo>
                      <a:pt x="939" y="1"/>
                    </a:moveTo>
                    <a:cubicBezTo>
                      <a:pt x="727" y="1"/>
                      <a:pt x="516" y="89"/>
                      <a:pt x="368" y="261"/>
                    </a:cubicBezTo>
                    <a:cubicBezTo>
                      <a:pt x="0" y="687"/>
                      <a:pt x="201" y="1351"/>
                      <a:pt x="744" y="1493"/>
                    </a:cubicBezTo>
                    <a:lnTo>
                      <a:pt x="3202" y="2144"/>
                    </a:lnTo>
                    <a:lnTo>
                      <a:pt x="3202" y="1456"/>
                    </a:lnTo>
                    <a:lnTo>
                      <a:pt x="1380" y="144"/>
                    </a:lnTo>
                    <a:cubicBezTo>
                      <a:pt x="1248" y="48"/>
                      <a:pt x="1093" y="1"/>
                      <a:pt x="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8" name="Google Shape;3918;p42"/>
              <p:cNvSpPr/>
              <p:nvPr/>
            </p:nvSpPr>
            <p:spPr>
              <a:xfrm>
                <a:off x="1000974" y="3273430"/>
                <a:ext cx="109212" cy="73069"/>
              </a:xfrm>
              <a:custGeom>
                <a:avLst/>
                <a:gdLst/>
                <a:ahLst/>
                <a:cxnLst/>
                <a:rect l="l" t="t" r="r" b="b"/>
                <a:pathLst>
                  <a:path w="3206" h="2145" extrusionOk="0">
                    <a:moveTo>
                      <a:pt x="2266" y="1"/>
                    </a:moveTo>
                    <a:cubicBezTo>
                      <a:pt x="2112" y="1"/>
                      <a:pt x="1956" y="48"/>
                      <a:pt x="1822" y="144"/>
                    </a:cubicBezTo>
                    <a:lnTo>
                      <a:pt x="1" y="1456"/>
                    </a:lnTo>
                    <a:lnTo>
                      <a:pt x="1" y="2144"/>
                    </a:lnTo>
                    <a:lnTo>
                      <a:pt x="2462" y="1493"/>
                    </a:lnTo>
                    <a:cubicBezTo>
                      <a:pt x="3005" y="1351"/>
                      <a:pt x="3206" y="687"/>
                      <a:pt x="2838" y="261"/>
                    </a:cubicBezTo>
                    <a:cubicBezTo>
                      <a:pt x="2688" y="89"/>
                      <a:pt x="2478"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9" name="Google Shape;3919;p42"/>
              <p:cNvSpPr/>
              <p:nvPr/>
            </p:nvSpPr>
            <p:spPr>
              <a:xfrm>
                <a:off x="983839" y="3303066"/>
                <a:ext cx="35905" cy="35870"/>
              </a:xfrm>
              <a:custGeom>
                <a:avLst/>
                <a:gdLst/>
                <a:ahLst/>
                <a:cxnLst/>
                <a:rect l="l" t="t" r="r" b="b"/>
                <a:pathLst>
                  <a:path w="1054" h="1053" extrusionOk="0">
                    <a:moveTo>
                      <a:pt x="527" y="0"/>
                    </a:moveTo>
                    <a:cubicBezTo>
                      <a:pt x="511" y="0"/>
                      <a:pt x="495" y="1"/>
                      <a:pt x="479" y="2"/>
                    </a:cubicBezTo>
                    <a:cubicBezTo>
                      <a:pt x="204" y="24"/>
                      <a:pt x="1" y="268"/>
                      <a:pt x="1" y="543"/>
                    </a:cubicBezTo>
                    <a:lnTo>
                      <a:pt x="1" y="1052"/>
                    </a:lnTo>
                    <a:lnTo>
                      <a:pt x="1053" y="1052"/>
                    </a:lnTo>
                    <a:lnTo>
                      <a:pt x="1053" y="527"/>
                    </a:lnTo>
                    <a:cubicBezTo>
                      <a:pt x="1053" y="237"/>
                      <a:pt x="817"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0" name="Google Shape;3920;p42"/>
              <p:cNvSpPr/>
              <p:nvPr/>
            </p:nvSpPr>
            <p:spPr>
              <a:xfrm>
                <a:off x="851429" y="3365303"/>
                <a:ext cx="300726" cy="63770"/>
              </a:xfrm>
              <a:custGeom>
                <a:avLst/>
                <a:gdLst/>
                <a:ahLst/>
                <a:cxnLst/>
                <a:rect l="l" t="t" r="r" b="b"/>
                <a:pathLst>
                  <a:path w="8828" h="1872" extrusionOk="0">
                    <a:moveTo>
                      <a:pt x="1" y="0"/>
                    </a:moveTo>
                    <a:lnTo>
                      <a:pt x="1" y="1482"/>
                    </a:lnTo>
                    <a:lnTo>
                      <a:pt x="8828" y="1871"/>
                    </a:lnTo>
                    <a:lnTo>
                      <a:pt x="8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1" name="Google Shape;3921;p42"/>
              <p:cNvSpPr/>
              <p:nvPr/>
            </p:nvSpPr>
            <p:spPr>
              <a:xfrm>
                <a:off x="834192" y="3335734"/>
                <a:ext cx="335097" cy="65439"/>
              </a:xfrm>
              <a:custGeom>
                <a:avLst/>
                <a:gdLst/>
                <a:ahLst/>
                <a:cxnLst/>
                <a:rect l="l" t="t" r="r" b="b"/>
                <a:pathLst>
                  <a:path w="9837" h="1921" extrusionOk="0">
                    <a:moveTo>
                      <a:pt x="0" y="1"/>
                    </a:moveTo>
                    <a:lnTo>
                      <a:pt x="0" y="1921"/>
                    </a:lnTo>
                    <a:lnTo>
                      <a:pt x="9837" y="1921"/>
                    </a:lnTo>
                    <a:lnTo>
                      <a:pt x="98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2" name="Google Shape;3922;p42"/>
              <p:cNvSpPr/>
              <p:nvPr/>
            </p:nvSpPr>
            <p:spPr>
              <a:xfrm>
                <a:off x="977640" y="3335734"/>
                <a:ext cx="48202" cy="243088"/>
              </a:xfrm>
              <a:custGeom>
                <a:avLst/>
                <a:gdLst/>
                <a:ahLst/>
                <a:cxnLst/>
                <a:rect l="l" t="t" r="r" b="b"/>
                <a:pathLst>
                  <a:path w="1415" h="7136" extrusionOk="0">
                    <a:moveTo>
                      <a:pt x="1" y="1"/>
                    </a:moveTo>
                    <a:lnTo>
                      <a:pt x="1" y="7136"/>
                    </a:lnTo>
                    <a:lnTo>
                      <a:pt x="1415" y="7136"/>
                    </a:lnTo>
                    <a:lnTo>
                      <a:pt x="1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23" name="Google Shape;3923;p42"/>
            <p:cNvGrpSpPr/>
            <p:nvPr/>
          </p:nvGrpSpPr>
          <p:grpSpPr>
            <a:xfrm>
              <a:off x="8294061" y="3188211"/>
              <a:ext cx="350560" cy="378454"/>
              <a:chOff x="945981" y="3366523"/>
              <a:chExt cx="980040" cy="1058020"/>
            </a:xfrm>
          </p:grpSpPr>
          <p:sp>
            <p:nvSpPr>
              <p:cNvPr id="3924" name="Google Shape;3924;p42"/>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5" name="Google Shape;3925;p42"/>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6" name="Google Shape;3926;p42"/>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7" name="Google Shape;3927;p42"/>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8" name="Google Shape;3928;p42"/>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9" name="Google Shape;3929;p42"/>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0" name="Google Shape;3930;p42"/>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931" name="Google Shape;3931;p42"/>
          <p:cNvGrpSpPr/>
          <p:nvPr/>
        </p:nvGrpSpPr>
        <p:grpSpPr>
          <a:xfrm rot="-1233065" flipH="1">
            <a:off x="-289505" y="4023065"/>
            <a:ext cx="1260790" cy="1371817"/>
            <a:chOff x="5606093" y="2415423"/>
            <a:chExt cx="518742" cy="564423"/>
          </a:xfrm>
        </p:grpSpPr>
        <p:sp>
          <p:nvSpPr>
            <p:cNvPr id="3932" name="Google Shape;3932;p42"/>
            <p:cNvSpPr/>
            <p:nvPr/>
          </p:nvSpPr>
          <p:spPr>
            <a:xfrm>
              <a:off x="5680253" y="2605983"/>
              <a:ext cx="20541" cy="107816"/>
            </a:xfrm>
            <a:custGeom>
              <a:avLst/>
              <a:gdLst/>
              <a:ahLst/>
              <a:cxnLst/>
              <a:rect l="l" t="t" r="r" b="b"/>
              <a:pathLst>
                <a:path w="603" h="3165" extrusionOk="0">
                  <a:moveTo>
                    <a:pt x="562" y="0"/>
                  </a:moveTo>
                  <a:lnTo>
                    <a:pt x="0" y="3159"/>
                  </a:lnTo>
                  <a:lnTo>
                    <a:pt x="40" y="3165"/>
                  </a:lnTo>
                  <a:lnTo>
                    <a:pt x="602" y="6"/>
                  </a:lnTo>
                  <a:lnTo>
                    <a:pt x="562" y="0"/>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3" name="Google Shape;3933;p42"/>
            <p:cNvSpPr/>
            <p:nvPr/>
          </p:nvSpPr>
          <p:spPr>
            <a:xfrm>
              <a:off x="5713466" y="2703136"/>
              <a:ext cx="20132" cy="86287"/>
            </a:xfrm>
            <a:custGeom>
              <a:avLst/>
              <a:gdLst/>
              <a:ahLst/>
              <a:cxnLst/>
              <a:rect l="l" t="t" r="r" b="b"/>
              <a:pathLst>
                <a:path w="591" h="2533" extrusionOk="0">
                  <a:moveTo>
                    <a:pt x="554" y="1"/>
                  </a:moveTo>
                  <a:cubicBezTo>
                    <a:pt x="341" y="831"/>
                    <a:pt x="155" y="1680"/>
                    <a:pt x="1" y="2523"/>
                  </a:cubicBezTo>
                  <a:lnTo>
                    <a:pt x="38" y="2533"/>
                  </a:lnTo>
                  <a:cubicBezTo>
                    <a:pt x="192" y="1690"/>
                    <a:pt x="378" y="841"/>
                    <a:pt x="591" y="7"/>
                  </a:cubicBezTo>
                  <a:lnTo>
                    <a:pt x="554" y="1"/>
                  </a:lnTo>
                  <a:close/>
                </a:path>
              </a:pathLst>
            </a:custGeom>
            <a:solidFill>
              <a:srgbClr val="EC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4" name="Google Shape;3934;p42"/>
            <p:cNvSpPr/>
            <p:nvPr/>
          </p:nvSpPr>
          <p:spPr>
            <a:xfrm>
              <a:off x="5936353" y="2799608"/>
              <a:ext cx="14750" cy="13524"/>
            </a:xfrm>
            <a:custGeom>
              <a:avLst/>
              <a:gdLst/>
              <a:ahLst/>
              <a:cxnLst/>
              <a:rect l="l" t="t" r="r" b="b"/>
              <a:pathLst>
                <a:path w="433" h="397" extrusionOk="0">
                  <a:moveTo>
                    <a:pt x="211" y="1"/>
                  </a:moveTo>
                  <a:cubicBezTo>
                    <a:pt x="121" y="1"/>
                    <a:pt x="43" y="62"/>
                    <a:pt x="22" y="154"/>
                  </a:cubicBezTo>
                  <a:cubicBezTo>
                    <a:pt x="0" y="262"/>
                    <a:pt x="65" y="367"/>
                    <a:pt x="173" y="392"/>
                  </a:cubicBezTo>
                  <a:cubicBezTo>
                    <a:pt x="187" y="395"/>
                    <a:pt x="201" y="396"/>
                    <a:pt x="215" y="396"/>
                  </a:cubicBezTo>
                  <a:cubicBezTo>
                    <a:pt x="307" y="396"/>
                    <a:pt x="389" y="335"/>
                    <a:pt x="408" y="241"/>
                  </a:cubicBezTo>
                  <a:cubicBezTo>
                    <a:pt x="432" y="133"/>
                    <a:pt x="364" y="28"/>
                    <a:pt x="256" y="6"/>
                  </a:cubicBezTo>
                  <a:cubicBezTo>
                    <a:pt x="241" y="3"/>
                    <a:pt x="226" y="1"/>
                    <a:pt x="211" y="1"/>
                  </a:cubicBezTo>
                  <a:close/>
                </a:path>
              </a:pathLst>
            </a:custGeom>
            <a:solidFill>
              <a:srgbClr val="232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5" name="Google Shape;3935;p42"/>
            <p:cNvSpPr/>
            <p:nvPr/>
          </p:nvSpPr>
          <p:spPr>
            <a:xfrm>
              <a:off x="5918980" y="2804002"/>
              <a:ext cx="19179" cy="3815"/>
            </a:xfrm>
            <a:custGeom>
              <a:avLst/>
              <a:gdLst/>
              <a:ahLst/>
              <a:cxnLst/>
              <a:rect l="l" t="t" r="r" b="b"/>
              <a:pathLst>
                <a:path w="563" h="112" extrusionOk="0">
                  <a:moveTo>
                    <a:pt x="1" y="112"/>
                  </a:moveTo>
                  <a:lnTo>
                    <a:pt x="563"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6" name="Google Shape;3936;p42"/>
            <p:cNvSpPr/>
            <p:nvPr/>
          </p:nvSpPr>
          <p:spPr>
            <a:xfrm>
              <a:off x="5914143" y="2780872"/>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7" name="Google Shape;3937;p42"/>
            <p:cNvSpPr/>
            <p:nvPr/>
          </p:nvSpPr>
          <p:spPr>
            <a:xfrm>
              <a:off x="5909408" y="2757844"/>
              <a:ext cx="19281" cy="3917"/>
            </a:xfrm>
            <a:custGeom>
              <a:avLst/>
              <a:gdLst/>
              <a:ahLst/>
              <a:cxnLst/>
              <a:rect l="l" t="t" r="r" b="b"/>
              <a:pathLst>
                <a:path w="566" h="115" extrusionOk="0">
                  <a:moveTo>
                    <a:pt x="1" y="115"/>
                  </a:moveTo>
                  <a:lnTo>
                    <a:pt x="566"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8" name="Google Shape;3938;p42"/>
            <p:cNvSpPr/>
            <p:nvPr/>
          </p:nvSpPr>
          <p:spPr>
            <a:xfrm>
              <a:off x="5904775" y="2734816"/>
              <a:ext cx="19179" cy="4020"/>
            </a:xfrm>
            <a:custGeom>
              <a:avLst/>
              <a:gdLst/>
              <a:ahLst/>
              <a:cxnLst/>
              <a:rect l="l" t="t" r="r" b="b"/>
              <a:pathLst>
                <a:path w="563" h="118" extrusionOk="0">
                  <a:moveTo>
                    <a:pt x="1" y="118"/>
                  </a:moveTo>
                  <a:lnTo>
                    <a:pt x="563"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9" name="Google Shape;3939;p42"/>
            <p:cNvSpPr/>
            <p:nvPr/>
          </p:nvSpPr>
          <p:spPr>
            <a:xfrm>
              <a:off x="5900074" y="2711789"/>
              <a:ext cx="19145" cy="3917"/>
            </a:xfrm>
            <a:custGeom>
              <a:avLst/>
              <a:gdLst/>
              <a:ahLst/>
              <a:cxnLst/>
              <a:rect l="l" t="t" r="r" b="b"/>
              <a:pathLst>
                <a:path w="562" h="115" extrusionOk="0">
                  <a:moveTo>
                    <a:pt x="0" y="114"/>
                  </a:moveTo>
                  <a:lnTo>
                    <a:pt x="562"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0" name="Google Shape;3940;p42"/>
            <p:cNvSpPr/>
            <p:nvPr/>
          </p:nvSpPr>
          <p:spPr>
            <a:xfrm>
              <a:off x="5895339" y="2688829"/>
              <a:ext cx="19145" cy="3849"/>
            </a:xfrm>
            <a:custGeom>
              <a:avLst/>
              <a:gdLst/>
              <a:ahLst/>
              <a:cxnLst/>
              <a:rect l="l" t="t" r="r" b="b"/>
              <a:pathLst>
                <a:path w="562" h="113" extrusionOk="0">
                  <a:moveTo>
                    <a:pt x="0" y="112"/>
                  </a:moveTo>
                  <a:lnTo>
                    <a:pt x="562"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1" name="Google Shape;3941;p42"/>
            <p:cNvSpPr/>
            <p:nvPr/>
          </p:nvSpPr>
          <p:spPr>
            <a:xfrm>
              <a:off x="5890502" y="2665801"/>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2" name="Google Shape;3942;p42"/>
            <p:cNvSpPr/>
            <p:nvPr/>
          </p:nvSpPr>
          <p:spPr>
            <a:xfrm>
              <a:off x="5885767" y="2642773"/>
              <a:ext cx="19281" cy="3815"/>
            </a:xfrm>
            <a:custGeom>
              <a:avLst/>
              <a:gdLst/>
              <a:ahLst/>
              <a:cxnLst/>
              <a:rect l="l" t="t" r="r" b="b"/>
              <a:pathLst>
                <a:path w="566" h="112" extrusionOk="0">
                  <a:moveTo>
                    <a:pt x="0" y="112"/>
                  </a:moveTo>
                  <a:lnTo>
                    <a:pt x="565"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3" name="Google Shape;3943;p42"/>
            <p:cNvSpPr/>
            <p:nvPr/>
          </p:nvSpPr>
          <p:spPr>
            <a:xfrm>
              <a:off x="5881236" y="2619643"/>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4" name="Google Shape;3944;p42"/>
            <p:cNvSpPr/>
            <p:nvPr/>
          </p:nvSpPr>
          <p:spPr>
            <a:xfrm>
              <a:off x="5876501" y="2596615"/>
              <a:ext cx="19076" cy="4020"/>
            </a:xfrm>
            <a:custGeom>
              <a:avLst/>
              <a:gdLst/>
              <a:ahLst/>
              <a:cxnLst/>
              <a:rect l="l" t="t" r="r" b="b"/>
              <a:pathLst>
                <a:path w="560" h="118" extrusionOk="0">
                  <a:moveTo>
                    <a:pt x="0" y="118"/>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5" name="Google Shape;3945;p42"/>
            <p:cNvSpPr/>
            <p:nvPr/>
          </p:nvSpPr>
          <p:spPr>
            <a:xfrm>
              <a:off x="5871766" y="2573689"/>
              <a:ext cx="19076" cy="3917"/>
            </a:xfrm>
            <a:custGeom>
              <a:avLst/>
              <a:gdLst/>
              <a:ahLst/>
              <a:cxnLst/>
              <a:rect l="l" t="t" r="r" b="b"/>
              <a:pathLst>
                <a:path w="560" h="115" extrusionOk="0">
                  <a:moveTo>
                    <a:pt x="1" y="115"/>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6" name="Google Shape;3946;p42"/>
            <p:cNvSpPr/>
            <p:nvPr/>
          </p:nvSpPr>
          <p:spPr>
            <a:xfrm>
              <a:off x="5867031" y="2550661"/>
              <a:ext cx="19076" cy="3917"/>
            </a:xfrm>
            <a:custGeom>
              <a:avLst/>
              <a:gdLst/>
              <a:ahLst/>
              <a:cxnLst/>
              <a:rect l="l" t="t" r="r" b="b"/>
              <a:pathLst>
                <a:path w="560" h="115" extrusionOk="0">
                  <a:moveTo>
                    <a:pt x="1" y="114"/>
                  </a:moveTo>
                  <a:lnTo>
                    <a:pt x="559" y="0"/>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7" name="Google Shape;3947;p42"/>
            <p:cNvSpPr/>
            <p:nvPr/>
          </p:nvSpPr>
          <p:spPr>
            <a:xfrm>
              <a:off x="5862296" y="2527599"/>
              <a:ext cx="19076" cy="3849"/>
            </a:xfrm>
            <a:custGeom>
              <a:avLst/>
              <a:gdLst/>
              <a:ahLst/>
              <a:cxnLst/>
              <a:rect l="l" t="t" r="r" b="b"/>
              <a:pathLst>
                <a:path w="560" h="113" extrusionOk="0">
                  <a:moveTo>
                    <a:pt x="1" y="112"/>
                  </a:moveTo>
                  <a:lnTo>
                    <a:pt x="559"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8" name="Google Shape;3948;p42"/>
            <p:cNvSpPr/>
            <p:nvPr/>
          </p:nvSpPr>
          <p:spPr>
            <a:xfrm>
              <a:off x="5857561" y="2504571"/>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9" name="Google Shape;3949;p42"/>
            <p:cNvSpPr/>
            <p:nvPr/>
          </p:nvSpPr>
          <p:spPr>
            <a:xfrm>
              <a:off x="5852826" y="2481645"/>
              <a:ext cx="19076" cy="3815"/>
            </a:xfrm>
            <a:custGeom>
              <a:avLst/>
              <a:gdLst/>
              <a:ahLst/>
              <a:cxnLst/>
              <a:rect l="l" t="t" r="r" b="b"/>
              <a:pathLst>
                <a:path w="560" h="112" extrusionOk="0">
                  <a:moveTo>
                    <a:pt x="1" y="112"/>
                  </a:moveTo>
                  <a:lnTo>
                    <a:pt x="560" y="1"/>
                  </a:lnTo>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0" name="Google Shape;3950;p42"/>
            <p:cNvSpPr/>
            <p:nvPr/>
          </p:nvSpPr>
          <p:spPr>
            <a:xfrm>
              <a:off x="5795835" y="2735327"/>
              <a:ext cx="51370" cy="29773"/>
            </a:xfrm>
            <a:custGeom>
              <a:avLst/>
              <a:gdLst/>
              <a:ahLst/>
              <a:cxnLst/>
              <a:rect l="l" t="t" r="r" b="b"/>
              <a:pathLst>
                <a:path w="1508" h="874" extrusionOk="0">
                  <a:moveTo>
                    <a:pt x="1377" y="1"/>
                  </a:moveTo>
                  <a:cubicBezTo>
                    <a:pt x="1307" y="101"/>
                    <a:pt x="620" y="414"/>
                    <a:pt x="80" y="414"/>
                  </a:cubicBezTo>
                  <a:cubicBezTo>
                    <a:pt x="53" y="414"/>
                    <a:pt x="26" y="413"/>
                    <a:pt x="0" y="411"/>
                  </a:cubicBezTo>
                  <a:lnTo>
                    <a:pt x="0" y="411"/>
                  </a:lnTo>
                  <a:lnTo>
                    <a:pt x="118" y="803"/>
                  </a:lnTo>
                  <a:cubicBezTo>
                    <a:pt x="250" y="853"/>
                    <a:pt x="379" y="874"/>
                    <a:pt x="502" y="874"/>
                  </a:cubicBezTo>
                  <a:cubicBezTo>
                    <a:pt x="1072" y="874"/>
                    <a:pt x="1507" y="433"/>
                    <a:pt x="1507" y="433"/>
                  </a:cubicBezTo>
                  <a:lnTo>
                    <a:pt x="1377" y="1"/>
                  </a:lnTo>
                  <a:close/>
                </a:path>
              </a:pathLst>
            </a:custGeom>
            <a:solidFill>
              <a:srgbClr val="E6B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1" name="Google Shape;3951;p42"/>
            <p:cNvSpPr/>
            <p:nvPr/>
          </p:nvSpPr>
          <p:spPr>
            <a:xfrm>
              <a:off x="5817194" y="2735430"/>
              <a:ext cx="30011" cy="29500"/>
            </a:xfrm>
            <a:custGeom>
              <a:avLst/>
              <a:gdLst/>
              <a:ahLst/>
              <a:cxnLst/>
              <a:rect l="l" t="t" r="r" b="b"/>
              <a:pathLst>
                <a:path w="881" h="866" extrusionOk="0">
                  <a:moveTo>
                    <a:pt x="744" y="1"/>
                  </a:moveTo>
                  <a:cubicBezTo>
                    <a:pt x="720" y="41"/>
                    <a:pt x="596" y="115"/>
                    <a:pt x="420" y="186"/>
                  </a:cubicBezTo>
                  <a:lnTo>
                    <a:pt x="525" y="522"/>
                  </a:lnTo>
                  <a:lnTo>
                    <a:pt x="525" y="522"/>
                  </a:lnTo>
                  <a:cubicBezTo>
                    <a:pt x="525" y="522"/>
                    <a:pt x="525" y="522"/>
                    <a:pt x="525" y="522"/>
                  </a:cubicBezTo>
                  <a:cubicBezTo>
                    <a:pt x="522" y="522"/>
                    <a:pt x="316" y="736"/>
                    <a:pt x="0" y="865"/>
                  </a:cubicBezTo>
                  <a:cubicBezTo>
                    <a:pt x="426" y="819"/>
                    <a:pt x="753" y="550"/>
                    <a:pt x="849" y="461"/>
                  </a:cubicBezTo>
                  <a:cubicBezTo>
                    <a:pt x="868" y="442"/>
                    <a:pt x="880" y="433"/>
                    <a:pt x="880" y="433"/>
                  </a:cubicBezTo>
                  <a:lnTo>
                    <a:pt x="74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2" name="Google Shape;3952;p42"/>
            <p:cNvSpPr/>
            <p:nvPr/>
          </p:nvSpPr>
          <p:spPr>
            <a:xfrm>
              <a:off x="6018177" y="2473981"/>
              <a:ext cx="106658" cy="339730"/>
            </a:xfrm>
            <a:custGeom>
              <a:avLst/>
              <a:gdLst/>
              <a:ahLst/>
              <a:cxnLst/>
              <a:rect l="l" t="t" r="r" b="b"/>
              <a:pathLst>
                <a:path w="3131" h="9973" extrusionOk="0">
                  <a:moveTo>
                    <a:pt x="1862" y="0"/>
                  </a:moveTo>
                  <a:cubicBezTo>
                    <a:pt x="1862" y="0"/>
                    <a:pt x="954" y="318"/>
                    <a:pt x="750" y="677"/>
                  </a:cubicBezTo>
                  <a:cubicBezTo>
                    <a:pt x="1442" y="2961"/>
                    <a:pt x="0" y="6978"/>
                    <a:pt x="0" y="6978"/>
                  </a:cubicBezTo>
                  <a:lnTo>
                    <a:pt x="704" y="9973"/>
                  </a:lnTo>
                  <a:cubicBezTo>
                    <a:pt x="3131" y="4073"/>
                    <a:pt x="1862" y="1"/>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3" name="Google Shape;3953;p42"/>
            <p:cNvSpPr/>
            <p:nvPr/>
          </p:nvSpPr>
          <p:spPr>
            <a:xfrm>
              <a:off x="6006902" y="2456880"/>
              <a:ext cx="74705" cy="150159"/>
            </a:xfrm>
            <a:custGeom>
              <a:avLst/>
              <a:gdLst/>
              <a:ahLst/>
              <a:cxnLst/>
              <a:rect l="l" t="t" r="r" b="b"/>
              <a:pathLst>
                <a:path w="2193" h="4408" extrusionOk="0">
                  <a:moveTo>
                    <a:pt x="1175" y="0"/>
                  </a:moveTo>
                  <a:cubicBezTo>
                    <a:pt x="1056" y="0"/>
                    <a:pt x="947" y="37"/>
                    <a:pt x="862" y="129"/>
                  </a:cubicBezTo>
                  <a:cubicBezTo>
                    <a:pt x="458" y="561"/>
                    <a:pt x="1" y="2219"/>
                    <a:pt x="1" y="2219"/>
                  </a:cubicBezTo>
                  <a:cubicBezTo>
                    <a:pt x="1" y="2219"/>
                    <a:pt x="392" y="4408"/>
                    <a:pt x="735" y="4408"/>
                  </a:cubicBezTo>
                  <a:cubicBezTo>
                    <a:pt x="845" y="4408"/>
                    <a:pt x="950" y="4182"/>
                    <a:pt x="1035" y="3587"/>
                  </a:cubicBezTo>
                  <a:cubicBezTo>
                    <a:pt x="1047" y="3491"/>
                    <a:pt x="1063" y="3398"/>
                    <a:pt x="1078" y="3309"/>
                  </a:cubicBezTo>
                  <a:cubicBezTo>
                    <a:pt x="1452" y="1089"/>
                    <a:pt x="2193" y="502"/>
                    <a:pt x="2193" y="502"/>
                  </a:cubicBezTo>
                  <a:cubicBezTo>
                    <a:pt x="2193" y="502"/>
                    <a:pt x="1616"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4" name="Google Shape;3954;p42"/>
            <p:cNvSpPr/>
            <p:nvPr/>
          </p:nvSpPr>
          <p:spPr>
            <a:xfrm>
              <a:off x="5903004" y="2432524"/>
              <a:ext cx="106692" cy="339764"/>
            </a:xfrm>
            <a:custGeom>
              <a:avLst/>
              <a:gdLst/>
              <a:ahLst/>
              <a:cxnLst/>
              <a:rect l="l" t="t" r="r" b="b"/>
              <a:pathLst>
                <a:path w="3132" h="9974" extrusionOk="0">
                  <a:moveTo>
                    <a:pt x="1862" y="1"/>
                  </a:moveTo>
                  <a:cubicBezTo>
                    <a:pt x="1862" y="1"/>
                    <a:pt x="954" y="313"/>
                    <a:pt x="751" y="677"/>
                  </a:cubicBezTo>
                  <a:cubicBezTo>
                    <a:pt x="1442" y="2962"/>
                    <a:pt x="0" y="6979"/>
                    <a:pt x="0" y="6979"/>
                  </a:cubicBezTo>
                  <a:lnTo>
                    <a:pt x="704" y="9973"/>
                  </a:lnTo>
                  <a:cubicBezTo>
                    <a:pt x="3131" y="4073"/>
                    <a:pt x="1862" y="1"/>
                    <a:pt x="1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5" name="Google Shape;3955;p42"/>
            <p:cNvSpPr/>
            <p:nvPr/>
          </p:nvSpPr>
          <p:spPr>
            <a:xfrm>
              <a:off x="5891762" y="2415423"/>
              <a:ext cx="74705" cy="150193"/>
            </a:xfrm>
            <a:custGeom>
              <a:avLst/>
              <a:gdLst/>
              <a:ahLst/>
              <a:cxnLst/>
              <a:rect l="l" t="t" r="r" b="b"/>
              <a:pathLst>
                <a:path w="2193" h="4409" extrusionOk="0">
                  <a:moveTo>
                    <a:pt x="1174" y="1"/>
                  </a:moveTo>
                  <a:cubicBezTo>
                    <a:pt x="1055" y="1"/>
                    <a:pt x="947" y="37"/>
                    <a:pt x="862" y="129"/>
                  </a:cubicBezTo>
                  <a:cubicBezTo>
                    <a:pt x="460" y="562"/>
                    <a:pt x="0" y="2223"/>
                    <a:pt x="0" y="2223"/>
                  </a:cubicBezTo>
                  <a:cubicBezTo>
                    <a:pt x="0" y="2223"/>
                    <a:pt x="391" y="4409"/>
                    <a:pt x="734" y="4409"/>
                  </a:cubicBezTo>
                  <a:cubicBezTo>
                    <a:pt x="844" y="4409"/>
                    <a:pt x="949" y="4183"/>
                    <a:pt x="1034" y="3587"/>
                  </a:cubicBezTo>
                  <a:cubicBezTo>
                    <a:pt x="1047" y="3492"/>
                    <a:pt x="1062" y="3399"/>
                    <a:pt x="1078" y="3309"/>
                  </a:cubicBezTo>
                  <a:cubicBezTo>
                    <a:pt x="1451" y="1090"/>
                    <a:pt x="2192" y="503"/>
                    <a:pt x="2192" y="503"/>
                  </a:cubicBezTo>
                  <a:cubicBezTo>
                    <a:pt x="2192" y="503"/>
                    <a:pt x="1615"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6" name="Google Shape;3956;p42"/>
            <p:cNvSpPr/>
            <p:nvPr/>
          </p:nvSpPr>
          <p:spPr>
            <a:xfrm>
              <a:off x="5763439" y="2470200"/>
              <a:ext cx="332917" cy="509374"/>
            </a:xfrm>
            <a:custGeom>
              <a:avLst/>
              <a:gdLst/>
              <a:ahLst/>
              <a:cxnLst/>
              <a:rect l="l" t="t" r="r" b="b"/>
              <a:pathLst>
                <a:path w="9773" h="14953" extrusionOk="0">
                  <a:moveTo>
                    <a:pt x="3153" y="0"/>
                  </a:moveTo>
                  <a:cubicBezTo>
                    <a:pt x="3153" y="0"/>
                    <a:pt x="0" y="11084"/>
                    <a:pt x="528" y="14517"/>
                  </a:cubicBezTo>
                  <a:cubicBezTo>
                    <a:pt x="1410" y="14796"/>
                    <a:pt x="2530" y="14952"/>
                    <a:pt x="3636" y="14952"/>
                  </a:cubicBezTo>
                  <a:cubicBezTo>
                    <a:pt x="5213" y="14952"/>
                    <a:pt x="6762" y="14634"/>
                    <a:pt x="7546" y="13897"/>
                  </a:cubicBezTo>
                  <a:cubicBezTo>
                    <a:pt x="8935" y="11087"/>
                    <a:pt x="9772" y="4298"/>
                    <a:pt x="8386" y="2183"/>
                  </a:cubicBezTo>
                  <a:cubicBezTo>
                    <a:pt x="6997" y="74"/>
                    <a:pt x="3153" y="0"/>
                    <a:pt x="3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7" name="Google Shape;3957;p42"/>
            <p:cNvSpPr/>
            <p:nvPr/>
          </p:nvSpPr>
          <p:spPr>
            <a:xfrm>
              <a:off x="5780267" y="2936141"/>
              <a:ext cx="237297" cy="43705"/>
            </a:xfrm>
            <a:custGeom>
              <a:avLst/>
              <a:gdLst/>
              <a:ahLst/>
              <a:cxnLst/>
              <a:rect l="l" t="t" r="r" b="b"/>
              <a:pathLst>
                <a:path w="6966" h="1283" extrusionOk="0">
                  <a:moveTo>
                    <a:pt x="6057" y="0"/>
                  </a:moveTo>
                  <a:cubicBezTo>
                    <a:pt x="5704" y="0"/>
                    <a:pt x="5454" y="176"/>
                    <a:pt x="4804" y="342"/>
                  </a:cubicBezTo>
                  <a:cubicBezTo>
                    <a:pt x="4091" y="524"/>
                    <a:pt x="1350" y="574"/>
                    <a:pt x="0" y="589"/>
                  </a:cubicBezTo>
                  <a:cubicBezTo>
                    <a:pt x="7" y="679"/>
                    <a:pt x="19" y="768"/>
                    <a:pt x="31" y="849"/>
                  </a:cubicBezTo>
                  <a:cubicBezTo>
                    <a:pt x="913" y="1126"/>
                    <a:pt x="2033" y="1282"/>
                    <a:pt x="3138" y="1282"/>
                  </a:cubicBezTo>
                  <a:cubicBezTo>
                    <a:pt x="4663" y="1282"/>
                    <a:pt x="6160" y="985"/>
                    <a:pt x="6966" y="299"/>
                  </a:cubicBezTo>
                  <a:cubicBezTo>
                    <a:pt x="6907" y="243"/>
                    <a:pt x="6814" y="185"/>
                    <a:pt x="6672" y="135"/>
                  </a:cubicBezTo>
                  <a:cubicBezTo>
                    <a:pt x="6410" y="39"/>
                    <a:pt x="6222" y="0"/>
                    <a:pt x="6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8" name="Google Shape;3958;p42"/>
            <p:cNvSpPr/>
            <p:nvPr/>
          </p:nvSpPr>
          <p:spPr>
            <a:xfrm>
              <a:off x="5606093" y="2469484"/>
              <a:ext cx="477728" cy="505286"/>
            </a:xfrm>
            <a:custGeom>
              <a:avLst/>
              <a:gdLst/>
              <a:ahLst/>
              <a:cxnLst/>
              <a:rect l="l" t="t" r="r" b="b"/>
              <a:pathLst>
                <a:path w="14024" h="14833" extrusionOk="0">
                  <a:moveTo>
                    <a:pt x="7403" y="0"/>
                  </a:moveTo>
                  <a:cubicBezTo>
                    <a:pt x="5063" y="0"/>
                    <a:pt x="3128" y="2476"/>
                    <a:pt x="2319" y="4902"/>
                  </a:cubicBezTo>
                  <a:cubicBezTo>
                    <a:pt x="1180" y="8323"/>
                    <a:pt x="1" y="11263"/>
                    <a:pt x="1353" y="12840"/>
                  </a:cubicBezTo>
                  <a:cubicBezTo>
                    <a:pt x="2171" y="13791"/>
                    <a:pt x="5160" y="14833"/>
                    <a:pt x="7563" y="14833"/>
                  </a:cubicBezTo>
                  <a:cubicBezTo>
                    <a:pt x="9162" y="14833"/>
                    <a:pt x="10501" y="14372"/>
                    <a:pt x="10770" y="13118"/>
                  </a:cubicBezTo>
                  <a:cubicBezTo>
                    <a:pt x="10770" y="13118"/>
                    <a:pt x="14024" y="4859"/>
                    <a:pt x="10427" y="1414"/>
                  </a:cubicBezTo>
                  <a:cubicBezTo>
                    <a:pt x="9384" y="414"/>
                    <a:pt x="8360" y="0"/>
                    <a:pt x="7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9" name="Google Shape;3959;p42"/>
            <p:cNvSpPr/>
            <p:nvPr/>
          </p:nvSpPr>
          <p:spPr>
            <a:xfrm>
              <a:off x="5892682" y="2473334"/>
              <a:ext cx="180408" cy="236275"/>
            </a:xfrm>
            <a:custGeom>
              <a:avLst/>
              <a:gdLst/>
              <a:ahLst/>
              <a:cxnLst/>
              <a:rect l="l" t="t" r="r" b="b"/>
              <a:pathLst>
                <a:path w="5296" h="6936" extrusionOk="0">
                  <a:moveTo>
                    <a:pt x="1" y="1"/>
                  </a:moveTo>
                  <a:cubicBezTo>
                    <a:pt x="4669" y="955"/>
                    <a:pt x="4385" y="6892"/>
                    <a:pt x="4385" y="6892"/>
                  </a:cubicBezTo>
                  <a:lnTo>
                    <a:pt x="4728" y="6935"/>
                  </a:lnTo>
                  <a:cubicBezTo>
                    <a:pt x="5296" y="980"/>
                    <a:pt x="1261" y="177"/>
                    <a:pt x="961" y="112"/>
                  </a:cubicBezTo>
                  <a:cubicBezTo>
                    <a:pt x="665" y="3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0" name="Google Shape;3960;p42"/>
            <p:cNvSpPr/>
            <p:nvPr/>
          </p:nvSpPr>
          <p:spPr>
            <a:xfrm>
              <a:off x="6034256" y="2704192"/>
              <a:ext cx="24527" cy="17067"/>
            </a:xfrm>
            <a:custGeom>
              <a:avLst/>
              <a:gdLst/>
              <a:ahLst/>
              <a:cxnLst/>
              <a:rect l="l" t="t" r="r" b="b"/>
              <a:pathLst>
                <a:path w="720" h="501" extrusionOk="0">
                  <a:moveTo>
                    <a:pt x="1" y="1"/>
                  </a:moveTo>
                  <a:lnTo>
                    <a:pt x="13" y="356"/>
                  </a:lnTo>
                  <a:lnTo>
                    <a:pt x="630" y="501"/>
                  </a:lnTo>
                  <a:lnTo>
                    <a:pt x="720" y="1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1" name="Google Shape;3961;p42"/>
            <p:cNvSpPr/>
            <p:nvPr/>
          </p:nvSpPr>
          <p:spPr>
            <a:xfrm>
              <a:off x="5987451" y="2796849"/>
              <a:ext cx="83664" cy="139394"/>
            </a:xfrm>
            <a:custGeom>
              <a:avLst/>
              <a:gdLst/>
              <a:ahLst/>
              <a:cxnLst/>
              <a:rect l="l" t="t" r="r" b="b"/>
              <a:pathLst>
                <a:path w="2456" h="4092" extrusionOk="0">
                  <a:moveTo>
                    <a:pt x="957" y="1"/>
                  </a:moveTo>
                  <a:cubicBezTo>
                    <a:pt x="930" y="1"/>
                    <a:pt x="910" y="5"/>
                    <a:pt x="896" y="13"/>
                  </a:cubicBezTo>
                  <a:cubicBezTo>
                    <a:pt x="711" y="124"/>
                    <a:pt x="1" y="3724"/>
                    <a:pt x="1" y="3724"/>
                  </a:cubicBezTo>
                  <a:cubicBezTo>
                    <a:pt x="1" y="3724"/>
                    <a:pt x="944" y="4092"/>
                    <a:pt x="1372" y="4092"/>
                  </a:cubicBezTo>
                  <a:cubicBezTo>
                    <a:pt x="1447" y="4092"/>
                    <a:pt x="1506" y="4081"/>
                    <a:pt x="1541" y="4055"/>
                  </a:cubicBezTo>
                  <a:cubicBezTo>
                    <a:pt x="1859" y="3539"/>
                    <a:pt x="2427" y="692"/>
                    <a:pt x="2455" y="581"/>
                  </a:cubicBezTo>
                  <a:cubicBezTo>
                    <a:pt x="2455" y="581"/>
                    <a:pt x="1279"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2" name="Google Shape;3962;p42"/>
            <p:cNvSpPr/>
            <p:nvPr/>
          </p:nvSpPr>
          <p:spPr>
            <a:xfrm>
              <a:off x="5996308" y="2799608"/>
              <a:ext cx="74705" cy="125427"/>
            </a:xfrm>
            <a:custGeom>
              <a:avLst/>
              <a:gdLst/>
              <a:ahLst/>
              <a:cxnLst/>
              <a:rect l="l" t="t" r="r" b="b"/>
              <a:pathLst>
                <a:path w="2193" h="3682" extrusionOk="0">
                  <a:moveTo>
                    <a:pt x="1040" y="0"/>
                  </a:moveTo>
                  <a:cubicBezTo>
                    <a:pt x="840" y="587"/>
                    <a:pt x="0" y="3155"/>
                    <a:pt x="346" y="3452"/>
                  </a:cubicBezTo>
                  <a:cubicBezTo>
                    <a:pt x="561" y="3639"/>
                    <a:pt x="874" y="3682"/>
                    <a:pt x="1110" y="3682"/>
                  </a:cubicBezTo>
                  <a:cubicBezTo>
                    <a:pt x="1251" y="3682"/>
                    <a:pt x="1365" y="3667"/>
                    <a:pt x="1414" y="3659"/>
                  </a:cubicBezTo>
                  <a:cubicBezTo>
                    <a:pt x="1738" y="2757"/>
                    <a:pt x="2167" y="599"/>
                    <a:pt x="2192" y="500"/>
                  </a:cubicBezTo>
                  <a:cubicBezTo>
                    <a:pt x="2192" y="500"/>
                    <a:pt x="1507" y="161"/>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3" name="Google Shape;3963;p42"/>
            <p:cNvSpPr/>
            <p:nvPr/>
          </p:nvSpPr>
          <p:spPr>
            <a:xfrm>
              <a:off x="5632085" y="2855134"/>
              <a:ext cx="340684" cy="119568"/>
            </a:xfrm>
            <a:custGeom>
              <a:avLst/>
              <a:gdLst/>
              <a:ahLst/>
              <a:cxnLst/>
              <a:rect l="l" t="t" r="r" b="b"/>
              <a:pathLst>
                <a:path w="10001" h="3510" extrusionOk="0">
                  <a:moveTo>
                    <a:pt x="0" y="0"/>
                  </a:moveTo>
                  <a:lnTo>
                    <a:pt x="0" y="0"/>
                  </a:lnTo>
                  <a:cubicBezTo>
                    <a:pt x="56" y="590"/>
                    <a:pt x="235" y="1102"/>
                    <a:pt x="590" y="1519"/>
                  </a:cubicBezTo>
                  <a:cubicBezTo>
                    <a:pt x="1407" y="2468"/>
                    <a:pt x="4396" y="3510"/>
                    <a:pt x="6800" y="3510"/>
                  </a:cubicBezTo>
                  <a:cubicBezTo>
                    <a:pt x="8385" y="3510"/>
                    <a:pt x="9716" y="3057"/>
                    <a:pt x="10000" y="1825"/>
                  </a:cubicBezTo>
                  <a:lnTo>
                    <a:pt x="10000" y="1825"/>
                  </a:lnTo>
                  <a:cubicBezTo>
                    <a:pt x="9345" y="2325"/>
                    <a:pt x="7946" y="3103"/>
                    <a:pt x="6075" y="3103"/>
                  </a:cubicBezTo>
                  <a:cubicBezTo>
                    <a:pt x="5565" y="3103"/>
                    <a:pt x="5020" y="3045"/>
                    <a:pt x="4446" y="2909"/>
                  </a:cubicBezTo>
                  <a:cubicBezTo>
                    <a:pt x="1800" y="2282"/>
                    <a:pt x="541" y="12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4" name="Google Shape;3964;p42"/>
            <p:cNvSpPr/>
            <p:nvPr/>
          </p:nvSpPr>
          <p:spPr>
            <a:xfrm>
              <a:off x="5729136" y="2469484"/>
              <a:ext cx="288973" cy="187630"/>
            </a:xfrm>
            <a:custGeom>
              <a:avLst/>
              <a:gdLst/>
              <a:ahLst/>
              <a:cxnLst/>
              <a:rect l="l" t="t" r="r" b="b"/>
              <a:pathLst>
                <a:path w="8483" h="5508" extrusionOk="0">
                  <a:moveTo>
                    <a:pt x="3794" y="0"/>
                  </a:moveTo>
                  <a:cubicBezTo>
                    <a:pt x="2302" y="0"/>
                    <a:pt x="975" y="1006"/>
                    <a:pt x="1" y="2365"/>
                  </a:cubicBezTo>
                  <a:cubicBezTo>
                    <a:pt x="1005" y="1246"/>
                    <a:pt x="2219" y="359"/>
                    <a:pt x="3536" y="359"/>
                  </a:cubicBezTo>
                  <a:cubicBezTo>
                    <a:pt x="3746" y="359"/>
                    <a:pt x="3958" y="381"/>
                    <a:pt x="4172" y="429"/>
                  </a:cubicBezTo>
                  <a:cubicBezTo>
                    <a:pt x="6861" y="1031"/>
                    <a:pt x="8022" y="3840"/>
                    <a:pt x="8482" y="5508"/>
                  </a:cubicBezTo>
                  <a:cubicBezTo>
                    <a:pt x="8368" y="3945"/>
                    <a:pt x="7908" y="2460"/>
                    <a:pt x="6818" y="1414"/>
                  </a:cubicBezTo>
                  <a:cubicBezTo>
                    <a:pt x="5775" y="414"/>
                    <a:pt x="4750" y="0"/>
                    <a:pt x="3794" y="0"/>
                  </a:cubicBezTo>
                  <a:close/>
                </a:path>
              </a:pathLst>
            </a:custGeom>
            <a:solidFill>
              <a:srgbClr val="F0C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5" name="Google Shape;3965;p42"/>
            <p:cNvSpPr/>
            <p:nvPr/>
          </p:nvSpPr>
          <p:spPr>
            <a:xfrm>
              <a:off x="5642168" y="2686853"/>
              <a:ext cx="327876" cy="221865"/>
            </a:xfrm>
            <a:custGeom>
              <a:avLst/>
              <a:gdLst/>
              <a:ahLst/>
              <a:cxnLst/>
              <a:rect l="l" t="t" r="r" b="b"/>
              <a:pathLst>
                <a:path w="9625" h="6513" extrusionOk="0">
                  <a:moveTo>
                    <a:pt x="2109" y="0"/>
                  </a:moveTo>
                  <a:cubicBezTo>
                    <a:pt x="2001" y="0"/>
                    <a:pt x="1931" y="11"/>
                    <a:pt x="1906" y="34"/>
                  </a:cubicBezTo>
                  <a:cubicBezTo>
                    <a:pt x="1600" y="315"/>
                    <a:pt x="1" y="3999"/>
                    <a:pt x="522" y="4536"/>
                  </a:cubicBezTo>
                  <a:cubicBezTo>
                    <a:pt x="928" y="4949"/>
                    <a:pt x="5127" y="6513"/>
                    <a:pt x="7208" y="6513"/>
                  </a:cubicBezTo>
                  <a:cubicBezTo>
                    <a:pt x="7819" y="6513"/>
                    <a:pt x="8247" y="6378"/>
                    <a:pt x="8343" y="6039"/>
                  </a:cubicBezTo>
                  <a:cubicBezTo>
                    <a:pt x="8343" y="6039"/>
                    <a:pt x="9624" y="2693"/>
                    <a:pt x="9377" y="1989"/>
                  </a:cubicBezTo>
                  <a:cubicBezTo>
                    <a:pt x="9153" y="1340"/>
                    <a:pt x="3307" y="0"/>
                    <a:pt x="2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6" name="Google Shape;3966;p42"/>
            <p:cNvSpPr/>
            <p:nvPr/>
          </p:nvSpPr>
          <p:spPr>
            <a:xfrm>
              <a:off x="5644484" y="2688011"/>
              <a:ext cx="325321" cy="220673"/>
            </a:xfrm>
            <a:custGeom>
              <a:avLst/>
              <a:gdLst/>
              <a:ahLst/>
              <a:cxnLst/>
              <a:rect l="l" t="t" r="r" b="b"/>
              <a:pathLst>
                <a:path w="9550" h="6478" extrusionOk="0">
                  <a:moveTo>
                    <a:pt x="1841" y="0"/>
                  </a:moveTo>
                  <a:cubicBezTo>
                    <a:pt x="1841" y="0"/>
                    <a:pt x="1841" y="0"/>
                    <a:pt x="1840" y="1"/>
                  </a:cubicBezTo>
                  <a:lnTo>
                    <a:pt x="1840" y="1"/>
                  </a:lnTo>
                  <a:lnTo>
                    <a:pt x="1841" y="0"/>
                  </a:lnTo>
                  <a:cubicBezTo>
                    <a:pt x="1841" y="0"/>
                    <a:pt x="1841" y="0"/>
                    <a:pt x="1841" y="0"/>
                  </a:cubicBezTo>
                  <a:close/>
                  <a:moveTo>
                    <a:pt x="1840" y="1"/>
                  </a:moveTo>
                  <a:lnTo>
                    <a:pt x="1680" y="232"/>
                  </a:lnTo>
                  <a:cubicBezTo>
                    <a:pt x="1183" y="1109"/>
                    <a:pt x="1" y="4026"/>
                    <a:pt x="458" y="4502"/>
                  </a:cubicBezTo>
                  <a:cubicBezTo>
                    <a:pt x="863" y="4915"/>
                    <a:pt x="5064" y="6477"/>
                    <a:pt x="7141" y="6477"/>
                  </a:cubicBezTo>
                  <a:cubicBezTo>
                    <a:pt x="7750" y="6477"/>
                    <a:pt x="8177" y="6343"/>
                    <a:pt x="8272" y="6005"/>
                  </a:cubicBezTo>
                  <a:cubicBezTo>
                    <a:pt x="8272" y="6005"/>
                    <a:pt x="9550" y="2659"/>
                    <a:pt x="9306" y="1955"/>
                  </a:cubicBezTo>
                  <a:cubicBezTo>
                    <a:pt x="9288" y="1896"/>
                    <a:pt x="9223" y="1834"/>
                    <a:pt x="9127" y="1769"/>
                  </a:cubicBezTo>
                  <a:cubicBezTo>
                    <a:pt x="8883" y="2797"/>
                    <a:pt x="8198" y="5141"/>
                    <a:pt x="6938" y="5391"/>
                  </a:cubicBezTo>
                  <a:cubicBezTo>
                    <a:pt x="6741" y="5430"/>
                    <a:pt x="6500" y="5449"/>
                    <a:pt x="6227" y="5449"/>
                  </a:cubicBezTo>
                  <a:cubicBezTo>
                    <a:pt x="4257" y="5449"/>
                    <a:pt x="666" y="4495"/>
                    <a:pt x="658" y="3662"/>
                  </a:cubicBezTo>
                  <a:cubicBezTo>
                    <a:pt x="649" y="2724"/>
                    <a:pt x="1820" y="38"/>
                    <a:pt x="1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7" name="Google Shape;3967;p42"/>
            <p:cNvSpPr/>
            <p:nvPr/>
          </p:nvSpPr>
          <p:spPr>
            <a:xfrm>
              <a:off x="5692346" y="2726198"/>
              <a:ext cx="213213" cy="123656"/>
            </a:xfrm>
            <a:custGeom>
              <a:avLst/>
              <a:gdLst/>
              <a:ahLst/>
              <a:cxnLst/>
              <a:rect l="l" t="t" r="r" b="b"/>
              <a:pathLst>
                <a:path w="6259" h="3630" extrusionOk="0">
                  <a:moveTo>
                    <a:pt x="698" y="0"/>
                  </a:moveTo>
                  <a:cubicBezTo>
                    <a:pt x="698" y="0"/>
                    <a:pt x="0" y="1658"/>
                    <a:pt x="216" y="2241"/>
                  </a:cubicBezTo>
                  <a:cubicBezTo>
                    <a:pt x="402" y="2752"/>
                    <a:pt x="3472" y="3629"/>
                    <a:pt x="4719" y="3629"/>
                  </a:cubicBezTo>
                  <a:cubicBezTo>
                    <a:pt x="4882" y="3629"/>
                    <a:pt x="5014" y="3614"/>
                    <a:pt x="5104" y="3581"/>
                  </a:cubicBezTo>
                  <a:cubicBezTo>
                    <a:pt x="5885" y="3294"/>
                    <a:pt x="6259" y="1501"/>
                    <a:pt x="6259" y="1501"/>
                  </a:cubicBezTo>
                  <a:lnTo>
                    <a:pt x="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8" name="Google Shape;3968;p42"/>
            <p:cNvSpPr/>
            <p:nvPr/>
          </p:nvSpPr>
          <p:spPr>
            <a:xfrm>
              <a:off x="5714624" y="2715127"/>
              <a:ext cx="195022" cy="62203"/>
            </a:xfrm>
            <a:custGeom>
              <a:avLst/>
              <a:gdLst/>
              <a:ahLst/>
              <a:cxnLst/>
              <a:rect l="l" t="t" r="r" b="b"/>
              <a:pathLst>
                <a:path w="5725" h="1826" extrusionOk="0">
                  <a:moveTo>
                    <a:pt x="78" y="1"/>
                  </a:moveTo>
                  <a:lnTo>
                    <a:pt x="1" y="489"/>
                  </a:lnTo>
                  <a:lnTo>
                    <a:pt x="5605" y="1826"/>
                  </a:lnTo>
                  <a:lnTo>
                    <a:pt x="5725" y="1501"/>
                  </a:lnTo>
                  <a:lnTo>
                    <a:pt x="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9" name="Google Shape;3969;p42"/>
            <p:cNvSpPr/>
            <p:nvPr/>
          </p:nvSpPr>
          <p:spPr>
            <a:xfrm>
              <a:off x="5724844" y="2535332"/>
              <a:ext cx="248436" cy="175946"/>
            </a:xfrm>
            <a:custGeom>
              <a:avLst/>
              <a:gdLst/>
              <a:ahLst/>
              <a:cxnLst/>
              <a:rect l="l" t="t" r="r" b="b"/>
              <a:pathLst>
                <a:path w="7293" h="5165" extrusionOk="0">
                  <a:moveTo>
                    <a:pt x="3712" y="1"/>
                  </a:moveTo>
                  <a:cubicBezTo>
                    <a:pt x="1608" y="1"/>
                    <a:pt x="295" y="3507"/>
                    <a:pt x="155" y="3636"/>
                  </a:cubicBezTo>
                  <a:cubicBezTo>
                    <a:pt x="0" y="3775"/>
                    <a:pt x="7077" y="5165"/>
                    <a:pt x="7077" y="5165"/>
                  </a:cubicBezTo>
                  <a:cubicBezTo>
                    <a:pt x="7293" y="3040"/>
                    <a:pt x="6611" y="697"/>
                    <a:pt x="4215" y="67"/>
                  </a:cubicBezTo>
                  <a:cubicBezTo>
                    <a:pt x="4042" y="22"/>
                    <a:pt x="3875" y="1"/>
                    <a:pt x="3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70" name="Google Shape;3970;p42"/>
          <p:cNvGrpSpPr/>
          <p:nvPr/>
        </p:nvGrpSpPr>
        <p:grpSpPr>
          <a:xfrm rot="-576529" flipH="1">
            <a:off x="89010" y="1330989"/>
            <a:ext cx="611523" cy="1117980"/>
            <a:chOff x="5873325" y="3529053"/>
            <a:chExt cx="251604" cy="459980"/>
          </a:xfrm>
        </p:grpSpPr>
        <p:sp>
          <p:nvSpPr>
            <p:cNvPr id="3971" name="Google Shape;3971;p42"/>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2" name="Google Shape;3972;p42"/>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3" name="Google Shape;3973;p42"/>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4" name="Google Shape;3974;p42"/>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5" name="Google Shape;3975;p42"/>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6" name="Google Shape;3976;p42"/>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7" name="Google Shape;3977;p42"/>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8" name="Google Shape;3978;p42"/>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9" name="Google Shape;3979;p42"/>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80" name="Google Shape;3980;p42"/>
          <p:cNvGrpSpPr/>
          <p:nvPr/>
        </p:nvGrpSpPr>
        <p:grpSpPr>
          <a:xfrm rot="4802544" flipH="1">
            <a:off x="4319461" y="-161171"/>
            <a:ext cx="611553" cy="1118033"/>
            <a:chOff x="5873325" y="3529053"/>
            <a:chExt cx="251604" cy="459980"/>
          </a:xfrm>
        </p:grpSpPr>
        <p:sp>
          <p:nvSpPr>
            <p:cNvPr id="3981" name="Google Shape;3981;p42"/>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rgbClr val="93D1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2" name="Google Shape;3982;p42"/>
            <p:cNvSpPr/>
            <p:nvPr/>
          </p:nvSpPr>
          <p:spPr>
            <a:xfrm>
              <a:off x="5881739" y="3577426"/>
              <a:ext cx="243088" cy="411607"/>
            </a:xfrm>
            <a:custGeom>
              <a:avLst/>
              <a:gdLst/>
              <a:ahLst/>
              <a:cxnLst/>
              <a:rect l="l" t="t" r="r" b="b"/>
              <a:pathLst>
                <a:path w="7136" h="12083" extrusionOk="0">
                  <a:moveTo>
                    <a:pt x="1245" y="0"/>
                  </a:moveTo>
                  <a:cubicBezTo>
                    <a:pt x="1135" y="212"/>
                    <a:pt x="980" y="249"/>
                    <a:pt x="885" y="249"/>
                  </a:cubicBezTo>
                  <a:cubicBezTo>
                    <a:pt x="832" y="249"/>
                    <a:pt x="797" y="238"/>
                    <a:pt x="797" y="238"/>
                  </a:cubicBezTo>
                  <a:cubicBezTo>
                    <a:pt x="700" y="475"/>
                    <a:pt x="573" y="523"/>
                    <a:pt x="487" y="523"/>
                  </a:cubicBezTo>
                  <a:cubicBezTo>
                    <a:pt x="427" y="523"/>
                    <a:pt x="387" y="501"/>
                    <a:pt x="387" y="501"/>
                  </a:cubicBezTo>
                  <a:cubicBezTo>
                    <a:pt x="323" y="581"/>
                    <a:pt x="252" y="606"/>
                    <a:pt x="189" y="606"/>
                  </a:cubicBezTo>
                  <a:cubicBezTo>
                    <a:pt x="85" y="606"/>
                    <a:pt x="1" y="538"/>
                    <a:pt x="1" y="538"/>
                  </a:cubicBezTo>
                  <a:lnTo>
                    <a:pt x="1" y="538"/>
                  </a:lnTo>
                  <a:lnTo>
                    <a:pt x="93" y="717"/>
                  </a:lnTo>
                  <a:lnTo>
                    <a:pt x="5814" y="11788"/>
                  </a:lnTo>
                  <a:lnTo>
                    <a:pt x="5960" y="12063"/>
                  </a:lnTo>
                  <a:cubicBezTo>
                    <a:pt x="6026" y="12076"/>
                    <a:pt x="6090" y="12082"/>
                    <a:pt x="6152" y="12082"/>
                  </a:cubicBezTo>
                  <a:cubicBezTo>
                    <a:pt x="6759" y="12082"/>
                    <a:pt x="7136" y="11507"/>
                    <a:pt x="7136" y="11507"/>
                  </a:cubicBezTo>
                  <a:lnTo>
                    <a:pt x="6951" y="11137"/>
                  </a:lnTo>
                  <a:lnTo>
                    <a:pt x="1396" y="303"/>
                  </a:lnTo>
                  <a:lnTo>
                    <a:pt x="1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3" name="Google Shape;3983;p42"/>
            <p:cNvSpPr/>
            <p:nvPr/>
          </p:nvSpPr>
          <p:spPr>
            <a:xfrm>
              <a:off x="5915600" y="3577630"/>
              <a:ext cx="209227" cy="410211"/>
            </a:xfrm>
            <a:custGeom>
              <a:avLst/>
              <a:gdLst/>
              <a:ahLst/>
              <a:cxnLst/>
              <a:rect l="l" t="t" r="r" b="b"/>
              <a:pathLst>
                <a:path w="6142" h="12042" extrusionOk="0">
                  <a:moveTo>
                    <a:pt x="251" y="1"/>
                  </a:moveTo>
                  <a:cubicBezTo>
                    <a:pt x="180" y="143"/>
                    <a:pt x="81" y="204"/>
                    <a:pt x="1" y="232"/>
                  </a:cubicBezTo>
                  <a:lnTo>
                    <a:pt x="106" y="436"/>
                  </a:lnTo>
                  <a:lnTo>
                    <a:pt x="5660" y="11270"/>
                  </a:lnTo>
                  <a:lnTo>
                    <a:pt x="5845" y="11640"/>
                  </a:lnTo>
                  <a:cubicBezTo>
                    <a:pt x="5845" y="11640"/>
                    <a:pt x="5691" y="11872"/>
                    <a:pt x="5419" y="12042"/>
                  </a:cubicBezTo>
                  <a:cubicBezTo>
                    <a:pt x="5870" y="11918"/>
                    <a:pt x="6142" y="11504"/>
                    <a:pt x="6142" y="11504"/>
                  </a:cubicBezTo>
                  <a:lnTo>
                    <a:pt x="5957" y="11134"/>
                  </a:lnTo>
                  <a:lnTo>
                    <a:pt x="402" y="300"/>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4" name="Google Shape;3984;p42"/>
            <p:cNvSpPr/>
            <p:nvPr/>
          </p:nvSpPr>
          <p:spPr>
            <a:xfrm>
              <a:off x="6078839" y="3956773"/>
              <a:ext cx="45988" cy="32191"/>
            </a:xfrm>
            <a:custGeom>
              <a:avLst/>
              <a:gdLst/>
              <a:ahLst/>
              <a:cxnLst/>
              <a:rect l="l" t="t" r="r" b="b"/>
              <a:pathLst>
                <a:path w="1350" h="945" extrusionOk="0">
                  <a:moveTo>
                    <a:pt x="1165" y="1"/>
                  </a:moveTo>
                  <a:cubicBezTo>
                    <a:pt x="1115" y="103"/>
                    <a:pt x="501" y="532"/>
                    <a:pt x="1" y="587"/>
                  </a:cubicBezTo>
                  <a:lnTo>
                    <a:pt x="174" y="927"/>
                  </a:lnTo>
                  <a:cubicBezTo>
                    <a:pt x="237" y="939"/>
                    <a:pt x="299" y="945"/>
                    <a:pt x="359" y="945"/>
                  </a:cubicBezTo>
                  <a:cubicBezTo>
                    <a:pt x="966" y="945"/>
                    <a:pt x="1350" y="371"/>
                    <a:pt x="1350" y="371"/>
                  </a:cubicBezTo>
                  <a:lnTo>
                    <a:pt x="1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5" name="Google Shape;3985;p42"/>
            <p:cNvSpPr/>
            <p:nvPr/>
          </p:nvSpPr>
          <p:spPr>
            <a:xfrm>
              <a:off x="6100505" y="3956773"/>
              <a:ext cx="24425" cy="30761"/>
            </a:xfrm>
            <a:custGeom>
              <a:avLst/>
              <a:gdLst/>
              <a:ahLst/>
              <a:cxnLst/>
              <a:rect l="l" t="t" r="r" b="b"/>
              <a:pathLst>
                <a:path w="717" h="903" extrusionOk="0">
                  <a:moveTo>
                    <a:pt x="532" y="1"/>
                  </a:moveTo>
                  <a:cubicBezTo>
                    <a:pt x="513" y="38"/>
                    <a:pt x="417" y="124"/>
                    <a:pt x="272" y="217"/>
                  </a:cubicBezTo>
                  <a:lnTo>
                    <a:pt x="421" y="501"/>
                  </a:lnTo>
                  <a:cubicBezTo>
                    <a:pt x="417" y="510"/>
                    <a:pt x="266" y="739"/>
                    <a:pt x="1" y="902"/>
                  </a:cubicBezTo>
                  <a:cubicBezTo>
                    <a:pt x="371" y="794"/>
                    <a:pt x="618" y="498"/>
                    <a:pt x="695" y="402"/>
                  </a:cubicBezTo>
                  <a:cubicBezTo>
                    <a:pt x="711" y="384"/>
                    <a:pt x="717" y="371"/>
                    <a:pt x="717" y="371"/>
                  </a:cubicBezTo>
                  <a:lnTo>
                    <a:pt x="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6" name="Google Shape;3986;p42"/>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rgbClr val="FAC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7" name="Google Shape;3987;p42"/>
            <p:cNvSpPr/>
            <p:nvPr/>
          </p:nvSpPr>
          <p:spPr>
            <a:xfrm>
              <a:off x="5873427" y="3529053"/>
              <a:ext cx="50757" cy="69118"/>
            </a:xfrm>
            <a:custGeom>
              <a:avLst/>
              <a:gdLst/>
              <a:ahLst/>
              <a:cxnLst/>
              <a:rect l="l" t="t" r="r" b="b"/>
              <a:pathLst>
                <a:path w="1490" h="2029" extrusionOk="0">
                  <a:moveTo>
                    <a:pt x="1" y="0"/>
                  </a:moveTo>
                  <a:lnTo>
                    <a:pt x="100" y="797"/>
                  </a:lnTo>
                  <a:lnTo>
                    <a:pt x="242" y="1961"/>
                  </a:lnTo>
                  <a:cubicBezTo>
                    <a:pt x="242" y="1961"/>
                    <a:pt x="327" y="2029"/>
                    <a:pt x="431" y="2029"/>
                  </a:cubicBezTo>
                  <a:cubicBezTo>
                    <a:pt x="494" y="2029"/>
                    <a:pt x="565" y="2004"/>
                    <a:pt x="628" y="1924"/>
                  </a:cubicBezTo>
                  <a:cubicBezTo>
                    <a:pt x="628" y="1924"/>
                    <a:pt x="669" y="1947"/>
                    <a:pt x="729" y="1947"/>
                  </a:cubicBezTo>
                  <a:cubicBezTo>
                    <a:pt x="816" y="1947"/>
                    <a:pt x="943" y="1898"/>
                    <a:pt x="1041" y="1661"/>
                  </a:cubicBezTo>
                  <a:cubicBezTo>
                    <a:pt x="1041" y="1661"/>
                    <a:pt x="1076" y="1673"/>
                    <a:pt x="1129" y="1673"/>
                  </a:cubicBezTo>
                  <a:cubicBezTo>
                    <a:pt x="1224" y="1673"/>
                    <a:pt x="1378" y="1635"/>
                    <a:pt x="1489" y="1427"/>
                  </a:cubicBezTo>
                  <a:lnTo>
                    <a:pt x="544" y="52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8" name="Google Shape;3988;p42"/>
            <p:cNvSpPr/>
            <p:nvPr/>
          </p:nvSpPr>
          <p:spPr>
            <a:xfrm>
              <a:off x="5873325" y="3529258"/>
              <a:ext cx="50859" cy="56309"/>
            </a:xfrm>
            <a:custGeom>
              <a:avLst/>
              <a:gdLst/>
              <a:ahLst/>
              <a:cxnLst/>
              <a:rect l="l" t="t" r="r" b="b"/>
              <a:pathLst>
                <a:path w="1493" h="1653" extrusionOk="0">
                  <a:moveTo>
                    <a:pt x="1" y="0"/>
                  </a:moveTo>
                  <a:lnTo>
                    <a:pt x="41" y="328"/>
                  </a:lnTo>
                  <a:lnTo>
                    <a:pt x="1242" y="1652"/>
                  </a:lnTo>
                  <a:cubicBezTo>
                    <a:pt x="1322" y="1624"/>
                    <a:pt x="1421" y="1563"/>
                    <a:pt x="1492" y="1424"/>
                  </a:cubicBezTo>
                  <a:lnTo>
                    <a:pt x="547" y="52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9" name="Google Shape;3989;p42"/>
            <p:cNvSpPr/>
            <p:nvPr/>
          </p:nvSpPr>
          <p:spPr>
            <a:xfrm>
              <a:off x="5873325" y="3529156"/>
              <a:ext cx="18565" cy="27150"/>
            </a:xfrm>
            <a:custGeom>
              <a:avLst/>
              <a:gdLst/>
              <a:ahLst/>
              <a:cxnLst/>
              <a:rect l="l" t="t" r="r" b="b"/>
              <a:pathLst>
                <a:path w="545" h="797" extrusionOk="0">
                  <a:moveTo>
                    <a:pt x="1" y="0"/>
                  </a:moveTo>
                  <a:lnTo>
                    <a:pt x="100" y="797"/>
                  </a:lnTo>
                  <a:cubicBezTo>
                    <a:pt x="325" y="778"/>
                    <a:pt x="467" y="636"/>
                    <a:pt x="544" y="5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90" name="Google Shape;3990;p42"/>
          <p:cNvGrpSpPr/>
          <p:nvPr/>
        </p:nvGrpSpPr>
        <p:grpSpPr>
          <a:xfrm rot="-800320" flipH="1">
            <a:off x="-528477" y="9554"/>
            <a:ext cx="3653808" cy="705974"/>
            <a:chOff x="209364" y="145763"/>
            <a:chExt cx="3061959" cy="591619"/>
          </a:xfrm>
        </p:grpSpPr>
        <p:sp>
          <p:nvSpPr>
            <p:cNvPr id="3991" name="Google Shape;3991;p42"/>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2" name="Google Shape;3992;p42"/>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3" name="Google Shape;3993;p42"/>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4" name="Google Shape;3994;p42"/>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5" name="Google Shape;3995;p42"/>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6" name="Google Shape;3996;p42"/>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7" name="Google Shape;3997;p42"/>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8" name="Google Shape;3998;p42"/>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9" name="Google Shape;3999;p42"/>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0" name="Google Shape;4000;p42"/>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1" name="Google Shape;4001;p42"/>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2" name="Google Shape;4002;p42"/>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62465" y="119353"/>
            <a:ext cx="7819069" cy="12253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Londrina Solid" panose="00000500000000000000"/>
              <a:buNone/>
              <a:defRPr sz="34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l" rtl="0">
              <a:lnSpc>
                <a:spcPct val="100000"/>
              </a:lnSpc>
              <a:spcBef>
                <a:spcPts val="0"/>
              </a:spcBef>
              <a:spcAft>
                <a:spcPts val="0"/>
              </a:spcAft>
              <a:buClr>
                <a:schemeClr val="dk1"/>
              </a:buClr>
              <a:buSzPts val="3500"/>
              <a:buFont typeface="Abril Fatface" panose="02000503000000020003"/>
              <a:buNone/>
              <a:defRPr sz="3500" b="0"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r>
              <a:rPr lang="en-US" sz="3600" dirty="0">
                <a:solidFill>
                  <a:schemeClr val="accent1">
                    <a:lumMod val="75000"/>
                  </a:schemeClr>
                </a:solidFill>
              </a:rPr>
              <a:t>Ex 1: Listen and read the dialogues below.</a:t>
            </a:r>
            <a:br>
              <a:rPr lang="en-US" sz="3600" dirty="0">
                <a:solidFill>
                  <a:schemeClr val="accent1">
                    <a:lumMod val="75000"/>
                  </a:schemeClr>
                </a:solidFill>
              </a:rPr>
            </a:br>
            <a:r>
              <a:rPr lang="en-US" sz="3600" dirty="0">
                <a:solidFill>
                  <a:schemeClr val="accent1">
                    <a:lumMod val="75000"/>
                  </a:schemeClr>
                </a:solidFill>
              </a:rPr>
              <a:t>Pay attention to the highlighted sentences.</a:t>
            </a:r>
            <a:endParaRPr lang="en-US" sz="3600" dirty="0">
              <a:solidFill>
                <a:schemeClr val="accent1">
                  <a:lumMod val="75000"/>
                </a:schemeClr>
              </a:solidFill>
            </a:endParaRPr>
          </a:p>
        </p:txBody>
      </p:sp>
      <p:sp>
        <p:nvSpPr>
          <p:cNvPr id="4" name="Content Placeholder 2"/>
          <p:cNvSpPr txBox="1"/>
          <p:nvPr/>
        </p:nvSpPr>
        <p:spPr>
          <a:xfrm>
            <a:off x="293528" y="1560085"/>
            <a:ext cx="4942377" cy="1477033"/>
          </a:xfrm>
          <a:prstGeom prst="rect">
            <a:avLst/>
          </a:prstGeom>
          <a:solidFill>
            <a:srgbClr val="FFFFF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tabLst>
                <a:tab pos="255270" algn="l"/>
              </a:tabLst>
            </a:pPr>
            <a:r>
              <a:rPr lang="en-US" b="1" dirty="0">
                <a:latin typeface="Patrick Hand" panose="00000500000000000000" pitchFamily="2" charset="77"/>
              </a:rPr>
              <a:t>1.	Mai: </a:t>
            </a:r>
            <a:r>
              <a:rPr lang="en-US" dirty="0">
                <a:latin typeface="Patrick Hand" panose="00000500000000000000" pitchFamily="2" charset="77"/>
              </a:rPr>
              <a:t>Can you open the door, Tom?</a:t>
            </a:r>
            <a:endParaRPr lang="en-US" dirty="0">
              <a:latin typeface="Patrick Hand" panose="00000500000000000000" pitchFamily="2" charset="77"/>
            </a:endParaRPr>
          </a:p>
          <a:p>
            <a:pPr algn="l">
              <a:lnSpc>
                <a:spcPct val="100000"/>
              </a:lnSpc>
              <a:tabLst>
                <a:tab pos="255270" algn="l"/>
              </a:tabLst>
            </a:pPr>
            <a:r>
              <a:rPr lang="en-US" b="1" dirty="0">
                <a:latin typeface="Patrick Hand" panose="00000500000000000000" pitchFamily="2" charset="77"/>
              </a:rPr>
              <a:t>	Tom: </a:t>
            </a:r>
            <a:r>
              <a:rPr lang="en-US" dirty="0">
                <a:highlight>
                  <a:srgbClr val="FFFF00"/>
                </a:highlight>
                <a:latin typeface="Patrick Hand" panose="00000500000000000000" pitchFamily="2" charset="77"/>
              </a:rPr>
              <a:t>Sorry?</a:t>
            </a:r>
            <a:endParaRPr lang="en-US" dirty="0">
              <a:highlight>
                <a:srgbClr val="FFFF00"/>
              </a:highlight>
              <a:latin typeface="Patrick Hand" panose="00000500000000000000" pitchFamily="2" charset="77"/>
            </a:endParaRPr>
          </a:p>
          <a:p>
            <a:pPr algn="l">
              <a:lnSpc>
                <a:spcPct val="100000"/>
              </a:lnSpc>
              <a:tabLst>
                <a:tab pos="255270" algn="l"/>
              </a:tabLst>
            </a:pPr>
            <a:r>
              <a:rPr lang="en-US" b="1" dirty="0">
                <a:latin typeface="Patrick Hand" panose="00000500000000000000" pitchFamily="2" charset="77"/>
              </a:rPr>
              <a:t>	Mai: </a:t>
            </a:r>
            <a:r>
              <a:rPr lang="en-US" dirty="0">
                <a:highlight>
                  <a:srgbClr val="FFFF00"/>
                </a:highlight>
                <a:latin typeface="Patrick Hand" panose="00000500000000000000" pitchFamily="2" charset="77"/>
              </a:rPr>
              <a:t>Can you open the door, please?</a:t>
            </a:r>
            <a:endParaRPr lang="en-US" dirty="0">
              <a:highlight>
                <a:srgbClr val="FFFF00"/>
              </a:highlight>
              <a:latin typeface="Patrick Hand" panose="00000500000000000000" pitchFamily="2" charset="77"/>
            </a:endParaRPr>
          </a:p>
        </p:txBody>
      </p:sp>
      <p:sp>
        <p:nvSpPr>
          <p:cNvPr id="5" name="Content Placeholder 2"/>
          <p:cNvSpPr txBox="1"/>
          <p:nvPr/>
        </p:nvSpPr>
        <p:spPr>
          <a:xfrm>
            <a:off x="293528" y="3252496"/>
            <a:ext cx="8366378" cy="1477033"/>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255270" algn="l"/>
              </a:tabLst>
            </a:pPr>
            <a:r>
              <a:rPr lang="en-US" sz="2400" b="1" dirty="0">
                <a:latin typeface="Patrick Hand" panose="00000500000000000000" pitchFamily="2" charset="77"/>
              </a:rPr>
              <a:t>2.	Nick: </a:t>
            </a:r>
            <a:r>
              <a:rPr lang="en-US" sz="2400" dirty="0">
                <a:latin typeface="Patrick Hand" panose="00000500000000000000" pitchFamily="2" charset="77"/>
              </a:rPr>
              <a:t>Excuse me. Would you mind showing me the way to the post office?</a:t>
            </a:r>
            <a:endParaRPr lang="en-US" sz="2400" dirty="0">
              <a:latin typeface="Patrick Hand" panose="00000500000000000000" pitchFamily="2" charset="77"/>
            </a:endParaRPr>
          </a:p>
          <a:p>
            <a:pPr marL="0" indent="0">
              <a:lnSpc>
                <a:spcPct val="100000"/>
              </a:lnSpc>
              <a:buFont typeface="Arial" panose="020B0604020202020204" pitchFamily="34" charset="0"/>
              <a:buNone/>
              <a:tabLst>
                <a:tab pos="255270" algn="l"/>
              </a:tabLst>
            </a:pPr>
            <a:r>
              <a:rPr lang="en-US" sz="2400" b="1" dirty="0">
                <a:latin typeface="Patrick Hand" panose="00000500000000000000" pitchFamily="2" charset="77"/>
              </a:rPr>
              <a:t>	Woman: </a:t>
            </a:r>
            <a:r>
              <a:rPr lang="en-US" sz="2400" dirty="0">
                <a:highlight>
                  <a:srgbClr val="FFFF00"/>
                </a:highlight>
                <a:latin typeface="Patrick Hand" panose="00000500000000000000" pitchFamily="2" charset="77"/>
              </a:rPr>
              <a:t>I beg your pardon.</a:t>
            </a:r>
            <a:endParaRPr lang="en-US" sz="2400" dirty="0">
              <a:highlight>
                <a:srgbClr val="FFFF00"/>
              </a:highlight>
              <a:latin typeface="Patrick Hand" panose="00000500000000000000" pitchFamily="2" charset="77"/>
            </a:endParaRPr>
          </a:p>
          <a:p>
            <a:pPr marL="0" indent="0">
              <a:lnSpc>
                <a:spcPct val="100000"/>
              </a:lnSpc>
              <a:buFont typeface="Arial" panose="020B0604020202020204" pitchFamily="34" charset="0"/>
              <a:buNone/>
              <a:tabLst>
                <a:tab pos="255270" algn="l"/>
              </a:tabLst>
            </a:pPr>
            <a:r>
              <a:rPr lang="en-US" sz="2400" b="1" dirty="0">
                <a:latin typeface="Patrick Hand" panose="00000500000000000000" pitchFamily="2" charset="77"/>
              </a:rPr>
              <a:t>	Nick: </a:t>
            </a:r>
            <a:r>
              <a:rPr lang="en-US" sz="2400" dirty="0">
                <a:highlight>
                  <a:srgbClr val="FFFF00"/>
                </a:highlight>
                <a:latin typeface="Patrick Hand" panose="00000500000000000000" pitchFamily="2" charset="77"/>
              </a:rPr>
              <a:t>Would you mind showing me the way to the post office?</a:t>
            </a:r>
            <a:endParaRPr lang="en-US" sz="2400" dirty="0">
              <a:highlight>
                <a:srgbClr val="FFFF00"/>
              </a:highlight>
              <a:latin typeface="Patrick Hand" panose="00000500000000000000" pitchFamily="2" charset="77"/>
            </a:endParaRPr>
          </a:p>
        </p:txBody>
      </p:sp>
      <p:pic>
        <p:nvPicPr>
          <p:cNvPr id="6" name="017">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586769" y="1863992"/>
            <a:ext cx="869218" cy="869218"/>
          </a:xfrm>
          <a:prstGeom prst="rect">
            <a:avLst/>
          </a:prstGeom>
        </p:spPr>
      </p:pic>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010" y="106799"/>
            <a:ext cx="6425977" cy="768300"/>
          </a:xfrm>
        </p:spPr>
        <p:txBody>
          <a:bodyPr/>
          <a:lstStyle/>
          <a:p>
            <a:r>
              <a:rPr lang="en-US" dirty="0"/>
              <a:t>Asking for repetition and responding</a:t>
            </a:r>
            <a:endParaRPr lang="en-US" dirty="0"/>
          </a:p>
        </p:txBody>
      </p:sp>
      <p:graphicFrame>
        <p:nvGraphicFramePr>
          <p:cNvPr id="3" name="Table 2"/>
          <p:cNvGraphicFramePr>
            <a:graphicFrameLocks noGrp="1"/>
          </p:cNvGraphicFramePr>
          <p:nvPr/>
        </p:nvGraphicFramePr>
        <p:xfrm>
          <a:off x="651801" y="875099"/>
          <a:ext cx="7840394" cy="4145070"/>
        </p:xfrm>
        <a:graphic>
          <a:graphicData uri="http://schemas.openxmlformats.org/drawingml/2006/table">
            <a:tbl>
              <a:tblPr>
                <a:noFill/>
              </a:tblPr>
              <a:tblGrid>
                <a:gridCol w="4410636"/>
                <a:gridCol w="3429758"/>
              </a:tblGrid>
              <a:tr h="46501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srgbClr val="FF0000"/>
                          </a:solidFill>
                          <a:latin typeface="Patrick Hand" panose="00000500000000000000" pitchFamily="2" charset="77"/>
                        </a:rPr>
                        <a:t>ASKING FOR REPETITION</a:t>
                      </a:r>
                      <a:endParaRPr lang="en-US" sz="2000" b="1" dirty="0">
                        <a:solidFill>
                          <a:srgbClr val="FF0000"/>
                        </a:solidFill>
                        <a:latin typeface="Patrick Hand" panose="00000500000000000000" pitchFamily="2" charset="77"/>
                      </a:endParaRPr>
                    </a:p>
                  </a:txBody>
                  <a:tcPr marL="91425" marR="91425" marT="91425" marB="91425" anchor="ctr">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srgbClr val="FF0000"/>
                          </a:solidFill>
                          <a:latin typeface="Patrick Hand" panose="00000500000000000000" pitchFamily="2" charset="77"/>
                        </a:rPr>
                        <a:t>RESPONDING</a:t>
                      </a:r>
                      <a:endParaRPr lang="en-US" sz="2000" b="1" dirty="0">
                        <a:solidFill>
                          <a:srgbClr val="FF0000"/>
                        </a:solidFill>
                        <a:latin typeface="Patrick Hand" panose="00000500000000000000" pitchFamily="2" charset="77"/>
                      </a:endParaRPr>
                    </a:p>
                  </a:txBody>
                  <a:tcPr marL="91425" marR="91425" marT="91425" marB="91425" anchor="ctr">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chemeClr val="tx2"/>
                    </a:solidFill>
                  </a:tcPr>
                </a:tc>
              </a:tr>
              <a:tr h="4931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lgn="l" rtl="0">
                        <a:spcBef>
                          <a:spcPts val="0"/>
                        </a:spcBef>
                        <a:spcAft>
                          <a:spcPts val="0"/>
                        </a:spcAft>
                        <a:buFont typeface="Arial" panose="020B0604020202020204" pitchFamily="34" charset="0"/>
                        <a:buChar char="•"/>
                      </a:pPr>
                      <a:r>
                        <a:rPr lang="en-US" sz="2400" dirty="0">
                          <a:latin typeface="Patrick Hand" panose="00000500000000000000" pitchFamily="2" charset="77"/>
                          <a:sym typeface="Jost Medium"/>
                        </a:rPr>
                        <a:t>Sorry?</a:t>
                      </a:r>
                      <a:endParaRPr sz="2400" dirty="0">
                        <a:latin typeface="Patrick Hand" panose="00000500000000000000" pitchFamily="2" charset="77"/>
                        <a:sym typeface="Jost Medium"/>
                      </a:endParaRPr>
                    </a:p>
                  </a:txBody>
                  <a:tcPr marL="91425" marR="91425" marT="91425" marB="91425" anchor="ctr">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rowSpan="6">
                  <a:txBody>
                    <a:bodyPr/>
                    <a:lstStyle/>
                    <a:p>
                      <a:pPr marL="0" lvl="0" indent="0" algn="l" rtl="0">
                        <a:spcBef>
                          <a:spcPts val="0"/>
                        </a:spcBef>
                        <a:spcAft>
                          <a:spcPts val="0"/>
                        </a:spcAft>
                        <a:buNone/>
                      </a:pPr>
                      <a:r>
                        <a:rPr lang="en-US" sz="2400" dirty="0">
                          <a:latin typeface="Patrick Hand" panose="00000500000000000000" pitchFamily="2" charset="77"/>
                          <a:sym typeface="Jost Medium"/>
                        </a:rPr>
                        <a:t>Repeat/Simplify what you have said</a:t>
                      </a:r>
                      <a:endParaRPr sz="2400" dirty="0">
                        <a:latin typeface="Patrick Hand" panose="00000500000000000000" pitchFamily="2" charset="77"/>
                        <a:sym typeface="Jost Medium"/>
                      </a:endParaRPr>
                    </a:p>
                  </a:txBody>
                  <a:tcPr marL="91425" marR="91425" marT="91425" marB="91425" anchor="ctr">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4931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lgn="l" rtl="0">
                        <a:spcBef>
                          <a:spcPts val="0"/>
                        </a:spcBef>
                        <a:spcAft>
                          <a:spcPts val="0"/>
                        </a:spcAft>
                        <a:buFont typeface="Arial" panose="020B0604020202020204" pitchFamily="34" charset="0"/>
                        <a:buChar char="•"/>
                      </a:pPr>
                      <a:r>
                        <a:rPr lang="en-US" sz="2400" dirty="0">
                          <a:latin typeface="Patrick Hand" panose="00000500000000000000" pitchFamily="2" charset="77"/>
                          <a:sym typeface="Jost Medium"/>
                        </a:rPr>
                        <a:t>I beg your pardon.</a:t>
                      </a:r>
                      <a:endParaRPr sz="2400" dirty="0">
                        <a:latin typeface="Patrick Hand" panose="00000500000000000000" pitchFamily="2" charset="77"/>
                        <a:sym typeface="Jost Medium"/>
                      </a:endParaRPr>
                    </a:p>
                  </a:txBody>
                  <a:tcPr marL="91425" marR="91425" marT="91425" marB="91425" anchor="ctr">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r>
              <a:tr h="4931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lgn="l" rtl="0">
                        <a:spcBef>
                          <a:spcPts val="0"/>
                        </a:spcBef>
                        <a:spcAft>
                          <a:spcPts val="0"/>
                        </a:spcAft>
                        <a:buFont typeface="Arial" panose="020B0604020202020204" pitchFamily="34" charset="0"/>
                        <a:buChar char="•"/>
                      </a:pPr>
                      <a:r>
                        <a:rPr lang="en-US" sz="2400" dirty="0">
                          <a:latin typeface="Patrick Hand" panose="00000500000000000000" pitchFamily="2" charset="77"/>
                          <a:sym typeface="Jost Medium"/>
                        </a:rPr>
                        <a:t>I'm sorry, I didn't quite catch that.</a:t>
                      </a:r>
                      <a:endParaRPr sz="2400" dirty="0">
                        <a:latin typeface="Patrick Hand" panose="00000500000000000000" pitchFamily="2" charset="77"/>
                        <a:sym typeface="Jost Medium"/>
                      </a:endParaRPr>
                    </a:p>
                  </a:txBody>
                  <a:tcPr marL="91425" marR="91425" marT="91425" marB="91425" anchor="ctr">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r>
              <a:tr h="4931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lgn="l" rtl="0">
                        <a:spcBef>
                          <a:spcPts val="0"/>
                        </a:spcBef>
                        <a:spcAft>
                          <a:spcPts val="1600"/>
                        </a:spcAft>
                        <a:buFont typeface="Arial" panose="020B0604020202020204" pitchFamily="34" charset="0"/>
                        <a:buChar char="•"/>
                      </a:pPr>
                      <a:r>
                        <a:rPr lang="en-US" sz="2400" dirty="0">
                          <a:latin typeface="Patrick Hand" panose="00000500000000000000" pitchFamily="2" charset="77"/>
                          <a:sym typeface="Jost Medium"/>
                        </a:rPr>
                        <a:t>Could you say that again?</a:t>
                      </a:r>
                      <a:endParaRPr sz="2400" dirty="0">
                        <a:latin typeface="Patrick Hand" panose="00000500000000000000" pitchFamily="2" charset="77"/>
                        <a:sym typeface="Jost Medium"/>
                      </a:endParaRPr>
                    </a:p>
                  </a:txBody>
                  <a:tcPr marL="91425" marR="91425" marT="91425" marB="91425" anchor="ctr">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r>
              <a:tr h="493188">
                <a:tc>
                  <a:txBody>
                    <a:bodyPr/>
                    <a:lstStyle/>
                    <a:p>
                      <a:pPr marL="285750" lvl="0" indent="-285750" algn="l" rtl="0">
                        <a:spcBef>
                          <a:spcPts val="0"/>
                        </a:spcBef>
                        <a:spcAft>
                          <a:spcPts val="1600"/>
                        </a:spcAft>
                        <a:buFont typeface="Arial" panose="020B0604020202020204" pitchFamily="34" charset="0"/>
                        <a:buChar char="•"/>
                      </a:pPr>
                      <a:r>
                        <a:rPr lang="en-US" sz="2400" dirty="0">
                          <a:latin typeface="Patrick Hand" panose="00000500000000000000" pitchFamily="2" charset="77"/>
                          <a:sym typeface="Jost Medium"/>
                        </a:rPr>
                        <a:t>One more time?</a:t>
                      </a:r>
                      <a:endParaRPr sz="2400" dirty="0">
                        <a:latin typeface="Patrick Hand" panose="00000500000000000000" pitchFamily="2" charset="77"/>
                        <a:sym typeface="Jost Medium"/>
                      </a:endParaRPr>
                    </a:p>
                  </a:txBody>
                  <a:tcPr marL="91425" marR="91425" marT="91425" marB="91425" anchor="ctr">
                    <a:lnL w="9525" cap="flat" cmpd="sng" algn="ctr">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cPr marL="91425" marR="91425" marT="91425" marB="91425">
                    <a:lnL w="9525" cap="flat" cmpd="sng" algn="ctr">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r>
              <a:tr h="609653">
                <a:tc>
                  <a:txBody>
                    <a:bodyPr/>
                    <a:lstStyle/>
                    <a:p>
                      <a:pPr marL="285750" lvl="0" indent="-285750" algn="l" rtl="0">
                        <a:spcBef>
                          <a:spcPts val="0"/>
                        </a:spcBef>
                        <a:spcAft>
                          <a:spcPts val="1600"/>
                        </a:spcAft>
                        <a:buFont typeface="Arial" panose="020B0604020202020204" pitchFamily="34" charset="0"/>
                        <a:buChar char="•"/>
                      </a:pPr>
                      <a:r>
                        <a:rPr lang="en-US" sz="2400" dirty="0">
                          <a:latin typeface="Patrick Hand" panose="00000500000000000000" pitchFamily="2" charset="77"/>
                          <a:sym typeface="Jost Medium"/>
                        </a:rPr>
                        <a:t>Look! I can't hear a word you're saying.</a:t>
                      </a:r>
                      <a:endParaRPr sz="2400" dirty="0">
                        <a:latin typeface="Patrick Hand" panose="00000500000000000000" pitchFamily="2" charset="77"/>
                        <a:sym typeface="Jost Medium"/>
                      </a:endParaRPr>
                    </a:p>
                  </a:txBody>
                  <a:tcPr marL="91425" marR="91425" marT="91425" marB="91425" anchor="ctr">
                    <a:lnL w="9525" cap="flat" cmpd="sng" algn="ctr">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cPr marL="91425" marR="91425" marT="91425" marB="91425">
                    <a:lnL w="9525" cap="flat" cmpd="sng" algn="ctr">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noFill/>
                  </a:tcPr>
                </a:tc>
              </a:tr>
            </a:tbl>
          </a:graphicData>
        </a:graphic>
      </p:graphicFrame>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3" y="309920"/>
            <a:ext cx="7594897" cy="1224759"/>
          </a:xfrm>
        </p:spPr>
        <p:txBody>
          <a:bodyPr/>
          <a:lstStyle/>
          <a:p>
            <a:r>
              <a:rPr lang="en-US" dirty="0">
                <a:solidFill>
                  <a:schemeClr val="bg1"/>
                </a:solidFill>
              </a:rPr>
              <a:t>Ex 2: Work in pairs. Make similar conversations for the following situations.</a:t>
            </a:r>
            <a:endParaRPr lang="en-US" dirty="0">
              <a:solidFill>
                <a:schemeClr val="bg1"/>
              </a:solidFill>
            </a:endParaRPr>
          </a:p>
        </p:txBody>
      </p:sp>
      <p:sp>
        <p:nvSpPr>
          <p:cNvPr id="12" name="TextBox 11"/>
          <p:cNvSpPr txBox="1"/>
          <p:nvPr/>
        </p:nvSpPr>
        <p:spPr>
          <a:xfrm>
            <a:off x="888849" y="1744625"/>
            <a:ext cx="8111266" cy="2246769"/>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1: </a:t>
            </a:r>
            <a:r>
              <a:rPr lang="en-US" sz="2800" b="1" dirty="0">
                <a:latin typeface="Patrick Hand" panose="00000500000000000000" pitchFamily="2" charset="77"/>
              </a:rPr>
              <a:t>You ask your friend to pass the book, but he / she can’t hear what you say.</a:t>
            </a:r>
            <a:endParaRPr lang="en-US" sz="2800" b="1" dirty="0">
              <a:latin typeface="Patrick Hand" panose="00000500000000000000" pitchFamily="2" charset="77"/>
            </a:endParaRPr>
          </a:p>
          <a:p>
            <a:endParaRPr lang="en-US" sz="2800" b="1" dirty="0">
              <a:latin typeface="Patrick Hand" panose="00000500000000000000" pitchFamily="2" charset="77"/>
            </a:endParaRPr>
          </a:p>
          <a:p>
            <a:r>
              <a:rPr lang="en-US" sz="2800" b="1" dirty="0">
                <a:solidFill>
                  <a:schemeClr val="accent1"/>
                </a:solidFill>
                <a:latin typeface="Patrick Hand" panose="00000500000000000000" pitchFamily="2" charset="77"/>
              </a:rPr>
              <a:t>Situation 2: </a:t>
            </a:r>
            <a:r>
              <a:rPr lang="en-US" sz="2800" b="1" dirty="0">
                <a:latin typeface="Patrick Hand" panose="00000500000000000000" pitchFamily="2" charset="77"/>
              </a:rPr>
              <a:t>A stranger asks you the way to the nearest bus station, but you can’t hear what he / she says.</a:t>
            </a:r>
            <a:endParaRPr lang="en-US" sz="2800" b="1" dirty="0">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3" y="309920"/>
            <a:ext cx="7594897" cy="1224759"/>
          </a:xfrm>
        </p:spPr>
        <p:txBody>
          <a:bodyPr/>
          <a:lstStyle/>
          <a:p>
            <a:r>
              <a:rPr lang="en-US" dirty="0">
                <a:solidFill>
                  <a:schemeClr val="bg1"/>
                </a:solidFill>
              </a:rPr>
              <a:t>Ex 2: Work in pairs. Make similar conversations for the following situations.</a:t>
            </a:r>
            <a:endParaRPr lang="en-US" dirty="0">
              <a:solidFill>
                <a:schemeClr val="bg1"/>
              </a:solidFill>
            </a:endParaRPr>
          </a:p>
        </p:txBody>
      </p:sp>
      <p:sp>
        <p:nvSpPr>
          <p:cNvPr id="12" name="TextBox 11"/>
          <p:cNvSpPr txBox="1"/>
          <p:nvPr/>
        </p:nvSpPr>
        <p:spPr>
          <a:xfrm>
            <a:off x="888849" y="1744625"/>
            <a:ext cx="8111266" cy="2677656"/>
          </a:xfrm>
          <a:prstGeom prst="rect">
            <a:avLst/>
          </a:prstGeom>
          <a:noFill/>
        </p:spPr>
        <p:txBody>
          <a:bodyPr wrap="square" rtlCol="0">
            <a:spAutoFit/>
          </a:bodyPr>
          <a:lstStyle/>
          <a:p>
            <a:r>
              <a:rPr lang="en-US" sz="2800" b="1" dirty="0">
                <a:solidFill>
                  <a:schemeClr val="accent1"/>
                </a:solidFill>
                <a:latin typeface="Patrick Hand" panose="00000500000000000000" pitchFamily="2" charset="77"/>
              </a:rPr>
              <a:t>Situation 1: </a:t>
            </a:r>
            <a:r>
              <a:rPr lang="en-US" sz="2800" b="1" dirty="0">
                <a:latin typeface="Patrick Hand" panose="00000500000000000000" pitchFamily="2" charset="77"/>
              </a:rPr>
              <a:t>You ask your friend to pass the book, but he / she can’t hear what you say.</a:t>
            </a:r>
            <a:endParaRPr lang="en-US" sz="2800" b="1" dirty="0">
              <a:latin typeface="Patrick Hand" panose="00000500000000000000" pitchFamily="2" charset="77"/>
            </a:endParaRPr>
          </a:p>
          <a:p>
            <a:r>
              <a:rPr lang="en-US" sz="2800" b="1" dirty="0">
                <a:solidFill>
                  <a:srgbClr val="FF0000"/>
                </a:solidFill>
                <a:latin typeface="Patrick Hand" panose="00000500000000000000" pitchFamily="2" charset="77"/>
              </a:rPr>
              <a:t>Suggested answer:</a:t>
            </a:r>
            <a:endParaRPr lang="en-US" sz="2800" b="1" dirty="0">
              <a:solidFill>
                <a:srgbClr val="FF0000"/>
              </a:solidFill>
              <a:latin typeface="Patrick Hand" panose="00000500000000000000" pitchFamily="2" charset="77"/>
            </a:endParaRPr>
          </a:p>
          <a:p>
            <a:r>
              <a:rPr lang="en-US" sz="2800" b="1" dirty="0">
                <a:solidFill>
                  <a:schemeClr val="accent1">
                    <a:lumMod val="75000"/>
                  </a:schemeClr>
                </a:solidFill>
                <a:highlight>
                  <a:srgbClr val="FFFFFF"/>
                </a:highlight>
                <a:latin typeface="Patrick Hand" panose="00000500000000000000" pitchFamily="2" charset="77"/>
              </a:rPr>
              <a:t>A: Can you pass me the book?</a:t>
            </a:r>
            <a:endParaRPr lang="en-US" sz="2800" b="1" dirty="0">
              <a:solidFill>
                <a:schemeClr val="accent1">
                  <a:lumMod val="75000"/>
                </a:schemeClr>
              </a:solidFill>
              <a:highlight>
                <a:srgbClr val="FFFFFF"/>
              </a:highlight>
              <a:latin typeface="Patrick Hand" panose="00000500000000000000" pitchFamily="2" charset="77"/>
            </a:endParaRPr>
          </a:p>
          <a:p>
            <a:r>
              <a:rPr lang="en-US" sz="2800" b="1" dirty="0">
                <a:solidFill>
                  <a:schemeClr val="accent1">
                    <a:lumMod val="75000"/>
                  </a:schemeClr>
                </a:solidFill>
                <a:highlight>
                  <a:srgbClr val="FFFFFF"/>
                </a:highlight>
                <a:latin typeface="Patrick Hand" panose="00000500000000000000" pitchFamily="2" charset="77"/>
              </a:rPr>
              <a:t>B: Sorry?</a:t>
            </a:r>
            <a:endParaRPr lang="en-US" sz="2800" b="1" dirty="0">
              <a:solidFill>
                <a:schemeClr val="accent1">
                  <a:lumMod val="75000"/>
                </a:schemeClr>
              </a:solidFill>
              <a:highlight>
                <a:srgbClr val="FFFFFF"/>
              </a:highlight>
              <a:latin typeface="Patrick Hand" panose="00000500000000000000" pitchFamily="2" charset="77"/>
            </a:endParaRPr>
          </a:p>
          <a:p>
            <a:r>
              <a:rPr lang="en-US" sz="2800" b="1" dirty="0">
                <a:solidFill>
                  <a:schemeClr val="accent1">
                    <a:lumMod val="75000"/>
                  </a:schemeClr>
                </a:solidFill>
                <a:highlight>
                  <a:srgbClr val="FFFFFF"/>
                </a:highlight>
                <a:latin typeface="Patrick Hand" panose="00000500000000000000" pitchFamily="2" charset="77"/>
              </a:rPr>
              <a:t>A: Can you pass me the book, please?</a:t>
            </a:r>
            <a:endParaRPr lang="en-US" sz="2800" b="1" dirty="0">
              <a:solidFill>
                <a:schemeClr val="accent1">
                  <a:lumMod val="75000"/>
                </a:schemeClr>
              </a:solidFill>
              <a:highlight>
                <a:srgbClr val="FFFFFF"/>
              </a:highlight>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dissolve">
                                      <p:cBhvr>
                                        <p:cTn id="10" dur="500"/>
                                        <p:tgtEl>
                                          <p:spTgt spid="1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dissolve">
                                      <p:cBhvr>
                                        <p:cTn id="13" dur="500"/>
                                        <p:tgtEl>
                                          <p:spTgt spid="12">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dissolve">
                                      <p:cBhvr>
                                        <p:cTn id="1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47033" y="309920"/>
            <a:ext cx="7594897" cy="1224759"/>
          </a:xfrm>
        </p:spPr>
        <p:txBody>
          <a:bodyPr/>
          <a:lstStyle/>
          <a:p>
            <a:r>
              <a:rPr lang="en-US" dirty="0">
                <a:solidFill>
                  <a:schemeClr val="bg1"/>
                </a:solidFill>
              </a:rPr>
              <a:t>Ex 2: Work in pairs. Make similar conversations for the following situations.</a:t>
            </a:r>
            <a:endParaRPr lang="en-US" dirty="0">
              <a:solidFill>
                <a:schemeClr val="bg1"/>
              </a:solidFill>
            </a:endParaRPr>
          </a:p>
        </p:txBody>
      </p:sp>
      <p:sp>
        <p:nvSpPr>
          <p:cNvPr id="12" name="TextBox 11"/>
          <p:cNvSpPr txBox="1"/>
          <p:nvPr/>
        </p:nvSpPr>
        <p:spPr>
          <a:xfrm>
            <a:off x="888849" y="1744625"/>
            <a:ext cx="8111266" cy="2785378"/>
          </a:xfrm>
          <a:prstGeom prst="rect">
            <a:avLst/>
          </a:prstGeom>
          <a:noFill/>
        </p:spPr>
        <p:txBody>
          <a:bodyPr wrap="square" rtlCol="0">
            <a:spAutoFit/>
          </a:bodyPr>
          <a:lstStyle/>
          <a:p>
            <a:r>
              <a:rPr lang="en-US" sz="2500" b="1" dirty="0">
                <a:solidFill>
                  <a:schemeClr val="accent1"/>
                </a:solidFill>
                <a:latin typeface="Patrick Hand" panose="00000500000000000000" pitchFamily="2" charset="77"/>
              </a:rPr>
              <a:t>Situation 2: </a:t>
            </a:r>
            <a:r>
              <a:rPr lang="en-US" sz="2500" b="1" dirty="0">
                <a:latin typeface="Patrick Hand" panose="00000500000000000000" pitchFamily="2" charset="77"/>
              </a:rPr>
              <a:t>A stranger asks you the way to the nearest bus station, but you can’t hear what he / she says.</a:t>
            </a:r>
            <a:endParaRPr lang="en-US" sz="2500" b="1" dirty="0">
              <a:latin typeface="Patrick Hand" panose="00000500000000000000" pitchFamily="2" charset="77"/>
            </a:endParaRPr>
          </a:p>
          <a:p>
            <a:r>
              <a:rPr lang="en-US" sz="2500" b="1" dirty="0">
                <a:solidFill>
                  <a:srgbClr val="FF0000"/>
                </a:solidFill>
                <a:latin typeface="Patrick Hand" panose="00000500000000000000" pitchFamily="2" charset="77"/>
              </a:rPr>
              <a:t>Suggested answer:</a:t>
            </a:r>
            <a:endParaRPr lang="en-US" sz="2500" b="1" dirty="0">
              <a:solidFill>
                <a:srgbClr val="FF0000"/>
              </a:solidFill>
              <a:latin typeface="Patrick Hand" panose="00000500000000000000" pitchFamily="2" charset="77"/>
            </a:endParaRPr>
          </a:p>
          <a:p>
            <a:r>
              <a:rPr lang="en-US" sz="2500" b="1" dirty="0">
                <a:solidFill>
                  <a:schemeClr val="accent1">
                    <a:lumMod val="75000"/>
                  </a:schemeClr>
                </a:solidFill>
                <a:highlight>
                  <a:srgbClr val="FFFFFF"/>
                </a:highlight>
                <a:latin typeface="Patrick Hand" panose="00000500000000000000" pitchFamily="2" charset="77"/>
              </a:rPr>
              <a:t>A: Excuse me. Could you tell me the way to the nearest bus station, please?</a:t>
            </a:r>
            <a:endParaRPr lang="en-US" sz="2500" b="1" dirty="0">
              <a:solidFill>
                <a:schemeClr val="accent1">
                  <a:lumMod val="75000"/>
                </a:schemeClr>
              </a:solidFill>
              <a:highlight>
                <a:srgbClr val="FFFFFF"/>
              </a:highlight>
              <a:latin typeface="Patrick Hand" panose="00000500000000000000" pitchFamily="2" charset="77"/>
            </a:endParaRPr>
          </a:p>
          <a:p>
            <a:r>
              <a:rPr lang="en-US" sz="2500" b="1" dirty="0">
                <a:solidFill>
                  <a:schemeClr val="accent1">
                    <a:lumMod val="75000"/>
                  </a:schemeClr>
                </a:solidFill>
                <a:highlight>
                  <a:srgbClr val="FFFFFF"/>
                </a:highlight>
                <a:latin typeface="Patrick Hand" panose="00000500000000000000" pitchFamily="2" charset="77"/>
              </a:rPr>
              <a:t>B: I beg your pardon.</a:t>
            </a:r>
            <a:endParaRPr lang="en-US" sz="2500" b="1" dirty="0">
              <a:solidFill>
                <a:schemeClr val="accent1">
                  <a:lumMod val="75000"/>
                </a:schemeClr>
              </a:solidFill>
              <a:highlight>
                <a:srgbClr val="FFFFFF"/>
              </a:highlight>
              <a:latin typeface="Patrick Hand" panose="00000500000000000000" pitchFamily="2" charset="77"/>
            </a:endParaRPr>
          </a:p>
          <a:p>
            <a:r>
              <a:rPr lang="en-US" sz="2500" b="1" dirty="0">
                <a:solidFill>
                  <a:schemeClr val="accent1">
                    <a:lumMod val="75000"/>
                  </a:schemeClr>
                </a:solidFill>
                <a:highlight>
                  <a:srgbClr val="FFFFFF"/>
                </a:highlight>
                <a:latin typeface="Patrick Hand" panose="00000500000000000000" pitchFamily="2" charset="77"/>
              </a:rPr>
              <a:t>A: Could you tell me the way to the nearest bus station, please?</a:t>
            </a:r>
            <a:endParaRPr lang="en-US" sz="2500" b="1" dirty="0">
              <a:solidFill>
                <a:schemeClr val="accent1">
                  <a:lumMod val="75000"/>
                </a:schemeClr>
              </a:solidFill>
              <a:highlight>
                <a:srgbClr val="FFFFFF"/>
              </a:highlight>
              <a:latin typeface="Patrick Hand" panose="00000500000000000000" pitchFamily="2" charset="77"/>
            </a:endParaRPr>
          </a:p>
        </p:txBody>
      </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dissolve">
                                      <p:cBhvr>
                                        <p:cTn id="10" dur="500"/>
                                        <p:tgtEl>
                                          <p:spTgt spid="1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dissolve">
                                      <p:cBhvr>
                                        <p:cTn id="13" dur="500"/>
                                        <p:tgtEl>
                                          <p:spTgt spid="12">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dissolve">
                                      <p:cBhvr>
                                        <p:cTn id="1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6"/>
        <p:cNvGrpSpPr/>
        <p:nvPr/>
      </p:nvGrpSpPr>
      <p:grpSpPr>
        <a:xfrm>
          <a:off x="0" y="0"/>
          <a:ext cx="0" cy="0"/>
          <a:chOff x="0" y="0"/>
          <a:chExt cx="0" cy="0"/>
        </a:xfrm>
      </p:grpSpPr>
      <p:grpSp>
        <p:nvGrpSpPr>
          <p:cNvPr id="4507" name="Google Shape;4507;p50"/>
          <p:cNvGrpSpPr/>
          <p:nvPr/>
        </p:nvGrpSpPr>
        <p:grpSpPr>
          <a:xfrm>
            <a:off x="2166962" y="236250"/>
            <a:ext cx="8214128" cy="4670979"/>
            <a:chOff x="400703" y="236263"/>
            <a:chExt cx="4938453" cy="4670979"/>
          </a:xfrm>
        </p:grpSpPr>
        <p:sp>
          <p:nvSpPr>
            <p:cNvPr id="4508" name="Google Shape;4508;p50"/>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rgbClr val="DC9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9" name="Google Shape;4509;p50"/>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rgbClr val="C33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0" name="Google Shape;4510;p50"/>
            <p:cNvSpPr/>
            <p:nvPr/>
          </p:nvSpPr>
          <p:spPr>
            <a:xfrm>
              <a:off x="400703" y="236263"/>
              <a:ext cx="4938453" cy="4286852"/>
            </a:xfrm>
            <a:custGeom>
              <a:avLst/>
              <a:gdLst/>
              <a:ahLst/>
              <a:cxnLst/>
              <a:rect l="l" t="t" r="r" b="b"/>
              <a:pathLst>
                <a:path w="44299" h="38454" extrusionOk="0">
                  <a:moveTo>
                    <a:pt x="0" y="0"/>
                  </a:moveTo>
                  <a:lnTo>
                    <a:pt x="3983" y="38454"/>
                  </a:lnTo>
                  <a:lnTo>
                    <a:pt x="40495" y="37062"/>
                  </a:lnTo>
                  <a:lnTo>
                    <a:pt x="44298" y="97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1" name="Google Shape;4511;p50"/>
            <p:cNvSpPr/>
            <p:nvPr/>
          </p:nvSpPr>
          <p:spPr>
            <a:xfrm>
              <a:off x="495357" y="371038"/>
              <a:ext cx="4738408" cy="4014497"/>
            </a:xfrm>
            <a:custGeom>
              <a:avLst/>
              <a:gdLst/>
              <a:ahLst/>
              <a:cxnLst/>
              <a:rect l="l" t="t" r="r" b="b"/>
              <a:pathLst>
                <a:path w="41660" h="35998" extrusionOk="0">
                  <a:moveTo>
                    <a:pt x="1" y="1"/>
                  </a:moveTo>
                  <a:lnTo>
                    <a:pt x="3730" y="35997"/>
                  </a:lnTo>
                  <a:lnTo>
                    <a:pt x="38096" y="34688"/>
                  </a:lnTo>
                  <a:lnTo>
                    <a:pt x="41659" y="91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2" name="Google Shape;4512;p50"/>
            <p:cNvSpPr/>
            <p:nvPr/>
          </p:nvSpPr>
          <p:spPr>
            <a:xfrm>
              <a:off x="636481" y="4332341"/>
              <a:ext cx="4456190" cy="423513"/>
            </a:xfrm>
            <a:custGeom>
              <a:avLst/>
              <a:gdLst/>
              <a:ahLst/>
              <a:cxnLst/>
              <a:rect l="l" t="t" r="r" b="b"/>
              <a:pathLst>
                <a:path w="39973" h="3799" extrusionOk="0">
                  <a:moveTo>
                    <a:pt x="39973" y="1"/>
                  </a:moveTo>
                  <a:lnTo>
                    <a:pt x="0" y="1455"/>
                  </a:lnTo>
                  <a:lnTo>
                    <a:pt x="797" y="3798"/>
                  </a:lnTo>
                  <a:lnTo>
                    <a:pt x="39383" y="2733"/>
                  </a:lnTo>
                  <a:lnTo>
                    <a:pt x="39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3" name="Google Shape;4513;p50"/>
            <p:cNvSpPr/>
            <p:nvPr/>
          </p:nvSpPr>
          <p:spPr>
            <a:xfrm>
              <a:off x="546294" y="4369909"/>
              <a:ext cx="4685839" cy="537334"/>
            </a:xfrm>
            <a:custGeom>
              <a:avLst/>
              <a:gdLst/>
              <a:ahLst/>
              <a:cxnLst/>
              <a:rect l="l" t="t" r="r" b="b"/>
              <a:pathLst>
                <a:path w="42033" h="4820" extrusionOk="0">
                  <a:moveTo>
                    <a:pt x="42029" y="0"/>
                  </a:moveTo>
                  <a:lnTo>
                    <a:pt x="182" y="2044"/>
                  </a:lnTo>
                  <a:lnTo>
                    <a:pt x="185" y="2149"/>
                  </a:lnTo>
                  <a:lnTo>
                    <a:pt x="35873" y="401"/>
                  </a:lnTo>
                  <a:lnTo>
                    <a:pt x="0" y="2760"/>
                  </a:lnTo>
                  <a:lnTo>
                    <a:pt x="9" y="2859"/>
                  </a:lnTo>
                  <a:lnTo>
                    <a:pt x="40004" y="1232"/>
                  </a:lnTo>
                  <a:lnTo>
                    <a:pt x="8281" y="4715"/>
                  </a:lnTo>
                  <a:lnTo>
                    <a:pt x="8290" y="4820"/>
                  </a:lnTo>
                  <a:lnTo>
                    <a:pt x="41501" y="1167"/>
                  </a:lnTo>
                  <a:lnTo>
                    <a:pt x="41492" y="1065"/>
                  </a:lnTo>
                  <a:lnTo>
                    <a:pt x="4143" y="2590"/>
                  </a:lnTo>
                  <a:lnTo>
                    <a:pt x="42032" y="99"/>
                  </a:lnTo>
                  <a:lnTo>
                    <a:pt x="420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4" name="Google Shape;4514;p50"/>
          <p:cNvGrpSpPr/>
          <p:nvPr/>
        </p:nvGrpSpPr>
        <p:grpSpPr>
          <a:xfrm rot="800320">
            <a:off x="6107773" y="9554"/>
            <a:ext cx="3653808" cy="705974"/>
            <a:chOff x="209364" y="145763"/>
            <a:chExt cx="3061959" cy="591619"/>
          </a:xfrm>
        </p:grpSpPr>
        <p:sp>
          <p:nvSpPr>
            <p:cNvPr id="4515" name="Google Shape;4515;p50"/>
            <p:cNvSpPr/>
            <p:nvPr/>
          </p:nvSpPr>
          <p:spPr>
            <a:xfrm>
              <a:off x="931380" y="322673"/>
              <a:ext cx="216554" cy="247209"/>
            </a:xfrm>
            <a:custGeom>
              <a:avLst/>
              <a:gdLst/>
              <a:ahLst/>
              <a:cxnLst/>
              <a:rect l="l" t="t" r="r" b="b"/>
              <a:pathLst>
                <a:path w="2854" h="3258" extrusionOk="0">
                  <a:moveTo>
                    <a:pt x="1" y="0"/>
                  </a:moveTo>
                  <a:lnTo>
                    <a:pt x="952" y="3258"/>
                  </a:lnTo>
                  <a:lnTo>
                    <a:pt x="2854" y="44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6" name="Google Shape;4516;p50"/>
            <p:cNvSpPr/>
            <p:nvPr/>
          </p:nvSpPr>
          <p:spPr>
            <a:xfrm>
              <a:off x="1636282" y="389673"/>
              <a:ext cx="218907" cy="234537"/>
            </a:xfrm>
            <a:custGeom>
              <a:avLst/>
              <a:gdLst/>
              <a:ahLst/>
              <a:cxnLst/>
              <a:rect l="l" t="t" r="r" b="b"/>
              <a:pathLst>
                <a:path w="2885" h="3091" extrusionOk="0">
                  <a:moveTo>
                    <a:pt x="2885" y="0"/>
                  </a:moveTo>
                  <a:lnTo>
                    <a:pt x="1" y="34"/>
                  </a:lnTo>
                  <a:lnTo>
                    <a:pt x="1480" y="3091"/>
                  </a:lnTo>
                  <a:lnTo>
                    <a:pt x="28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7" name="Google Shape;4517;p50"/>
            <p:cNvSpPr/>
            <p:nvPr/>
          </p:nvSpPr>
          <p:spPr>
            <a:xfrm>
              <a:off x="2349378" y="304614"/>
              <a:ext cx="215644" cy="248423"/>
            </a:xfrm>
            <a:custGeom>
              <a:avLst/>
              <a:gdLst/>
              <a:ahLst/>
              <a:cxnLst/>
              <a:rect l="l" t="t" r="r" b="b"/>
              <a:pathLst>
                <a:path w="2842" h="3274" extrusionOk="0">
                  <a:moveTo>
                    <a:pt x="2841" y="1"/>
                  </a:moveTo>
                  <a:lnTo>
                    <a:pt x="1" y="495"/>
                  </a:lnTo>
                  <a:lnTo>
                    <a:pt x="1949" y="3273"/>
                  </a:lnTo>
                  <a:lnTo>
                    <a:pt x="28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8" name="Google Shape;4518;p50"/>
            <p:cNvSpPr/>
            <p:nvPr/>
          </p:nvSpPr>
          <p:spPr>
            <a:xfrm>
              <a:off x="609735" y="245809"/>
              <a:ext cx="211622" cy="253127"/>
            </a:xfrm>
            <a:custGeom>
              <a:avLst/>
              <a:gdLst/>
              <a:ahLst/>
              <a:cxnLst/>
              <a:rect l="l" t="t" r="r" b="b"/>
              <a:pathLst>
                <a:path w="2789" h="3336" extrusionOk="0">
                  <a:moveTo>
                    <a:pt x="1" y="1"/>
                  </a:moveTo>
                  <a:lnTo>
                    <a:pt x="621" y="3335"/>
                  </a:lnTo>
                  <a:lnTo>
                    <a:pt x="2789" y="72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9" name="Google Shape;4519;p50"/>
            <p:cNvSpPr/>
            <p:nvPr/>
          </p:nvSpPr>
          <p:spPr>
            <a:xfrm>
              <a:off x="2659565" y="226612"/>
              <a:ext cx="210257" cy="254266"/>
            </a:xfrm>
            <a:custGeom>
              <a:avLst/>
              <a:gdLst/>
              <a:ahLst/>
              <a:cxnLst/>
              <a:rect l="l" t="t" r="r" b="b"/>
              <a:pathLst>
                <a:path w="2771" h="3351" extrusionOk="0">
                  <a:moveTo>
                    <a:pt x="2770" y="1"/>
                  </a:moveTo>
                  <a:lnTo>
                    <a:pt x="1" y="800"/>
                  </a:lnTo>
                  <a:lnTo>
                    <a:pt x="2239" y="3350"/>
                  </a:lnTo>
                  <a:lnTo>
                    <a:pt x="2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0" name="Google Shape;4520;p50"/>
            <p:cNvSpPr/>
            <p:nvPr/>
          </p:nvSpPr>
          <p:spPr>
            <a:xfrm>
              <a:off x="1271766" y="368124"/>
              <a:ext cx="217996" cy="241594"/>
            </a:xfrm>
            <a:custGeom>
              <a:avLst/>
              <a:gdLst/>
              <a:ahLst/>
              <a:cxnLst/>
              <a:rect l="l" t="t" r="r" b="b"/>
              <a:pathLst>
                <a:path w="2873" h="3184" extrusionOk="0">
                  <a:moveTo>
                    <a:pt x="1" y="0"/>
                  </a:moveTo>
                  <a:lnTo>
                    <a:pt x="1171" y="3184"/>
                  </a:lnTo>
                  <a:lnTo>
                    <a:pt x="2872" y="25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1" name="Google Shape;4521;p50"/>
            <p:cNvSpPr/>
            <p:nvPr/>
          </p:nvSpPr>
          <p:spPr>
            <a:xfrm>
              <a:off x="1995637" y="360157"/>
              <a:ext cx="217996" cy="242504"/>
            </a:xfrm>
            <a:custGeom>
              <a:avLst/>
              <a:gdLst/>
              <a:ahLst/>
              <a:cxnLst/>
              <a:rect l="l" t="t" r="r" b="b"/>
              <a:pathLst>
                <a:path w="2873" h="3196" extrusionOk="0">
                  <a:moveTo>
                    <a:pt x="2872" y="0"/>
                  </a:moveTo>
                  <a:lnTo>
                    <a:pt x="1" y="278"/>
                  </a:lnTo>
                  <a:lnTo>
                    <a:pt x="1733" y="3196"/>
                  </a:lnTo>
                  <a:lnTo>
                    <a:pt x="28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2" name="Google Shape;4522;p50"/>
            <p:cNvSpPr/>
            <p:nvPr/>
          </p:nvSpPr>
          <p:spPr>
            <a:xfrm>
              <a:off x="328188" y="145763"/>
              <a:ext cx="2621947" cy="250472"/>
            </a:xfrm>
            <a:custGeom>
              <a:avLst/>
              <a:gdLst/>
              <a:ahLst/>
              <a:cxnLst/>
              <a:rect l="l" t="t" r="r" b="b"/>
              <a:pathLst>
                <a:path w="34555" h="3301" extrusionOk="0">
                  <a:moveTo>
                    <a:pt x="90" y="1"/>
                  </a:moveTo>
                  <a:lnTo>
                    <a:pt x="0" y="239"/>
                  </a:lnTo>
                  <a:cubicBezTo>
                    <a:pt x="6581" y="2598"/>
                    <a:pt x="12901" y="3300"/>
                    <a:pt x="18090" y="3300"/>
                  </a:cubicBezTo>
                  <a:cubicBezTo>
                    <a:pt x="20336" y="3300"/>
                    <a:pt x="22370" y="3169"/>
                    <a:pt x="24122" y="2983"/>
                  </a:cubicBezTo>
                  <a:cubicBezTo>
                    <a:pt x="30405" y="2320"/>
                    <a:pt x="34514" y="835"/>
                    <a:pt x="34555" y="819"/>
                  </a:cubicBezTo>
                  <a:lnTo>
                    <a:pt x="34468" y="575"/>
                  </a:lnTo>
                  <a:cubicBezTo>
                    <a:pt x="34425" y="591"/>
                    <a:pt x="30337" y="2066"/>
                    <a:pt x="24085" y="2730"/>
                  </a:cubicBezTo>
                  <a:cubicBezTo>
                    <a:pt x="22342" y="2914"/>
                    <a:pt x="20319" y="3044"/>
                    <a:pt x="18085" y="3044"/>
                  </a:cubicBezTo>
                  <a:cubicBezTo>
                    <a:pt x="12923" y="3044"/>
                    <a:pt x="6636" y="2348"/>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3" name="Google Shape;4523;p50"/>
            <p:cNvSpPr/>
            <p:nvPr/>
          </p:nvSpPr>
          <p:spPr>
            <a:xfrm>
              <a:off x="2723261" y="641473"/>
              <a:ext cx="111843" cy="93557"/>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4" name="Google Shape;4524;p50"/>
            <p:cNvSpPr/>
            <p:nvPr/>
          </p:nvSpPr>
          <p:spPr>
            <a:xfrm>
              <a:off x="3159252" y="365050"/>
              <a:ext cx="112071" cy="93557"/>
            </a:xfrm>
            <a:custGeom>
              <a:avLst/>
              <a:gdLst/>
              <a:ahLst/>
              <a:cxnLst/>
              <a:rect l="l" t="t" r="r" b="b"/>
              <a:pathLst>
                <a:path w="1477" h="1233" extrusionOk="0">
                  <a:moveTo>
                    <a:pt x="1081" y="1"/>
                  </a:moveTo>
                  <a:cubicBezTo>
                    <a:pt x="887" y="365"/>
                    <a:pt x="662" y="642"/>
                    <a:pt x="210" y="642"/>
                  </a:cubicBezTo>
                  <a:cubicBezTo>
                    <a:pt x="145" y="642"/>
                    <a:pt x="76" y="636"/>
                    <a:pt x="1" y="624"/>
                  </a:cubicBezTo>
                  <a:lnTo>
                    <a:pt x="1" y="624"/>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5" name="Google Shape;4525;p50"/>
            <p:cNvSpPr/>
            <p:nvPr/>
          </p:nvSpPr>
          <p:spPr>
            <a:xfrm>
              <a:off x="209364" y="497457"/>
              <a:ext cx="110933" cy="108505"/>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6" name="Google Shape;4526;p50"/>
            <p:cNvSpPr/>
            <p:nvPr/>
          </p:nvSpPr>
          <p:spPr>
            <a:xfrm>
              <a:off x="1087191" y="643825"/>
              <a:ext cx="112071" cy="93557"/>
            </a:xfrm>
            <a:custGeom>
              <a:avLst/>
              <a:gdLst/>
              <a:ahLst/>
              <a:cxnLst/>
              <a:rect l="l" t="t" r="r" b="b"/>
              <a:pathLst>
                <a:path w="1477" h="1233" extrusionOk="0">
                  <a:moveTo>
                    <a:pt x="1081" y="1"/>
                  </a:moveTo>
                  <a:cubicBezTo>
                    <a:pt x="886" y="367"/>
                    <a:pt x="660" y="644"/>
                    <a:pt x="205" y="644"/>
                  </a:cubicBezTo>
                  <a:cubicBezTo>
                    <a:pt x="141" y="644"/>
                    <a:pt x="73" y="639"/>
                    <a:pt x="0" y="628"/>
                  </a:cubicBezTo>
                  <a:lnTo>
                    <a:pt x="0" y="628"/>
                  </a:lnTo>
                  <a:lnTo>
                    <a:pt x="334" y="1186"/>
                  </a:lnTo>
                  <a:cubicBezTo>
                    <a:pt x="398" y="1218"/>
                    <a:pt x="464" y="1232"/>
                    <a:pt x="530" y="1232"/>
                  </a:cubicBezTo>
                  <a:cubicBezTo>
                    <a:pt x="1003" y="1232"/>
                    <a:pt x="1476" y="504"/>
                    <a:pt x="1476" y="504"/>
                  </a:cubicBezTo>
                  <a:lnTo>
                    <a:pt x="10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27" name="Google Shape;4527;p50"/>
          <p:cNvSpPr/>
          <p:nvPr/>
        </p:nvSpPr>
        <p:spPr>
          <a:xfrm rot="800344">
            <a:off x="8941005" y="3056981"/>
            <a:ext cx="133464" cy="111642"/>
          </a:xfrm>
          <a:custGeom>
            <a:avLst/>
            <a:gdLst/>
            <a:ahLst/>
            <a:cxnLst/>
            <a:rect l="l" t="t" r="r" b="b"/>
            <a:pathLst>
              <a:path w="1474" h="1233" extrusionOk="0">
                <a:moveTo>
                  <a:pt x="1082" y="1"/>
                </a:moveTo>
                <a:cubicBezTo>
                  <a:pt x="884" y="367"/>
                  <a:pt x="655" y="644"/>
                  <a:pt x="204" y="644"/>
                </a:cubicBezTo>
                <a:cubicBezTo>
                  <a:pt x="141" y="644"/>
                  <a:pt x="73" y="639"/>
                  <a:pt x="1" y="628"/>
                </a:cubicBezTo>
                <a:lnTo>
                  <a:pt x="1" y="628"/>
                </a:lnTo>
                <a:lnTo>
                  <a:pt x="331" y="1186"/>
                </a:lnTo>
                <a:cubicBezTo>
                  <a:pt x="396" y="1218"/>
                  <a:pt x="462" y="1233"/>
                  <a:pt x="528" y="1233"/>
                </a:cubicBezTo>
                <a:cubicBezTo>
                  <a:pt x="1002" y="1233"/>
                  <a:pt x="1474" y="504"/>
                  <a:pt x="1474" y="504"/>
                </a:cubicBezTo>
                <a:lnTo>
                  <a:pt x="1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8" name="Google Shape;4528;p50"/>
          <p:cNvSpPr/>
          <p:nvPr/>
        </p:nvSpPr>
        <p:spPr>
          <a:xfrm rot="800344">
            <a:off x="8770749" y="1816310"/>
            <a:ext cx="132377" cy="129480"/>
          </a:xfrm>
          <a:custGeom>
            <a:avLst/>
            <a:gdLst/>
            <a:ahLst/>
            <a:cxnLst/>
            <a:rect l="l" t="t" r="r" b="b"/>
            <a:pathLst>
              <a:path w="1462" h="1430" extrusionOk="0">
                <a:moveTo>
                  <a:pt x="652" y="0"/>
                </a:moveTo>
                <a:lnTo>
                  <a:pt x="161" y="426"/>
                </a:lnTo>
                <a:cubicBezTo>
                  <a:pt x="1" y="991"/>
                  <a:pt x="1038" y="1430"/>
                  <a:pt x="1038" y="1430"/>
                </a:cubicBezTo>
                <a:lnTo>
                  <a:pt x="1461" y="954"/>
                </a:lnTo>
                <a:cubicBezTo>
                  <a:pt x="1010" y="809"/>
                  <a:pt x="668" y="602"/>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9" name="Google Shape;4529;p50"/>
          <p:cNvSpPr txBox="1">
            <a:spLocks noGrp="1"/>
          </p:cNvSpPr>
          <p:nvPr>
            <p:ph type="title"/>
          </p:nvPr>
        </p:nvSpPr>
        <p:spPr>
          <a:xfrm>
            <a:off x="3118767" y="1996882"/>
            <a:ext cx="5763838" cy="2043068"/>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dirty="0"/>
              <a:t>Tips for being happy on school days</a:t>
            </a:r>
            <a:endParaRPr dirty="0"/>
          </a:p>
        </p:txBody>
      </p:sp>
      <p:sp>
        <p:nvSpPr>
          <p:cNvPr id="4530" name="Google Shape;4530;p50"/>
          <p:cNvSpPr txBox="1">
            <a:spLocks noGrp="1"/>
          </p:cNvSpPr>
          <p:nvPr>
            <p:ph type="title" idx="2"/>
          </p:nvPr>
        </p:nvSpPr>
        <p:spPr>
          <a:xfrm>
            <a:off x="5160086" y="1024038"/>
            <a:ext cx="1681200" cy="12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grpSp>
        <p:nvGrpSpPr>
          <p:cNvPr id="4601" name="Google Shape;4601;p50"/>
          <p:cNvGrpSpPr/>
          <p:nvPr/>
        </p:nvGrpSpPr>
        <p:grpSpPr>
          <a:xfrm>
            <a:off x="-216151" y="200301"/>
            <a:ext cx="1317620" cy="1722133"/>
            <a:chOff x="2443968" y="2597853"/>
            <a:chExt cx="555021" cy="725414"/>
          </a:xfrm>
        </p:grpSpPr>
        <p:sp>
          <p:nvSpPr>
            <p:cNvPr id="4602" name="Google Shape;4602;p50"/>
            <p:cNvSpPr/>
            <p:nvPr/>
          </p:nvSpPr>
          <p:spPr>
            <a:xfrm>
              <a:off x="2518842" y="2832390"/>
              <a:ext cx="240056" cy="68607"/>
            </a:xfrm>
            <a:custGeom>
              <a:avLst/>
              <a:gdLst/>
              <a:ahLst/>
              <a:cxnLst/>
              <a:rect l="l" t="t" r="r" b="b"/>
              <a:pathLst>
                <a:path w="7047" h="2014" extrusionOk="0">
                  <a:moveTo>
                    <a:pt x="1" y="0"/>
                  </a:moveTo>
                  <a:lnTo>
                    <a:pt x="1" y="2013"/>
                  </a:lnTo>
                  <a:lnTo>
                    <a:pt x="7046" y="2013"/>
                  </a:lnTo>
                  <a:lnTo>
                    <a:pt x="70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3" name="Google Shape;4603;p50"/>
            <p:cNvSpPr/>
            <p:nvPr/>
          </p:nvSpPr>
          <p:spPr>
            <a:xfrm>
              <a:off x="2705825" y="2597853"/>
              <a:ext cx="30556" cy="30420"/>
            </a:xfrm>
            <a:custGeom>
              <a:avLst/>
              <a:gdLst/>
              <a:ahLst/>
              <a:cxnLst/>
              <a:rect l="l" t="t" r="r" b="b"/>
              <a:pathLst>
                <a:path w="897" h="893" extrusionOk="0">
                  <a:moveTo>
                    <a:pt x="449" y="0"/>
                  </a:moveTo>
                  <a:cubicBezTo>
                    <a:pt x="202" y="0"/>
                    <a:pt x="1" y="198"/>
                    <a:pt x="1" y="448"/>
                  </a:cubicBezTo>
                  <a:cubicBezTo>
                    <a:pt x="1" y="692"/>
                    <a:pt x="202" y="892"/>
                    <a:pt x="449" y="892"/>
                  </a:cubicBezTo>
                  <a:cubicBezTo>
                    <a:pt x="696" y="892"/>
                    <a:pt x="896" y="695"/>
                    <a:pt x="896" y="448"/>
                  </a:cubicBezTo>
                  <a:cubicBezTo>
                    <a:pt x="896" y="201"/>
                    <a:pt x="69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4" name="Google Shape;4604;p50"/>
            <p:cNvSpPr/>
            <p:nvPr/>
          </p:nvSpPr>
          <p:spPr>
            <a:xfrm>
              <a:off x="2462669" y="2608345"/>
              <a:ext cx="516357" cy="178092"/>
            </a:xfrm>
            <a:custGeom>
              <a:avLst/>
              <a:gdLst/>
              <a:ahLst/>
              <a:cxnLst/>
              <a:rect l="l" t="t" r="r" b="b"/>
              <a:pathLst>
                <a:path w="15158" h="5228" extrusionOk="0">
                  <a:moveTo>
                    <a:pt x="7630" y="1"/>
                  </a:moveTo>
                  <a:lnTo>
                    <a:pt x="1" y="5117"/>
                  </a:lnTo>
                  <a:lnTo>
                    <a:pt x="78" y="5228"/>
                  </a:lnTo>
                  <a:lnTo>
                    <a:pt x="7630" y="158"/>
                  </a:lnTo>
                  <a:lnTo>
                    <a:pt x="15083" y="5228"/>
                  </a:lnTo>
                  <a:lnTo>
                    <a:pt x="15157" y="5117"/>
                  </a:lnTo>
                  <a:lnTo>
                    <a:pt x="7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5" name="Google Shape;4605;p50"/>
            <p:cNvSpPr/>
            <p:nvPr/>
          </p:nvSpPr>
          <p:spPr>
            <a:xfrm>
              <a:off x="2443968" y="2763715"/>
              <a:ext cx="554817" cy="559552"/>
            </a:xfrm>
            <a:custGeom>
              <a:avLst/>
              <a:gdLst/>
              <a:ahLst/>
              <a:cxnLst/>
              <a:rect l="l" t="t" r="r" b="b"/>
              <a:pathLst>
                <a:path w="16287" h="16426" extrusionOk="0">
                  <a:moveTo>
                    <a:pt x="0" y="0"/>
                  </a:moveTo>
                  <a:lnTo>
                    <a:pt x="0" y="16425"/>
                  </a:lnTo>
                  <a:lnTo>
                    <a:pt x="16286" y="16425"/>
                  </a:lnTo>
                  <a:lnTo>
                    <a:pt x="16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6" name="Google Shape;4606;p50"/>
            <p:cNvSpPr/>
            <p:nvPr/>
          </p:nvSpPr>
          <p:spPr>
            <a:xfrm>
              <a:off x="2444172" y="2763715"/>
              <a:ext cx="554817" cy="559552"/>
            </a:xfrm>
            <a:custGeom>
              <a:avLst/>
              <a:gdLst/>
              <a:ahLst/>
              <a:cxnLst/>
              <a:rect l="l" t="t" r="r" b="b"/>
              <a:pathLst>
                <a:path w="16287" h="16426" extrusionOk="0">
                  <a:moveTo>
                    <a:pt x="15598" y="689"/>
                  </a:moveTo>
                  <a:lnTo>
                    <a:pt x="15598" y="15783"/>
                  </a:lnTo>
                  <a:lnTo>
                    <a:pt x="640" y="15783"/>
                  </a:lnTo>
                  <a:lnTo>
                    <a:pt x="640" y="689"/>
                  </a:lnTo>
                  <a:close/>
                  <a:moveTo>
                    <a:pt x="0" y="0"/>
                  </a:moveTo>
                  <a:lnTo>
                    <a:pt x="0" y="16425"/>
                  </a:lnTo>
                  <a:lnTo>
                    <a:pt x="16287" y="16425"/>
                  </a:lnTo>
                  <a:lnTo>
                    <a:pt x="162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7" name="Google Shape;4607;p50"/>
            <p:cNvSpPr/>
            <p:nvPr/>
          </p:nvSpPr>
          <p:spPr>
            <a:xfrm>
              <a:off x="2487605" y="2810486"/>
              <a:ext cx="107645" cy="107645"/>
            </a:xfrm>
            <a:custGeom>
              <a:avLst/>
              <a:gdLst/>
              <a:ahLst/>
              <a:cxnLst/>
              <a:rect l="l" t="t" r="r" b="b"/>
              <a:pathLst>
                <a:path w="3160"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8" name="Google Shape;4608;p50"/>
            <p:cNvSpPr/>
            <p:nvPr/>
          </p:nvSpPr>
          <p:spPr>
            <a:xfrm>
              <a:off x="2503275" y="2966265"/>
              <a:ext cx="107509" cy="107611"/>
            </a:xfrm>
            <a:custGeom>
              <a:avLst/>
              <a:gdLst/>
              <a:ahLst/>
              <a:cxnLst/>
              <a:rect l="l" t="t" r="r" b="b"/>
              <a:pathLst>
                <a:path w="3156" h="3159" extrusionOk="0">
                  <a:moveTo>
                    <a:pt x="1" y="0"/>
                  </a:moveTo>
                  <a:lnTo>
                    <a:pt x="1" y="3159"/>
                  </a:lnTo>
                  <a:lnTo>
                    <a:pt x="3156" y="3159"/>
                  </a:lnTo>
                  <a:lnTo>
                    <a:pt x="31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9" name="Google Shape;4609;p50"/>
            <p:cNvSpPr/>
            <p:nvPr/>
          </p:nvSpPr>
          <p:spPr>
            <a:xfrm>
              <a:off x="2777464" y="3148615"/>
              <a:ext cx="107611" cy="107645"/>
            </a:xfrm>
            <a:custGeom>
              <a:avLst/>
              <a:gdLst/>
              <a:ahLst/>
              <a:cxnLst/>
              <a:rect l="l" t="t" r="r" b="b"/>
              <a:pathLst>
                <a:path w="3159" h="3160" extrusionOk="0">
                  <a:moveTo>
                    <a:pt x="1" y="1"/>
                  </a:moveTo>
                  <a:lnTo>
                    <a:pt x="1" y="3159"/>
                  </a:lnTo>
                  <a:lnTo>
                    <a:pt x="3159" y="3159"/>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0" name="Google Shape;4610;p50"/>
            <p:cNvSpPr/>
            <p:nvPr/>
          </p:nvSpPr>
          <p:spPr>
            <a:xfrm>
              <a:off x="2497075" y="3112881"/>
              <a:ext cx="201120" cy="71639"/>
            </a:xfrm>
            <a:custGeom>
              <a:avLst/>
              <a:gdLst/>
              <a:ahLst/>
              <a:cxnLst/>
              <a:rect l="l" t="t" r="r" b="b"/>
              <a:pathLst>
                <a:path w="5904" h="2103" extrusionOk="0">
                  <a:moveTo>
                    <a:pt x="0" y="0"/>
                  </a:moveTo>
                  <a:lnTo>
                    <a:pt x="0" y="2103"/>
                  </a:lnTo>
                  <a:lnTo>
                    <a:pt x="5904" y="2103"/>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1" name="Google Shape;4611;p50"/>
            <p:cNvSpPr/>
            <p:nvPr/>
          </p:nvSpPr>
          <p:spPr>
            <a:xfrm>
              <a:off x="2522010" y="3207957"/>
              <a:ext cx="201018" cy="71639"/>
            </a:xfrm>
            <a:custGeom>
              <a:avLst/>
              <a:gdLst/>
              <a:ahLst/>
              <a:cxnLst/>
              <a:rect l="l" t="t" r="r" b="b"/>
              <a:pathLst>
                <a:path w="5901" h="2103" extrusionOk="0">
                  <a:moveTo>
                    <a:pt x="0" y="0"/>
                  </a:moveTo>
                  <a:lnTo>
                    <a:pt x="0" y="2103"/>
                  </a:lnTo>
                  <a:lnTo>
                    <a:pt x="5900" y="2103"/>
                  </a:lnTo>
                  <a:lnTo>
                    <a:pt x="5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2" name="Google Shape;4612;p50"/>
            <p:cNvSpPr/>
            <p:nvPr/>
          </p:nvSpPr>
          <p:spPr>
            <a:xfrm>
              <a:off x="2822702" y="2819854"/>
              <a:ext cx="107611" cy="107543"/>
            </a:xfrm>
            <a:custGeom>
              <a:avLst/>
              <a:gdLst/>
              <a:ahLst/>
              <a:cxnLst/>
              <a:rect l="l" t="t" r="r" b="b"/>
              <a:pathLst>
                <a:path w="3159" h="3157" extrusionOk="0">
                  <a:moveTo>
                    <a:pt x="0" y="1"/>
                  </a:moveTo>
                  <a:lnTo>
                    <a:pt x="0" y="3156"/>
                  </a:lnTo>
                  <a:lnTo>
                    <a:pt x="3159" y="3156"/>
                  </a:lnTo>
                  <a:lnTo>
                    <a:pt x="3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3" name="Google Shape;4613;p50"/>
            <p:cNvSpPr/>
            <p:nvPr/>
          </p:nvSpPr>
          <p:spPr>
            <a:xfrm>
              <a:off x="2638853" y="2840055"/>
              <a:ext cx="168315" cy="251093"/>
            </a:xfrm>
            <a:custGeom>
              <a:avLst/>
              <a:gdLst/>
              <a:ahLst/>
              <a:cxnLst/>
              <a:rect l="l" t="t" r="r" b="b"/>
              <a:pathLst>
                <a:path w="4941" h="7371" extrusionOk="0">
                  <a:moveTo>
                    <a:pt x="0" y="1"/>
                  </a:moveTo>
                  <a:lnTo>
                    <a:pt x="0" y="7370"/>
                  </a:lnTo>
                  <a:lnTo>
                    <a:pt x="4940" y="7370"/>
                  </a:lnTo>
                  <a:lnTo>
                    <a:pt x="49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4" name="Google Shape;4614;p50"/>
            <p:cNvSpPr/>
            <p:nvPr/>
          </p:nvSpPr>
          <p:spPr>
            <a:xfrm>
              <a:off x="2652956" y="2857292"/>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5" name="Google Shape;4615;p50"/>
            <p:cNvSpPr/>
            <p:nvPr/>
          </p:nvSpPr>
          <p:spPr>
            <a:xfrm>
              <a:off x="2652956" y="2880558"/>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6" name="Google Shape;4616;p50"/>
            <p:cNvSpPr/>
            <p:nvPr/>
          </p:nvSpPr>
          <p:spPr>
            <a:xfrm>
              <a:off x="2652956" y="2903995"/>
              <a:ext cx="140212" cy="10969"/>
            </a:xfrm>
            <a:custGeom>
              <a:avLst/>
              <a:gdLst/>
              <a:ahLst/>
              <a:cxnLst/>
              <a:rect l="l" t="t" r="r" b="b"/>
              <a:pathLst>
                <a:path w="4116" h="322" extrusionOk="0">
                  <a:moveTo>
                    <a:pt x="0" y="1"/>
                  </a:moveTo>
                  <a:lnTo>
                    <a:pt x="0" y="322"/>
                  </a:lnTo>
                  <a:lnTo>
                    <a:pt x="4116" y="322"/>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7" name="Google Shape;4617;p50"/>
            <p:cNvSpPr/>
            <p:nvPr/>
          </p:nvSpPr>
          <p:spPr>
            <a:xfrm>
              <a:off x="2652956" y="2927363"/>
              <a:ext cx="140212" cy="10969"/>
            </a:xfrm>
            <a:custGeom>
              <a:avLst/>
              <a:gdLst/>
              <a:ahLst/>
              <a:cxnLst/>
              <a:rect l="l" t="t" r="r" b="b"/>
              <a:pathLst>
                <a:path w="4116" h="322" extrusionOk="0">
                  <a:moveTo>
                    <a:pt x="0" y="0"/>
                  </a:moveTo>
                  <a:lnTo>
                    <a:pt x="0" y="321"/>
                  </a:lnTo>
                  <a:lnTo>
                    <a:pt x="4116" y="321"/>
                  </a:lnTo>
                  <a:lnTo>
                    <a:pt x="4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8" name="Google Shape;4618;p50"/>
            <p:cNvSpPr/>
            <p:nvPr/>
          </p:nvSpPr>
          <p:spPr>
            <a:xfrm>
              <a:off x="2652956" y="2952367"/>
              <a:ext cx="140212" cy="10867"/>
            </a:xfrm>
            <a:custGeom>
              <a:avLst/>
              <a:gdLst/>
              <a:ahLst/>
              <a:cxnLst/>
              <a:rect l="l" t="t" r="r" b="b"/>
              <a:pathLst>
                <a:path w="4116" h="319" extrusionOk="0">
                  <a:moveTo>
                    <a:pt x="0" y="1"/>
                  </a:moveTo>
                  <a:lnTo>
                    <a:pt x="0" y="319"/>
                  </a:lnTo>
                  <a:lnTo>
                    <a:pt x="4116" y="319"/>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9" name="Google Shape;4619;p50"/>
            <p:cNvSpPr/>
            <p:nvPr/>
          </p:nvSpPr>
          <p:spPr>
            <a:xfrm>
              <a:off x="2652956" y="2988135"/>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0" name="Google Shape;4620;p50"/>
            <p:cNvSpPr/>
            <p:nvPr/>
          </p:nvSpPr>
          <p:spPr>
            <a:xfrm>
              <a:off x="2501708" y="2823022"/>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1" name="Google Shape;4621;p50"/>
            <p:cNvSpPr/>
            <p:nvPr/>
          </p:nvSpPr>
          <p:spPr>
            <a:xfrm>
              <a:off x="2501708" y="2847821"/>
              <a:ext cx="79542" cy="11003"/>
            </a:xfrm>
            <a:custGeom>
              <a:avLst/>
              <a:gdLst/>
              <a:ahLst/>
              <a:cxnLst/>
              <a:rect l="l" t="t" r="r" b="b"/>
              <a:pathLst>
                <a:path w="2335" h="323"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2" name="Google Shape;4622;p50"/>
            <p:cNvSpPr/>
            <p:nvPr/>
          </p:nvSpPr>
          <p:spPr>
            <a:xfrm>
              <a:off x="2517378" y="2986568"/>
              <a:ext cx="79542" cy="10867"/>
            </a:xfrm>
            <a:custGeom>
              <a:avLst/>
              <a:gdLst/>
              <a:ahLst/>
              <a:cxnLst/>
              <a:rect l="l" t="t" r="r" b="b"/>
              <a:pathLst>
                <a:path w="2335" h="319" extrusionOk="0">
                  <a:moveTo>
                    <a:pt x="0" y="0"/>
                  </a:moveTo>
                  <a:lnTo>
                    <a:pt x="0" y="318"/>
                  </a:lnTo>
                  <a:lnTo>
                    <a:pt x="2334" y="318"/>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3" name="Google Shape;4623;p50"/>
            <p:cNvSpPr/>
            <p:nvPr/>
          </p:nvSpPr>
          <p:spPr>
            <a:xfrm>
              <a:off x="2839837" y="2835524"/>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4" name="Google Shape;4624;p50"/>
            <p:cNvSpPr/>
            <p:nvPr/>
          </p:nvSpPr>
          <p:spPr>
            <a:xfrm>
              <a:off x="2511076" y="3126746"/>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5" name="Google Shape;4625;p50"/>
            <p:cNvSpPr/>
            <p:nvPr/>
          </p:nvSpPr>
          <p:spPr>
            <a:xfrm>
              <a:off x="2785367" y="3165886"/>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6" name="Google Shape;4626;p50"/>
            <p:cNvSpPr/>
            <p:nvPr/>
          </p:nvSpPr>
          <p:spPr>
            <a:xfrm>
              <a:off x="2785367" y="3192287"/>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7" name="Google Shape;4627;p50"/>
            <p:cNvSpPr/>
            <p:nvPr/>
          </p:nvSpPr>
          <p:spPr>
            <a:xfrm>
              <a:off x="2785367" y="3218789"/>
              <a:ext cx="79644" cy="10969"/>
            </a:xfrm>
            <a:custGeom>
              <a:avLst/>
              <a:gdLst/>
              <a:ahLst/>
              <a:cxnLst/>
              <a:rect l="l" t="t" r="r" b="b"/>
              <a:pathLst>
                <a:path w="2338" h="322" extrusionOk="0">
                  <a:moveTo>
                    <a:pt x="0" y="0"/>
                  </a:moveTo>
                  <a:lnTo>
                    <a:pt x="0" y="321"/>
                  </a:lnTo>
                  <a:lnTo>
                    <a:pt x="2337" y="321"/>
                  </a:lnTo>
                  <a:lnTo>
                    <a:pt x="2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8" name="Google Shape;4628;p50"/>
            <p:cNvSpPr/>
            <p:nvPr/>
          </p:nvSpPr>
          <p:spPr>
            <a:xfrm>
              <a:off x="2607718" y="3248426"/>
              <a:ext cx="79542" cy="10867"/>
            </a:xfrm>
            <a:custGeom>
              <a:avLst/>
              <a:gdLst/>
              <a:ahLst/>
              <a:cxnLst/>
              <a:rect l="l" t="t" r="r" b="b"/>
              <a:pathLst>
                <a:path w="2335" h="319" extrusionOk="0">
                  <a:moveTo>
                    <a:pt x="0" y="1"/>
                  </a:moveTo>
                  <a:lnTo>
                    <a:pt x="0" y="319"/>
                  </a:lnTo>
                  <a:lnTo>
                    <a:pt x="2335" y="319"/>
                  </a:lnTo>
                  <a:lnTo>
                    <a:pt x="23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9" name="Google Shape;4629;p50"/>
            <p:cNvSpPr/>
            <p:nvPr/>
          </p:nvSpPr>
          <p:spPr>
            <a:xfrm>
              <a:off x="2511076" y="3154952"/>
              <a:ext cx="154314" cy="10969"/>
            </a:xfrm>
            <a:custGeom>
              <a:avLst/>
              <a:gdLst/>
              <a:ahLst/>
              <a:cxnLst/>
              <a:rect l="l" t="t" r="r" b="b"/>
              <a:pathLst>
                <a:path w="4530" h="322" extrusionOk="0">
                  <a:moveTo>
                    <a:pt x="0" y="0"/>
                  </a:moveTo>
                  <a:lnTo>
                    <a:pt x="0" y="321"/>
                  </a:lnTo>
                  <a:lnTo>
                    <a:pt x="4529" y="321"/>
                  </a:ln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0" name="Google Shape;4630;p50"/>
            <p:cNvSpPr/>
            <p:nvPr/>
          </p:nvSpPr>
          <p:spPr>
            <a:xfrm>
              <a:off x="2543778" y="3221821"/>
              <a:ext cx="154417" cy="10969"/>
            </a:xfrm>
            <a:custGeom>
              <a:avLst/>
              <a:gdLst/>
              <a:ahLst/>
              <a:cxnLst/>
              <a:rect l="l" t="t" r="r" b="b"/>
              <a:pathLst>
                <a:path w="4533" h="322" extrusionOk="0">
                  <a:moveTo>
                    <a:pt x="0" y="1"/>
                  </a:moveTo>
                  <a:lnTo>
                    <a:pt x="0" y="322"/>
                  </a:lnTo>
                  <a:lnTo>
                    <a:pt x="4533" y="322"/>
                  </a:lnTo>
                  <a:lnTo>
                    <a:pt x="45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1" name="Google Shape;4631;p50"/>
            <p:cNvSpPr/>
            <p:nvPr/>
          </p:nvSpPr>
          <p:spPr>
            <a:xfrm>
              <a:off x="2517378" y="3011504"/>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2" name="Google Shape;4632;p50"/>
            <p:cNvSpPr/>
            <p:nvPr/>
          </p:nvSpPr>
          <p:spPr>
            <a:xfrm>
              <a:off x="2501708" y="2872757"/>
              <a:ext cx="79542" cy="10969"/>
            </a:xfrm>
            <a:custGeom>
              <a:avLst/>
              <a:gdLst/>
              <a:ahLst/>
              <a:cxnLst/>
              <a:rect l="l" t="t" r="r" b="b"/>
              <a:pathLst>
                <a:path w="2335" h="322" extrusionOk="0">
                  <a:moveTo>
                    <a:pt x="0" y="1"/>
                  </a:moveTo>
                  <a:lnTo>
                    <a:pt x="0" y="322"/>
                  </a:lnTo>
                  <a:lnTo>
                    <a:pt x="2334" y="322"/>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3" name="Google Shape;4633;p50"/>
            <p:cNvSpPr/>
            <p:nvPr/>
          </p:nvSpPr>
          <p:spPr>
            <a:xfrm>
              <a:off x="2652956" y="3013071"/>
              <a:ext cx="79542" cy="10969"/>
            </a:xfrm>
            <a:custGeom>
              <a:avLst/>
              <a:gdLst/>
              <a:ahLst/>
              <a:cxnLst/>
              <a:rect l="l" t="t" r="r" b="b"/>
              <a:pathLst>
                <a:path w="2335" h="322" extrusionOk="0">
                  <a:moveTo>
                    <a:pt x="0" y="0"/>
                  </a:moveTo>
                  <a:lnTo>
                    <a:pt x="0" y="321"/>
                  </a:lnTo>
                  <a:lnTo>
                    <a:pt x="2334" y="321"/>
                  </a:lnTo>
                  <a:lnTo>
                    <a:pt x="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4" name="Google Shape;4634;p50"/>
            <p:cNvSpPr/>
            <p:nvPr/>
          </p:nvSpPr>
          <p:spPr>
            <a:xfrm>
              <a:off x="2652956" y="3036508"/>
              <a:ext cx="79542" cy="10867"/>
            </a:xfrm>
            <a:custGeom>
              <a:avLst/>
              <a:gdLst/>
              <a:ahLst/>
              <a:cxnLst/>
              <a:rect l="l" t="t" r="r" b="b"/>
              <a:pathLst>
                <a:path w="2335" h="319" extrusionOk="0">
                  <a:moveTo>
                    <a:pt x="0" y="1"/>
                  </a:moveTo>
                  <a:lnTo>
                    <a:pt x="0" y="319"/>
                  </a:lnTo>
                  <a:lnTo>
                    <a:pt x="2334" y="319"/>
                  </a:lnTo>
                  <a:lnTo>
                    <a:pt x="2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35" name="Google Shape;4635;p50"/>
          <p:cNvGrpSpPr/>
          <p:nvPr/>
        </p:nvGrpSpPr>
        <p:grpSpPr>
          <a:xfrm>
            <a:off x="-1664714" y="2671793"/>
            <a:ext cx="3038685" cy="3158487"/>
            <a:chOff x="-1664714" y="2671793"/>
            <a:chExt cx="3038685" cy="3158487"/>
          </a:xfrm>
        </p:grpSpPr>
        <p:grpSp>
          <p:nvGrpSpPr>
            <p:cNvPr id="4636" name="Google Shape;4636;p50"/>
            <p:cNvGrpSpPr/>
            <p:nvPr/>
          </p:nvGrpSpPr>
          <p:grpSpPr>
            <a:xfrm>
              <a:off x="-1664714" y="3553773"/>
              <a:ext cx="2928484" cy="1635463"/>
              <a:chOff x="654976" y="3557021"/>
              <a:chExt cx="916383" cy="511770"/>
            </a:xfrm>
          </p:grpSpPr>
          <p:sp>
            <p:nvSpPr>
              <p:cNvPr id="4637" name="Google Shape;4637;p50"/>
              <p:cNvSpPr/>
              <p:nvPr/>
            </p:nvSpPr>
            <p:spPr>
              <a:xfrm>
                <a:off x="654976" y="3578788"/>
                <a:ext cx="877480" cy="489412"/>
              </a:xfrm>
              <a:custGeom>
                <a:avLst/>
                <a:gdLst/>
                <a:ahLst/>
                <a:cxnLst/>
                <a:rect l="l" t="t" r="r" b="b"/>
                <a:pathLst>
                  <a:path w="25759" h="14367" extrusionOk="0">
                    <a:moveTo>
                      <a:pt x="0" y="1"/>
                    </a:moveTo>
                    <a:lnTo>
                      <a:pt x="0" y="14366"/>
                    </a:lnTo>
                    <a:lnTo>
                      <a:pt x="5400" y="14366"/>
                    </a:lnTo>
                    <a:lnTo>
                      <a:pt x="5400" y="3020"/>
                    </a:lnTo>
                    <a:lnTo>
                      <a:pt x="14184" y="3020"/>
                    </a:lnTo>
                    <a:lnTo>
                      <a:pt x="14184" y="14184"/>
                    </a:lnTo>
                    <a:lnTo>
                      <a:pt x="20405" y="14184"/>
                    </a:lnTo>
                    <a:lnTo>
                      <a:pt x="20405" y="14366"/>
                    </a:lnTo>
                    <a:lnTo>
                      <a:pt x="25759" y="14366"/>
                    </a:lnTo>
                    <a:lnTo>
                      <a:pt x="257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8" name="Google Shape;4638;p50"/>
              <p:cNvSpPr/>
              <p:nvPr/>
            </p:nvSpPr>
            <p:spPr>
              <a:xfrm>
                <a:off x="654976" y="3557021"/>
                <a:ext cx="916383" cy="38936"/>
              </a:xfrm>
              <a:custGeom>
                <a:avLst/>
                <a:gdLst/>
                <a:ahLst/>
                <a:cxnLst/>
                <a:rect l="l" t="t" r="r" b="b"/>
                <a:pathLst>
                  <a:path w="26901" h="1143" extrusionOk="0">
                    <a:moveTo>
                      <a:pt x="0" y="0"/>
                    </a:moveTo>
                    <a:lnTo>
                      <a:pt x="0" y="1143"/>
                    </a:lnTo>
                    <a:lnTo>
                      <a:pt x="26901" y="1143"/>
                    </a:lnTo>
                    <a:lnTo>
                      <a:pt x="26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9" name="Google Shape;4639;p50"/>
              <p:cNvSpPr/>
              <p:nvPr/>
            </p:nvSpPr>
            <p:spPr>
              <a:xfrm>
                <a:off x="1138125" y="3681525"/>
                <a:ext cx="211971" cy="387266"/>
              </a:xfrm>
              <a:custGeom>
                <a:avLst/>
                <a:gdLst/>
                <a:ahLst/>
                <a:cxnLst/>
                <a:rect l="l" t="t" r="r" b="b"/>
                <a:pathLst>
                  <a:path w="6223" h="11162" extrusionOk="0">
                    <a:moveTo>
                      <a:pt x="1" y="1"/>
                    </a:moveTo>
                    <a:lnTo>
                      <a:pt x="1" y="11162"/>
                    </a:lnTo>
                    <a:lnTo>
                      <a:pt x="6222" y="11162"/>
                    </a:lnTo>
                    <a:lnTo>
                      <a:pt x="6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40" name="Google Shape;4640;p50"/>
            <p:cNvGrpSpPr/>
            <p:nvPr/>
          </p:nvGrpSpPr>
          <p:grpSpPr>
            <a:xfrm rot="4068492">
              <a:off x="-625036" y="3852915"/>
              <a:ext cx="1774034" cy="1678228"/>
              <a:chOff x="-721433" y="4063338"/>
              <a:chExt cx="1677686" cy="1587082"/>
            </a:xfrm>
          </p:grpSpPr>
          <p:grpSp>
            <p:nvGrpSpPr>
              <p:cNvPr id="4641" name="Google Shape;4641;p50"/>
              <p:cNvGrpSpPr/>
              <p:nvPr/>
            </p:nvGrpSpPr>
            <p:grpSpPr>
              <a:xfrm>
                <a:off x="295758" y="4282413"/>
                <a:ext cx="660489" cy="1368007"/>
                <a:chOff x="5682507" y="1165906"/>
                <a:chExt cx="695618" cy="1440766"/>
              </a:xfrm>
            </p:grpSpPr>
            <p:sp>
              <p:nvSpPr>
                <p:cNvPr id="4642" name="Google Shape;4642;p50"/>
                <p:cNvSpPr/>
                <p:nvPr/>
              </p:nvSpPr>
              <p:spPr>
                <a:xfrm>
                  <a:off x="5682507" y="1165906"/>
                  <a:ext cx="695618" cy="1241579"/>
                </a:xfrm>
                <a:custGeom>
                  <a:avLst/>
                  <a:gdLst/>
                  <a:ahLst/>
                  <a:cxnLst/>
                  <a:rect l="l" t="t" r="r" b="b"/>
                  <a:pathLst>
                    <a:path w="9761" h="17422" extrusionOk="0">
                      <a:moveTo>
                        <a:pt x="3201" y="1"/>
                      </a:moveTo>
                      <a:cubicBezTo>
                        <a:pt x="883" y="1"/>
                        <a:pt x="0" y="2057"/>
                        <a:pt x="73" y="4210"/>
                      </a:cubicBezTo>
                      <a:cubicBezTo>
                        <a:pt x="181" y="7359"/>
                        <a:pt x="1252" y="10447"/>
                        <a:pt x="2993" y="13059"/>
                      </a:cubicBezTo>
                      <a:cubicBezTo>
                        <a:pt x="3756" y="14204"/>
                        <a:pt x="4559" y="15383"/>
                        <a:pt x="5587" y="16313"/>
                      </a:cubicBezTo>
                      <a:cubicBezTo>
                        <a:pt x="6146" y="16819"/>
                        <a:pt x="7007" y="17412"/>
                        <a:pt x="7791" y="17421"/>
                      </a:cubicBezTo>
                      <a:cubicBezTo>
                        <a:pt x="7794" y="17421"/>
                        <a:pt x="7797" y="17421"/>
                        <a:pt x="7799" y="17421"/>
                      </a:cubicBezTo>
                      <a:cubicBezTo>
                        <a:pt x="8326" y="17421"/>
                        <a:pt x="8666" y="17129"/>
                        <a:pt x="8896" y="16708"/>
                      </a:cubicBezTo>
                      <a:cubicBezTo>
                        <a:pt x="9341" y="15884"/>
                        <a:pt x="9360" y="14556"/>
                        <a:pt x="9458" y="13892"/>
                      </a:cubicBezTo>
                      <a:cubicBezTo>
                        <a:pt x="9761" y="11805"/>
                        <a:pt x="9613" y="9625"/>
                        <a:pt x="9221" y="7557"/>
                      </a:cubicBezTo>
                      <a:cubicBezTo>
                        <a:pt x="8711" y="4855"/>
                        <a:pt x="6917" y="403"/>
                        <a:pt x="3694" y="30"/>
                      </a:cubicBezTo>
                      <a:cubicBezTo>
                        <a:pt x="3523" y="10"/>
                        <a:pt x="3358" y="1"/>
                        <a:pt x="3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3" name="Google Shape;4643;p50"/>
                <p:cNvSpPr/>
                <p:nvPr/>
              </p:nvSpPr>
              <p:spPr>
                <a:xfrm>
                  <a:off x="5906995" y="1354191"/>
                  <a:ext cx="361812" cy="1049733"/>
                </a:xfrm>
                <a:custGeom>
                  <a:avLst/>
                  <a:gdLst/>
                  <a:ahLst/>
                  <a:cxnLst/>
                  <a:rect l="l" t="t" r="r" b="b"/>
                  <a:pathLst>
                    <a:path w="5077" h="14730" extrusionOk="0">
                      <a:moveTo>
                        <a:pt x="369" y="0"/>
                      </a:moveTo>
                      <a:cubicBezTo>
                        <a:pt x="238" y="0"/>
                        <a:pt x="138" y="109"/>
                        <a:pt x="93" y="386"/>
                      </a:cubicBezTo>
                      <a:cubicBezTo>
                        <a:pt x="1" y="963"/>
                        <a:pt x="7" y="1556"/>
                        <a:pt x="66" y="2136"/>
                      </a:cubicBezTo>
                      <a:cubicBezTo>
                        <a:pt x="72" y="2254"/>
                        <a:pt x="87" y="2383"/>
                        <a:pt x="106" y="2507"/>
                      </a:cubicBezTo>
                      <a:cubicBezTo>
                        <a:pt x="260" y="3603"/>
                        <a:pt x="600" y="4665"/>
                        <a:pt x="952" y="5708"/>
                      </a:cubicBezTo>
                      <a:cubicBezTo>
                        <a:pt x="1492" y="7320"/>
                        <a:pt x="2057" y="8925"/>
                        <a:pt x="2826" y="10444"/>
                      </a:cubicBezTo>
                      <a:cubicBezTo>
                        <a:pt x="3181" y="11148"/>
                        <a:pt x="3733" y="11815"/>
                        <a:pt x="4002" y="12553"/>
                      </a:cubicBezTo>
                      <a:cubicBezTo>
                        <a:pt x="4261" y="13266"/>
                        <a:pt x="4490" y="14007"/>
                        <a:pt x="4737" y="14730"/>
                      </a:cubicBezTo>
                      <a:cubicBezTo>
                        <a:pt x="4703" y="14631"/>
                        <a:pt x="4944" y="14115"/>
                        <a:pt x="4972" y="13976"/>
                      </a:cubicBezTo>
                      <a:cubicBezTo>
                        <a:pt x="5021" y="13689"/>
                        <a:pt x="5021" y="13396"/>
                        <a:pt x="5033" y="13112"/>
                      </a:cubicBezTo>
                      <a:cubicBezTo>
                        <a:pt x="5052" y="12569"/>
                        <a:pt x="5076" y="12059"/>
                        <a:pt x="5024" y="11513"/>
                      </a:cubicBezTo>
                      <a:cubicBezTo>
                        <a:pt x="4897" y="10062"/>
                        <a:pt x="4592" y="8669"/>
                        <a:pt x="4305" y="7249"/>
                      </a:cubicBezTo>
                      <a:cubicBezTo>
                        <a:pt x="4067" y="6091"/>
                        <a:pt x="3681" y="5150"/>
                        <a:pt x="3162" y="4072"/>
                      </a:cubicBezTo>
                      <a:cubicBezTo>
                        <a:pt x="2733" y="3189"/>
                        <a:pt x="2301" y="2297"/>
                        <a:pt x="1757" y="1479"/>
                      </a:cubicBezTo>
                      <a:cubicBezTo>
                        <a:pt x="1549" y="1167"/>
                        <a:pt x="797" y="0"/>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4" name="Google Shape;4644;p50"/>
                <p:cNvSpPr/>
                <p:nvPr/>
              </p:nvSpPr>
              <p:spPr>
                <a:xfrm>
                  <a:off x="5904572" y="1274231"/>
                  <a:ext cx="417257" cy="1332442"/>
                </a:xfrm>
                <a:custGeom>
                  <a:avLst/>
                  <a:gdLst/>
                  <a:ahLst/>
                  <a:cxnLst/>
                  <a:rect l="l" t="t" r="r" b="b"/>
                  <a:pathLst>
                    <a:path w="5855" h="18697" extrusionOk="0">
                      <a:moveTo>
                        <a:pt x="38" y="1"/>
                      </a:moveTo>
                      <a:lnTo>
                        <a:pt x="1" y="19"/>
                      </a:lnTo>
                      <a:cubicBezTo>
                        <a:pt x="482" y="1205"/>
                        <a:pt x="887" y="2415"/>
                        <a:pt x="1236" y="3644"/>
                      </a:cubicBezTo>
                      <a:cubicBezTo>
                        <a:pt x="1582" y="4870"/>
                        <a:pt x="2872" y="8565"/>
                        <a:pt x="3060" y="9819"/>
                      </a:cubicBezTo>
                      <a:cubicBezTo>
                        <a:pt x="3153" y="10418"/>
                        <a:pt x="5052" y="18038"/>
                        <a:pt x="5388" y="18559"/>
                      </a:cubicBezTo>
                      <a:cubicBezTo>
                        <a:pt x="5425" y="18618"/>
                        <a:pt x="5478" y="18677"/>
                        <a:pt x="5543" y="18692"/>
                      </a:cubicBezTo>
                      <a:cubicBezTo>
                        <a:pt x="5554" y="18695"/>
                        <a:pt x="5566" y="18696"/>
                        <a:pt x="5578" y="18696"/>
                      </a:cubicBezTo>
                      <a:cubicBezTo>
                        <a:pt x="5676" y="18696"/>
                        <a:pt x="5768" y="18606"/>
                        <a:pt x="5796" y="18507"/>
                      </a:cubicBezTo>
                      <a:cubicBezTo>
                        <a:pt x="5855" y="18282"/>
                        <a:pt x="5682" y="17914"/>
                        <a:pt x="5645" y="17689"/>
                      </a:cubicBezTo>
                      <a:cubicBezTo>
                        <a:pt x="5586" y="17278"/>
                        <a:pt x="3520" y="10162"/>
                        <a:pt x="3443" y="9754"/>
                      </a:cubicBezTo>
                      <a:cubicBezTo>
                        <a:pt x="3199" y="8488"/>
                        <a:pt x="1859" y="4793"/>
                        <a:pt x="1464" y="3573"/>
                      </a:cubicBezTo>
                      <a:cubicBezTo>
                        <a:pt x="1054" y="2360"/>
                        <a:pt x="594" y="1159"/>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45" name="Google Shape;4645;p50"/>
              <p:cNvGrpSpPr/>
              <p:nvPr/>
            </p:nvGrpSpPr>
            <p:grpSpPr>
              <a:xfrm rot="-3077775">
                <a:off x="-214807" y="4019568"/>
                <a:ext cx="664434" cy="1617422"/>
                <a:chOff x="6882843" y="753846"/>
                <a:chExt cx="709229" cy="1726466"/>
              </a:xfrm>
            </p:grpSpPr>
            <p:sp>
              <p:nvSpPr>
                <p:cNvPr id="4646" name="Google Shape;4646;p50"/>
                <p:cNvSpPr/>
                <p:nvPr/>
              </p:nvSpPr>
              <p:spPr>
                <a:xfrm>
                  <a:off x="6882843" y="753846"/>
                  <a:ext cx="709229" cy="1726466"/>
                </a:xfrm>
                <a:custGeom>
                  <a:avLst/>
                  <a:gdLst/>
                  <a:ahLst/>
                  <a:cxnLst/>
                  <a:rect l="l" t="t" r="r" b="b"/>
                  <a:pathLst>
                    <a:path w="9952" h="24226" extrusionOk="0">
                      <a:moveTo>
                        <a:pt x="6645" y="0"/>
                      </a:moveTo>
                      <a:cubicBezTo>
                        <a:pt x="5533" y="0"/>
                        <a:pt x="4562" y="970"/>
                        <a:pt x="3918" y="1934"/>
                      </a:cubicBezTo>
                      <a:cubicBezTo>
                        <a:pt x="1501" y="5559"/>
                        <a:pt x="772" y="9995"/>
                        <a:pt x="504" y="14265"/>
                      </a:cubicBezTo>
                      <a:cubicBezTo>
                        <a:pt x="368" y="16395"/>
                        <a:pt x="322" y="18541"/>
                        <a:pt x="318" y="20675"/>
                      </a:cubicBezTo>
                      <a:cubicBezTo>
                        <a:pt x="318" y="21588"/>
                        <a:pt x="0" y="23530"/>
                        <a:pt x="954" y="24099"/>
                      </a:cubicBezTo>
                      <a:cubicBezTo>
                        <a:pt x="1108" y="24190"/>
                        <a:pt x="1280" y="24226"/>
                        <a:pt x="1456" y="24226"/>
                      </a:cubicBezTo>
                      <a:cubicBezTo>
                        <a:pt x="1724" y="24226"/>
                        <a:pt x="2002" y="24142"/>
                        <a:pt x="2239" y="24049"/>
                      </a:cubicBezTo>
                      <a:cubicBezTo>
                        <a:pt x="3888" y="23401"/>
                        <a:pt x="4826" y="20854"/>
                        <a:pt x="5576" y="19393"/>
                      </a:cubicBezTo>
                      <a:cubicBezTo>
                        <a:pt x="6589" y="17430"/>
                        <a:pt x="7450" y="15383"/>
                        <a:pt x="8145" y="13289"/>
                      </a:cubicBezTo>
                      <a:cubicBezTo>
                        <a:pt x="9260" y="9924"/>
                        <a:pt x="9951" y="6287"/>
                        <a:pt x="9158" y="2829"/>
                      </a:cubicBezTo>
                      <a:cubicBezTo>
                        <a:pt x="8880" y="1619"/>
                        <a:pt x="8232" y="270"/>
                        <a:pt x="7009" y="35"/>
                      </a:cubicBezTo>
                      <a:cubicBezTo>
                        <a:pt x="6886" y="11"/>
                        <a:pt x="6765" y="0"/>
                        <a:pt x="6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47" name="Google Shape;4647;p50"/>
                <p:cNvGrpSpPr/>
                <p:nvPr/>
              </p:nvGrpSpPr>
              <p:grpSpPr>
                <a:xfrm>
                  <a:off x="6907501" y="770808"/>
                  <a:ext cx="650015" cy="1681783"/>
                  <a:chOff x="6907501" y="770808"/>
                  <a:chExt cx="650015" cy="1681783"/>
                </a:xfrm>
              </p:grpSpPr>
              <p:sp>
                <p:nvSpPr>
                  <p:cNvPr id="4648" name="Google Shape;4648;p50"/>
                  <p:cNvSpPr/>
                  <p:nvPr/>
                </p:nvSpPr>
                <p:spPr>
                  <a:xfrm>
                    <a:off x="6999648" y="770808"/>
                    <a:ext cx="407565" cy="1681783"/>
                  </a:xfrm>
                  <a:custGeom>
                    <a:avLst/>
                    <a:gdLst/>
                    <a:ahLst/>
                    <a:cxnLst/>
                    <a:rect l="l" t="t" r="r" b="b"/>
                    <a:pathLst>
                      <a:path w="5719" h="23599" extrusionOk="0">
                        <a:moveTo>
                          <a:pt x="5614" y="1"/>
                        </a:moveTo>
                        <a:cubicBezTo>
                          <a:pt x="5132" y="8146"/>
                          <a:pt x="3243" y="16068"/>
                          <a:pt x="1" y="23555"/>
                        </a:cubicBezTo>
                        <a:lnTo>
                          <a:pt x="94" y="23598"/>
                        </a:lnTo>
                        <a:cubicBezTo>
                          <a:pt x="3341" y="16099"/>
                          <a:pt x="5231" y="8164"/>
                          <a:pt x="5719" y="10"/>
                        </a:cubicBezTo>
                        <a:lnTo>
                          <a:pt x="5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9" name="Google Shape;4649;p50"/>
                  <p:cNvSpPr/>
                  <p:nvPr/>
                </p:nvSpPr>
                <p:spPr>
                  <a:xfrm>
                    <a:off x="7195488" y="869867"/>
                    <a:ext cx="171891" cy="303233"/>
                  </a:xfrm>
                  <a:custGeom>
                    <a:avLst/>
                    <a:gdLst/>
                    <a:ahLst/>
                    <a:cxnLst/>
                    <a:rect l="l" t="t" r="r" b="b"/>
                    <a:pathLst>
                      <a:path w="2412" h="4255" extrusionOk="0">
                        <a:moveTo>
                          <a:pt x="44" y="0"/>
                        </a:moveTo>
                        <a:lnTo>
                          <a:pt x="1" y="25"/>
                        </a:lnTo>
                        <a:lnTo>
                          <a:pt x="2369" y="4255"/>
                        </a:lnTo>
                        <a:lnTo>
                          <a:pt x="2412" y="4230"/>
                        </a:lnTo>
                        <a:lnTo>
                          <a:pt x="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0" name="Google Shape;4650;p50"/>
                  <p:cNvSpPr/>
                  <p:nvPr/>
                </p:nvSpPr>
                <p:spPr>
                  <a:xfrm>
                    <a:off x="7030507" y="1179447"/>
                    <a:ext cx="276152" cy="319766"/>
                  </a:xfrm>
                  <a:custGeom>
                    <a:avLst/>
                    <a:gdLst/>
                    <a:ahLst/>
                    <a:cxnLst/>
                    <a:rect l="l" t="t" r="r" b="b"/>
                    <a:pathLst>
                      <a:path w="3875" h="4487" extrusionOk="0">
                        <a:moveTo>
                          <a:pt x="37" y="0"/>
                        </a:moveTo>
                        <a:lnTo>
                          <a:pt x="0" y="34"/>
                        </a:lnTo>
                        <a:lnTo>
                          <a:pt x="3838" y="4486"/>
                        </a:lnTo>
                        <a:lnTo>
                          <a:pt x="3875" y="4452"/>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1" name="Google Shape;4651;p50"/>
                  <p:cNvSpPr/>
                  <p:nvPr/>
                </p:nvSpPr>
                <p:spPr>
                  <a:xfrm>
                    <a:off x="6945557" y="1497792"/>
                    <a:ext cx="286984" cy="306154"/>
                  </a:xfrm>
                  <a:custGeom>
                    <a:avLst/>
                    <a:gdLst/>
                    <a:ahLst/>
                    <a:cxnLst/>
                    <a:rect l="l" t="t" r="r" b="b"/>
                    <a:pathLst>
                      <a:path w="4027" h="4296" extrusionOk="0">
                        <a:moveTo>
                          <a:pt x="37" y="1"/>
                        </a:moveTo>
                        <a:lnTo>
                          <a:pt x="0" y="35"/>
                        </a:lnTo>
                        <a:cubicBezTo>
                          <a:pt x="1279" y="1344"/>
                          <a:pt x="2767" y="2934"/>
                          <a:pt x="3986" y="4295"/>
                        </a:cubicBezTo>
                        <a:lnTo>
                          <a:pt x="4026" y="4261"/>
                        </a:lnTo>
                        <a:cubicBezTo>
                          <a:pt x="2807" y="2900"/>
                          <a:pt x="1316" y="130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2" name="Google Shape;4652;p50"/>
                  <p:cNvSpPr/>
                  <p:nvPr/>
                </p:nvSpPr>
                <p:spPr>
                  <a:xfrm>
                    <a:off x="6914058" y="1774162"/>
                    <a:ext cx="237526" cy="292044"/>
                  </a:xfrm>
                  <a:custGeom>
                    <a:avLst/>
                    <a:gdLst/>
                    <a:ahLst/>
                    <a:cxnLst/>
                    <a:rect l="l" t="t" r="r" b="b"/>
                    <a:pathLst>
                      <a:path w="3333" h="4098" extrusionOk="0">
                        <a:moveTo>
                          <a:pt x="41" y="1"/>
                        </a:moveTo>
                        <a:lnTo>
                          <a:pt x="1" y="38"/>
                        </a:lnTo>
                        <a:cubicBezTo>
                          <a:pt x="1119" y="1365"/>
                          <a:pt x="2227" y="2730"/>
                          <a:pt x="3295" y="4098"/>
                        </a:cubicBezTo>
                        <a:lnTo>
                          <a:pt x="3332" y="4061"/>
                        </a:lnTo>
                        <a:cubicBezTo>
                          <a:pt x="2264" y="2696"/>
                          <a:pt x="1156" y="1328"/>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3" name="Google Shape;4653;p50"/>
                  <p:cNvSpPr/>
                  <p:nvPr/>
                </p:nvSpPr>
                <p:spPr>
                  <a:xfrm>
                    <a:off x="6907501" y="2024590"/>
                    <a:ext cx="167900" cy="257694"/>
                  </a:xfrm>
                  <a:custGeom>
                    <a:avLst/>
                    <a:gdLst/>
                    <a:ahLst/>
                    <a:cxnLst/>
                    <a:rect l="l" t="t" r="r" b="b"/>
                    <a:pathLst>
                      <a:path w="2356" h="3616" extrusionOk="0">
                        <a:moveTo>
                          <a:pt x="43" y="0"/>
                        </a:moveTo>
                        <a:lnTo>
                          <a:pt x="0" y="31"/>
                        </a:lnTo>
                        <a:cubicBezTo>
                          <a:pt x="812" y="1192"/>
                          <a:pt x="1587" y="2396"/>
                          <a:pt x="2310" y="3615"/>
                        </a:cubicBezTo>
                        <a:lnTo>
                          <a:pt x="2356" y="3588"/>
                        </a:lnTo>
                        <a:cubicBezTo>
                          <a:pt x="1634" y="2368"/>
                          <a:pt x="855" y="1161"/>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4" name="Google Shape;4654;p50"/>
                  <p:cNvSpPr/>
                  <p:nvPr/>
                </p:nvSpPr>
                <p:spPr>
                  <a:xfrm>
                    <a:off x="7365600" y="969284"/>
                    <a:ext cx="175169" cy="179445"/>
                  </a:xfrm>
                  <a:custGeom>
                    <a:avLst/>
                    <a:gdLst/>
                    <a:ahLst/>
                    <a:cxnLst/>
                    <a:rect l="l" t="t" r="r" b="b"/>
                    <a:pathLst>
                      <a:path w="2458" h="2518" extrusionOk="0">
                        <a:moveTo>
                          <a:pt x="2421" y="1"/>
                        </a:moveTo>
                        <a:cubicBezTo>
                          <a:pt x="1911" y="572"/>
                          <a:pt x="1380" y="1165"/>
                          <a:pt x="794" y="1683"/>
                        </a:cubicBezTo>
                        <a:cubicBezTo>
                          <a:pt x="754" y="1720"/>
                          <a:pt x="710" y="1754"/>
                          <a:pt x="667" y="1795"/>
                        </a:cubicBezTo>
                        <a:cubicBezTo>
                          <a:pt x="429" y="2001"/>
                          <a:pt x="182" y="2218"/>
                          <a:pt x="0" y="2489"/>
                        </a:cubicBezTo>
                        <a:lnTo>
                          <a:pt x="43" y="2517"/>
                        </a:lnTo>
                        <a:cubicBezTo>
                          <a:pt x="219" y="2252"/>
                          <a:pt x="463" y="2042"/>
                          <a:pt x="701" y="1832"/>
                        </a:cubicBezTo>
                        <a:cubicBezTo>
                          <a:pt x="744" y="1798"/>
                          <a:pt x="788" y="1761"/>
                          <a:pt x="831" y="1720"/>
                        </a:cubicBezTo>
                        <a:cubicBezTo>
                          <a:pt x="1417" y="1205"/>
                          <a:pt x="1945" y="609"/>
                          <a:pt x="2458" y="35"/>
                        </a:cubicBez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5" name="Google Shape;4655;p50"/>
                  <p:cNvSpPr/>
                  <p:nvPr/>
                </p:nvSpPr>
                <p:spPr>
                  <a:xfrm>
                    <a:off x="7304668" y="1231827"/>
                    <a:ext cx="252848" cy="262540"/>
                  </a:xfrm>
                  <a:custGeom>
                    <a:avLst/>
                    <a:gdLst/>
                    <a:ahLst/>
                    <a:cxnLst/>
                    <a:rect l="l" t="t" r="r" b="b"/>
                    <a:pathLst>
                      <a:path w="3548" h="3684" extrusionOk="0">
                        <a:moveTo>
                          <a:pt x="3507" y="0"/>
                        </a:moveTo>
                        <a:cubicBezTo>
                          <a:pt x="2470" y="1331"/>
                          <a:pt x="1294" y="2560"/>
                          <a:pt x="0" y="3643"/>
                        </a:cubicBezTo>
                        <a:lnTo>
                          <a:pt x="37" y="3683"/>
                        </a:lnTo>
                        <a:cubicBezTo>
                          <a:pt x="1334" y="2594"/>
                          <a:pt x="2513" y="1368"/>
                          <a:pt x="3547" y="31"/>
                        </a:cubicBezTo>
                        <a:lnTo>
                          <a:pt x="3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6" name="Google Shape;4656;p50"/>
                  <p:cNvSpPr/>
                  <p:nvPr/>
                </p:nvSpPr>
                <p:spPr>
                  <a:xfrm>
                    <a:off x="7230052" y="1539411"/>
                    <a:ext cx="279074" cy="268241"/>
                  </a:xfrm>
                  <a:custGeom>
                    <a:avLst/>
                    <a:gdLst/>
                    <a:ahLst/>
                    <a:cxnLst/>
                    <a:rect l="l" t="t" r="r" b="b"/>
                    <a:pathLst>
                      <a:path w="3916" h="3764" extrusionOk="0">
                        <a:moveTo>
                          <a:pt x="3878" y="0"/>
                        </a:moveTo>
                        <a:cubicBezTo>
                          <a:pt x="2693" y="1343"/>
                          <a:pt x="1390" y="2594"/>
                          <a:pt x="0" y="3724"/>
                        </a:cubicBezTo>
                        <a:lnTo>
                          <a:pt x="31" y="3764"/>
                        </a:lnTo>
                        <a:cubicBezTo>
                          <a:pt x="1424" y="2631"/>
                          <a:pt x="2733" y="1377"/>
                          <a:pt x="3915" y="34"/>
                        </a:cubicBezTo>
                        <a:lnTo>
                          <a:pt x="3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7" name="Google Shape;4657;p50"/>
                  <p:cNvSpPr/>
                  <p:nvPr/>
                </p:nvSpPr>
                <p:spPr>
                  <a:xfrm>
                    <a:off x="7159641" y="1846782"/>
                    <a:ext cx="251352" cy="187997"/>
                  </a:xfrm>
                  <a:custGeom>
                    <a:avLst/>
                    <a:gdLst/>
                    <a:ahLst/>
                    <a:cxnLst/>
                    <a:rect l="l" t="t" r="r" b="b"/>
                    <a:pathLst>
                      <a:path w="3527" h="2638" extrusionOk="0">
                        <a:moveTo>
                          <a:pt x="3495" y="0"/>
                        </a:moveTo>
                        <a:lnTo>
                          <a:pt x="0" y="2594"/>
                        </a:lnTo>
                        <a:lnTo>
                          <a:pt x="31" y="2637"/>
                        </a:lnTo>
                        <a:lnTo>
                          <a:pt x="3526" y="44"/>
                        </a:lnTo>
                        <a:lnTo>
                          <a:pt x="3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8" name="Google Shape;4658;p50"/>
                  <p:cNvSpPr/>
                  <p:nvPr/>
                </p:nvSpPr>
                <p:spPr>
                  <a:xfrm>
                    <a:off x="7080179" y="2111250"/>
                    <a:ext cx="208450" cy="144169"/>
                  </a:xfrm>
                  <a:custGeom>
                    <a:avLst/>
                    <a:gdLst/>
                    <a:ahLst/>
                    <a:cxnLst/>
                    <a:rect l="l" t="t" r="r" b="b"/>
                    <a:pathLst>
                      <a:path w="2925" h="2023" extrusionOk="0">
                        <a:moveTo>
                          <a:pt x="2897" y="1"/>
                        </a:moveTo>
                        <a:cubicBezTo>
                          <a:pt x="1912" y="624"/>
                          <a:pt x="939" y="1288"/>
                          <a:pt x="1" y="1980"/>
                        </a:cubicBezTo>
                        <a:lnTo>
                          <a:pt x="35" y="2023"/>
                        </a:lnTo>
                        <a:cubicBezTo>
                          <a:pt x="967" y="1331"/>
                          <a:pt x="1940" y="667"/>
                          <a:pt x="2925" y="41"/>
                        </a:cubicBez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4659" name="Google Shape;4659;p50"/>
            <p:cNvGrpSpPr/>
            <p:nvPr/>
          </p:nvGrpSpPr>
          <p:grpSpPr>
            <a:xfrm>
              <a:off x="-53066" y="2671793"/>
              <a:ext cx="632990" cy="882008"/>
              <a:chOff x="7533146" y="1840725"/>
              <a:chExt cx="494446" cy="688961"/>
            </a:xfrm>
          </p:grpSpPr>
          <p:sp>
            <p:nvSpPr>
              <p:cNvPr id="4660" name="Google Shape;4660;p50"/>
              <p:cNvSpPr/>
              <p:nvPr/>
            </p:nvSpPr>
            <p:spPr>
              <a:xfrm>
                <a:off x="7533146" y="1840725"/>
                <a:ext cx="164987" cy="688961"/>
              </a:xfrm>
              <a:custGeom>
                <a:avLst/>
                <a:gdLst/>
                <a:ahLst/>
                <a:cxnLst/>
                <a:rect l="l" t="t" r="r" b="b"/>
                <a:pathLst>
                  <a:path w="2267" h="9467" extrusionOk="0">
                    <a:moveTo>
                      <a:pt x="106" y="0"/>
                    </a:moveTo>
                    <a:cubicBezTo>
                      <a:pt x="44" y="0"/>
                      <a:pt x="1" y="47"/>
                      <a:pt x="4" y="99"/>
                    </a:cubicBezTo>
                    <a:lnTo>
                      <a:pt x="4" y="9368"/>
                    </a:lnTo>
                    <a:cubicBezTo>
                      <a:pt x="4" y="9420"/>
                      <a:pt x="50" y="9466"/>
                      <a:pt x="106" y="9466"/>
                    </a:cubicBezTo>
                    <a:lnTo>
                      <a:pt x="2165" y="9466"/>
                    </a:lnTo>
                    <a:cubicBezTo>
                      <a:pt x="2221" y="9466"/>
                      <a:pt x="2267" y="9420"/>
                      <a:pt x="2267" y="9368"/>
                    </a:cubicBezTo>
                    <a:lnTo>
                      <a:pt x="2267" y="99"/>
                    </a:lnTo>
                    <a:cubicBezTo>
                      <a:pt x="2267" y="47"/>
                      <a:pt x="2221" y="0"/>
                      <a:pt x="2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1" name="Google Shape;4661;p50"/>
              <p:cNvSpPr/>
              <p:nvPr/>
            </p:nvSpPr>
            <p:spPr>
              <a:xfrm>
                <a:off x="7533146" y="2372354"/>
                <a:ext cx="164987" cy="37334"/>
              </a:xfrm>
              <a:custGeom>
                <a:avLst/>
                <a:gdLst/>
                <a:ahLst/>
                <a:cxnLst/>
                <a:rect l="l" t="t" r="r" b="b"/>
                <a:pathLst>
                  <a:path w="2267" h="513" extrusionOk="0">
                    <a:moveTo>
                      <a:pt x="1" y="0"/>
                    </a:moveTo>
                    <a:lnTo>
                      <a:pt x="1" y="513"/>
                    </a:lnTo>
                    <a:lnTo>
                      <a:pt x="2267" y="513"/>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2" name="Google Shape;4662;p50"/>
              <p:cNvSpPr/>
              <p:nvPr/>
            </p:nvSpPr>
            <p:spPr>
              <a:xfrm>
                <a:off x="7698058" y="1840725"/>
                <a:ext cx="164550" cy="688961"/>
              </a:xfrm>
              <a:custGeom>
                <a:avLst/>
                <a:gdLst/>
                <a:ahLst/>
                <a:cxnLst/>
                <a:rect l="l" t="t" r="r" b="b"/>
                <a:pathLst>
                  <a:path w="2261" h="9467" extrusionOk="0">
                    <a:moveTo>
                      <a:pt x="100" y="0"/>
                    </a:moveTo>
                    <a:cubicBezTo>
                      <a:pt x="44" y="0"/>
                      <a:pt x="1" y="47"/>
                      <a:pt x="1" y="99"/>
                    </a:cubicBezTo>
                    <a:lnTo>
                      <a:pt x="1" y="9368"/>
                    </a:lnTo>
                    <a:cubicBezTo>
                      <a:pt x="1" y="9420"/>
                      <a:pt x="47" y="9466"/>
                      <a:pt x="100" y="9466"/>
                    </a:cubicBezTo>
                    <a:lnTo>
                      <a:pt x="2162" y="9466"/>
                    </a:lnTo>
                    <a:cubicBezTo>
                      <a:pt x="2215" y="9466"/>
                      <a:pt x="2261" y="9420"/>
                      <a:pt x="2261" y="9368"/>
                    </a:cubicBezTo>
                    <a:lnTo>
                      <a:pt x="2261" y="99"/>
                    </a:lnTo>
                    <a:cubicBezTo>
                      <a:pt x="2261" y="47"/>
                      <a:pt x="2215" y="0"/>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3" name="Google Shape;4663;p50"/>
              <p:cNvSpPr/>
              <p:nvPr/>
            </p:nvSpPr>
            <p:spPr>
              <a:xfrm>
                <a:off x="7698058" y="2057743"/>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4" name="Google Shape;4664;p50"/>
              <p:cNvSpPr/>
              <p:nvPr/>
            </p:nvSpPr>
            <p:spPr>
              <a:xfrm>
                <a:off x="7698058" y="2215012"/>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5" name="Google Shape;4665;p50"/>
              <p:cNvSpPr/>
              <p:nvPr/>
            </p:nvSpPr>
            <p:spPr>
              <a:xfrm>
                <a:off x="7862533" y="1840725"/>
                <a:ext cx="165059" cy="688961"/>
              </a:xfrm>
              <a:custGeom>
                <a:avLst/>
                <a:gdLst/>
                <a:ahLst/>
                <a:cxnLst/>
                <a:rect l="l" t="t" r="r" b="b"/>
                <a:pathLst>
                  <a:path w="2268" h="9467" extrusionOk="0">
                    <a:moveTo>
                      <a:pt x="106" y="0"/>
                    </a:moveTo>
                    <a:cubicBezTo>
                      <a:pt x="47" y="0"/>
                      <a:pt x="1" y="47"/>
                      <a:pt x="7" y="99"/>
                    </a:cubicBezTo>
                    <a:lnTo>
                      <a:pt x="7" y="9368"/>
                    </a:lnTo>
                    <a:cubicBezTo>
                      <a:pt x="7" y="9420"/>
                      <a:pt x="50" y="9466"/>
                      <a:pt x="106" y="9466"/>
                    </a:cubicBezTo>
                    <a:lnTo>
                      <a:pt x="2168" y="9466"/>
                    </a:lnTo>
                    <a:cubicBezTo>
                      <a:pt x="2221" y="9466"/>
                      <a:pt x="2267" y="9420"/>
                      <a:pt x="2267" y="9368"/>
                    </a:cubicBezTo>
                    <a:lnTo>
                      <a:pt x="2267" y="99"/>
                    </a:lnTo>
                    <a:cubicBezTo>
                      <a:pt x="2267" y="47"/>
                      <a:pt x="2221" y="0"/>
                      <a:pt x="2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6" name="Google Shape;4666;p50"/>
              <p:cNvSpPr/>
              <p:nvPr/>
            </p:nvSpPr>
            <p:spPr>
              <a:xfrm>
                <a:off x="7862533" y="1893269"/>
                <a:ext cx="165059" cy="37406"/>
              </a:xfrm>
              <a:custGeom>
                <a:avLst/>
                <a:gdLst/>
                <a:ahLst/>
                <a:cxnLst/>
                <a:rect l="l" t="t" r="r" b="b"/>
                <a:pathLst>
                  <a:path w="2268" h="514" extrusionOk="0">
                    <a:moveTo>
                      <a:pt x="1" y="1"/>
                    </a:moveTo>
                    <a:lnTo>
                      <a:pt x="1" y="513"/>
                    </a:lnTo>
                    <a:lnTo>
                      <a:pt x="2267" y="513"/>
                    </a:lnTo>
                    <a:lnTo>
                      <a:pt x="2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7" name="Google Shape;4667;p50"/>
              <p:cNvSpPr/>
              <p:nvPr/>
            </p:nvSpPr>
            <p:spPr>
              <a:xfrm>
                <a:off x="7862533" y="2432104"/>
                <a:ext cx="165059" cy="37625"/>
              </a:xfrm>
              <a:custGeom>
                <a:avLst/>
                <a:gdLst/>
                <a:ahLst/>
                <a:cxnLst/>
                <a:rect l="l" t="t" r="r" b="b"/>
                <a:pathLst>
                  <a:path w="2268" h="517" extrusionOk="0">
                    <a:moveTo>
                      <a:pt x="1" y="0"/>
                    </a:moveTo>
                    <a:lnTo>
                      <a:pt x="1" y="516"/>
                    </a:lnTo>
                    <a:lnTo>
                      <a:pt x="2267" y="516"/>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668" name="Google Shape;4668;p50"/>
          <p:cNvGrpSpPr/>
          <p:nvPr/>
        </p:nvGrpSpPr>
        <p:grpSpPr>
          <a:xfrm>
            <a:off x="7997491" y="3808015"/>
            <a:ext cx="1317707" cy="1335603"/>
            <a:chOff x="7997491" y="3808015"/>
            <a:chExt cx="1317707" cy="1335603"/>
          </a:xfrm>
        </p:grpSpPr>
        <p:grpSp>
          <p:nvGrpSpPr>
            <p:cNvPr id="4669" name="Google Shape;4669;p50"/>
            <p:cNvGrpSpPr/>
            <p:nvPr/>
          </p:nvGrpSpPr>
          <p:grpSpPr>
            <a:xfrm>
              <a:off x="8757601" y="3808015"/>
              <a:ext cx="557597" cy="1335603"/>
              <a:chOff x="3751246" y="2303702"/>
              <a:chExt cx="642022" cy="1537827"/>
            </a:xfrm>
          </p:grpSpPr>
          <p:sp>
            <p:nvSpPr>
              <p:cNvPr id="4670" name="Google Shape;4670;p50"/>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1" name="Google Shape;4671;p50"/>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2" name="Google Shape;4672;p50"/>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3" name="Google Shape;4673;p50"/>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4" name="Google Shape;4674;p50"/>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5" name="Google Shape;4675;p50"/>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6" name="Google Shape;4676;p50"/>
            <p:cNvGrpSpPr/>
            <p:nvPr/>
          </p:nvGrpSpPr>
          <p:grpSpPr>
            <a:xfrm>
              <a:off x="7997491" y="4171727"/>
              <a:ext cx="907608" cy="971890"/>
              <a:chOff x="2345786" y="2722484"/>
              <a:chExt cx="1045029" cy="1119045"/>
            </a:xfrm>
          </p:grpSpPr>
          <p:sp>
            <p:nvSpPr>
              <p:cNvPr id="4677" name="Google Shape;4677;p50"/>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8" name="Google Shape;4678;p50"/>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rgbClr val="504D5F">
                  <a:alpha val="25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9" name="Google Shape;4679;p50"/>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0" name="Google Shape;4680;p50"/>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1" name="Google Shape;4681;p50"/>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2" name="Google Shape;4682;p50"/>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3" name="Google Shape;4683;p50"/>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532" name="Google Shape;4532;p50"/>
          <p:cNvGrpSpPr/>
          <p:nvPr/>
        </p:nvGrpSpPr>
        <p:grpSpPr>
          <a:xfrm>
            <a:off x="197393" y="1009416"/>
            <a:ext cx="2752639" cy="4567502"/>
            <a:chOff x="543553" y="1326228"/>
            <a:chExt cx="2580277" cy="4281498"/>
          </a:xfrm>
        </p:grpSpPr>
        <p:sp>
          <p:nvSpPr>
            <p:cNvPr id="4533" name="Google Shape;4533;p50"/>
            <p:cNvSpPr/>
            <p:nvPr/>
          </p:nvSpPr>
          <p:spPr>
            <a:xfrm flipH="1">
              <a:off x="1345816" y="4179787"/>
              <a:ext cx="125965" cy="455431"/>
            </a:xfrm>
            <a:custGeom>
              <a:avLst/>
              <a:gdLst/>
              <a:ahLst/>
              <a:cxnLst/>
              <a:rect l="l" t="t" r="r" b="b"/>
              <a:pathLst>
                <a:path w="973" h="3518" extrusionOk="0">
                  <a:moveTo>
                    <a:pt x="34" y="1"/>
                  </a:moveTo>
                  <a:lnTo>
                    <a:pt x="0" y="7"/>
                  </a:lnTo>
                  <a:cubicBezTo>
                    <a:pt x="219" y="1199"/>
                    <a:pt x="531" y="2378"/>
                    <a:pt x="942" y="3517"/>
                  </a:cubicBezTo>
                  <a:lnTo>
                    <a:pt x="973" y="3505"/>
                  </a:lnTo>
                  <a:cubicBezTo>
                    <a:pt x="568" y="2366"/>
                    <a:pt x="250" y="1189"/>
                    <a:pt x="34"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4" name="Google Shape;4534;p50"/>
            <p:cNvSpPr/>
            <p:nvPr/>
          </p:nvSpPr>
          <p:spPr>
            <a:xfrm flipH="1">
              <a:off x="1414171" y="4565966"/>
              <a:ext cx="147584" cy="353807"/>
            </a:xfrm>
            <a:custGeom>
              <a:avLst/>
              <a:gdLst/>
              <a:ahLst/>
              <a:cxnLst/>
              <a:rect l="l" t="t" r="r" b="b"/>
              <a:pathLst>
                <a:path w="1140" h="2733" extrusionOk="0">
                  <a:moveTo>
                    <a:pt x="31" y="0"/>
                  </a:moveTo>
                  <a:lnTo>
                    <a:pt x="1" y="16"/>
                  </a:lnTo>
                  <a:lnTo>
                    <a:pt x="1109" y="2733"/>
                  </a:lnTo>
                  <a:lnTo>
                    <a:pt x="1140" y="2717"/>
                  </a:lnTo>
                  <a:lnTo>
                    <a:pt x="31" y="0"/>
                  </a:ln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5" name="Google Shape;4535;p50"/>
            <p:cNvSpPr/>
            <p:nvPr/>
          </p:nvSpPr>
          <p:spPr>
            <a:xfrm flipH="1">
              <a:off x="1470875" y="4919651"/>
              <a:ext cx="130496" cy="280664"/>
            </a:xfrm>
            <a:custGeom>
              <a:avLst/>
              <a:gdLst/>
              <a:ahLst/>
              <a:cxnLst/>
              <a:rect l="l" t="t" r="r" b="b"/>
              <a:pathLst>
                <a:path w="1008" h="2168" extrusionOk="0">
                  <a:moveTo>
                    <a:pt x="32" y="1"/>
                  </a:moveTo>
                  <a:lnTo>
                    <a:pt x="1" y="16"/>
                  </a:lnTo>
                  <a:cubicBezTo>
                    <a:pt x="353" y="720"/>
                    <a:pt x="680" y="1442"/>
                    <a:pt x="976" y="2168"/>
                  </a:cubicBezTo>
                  <a:lnTo>
                    <a:pt x="1007" y="2156"/>
                  </a:lnTo>
                  <a:cubicBezTo>
                    <a:pt x="711" y="1430"/>
                    <a:pt x="384" y="705"/>
                    <a:pt x="32"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6" name="Google Shape;4536;p50"/>
            <p:cNvSpPr/>
            <p:nvPr/>
          </p:nvSpPr>
          <p:spPr>
            <a:xfrm flipH="1">
              <a:off x="1283029" y="5334182"/>
              <a:ext cx="340221" cy="273544"/>
            </a:xfrm>
            <a:custGeom>
              <a:avLst/>
              <a:gdLst/>
              <a:ahLst/>
              <a:cxnLst/>
              <a:rect l="l" t="t" r="r" b="b"/>
              <a:pathLst>
                <a:path w="2628" h="2113" extrusionOk="0">
                  <a:moveTo>
                    <a:pt x="259" y="0"/>
                  </a:moveTo>
                  <a:cubicBezTo>
                    <a:pt x="259" y="0"/>
                    <a:pt x="0" y="1331"/>
                    <a:pt x="259" y="1590"/>
                  </a:cubicBezTo>
                  <a:cubicBezTo>
                    <a:pt x="470" y="1798"/>
                    <a:pt x="1747" y="2112"/>
                    <a:pt x="2283" y="2112"/>
                  </a:cubicBezTo>
                  <a:cubicBezTo>
                    <a:pt x="2407" y="2112"/>
                    <a:pt x="2491" y="2095"/>
                    <a:pt x="2513" y="2056"/>
                  </a:cubicBezTo>
                  <a:cubicBezTo>
                    <a:pt x="2627" y="1847"/>
                    <a:pt x="1315" y="1380"/>
                    <a:pt x="1328" y="760"/>
                  </a:cubicBezTo>
                  <a:lnTo>
                    <a:pt x="1340" y="139"/>
                  </a:lnTo>
                  <a:lnTo>
                    <a:pt x="259"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7" name="Google Shape;4537;p50"/>
            <p:cNvSpPr/>
            <p:nvPr/>
          </p:nvSpPr>
          <p:spPr>
            <a:xfrm flipH="1">
              <a:off x="1404202" y="5489275"/>
              <a:ext cx="68873" cy="32105"/>
            </a:xfrm>
            <a:custGeom>
              <a:avLst/>
              <a:gdLst/>
              <a:ahLst/>
              <a:cxnLst/>
              <a:rect l="l" t="t" r="r" b="b"/>
              <a:pathLst>
                <a:path w="532" h="248" extrusionOk="0">
                  <a:moveTo>
                    <a:pt x="526" y="0"/>
                  </a:moveTo>
                  <a:cubicBezTo>
                    <a:pt x="510" y="0"/>
                    <a:pt x="121" y="31"/>
                    <a:pt x="1" y="207"/>
                  </a:cubicBezTo>
                  <a:lnTo>
                    <a:pt x="63" y="247"/>
                  </a:lnTo>
                  <a:cubicBezTo>
                    <a:pt x="146" y="130"/>
                    <a:pt x="427" y="84"/>
                    <a:pt x="532" y="77"/>
                  </a:cubicBezTo>
                  <a:lnTo>
                    <a:pt x="526" y="0"/>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8" name="Google Shape;4538;p50"/>
            <p:cNvSpPr/>
            <p:nvPr/>
          </p:nvSpPr>
          <p:spPr>
            <a:xfrm flipH="1">
              <a:off x="1363422" y="5522805"/>
              <a:ext cx="68484" cy="32105"/>
            </a:xfrm>
            <a:custGeom>
              <a:avLst/>
              <a:gdLst/>
              <a:ahLst/>
              <a:cxnLst/>
              <a:rect l="l" t="t" r="r" b="b"/>
              <a:pathLst>
                <a:path w="529" h="248" extrusionOk="0">
                  <a:moveTo>
                    <a:pt x="526" y="0"/>
                  </a:moveTo>
                  <a:cubicBezTo>
                    <a:pt x="510" y="0"/>
                    <a:pt x="121" y="31"/>
                    <a:pt x="1" y="204"/>
                  </a:cubicBezTo>
                  <a:lnTo>
                    <a:pt x="63" y="247"/>
                  </a:lnTo>
                  <a:cubicBezTo>
                    <a:pt x="143" y="127"/>
                    <a:pt x="424" y="81"/>
                    <a:pt x="529" y="78"/>
                  </a:cubicBezTo>
                  <a:lnTo>
                    <a:pt x="526" y="0"/>
                  </a:ln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9" name="Google Shape;4539;p50"/>
            <p:cNvSpPr/>
            <p:nvPr/>
          </p:nvSpPr>
          <p:spPr>
            <a:xfrm flipH="1">
              <a:off x="2144331" y="5334182"/>
              <a:ext cx="340350" cy="273544"/>
            </a:xfrm>
            <a:custGeom>
              <a:avLst/>
              <a:gdLst/>
              <a:ahLst/>
              <a:cxnLst/>
              <a:rect l="l" t="t" r="r" b="b"/>
              <a:pathLst>
                <a:path w="2629" h="2113" extrusionOk="0">
                  <a:moveTo>
                    <a:pt x="2372" y="0"/>
                  </a:moveTo>
                  <a:lnTo>
                    <a:pt x="1291" y="139"/>
                  </a:lnTo>
                  <a:lnTo>
                    <a:pt x="1300" y="760"/>
                  </a:lnTo>
                  <a:cubicBezTo>
                    <a:pt x="1313" y="1380"/>
                    <a:pt x="1" y="1847"/>
                    <a:pt x="118" y="2056"/>
                  </a:cubicBezTo>
                  <a:cubicBezTo>
                    <a:pt x="139" y="2095"/>
                    <a:pt x="223" y="2112"/>
                    <a:pt x="347" y="2112"/>
                  </a:cubicBezTo>
                  <a:cubicBezTo>
                    <a:pt x="882" y="2112"/>
                    <a:pt x="2161" y="1798"/>
                    <a:pt x="2372" y="1590"/>
                  </a:cubicBezTo>
                  <a:cubicBezTo>
                    <a:pt x="2628" y="1331"/>
                    <a:pt x="2372" y="0"/>
                    <a:pt x="2372"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0" name="Google Shape;4540;p50"/>
            <p:cNvSpPr/>
            <p:nvPr/>
          </p:nvSpPr>
          <p:spPr>
            <a:xfrm flipH="1">
              <a:off x="2294634" y="5489275"/>
              <a:ext cx="68484" cy="32105"/>
            </a:xfrm>
            <a:custGeom>
              <a:avLst/>
              <a:gdLst/>
              <a:ahLst/>
              <a:cxnLst/>
              <a:rect l="l" t="t" r="r" b="b"/>
              <a:pathLst>
                <a:path w="529" h="248" extrusionOk="0">
                  <a:moveTo>
                    <a:pt x="3" y="0"/>
                  </a:moveTo>
                  <a:lnTo>
                    <a:pt x="0" y="77"/>
                  </a:lnTo>
                  <a:cubicBezTo>
                    <a:pt x="99" y="87"/>
                    <a:pt x="383" y="130"/>
                    <a:pt x="463" y="247"/>
                  </a:cubicBezTo>
                  <a:lnTo>
                    <a:pt x="528" y="207"/>
                  </a:lnTo>
                  <a:cubicBezTo>
                    <a:pt x="408" y="28"/>
                    <a:pt x="19" y="0"/>
                    <a:pt x="3"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1" name="Google Shape;4541;p50"/>
            <p:cNvSpPr/>
            <p:nvPr/>
          </p:nvSpPr>
          <p:spPr>
            <a:xfrm flipH="1">
              <a:off x="2335025" y="5522805"/>
              <a:ext cx="68484" cy="32105"/>
            </a:xfrm>
            <a:custGeom>
              <a:avLst/>
              <a:gdLst/>
              <a:ahLst/>
              <a:cxnLst/>
              <a:rect l="l" t="t" r="r" b="b"/>
              <a:pathLst>
                <a:path w="529" h="248" extrusionOk="0">
                  <a:moveTo>
                    <a:pt x="3" y="0"/>
                  </a:moveTo>
                  <a:lnTo>
                    <a:pt x="0" y="78"/>
                  </a:lnTo>
                  <a:cubicBezTo>
                    <a:pt x="99" y="87"/>
                    <a:pt x="380" y="127"/>
                    <a:pt x="464" y="247"/>
                  </a:cubicBezTo>
                  <a:lnTo>
                    <a:pt x="528" y="204"/>
                  </a:lnTo>
                  <a:cubicBezTo>
                    <a:pt x="408" y="28"/>
                    <a:pt x="19" y="0"/>
                    <a:pt x="3" y="0"/>
                  </a:cubicBezTo>
                  <a:close/>
                </a:path>
              </a:pathLst>
            </a:custGeom>
            <a:solidFill>
              <a:srgbClr val="F0D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2" name="Google Shape;4542;p50"/>
            <p:cNvSpPr/>
            <p:nvPr/>
          </p:nvSpPr>
          <p:spPr>
            <a:xfrm flipH="1">
              <a:off x="2660751" y="1639262"/>
              <a:ext cx="441070" cy="1296646"/>
            </a:xfrm>
            <a:custGeom>
              <a:avLst/>
              <a:gdLst/>
              <a:ahLst/>
              <a:cxnLst/>
              <a:rect l="l" t="t" r="r" b="b"/>
              <a:pathLst>
                <a:path w="3407" h="10016" extrusionOk="0">
                  <a:moveTo>
                    <a:pt x="988" y="0"/>
                  </a:moveTo>
                  <a:cubicBezTo>
                    <a:pt x="986" y="0"/>
                    <a:pt x="984" y="1"/>
                    <a:pt x="982" y="1"/>
                  </a:cubicBezTo>
                  <a:cubicBezTo>
                    <a:pt x="844" y="35"/>
                    <a:pt x="1050" y="1239"/>
                    <a:pt x="911" y="1282"/>
                  </a:cubicBezTo>
                  <a:cubicBezTo>
                    <a:pt x="773" y="1326"/>
                    <a:pt x="1" y="1650"/>
                    <a:pt x="38" y="1974"/>
                  </a:cubicBezTo>
                  <a:cubicBezTo>
                    <a:pt x="72" y="2292"/>
                    <a:pt x="464" y="2570"/>
                    <a:pt x="464" y="3206"/>
                  </a:cubicBezTo>
                  <a:cubicBezTo>
                    <a:pt x="464" y="3845"/>
                    <a:pt x="44" y="7661"/>
                    <a:pt x="810" y="8862"/>
                  </a:cubicBezTo>
                  <a:cubicBezTo>
                    <a:pt x="1334" y="9684"/>
                    <a:pt x="1777" y="10015"/>
                    <a:pt x="2146" y="10015"/>
                  </a:cubicBezTo>
                  <a:cubicBezTo>
                    <a:pt x="2283" y="10015"/>
                    <a:pt x="2409" y="9970"/>
                    <a:pt x="2526" y="9887"/>
                  </a:cubicBezTo>
                  <a:cubicBezTo>
                    <a:pt x="3073" y="9498"/>
                    <a:pt x="3406" y="7571"/>
                    <a:pt x="3347" y="7309"/>
                  </a:cubicBezTo>
                  <a:cubicBezTo>
                    <a:pt x="3347" y="7309"/>
                    <a:pt x="1699" y="2761"/>
                    <a:pt x="1804" y="2073"/>
                  </a:cubicBezTo>
                  <a:cubicBezTo>
                    <a:pt x="1902" y="1430"/>
                    <a:pt x="2058" y="861"/>
                    <a:pt x="1937" y="861"/>
                  </a:cubicBezTo>
                  <a:cubicBezTo>
                    <a:pt x="1929" y="861"/>
                    <a:pt x="1919" y="863"/>
                    <a:pt x="1909" y="869"/>
                  </a:cubicBezTo>
                  <a:cubicBezTo>
                    <a:pt x="1739" y="955"/>
                    <a:pt x="1705" y="1529"/>
                    <a:pt x="1566" y="1536"/>
                  </a:cubicBezTo>
                  <a:cubicBezTo>
                    <a:pt x="1565" y="1536"/>
                    <a:pt x="1565" y="1536"/>
                    <a:pt x="1564" y="1536"/>
                  </a:cubicBezTo>
                  <a:cubicBezTo>
                    <a:pt x="1426" y="1536"/>
                    <a:pt x="1125" y="0"/>
                    <a:pt x="988" y="0"/>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3" name="Google Shape;4543;p50"/>
            <p:cNvSpPr/>
            <p:nvPr/>
          </p:nvSpPr>
          <p:spPr>
            <a:xfrm flipH="1">
              <a:off x="2812348" y="1986733"/>
              <a:ext cx="284294" cy="189137"/>
            </a:xfrm>
            <a:custGeom>
              <a:avLst/>
              <a:gdLst/>
              <a:ahLst/>
              <a:cxnLst/>
              <a:rect l="l" t="t" r="r" b="b"/>
              <a:pathLst>
                <a:path w="2196" h="1461" extrusionOk="0">
                  <a:moveTo>
                    <a:pt x="1964" y="0"/>
                  </a:moveTo>
                  <a:cubicBezTo>
                    <a:pt x="1964" y="0"/>
                    <a:pt x="1" y="201"/>
                    <a:pt x="93" y="506"/>
                  </a:cubicBezTo>
                  <a:cubicBezTo>
                    <a:pt x="186" y="821"/>
                    <a:pt x="374" y="1460"/>
                    <a:pt x="374" y="1460"/>
                  </a:cubicBezTo>
                  <a:cubicBezTo>
                    <a:pt x="374" y="1460"/>
                    <a:pt x="1856" y="1062"/>
                    <a:pt x="2026" y="729"/>
                  </a:cubicBezTo>
                  <a:cubicBezTo>
                    <a:pt x="2196" y="395"/>
                    <a:pt x="1964" y="0"/>
                    <a:pt x="1964"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4" name="Google Shape;4544;p50"/>
            <p:cNvSpPr/>
            <p:nvPr/>
          </p:nvSpPr>
          <p:spPr>
            <a:xfrm flipH="1">
              <a:off x="543553" y="1986733"/>
              <a:ext cx="987780" cy="1306615"/>
            </a:xfrm>
            <a:custGeom>
              <a:avLst/>
              <a:gdLst/>
              <a:ahLst/>
              <a:cxnLst/>
              <a:rect l="l" t="t" r="r" b="b"/>
              <a:pathLst>
                <a:path w="7630" h="10093" extrusionOk="0">
                  <a:moveTo>
                    <a:pt x="0" y="0"/>
                  </a:moveTo>
                  <a:cubicBezTo>
                    <a:pt x="0" y="0"/>
                    <a:pt x="513" y="3338"/>
                    <a:pt x="976" y="4094"/>
                  </a:cubicBezTo>
                  <a:cubicBezTo>
                    <a:pt x="1439" y="4850"/>
                    <a:pt x="1183" y="9707"/>
                    <a:pt x="1640" y="10040"/>
                  </a:cubicBezTo>
                  <a:cubicBezTo>
                    <a:pt x="1686" y="10074"/>
                    <a:pt x="1789" y="10092"/>
                    <a:pt x="1933" y="10092"/>
                  </a:cubicBezTo>
                  <a:cubicBezTo>
                    <a:pt x="3197" y="10092"/>
                    <a:pt x="7629" y="8666"/>
                    <a:pt x="4965" y="3498"/>
                  </a:cubicBezTo>
                  <a:cubicBezTo>
                    <a:pt x="3399" y="466"/>
                    <a:pt x="0" y="0"/>
                    <a:pt x="0"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5" name="Google Shape;4545;p50"/>
            <p:cNvSpPr/>
            <p:nvPr/>
          </p:nvSpPr>
          <p:spPr>
            <a:xfrm flipH="1">
              <a:off x="2088796" y="2023759"/>
              <a:ext cx="863757" cy="1132624"/>
            </a:xfrm>
            <a:custGeom>
              <a:avLst/>
              <a:gdLst/>
              <a:ahLst/>
              <a:cxnLst/>
              <a:rect l="l" t="t" r="r" b="b"/>
              <a:pathLst>
                <a:path w="6672" h="8749" extrusionOk="0">
                  <a:moveTo>
                    <a:pt x="4583" y="1"/>
                  </a:moveTo>
                  <a:cubicBezTo>
                    <a:pt x="4160" y="1"/>
                    <a:pt x="2252" y="209"/>
                    <a:pt x="898" y="3808"/>
                  </a:cubicBezTo>
                  <a:cubicBezTo>
                    <a:pt x="898" y="3808"/>
                    <a:pt x="0" y="8749"/>
                    <a:pt x="1797" y="8749"/>
                  </a:cubicBezTo>
                  <a:cubicBezTo>
                    <a:pt x="2307" y="8749"/>
                    <a:pt x="3034" y="8351"/>
                    <a:pt x="4059" y="7331"/>
                  </a:cubicBezTo>
                  <a:cubicBezTo>
                    <a:pt x="4334" y="7056"/>
                    <a:pt x="5631" y="4194"/>
                    <a:pt x="6149" y="3851"/>
                  </a:cubicBezTo>
                  <a:cubicBezTo>
                    <a:pt x="6671" y="3505"/>
                    <a:pt x="4667" y="4"/>
                    <a:pt x="4667" y="4"/>
                  </a:cubicBezTo>
                  <a:cubicBezTo>
                    <a:pt x="4667" y="4"/>
                    <a:pt x="4638" y="1"/>
                    <a:pt x="4583" y="1"/>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6" name="Google Shape;4546;p50"/>
            <p:cNvSpPr/>
            <p:nvPr/>
          </p:nvSpPr>
          <p:spPr>
            <a:xfrm flipH="1">
              <a:off x="1299472" y="3186957"/>
              <a:ext cx="636037" cy="2258774"/>
            </a:xfrm>
            <a:custGeom>
              <a:avLst/>
              <a:gdLst/>
              <a:ahLst/>
              <a:cxnLst/>
              <a:rect l="l" t="t" r="r" b="b"/>
              <a:pathLst>
                <a:path w="4913" h="17448" extrusionOk="0">
                  <a:moveTo>
                    <a:pt x="1" y="1"/>
                  </a:moveTo>
                  <a:cubicBezTo>
                    <a:pt x="1" y="1"/>
                    <a:pt x="1196" y="17352"/>
                    <a:pt x="1418" y="17367"/>
                  </a:cubicBezTo>
                  <a:cubicBezTo>
                    <a:pt x="1561" y="17377"/>
                    <a:pt x="2815" y="17448"/>
                    <a:pt x="3732" y="17448"/>
                  </a:cubicBezTo>
                  <a:cubicBezTo>
                    <a:pt x="4223" y="17448"/>
                    <a:pt x="4617" y="17428"/>
                    <a:pt x="4694" y="17367"/>
                  </a:cubicBezTo>
                  <a:cubicBezTo>
                    <a:pt x="4913" y="17194"/>
                    <a:pt x="4762" y="766"/>
                    <a:pt x="4762" y="766"/>
                  </a:cubicBezTo>
                  <a:lnTo>
                    <a:pt x="1" y="1"/>
                  </a:ln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7" name="Google Shape;4547;p50"/>
            <p:cNvSpPr/>
            <p:nvPr/>
          </p:nvSpPr>
          <p:spPr>
            <a:xfrm flipH="1">
              <a:off x="1868969" y="3145012"/>
              <a:ext cx="563669" cy="2295152"/>
            </a:xfrm>
            <a:custGeom>
              <a:avLst/>
              <a:gdLst/>
              <a:ahLst/>
              <a:cxnLst/>
              <a:rect l="l" t="t" r="r" b="b"/>
              <a:pathLst>
                <a:path w="4354" h="17729" extrusionOk="0">
                  <a:moveTo>
                    <a:pt x="4353" y="0"/>
                  </a:moveTo>
                  <a:lnTo>
                    <a:pt x="46" y="272"/>
                  </a:lnTo>
                  <a:cubicBezTo>
                    <a:pt x="46" y="272"/>
                    <a:pt x="0" y="17484"/>
                    <a:pt x="225" y="17651"/>
                  </a:cubicBezTo>
                  <a:cubicBezTo>
                    <a:pt x="305" y="17709"/>
                    <a:pt x="696" y="17729"/>
                    <a:pt x="1178" y="17729"/>
                  </a:cubicBezTo>
                  <a:cubicBezTo>
                    <a:pt x="2050" y="17729"/>
                    <a:pt x="3216" y="17665"/>
                    <a:pt x="3359" y="17651"/>
                  </a:cubicBezTo>
                  <a:cubicBezTo>
                    <a:pt x="3578" y="17627"/>
                    <a:pt x="4353" y="1"/>
                    <a:pt x="4353"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8" name="Google Shape;4548;p50"/>
            <p:cNvSpPr/>
            <p:nvPr/>
          </p:nvSpPr>
          <p:spPr>
            <a:xfrm flipH="1">
              <a:off x="1303489" y="1547863"/>
              <a:ext cx="1217571" cy="1687220"/>
            </a:xfrm>
            <a:custGeom>
              <a:avLst/>
              <a:gdLst/>
              <a:ahLst/>
              <a:cxnLst/>
              <a:rect l="l" t="t" r="r" b="b"/>
              <a:pathLst>
                <a:path w="9405" h="13033" extrusionOk="0">
                  <a:moveTo>
                    <a:pt x="4175" y="0"/>
                  </a:moveTo>
                  <a:cubicBezTo>
                    <a:pt x="4175" y="0"/>
                    <a:pt x="4305" y="2374"/>
                    <a:pt x="4280" y="2705"/>
                  </a:cubicBezTo>
                  <a:cubicBezTo>
                    <a:pt x="4234" y="3396"/>
                    <a:pt x="1597" y="3535"/>
                    <a:pt x="1334" y="3680"/>
                  </a:cubicBezTo>
                  <a:cubicBezTo>
                    <a:pt x="1" y="4434"/>
                    <a:pt x="1282" y="12822"/>
                    <a:pt x="1282" y="12822"/>
                  </a:cubicBezTo>
                  <a:lnTo>
                    <a:pt x="8769" y="13032"/>
                  </a:lnTo>
                  <a:cubicBezTo>
                    <a:pt x="8769" y="13032"/>
                    <a:pt x="9405" y="4554"/>
                    <a:pt x="9099" y="4091"/>
                  </a:cubicBezTo>
                  <a:cubicBezTo>
                    <a:pt x="8797" y="3628"/>
                    <a:pt x="5898" y="3285"/>
                    <a:pt x="5620" y="3044"/>
                  </a:cubicBezTo>
                  <a:cubicBezTo>
                    <a:pt x="5342" y="2810"/>
                    <a:pt x="5465" y="519"/>
                    <a:pt x="5465" y="519"/>
                  </a:cubicBezTo>
                  <a:lnTo>
                    <a:pt x="4175" y="0"/>
                  </a:ln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9" name="Google Shape;4549;p50"/>
            <p:cNvSpPr/>
            <p:nvPr/>
          </p:nvSpPr>
          <p:spPr>
            <a:xfrm flipH="1">
              <a:off x="1283811" y="1967444"/>
              <a:ext cx="1213299" cy="1519443"/>
            </a:xfrm>
            <a:custGeom>
              <a:avLst/>
              <a:gdLst/>
              <a:ahLst/>
              <a:cxnLst/>
              <a:rect l="l" t="t" r="r" b="b"/>
              <a:pathLst>
                <a:path w="9372" h="11737" extrusionOk="0">
                  <a:moveTo>
                    <a:pt x="6055" y="1"/>
                  </a:moveTo>
                  <a:cubicBezTo>
                    <a:pt x="6043" y="1"/>
                    <a:pt x="6037" y="1"/>
                    <a:pt x="6037" y="1"/>
                  </a:cubicBezTo>
                  <a:cubicBezTo>
                    <a:pt x="6037" y="1"/>
                    <a:pt x="6329" y="1746"/>
                    <a:pt x="4931" y="1746"/>
                  </a:cubicBezTo>
                  <a:cubicBezTo>
                    <a:pt x="4842" y="1746"/>
                    <a:pt x="4747" y="1739"/>
                    <a:pt x="4644" y="1724"/>
                  </a:cubicBezTo>
                  <a:cubicBezTo>
                    <a:pt x="4644" y="1724"/>
                    <a:pt x="3431" y="1665"/>
                    <a:pt x="3024" y="87"/>
                  </a:cubicBezTo>
                  <a:cubicBezTo>
                    <a:pt x="3009" y="31"/>
                    <a:pt x="2919" y="7"/>
                    <a:pt x="2780" y="7"/>
                  </a:cubicBezTo>
                  <a:cubicBezTo>
                    <a:pt x="2200" y="7"/>
                    <a:pt x="781" y="436"/>
                    <a:pt x="594" y="782"/>
                  </a:cubicBezTo>
                  <a:cubicBezTo>
                    <a:pt x="1" y="1872"/>
                    <a:pt x="541" y="11736"/>
                    <a:pt x="541" y="11736"/>
                  </a:cubicBezTo>
                  <a:lnTo>
                    <a:pt x="9146" y="11736"/>
                  </a:lnTo>
                  <a:cubicBezTo>
                    <a:pt x="9146" y="11736"/>
                    <a:pt x="9371" y="1301"/>
                    <a:pt x="9124" y="983"/>
                  </a:cubicBezTo>
                  <a:cubicBezTo>
                    <a:pt x="8381" y="26"/>
                    <a:pt x="6273" y="1"/>
                    <a:pt x="6055" y="1"/>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0" name="Google Shape;4550;p50"/>
            <p:cNvSpPr/>
            <p:nvPr/>
          </p:nvSpPr>
          <p:spPr>
            <a:xfrm flipH="1">
              <a:off x="1673483" y="1326228"/>
              <a:ext cx="448191" cy="361963"/>
            </a:xfrm>
            <a:custGeom>
              <a:avLst/>
              <a:gdLst/>
              <a:ahLst/>
              <a:cxnLst/>
              <a:rect l="l" t="t" r="r" b="b"/>
              <a:pathLst>
                <a:path w="3462" h="2796" extrusionOk="0">
                  <a:moveTo>
                    <a:pt x="1661" y="0"/>
                  </a:moveTo>
                  <a:cubicBezTo>
                    <a:pt x="991" y="0"/>
                    <a:pt x="508" y="465"/>
                    <a:pt x="235" y="1159"/>
                  </a:cubicBezTo>
                  <a:cubicBezTo>
                    <a:pt x="0" y="1768"/>
                    <a:pt x="503" y="2694"/>
                    <a:pt x="695" y="2719"/>
                  </a:cubicBezTo>
                  <a:cubicBezTo>
                    <a:pt x="886" y="2746"/>
                    <a:pt x="2918" y="2796"/>
                    <a:pt x="2918" y="2796"/>
                  </a:cubicBezTo>
                  <a:cubicBezTo>
                    <a:pt x="2918" y="2796"/>
                    <a:pt x="3461" y="1975"/>
                    <a:pt x="3402" y="1391"/>
                  </a:cubicBezTo>
                  <a:cubicBezTo>
                    <a:pt x="3344" y="804"/>
                    <a:pt x="2785" y="187"/>
                    <a:pt x="1961" y="29"/>
                  </a:cubicBezTo>
                  <a:cubicBezTo>
                    <a:pt x="1857" y="10"/>
                    <a:pt x="1757" y="0"/>
                    <a:pt x="1661"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1" name="Google Shape;4551;p50"/>
            <p:cNvSpPr/>
            <p:nvPr/>
          </p:nvSpPr>
          <p:spPr>
            <a:xfrm flipH="1">
              <a:off x="1708696" y="1410247"/>
              <a:ext cx="360158" cy="429022"/>
            </a:xfrm>
            <a:custGeom>
              <a:avLst/>
              <a:gdLst/>
              <a:ahLst/>
              <a:cxnLst/>
              <a:rect l="l" t="t" r="r" b="b"/>
              <a:pathLst>
                <a:path w="2782" h="3314" extrusionOk="0">
                  <a:moveTo>
                    <a:pt x="1381" y="1"/>
                  </a:moveTo>
                  <a:cubicBezTo>
                    <a:pt x="889" y="1"/>
                    <a:pt x="397" y="202"/>
                    <a:pt x="296" y="575"/>
                  </a:cubicBezTo>
                  <a:cubicBezTo>
                    <a:pt x="1" y="1685"/>
                    <a:pt x="431" y="3314"/>
                    <a:pt x="1379" y="3314"/>
                  </a:cubicBezTo>
                  <a:cubicBezTo>
                    <a:pt x="1383" y="3314"/>
                    <a:pt x="1388" y="3314"/>
                    <a:pt x="1392" y="3314"/>
                  </a:cubicBezTo>
                  <a:cubicBezTo>
                    <a:pt x="2781" y="3289"/>
                    <a:pt x="2479" y="748"/>
                    <a:pt x="2479" y="748"/>
                  </a:cubicBezTo>
                  <a:cubicBezTo>
                    <a:pt x="2447" y="237"/>
                    <a:pt x="1914" y="1"/>
                    <a:pt x="1381" y="1"/>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2" name="Google Shape;4552;p50"/>
            <p:cNvSpPr/>
            <p:nvPr/>
          </p:nvSpPr>
          <p:spPr>
            <a:xfrm flipH="1">
              <a:off x="1947290" y="1632919"/>
              <a:ext cx="21749" cy="28481"/>
            </a:xfrm>
            <a:custGeom>
              <a:avLst/>
              <a:gdLst/>
              <a:ahLst/>
              <a:cxnLst/>
              <a:rect l="l" t="t" r="r" b="b"/>
              <a:pathLst>
                <a:path w="168" h="220" extrusionOk="0">
                  <a:moveTo>
                    <a:pt x="88" y="0"/>
                  </a:moveTo>
                  <a:cubicBezTo>
                    <a:pt x="86" y="0"/>
                    <a:pt x="83" y="0"/>
                    <a:pt x="81" y="1"/>
                  </a:cubicBezTo>
                  <a:cubicBezTo>
                    <a:pt x="34" y="1"/>
                    <a:pt x="0" y="50"/>
                    <a:pt x="0" y="112"/>
                  </a:cubicBezTo>
                  <a:cubicBezTo>
                    <a:pt x="0" y="174"/>
                    <a:pt x="41" y="220"/>
                    <a:pt x="84" y="220"/>
                  </a:cubicBezTo>
                  <a:cubicBezTo>
                    <a:pt x="133" y="220"/>
                    <a:pt x="167" y="167"/>
                    <a:pt x="167" y="109"/>
                  </a:cubicBezTo>
                  <a:cubicBezTo>
                    <a:pt x="167" y="50"/>
                    <a:pt x="131" y="0"/>
                    <a:pt x="88"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3" name="Google Shape;4553;p50"/>
            <p:cNvSpPr/>
            <p:nvPr/>
          </p:nvSpPr>
          <p:spPr>
            <a:xfrm flipH="1">
              <a:off x="1813816" y="1629294"/>
              <a:ext cx="21749" cy="28610"/>
            </a:xfrm>
            <a:custGeom>
              <a:avLst/>
              <a:gdLst/>
              <a:ahLst/>
              <a:cxnLst/>
              <a:rect l="l" t="t" r="r" b="b"/>
              <a:pathLst>
                <a:path w="168" h="221" extrusionOk="0">
                  <a:moveTo>
                    <a:pt x="81" y="1"/>
                  </a:moveTo>
                  <a:cubicBezTo>
                    <a:pt x="35" y="1"/>
                    <a:pt x="1" y="50"/>
                    <a:pt x="1" y="112"/>
                  </a:cubicBezTo>
                  <a:cubicBezTo>
                    <a:pt x="1" y="174"/>
                    <a:pt x="38" y="220"/>
                    <a:pt x="84" y="220"/>
                  </a:cubicBezTo>
                  <a:cubicBezTo>
                    <a:pt x="130" y="220"/>
                    <a:pt x="167" y="171"/>
                    <a:pt x="167" y="109"/>
                  </a:cubicBezTo>
                  <a:cubicBezTo>
                    <a:pt x="167" y="50"/>
                    <a:pt x="127" y="1"/>
                    <a:pt x="81"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4" name="Google Shape;4554;p50"/>
            <p:cNvSpPr/>
            <p:nvPr/>
          </p:nvSpPr>
          <p:spPr>
            <a:xfrm flipH="1">
              <a:off x="2009302" y="1621915"/>
              <a:ext cx="85444" cy="104343"/>
            </a:xfrm>
            <a:custGeom>
              <a:avLst/>
              <a:gdLst/>
              <a:ahLst/>
              <a:cxnLst/>
              <a:rect l="l" t="t" r="r" b="b"/>
              <a:pathLst>
                <a:path w="660" h="806" extrusionOk="0">
                  <a:moveTo>
                    <a:pt x="308" y="0"/>
                  </a:moveTo>
                  <a:cubicBezTo>
                    <a:pt x="274" y="0"/>
                    <a:pt x="237" y="16"/>
                    <a:pt x="200" y="55"/>
                  </a:cubicBezTo>
                  <a:cubicBezTo>
                    <a:pt x="0" y="257"/>
                    <a:pt x="228" y="805"/>
                    <a:pt x="425" y="805"/>
                  </a:cubicBezTo>
                  <a:cubicBezTo>
                    <a:pt x="426" y="805"/>
                    <a:pt x="427" y="805"/>
                    <a:pt x="428" y="805"/>
                  </a:cubicBezTo>
                  <a:cubicBezTo>
                    <a:pt x="626" y="802"/>
                    <a:pt x="660" y="496"/>
                    <a:pt x="567" y="308"/>
                  </a:cubicBezTo>
                  <a:cubicBezTo>
                    <a:pt x="567" y="308"/>
                    <a:pt x="458" y="0"/>
                    <a:pt x="308" y="0"/>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5" name="Google Shape;4555;p50"/>
            <p:cNvSpPr/>
            <p:nvPr/>
          </p:nvSpPr>
          <p:spPr>
            <a:xfrm flipH="1">
              <a:off x="1697172" y="1618937"/>
              <a:ext cx="86738" cy="102013"/>
            </a:xfrm>
            <a:custGeom>
              <a:avLst/>
              <a:gdLst/>
              <a:ahLst/>
              <a:cxnLst/>
              <a:rect l="l" t="t" r="r" b="b"/>
              <a:pathLst>
                <a:path w="670" h="788" extrusionOk="0">
                  <a:moveTo>
                    <a:pt x="359" y="1"/>
                  </a:moveTo>
                  <a:cubicBezTo>
                    <a:pt x="233" y="1"/>
                    <a:pt x="194" y="279"/>
                    <a:pt x="194" y="279"/>
                  </a:cubicBezTo>
                  <a:cubicBezTo>
                    <a:pt x="108" y="466"/>
                    <a:pt x="1" y="788"/>
                    <a:pt x="192" y="788"/>
                  </a:cubicBezTo>
                  <a:cubicBezTo>
                    <a:pt x="193" y="788"/>
                    <a:pt x="193" y="788"/>
                    <a:pt x="194" y="788"/>
                  </a:cubicBezTo>
                  <a:cubicBezTo>
                    <a:pt x="392" y="788"/>
                    <a:pt x="670" y="251"/>
                    <a:pt x="463" y="53"/>
                  </a:cubicBezTo>
                  <a:cubicBezTo>
                    <a:pt x="423" y="16"/>
                    <a:pt x="389" y="1"/>
                    <a:pt x="359" y="1"/>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6" name="Google Shape;4556;p50"/>
            <p:cNvSpPr/>
            <p:nvPr/>
          </p:nvSpPr>
          <p:spPr>
            <a:xfrm flipH="1">
              <a:off x="1783005" y="1593951"/>
              <a:ext cx="67319" cy="20843"/>
            </a:xfrm>
            <a:custGeom>
              <a:avLst/>
              <a:gdLst/>
              <a:ahLst/>
              <a:cxnLst/>
              <a:rect l="l" t="t" r="r" b="b"/>
              <a:pathLst>
                <a:path w="520" h="161" extrusionOk="0">
                  <a:moveTo>
                    <a:pt x="255" y="1"/>
                  </a:moveTo>
                  <a:cubicBezTo>
                    <a:pt x="165" y="1"/>
                    <a:pt x="105" y="49"/>
                    <a:pt x="105" y="49"/>
                  </a:cubicBezTo>
                  <a:cubicBezTo>
                    <a:pt x="1" y="124"/>
                    <a:pt x="159" y="160"/>
                    <a:pt x="301" y="160"/>
                  </a:cubicBezTo>
                  <a:cubicBezTo>
                    <a:pt x="415" y="160"/>
                    <a:pt x="519" y="137"/>
                    <a:pt x="470" y="92"/>
                  </a:cubicBezTo>
                  <a:cubicBezTo>
                    <a:pt x="390" y="22"/>
                    <a:pt x="316" y="1"/>
                    <a:pt x="255"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7" name="Google Shape;4557;p50"/>
            <p:cNvSpPr/>
            <p:nvPr/>
          </p:nvSpPr>
          <p:spPr>
            <a:xfrm flipH="1">
              <a:off x="1931626" y="1590844"/>
              <a:ext cx="66801" cy="20843"/>
            </a:xfrm>
            <a:custGeom>
              <a:avLst/>
              <a:gdLst/>
              <a:ahLst/>
              <a:cxnLst/>
              <a:rect l="l" t="t" r="r" b="b"/>
              <a:pathLst>
                <a:path w="516" h="161" extrusionOk="0">
                  <a:moveTo>
                    <a:pt x="263" y="0"/>
                  </a:moveTo>
                  <a:cubicBezTo>
                    <a:pt x="205" y="0"/>
                    <a:pt x="133" y="21"/>
                    <a:pt x="55" y="88"/>
                  </a:cubicBezTo>
                  <a:cubicBezTo>
                    <a:pt x="0" y="135"/>
                    <a:pt x="113" y="160"/>
                    <a:pt x="231" y="160"/>
                  </a:cubicBezTo>
                  <a:cubicBezTo>
                    <a:pt x="369" y="160"/>
                    <a:pt x="516" y="126"/>
                    <a:pt x="416" y="51"/>
                  </a:cubicBezTo>
                  <a:cubicBezTo>
                    <a:pt x="416" y="51"/>
                    <a:pt x="356" y="0"/>
                    <a:pt x="263"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8" name="Google Shape;4558;p50"/>
            <p:cNvSpPr/>
            <p:nvPr/>
          </p:nvSpPr>
          <p:spPr>
            <a:xfrm flipH="1">
              <a:off x="1871426" y="1645347"/>
              <a:ext cx="39226" cy="56832"/>
            </a:xfrm>
            <a:custGeom>
              <a:avLst/>
              <a:gdLst/>
              <a:ahLst/>
              <a:cxnLst/>
              <a:rect l="l" t="t" r="r" b="b"/>
              <a:pathLst>
                <a:path w="303" h="439" extrusionOk="0">
                  <a:moveTo>
                    <a:pt x="13" y="0"/>
                  </a:moveTo>
                  <a:cubicBezTo>
                    <a:pt x="9" y="84"/>
                    <a:pt x="0" y="371"/>
                    <a:pt x="25" y="417"/>
                  </a:cubicBezTo>
                  <a:cubicBezTo>
                    <a:pt x="31" y="433"/>
                    <a:pt x="53" y="439"/>
                    <a:pt x="84" y="439"/>
                  </a:cubicBezTo>
                  <a:cubicBezTo>
                    <a:pt x="130" y="439"/>
                    <a:pt x="201" y="420"/>
                    <a:pt x="303" y="383"/>
                  </a:cubicBezTo>
                  <a:lnTo>
                    <a:pt x="284" y="331"/>
                  </a:lnTo>
                  <a:cubicBezTo>
                    <a:pt x="197" y="366"/>
                    <a:pt x="107" y="387"/>
                    <a:pt x="74" y="387"/>
                  </a:cubicBezTo>
                  <a:cubicBezTo>
                    <a:pt x="70" y="387"/>
                    <a:pt x="67" y="387"/>
                    <a:pt x="65" y="386"/>
                  </a:cubicBezTo>
                  <a:cubicBezTo>
                    <a:pt x="59" y="362"/>
                    <a:pt x="59" y="170"/>
                    <a:pt x="62"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9" name="Google Shape;4559;p50"/>
            <p:cNvSpPr/>
            <p:nvPr/>
          </p:nvSpPr>
          <p:spPr>
            <a:xfrm flipH="1">
              <a:off x="1737046" y="1643793"/>
              <a:ext cx="20196" cy="56055"/>
            </a:xfrm>
            <a:custGeom>
              <a:avLst/>
              <a:gdLst/>
              <a:ahLst/>
              <a:cxnLst/>
              <a:rect l="l" t="t" r="r" b="b"/>
              <a:pathLst>
                <a:path w="156" h="433" extrusionOk="0">
                  <a:moveTo>
                    <a:pt x="137" y="0"/>
                  </a:moveTo>
                  <a:cubicBezTo>
                    <a:pt x="124" y="3"/>
                    <a:pt x="1" y="62"/>
                    <a:pt x="32" y="432"/>
                  </a:cubicBezTo>
                  <a:lnTo>
                    <a:pt x="81" y="429"/>
                  </a:lnTo>
                  <a:cubicBezTo>
                    <a:pt x="56" y="96"/>
                    <a:pt x="155" y="46"/>
                    <a:pt x="155" y="46"/>
                  </a:cubicBezTo>
                  <a:lnTo>
                    <a:pt x="137" y="0"/>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0" name="Google Shape;4560;p50"/>
            <p:cNvSpPr/>
            <p:nvPr/>
          </p:nvSpPr>
          <p:spPr>
            <a:xfrm flipH="1">
              <a:off x="2028850" y="1644958"/>
              <a:ext cx="34177" cy="54113"/>
            </a:xfrm>
            <a:custGeom>
              <a:avLst/>
              <a:gdLst/>
              <a:ahLst/>
              <a:cxnLst/>
              <a:rect l="l" t="t" r="r" b="b"/>
              <a:pathLst>
                <a:path w="264" h="418" extrusionOk="0">
                  <a:moveTo>
                    <a:pt x="16" y="0"/>
                  </a:moveTo>
                  <a:lnTo>
                    <a:pt x="1" y="50"/>
                  </a:lnTo>
                  <a:cubicBezTo>
                    <a:pt x="10" y="53"/>
                    <a:pt x="211" y="124"/>
                    <a:pt x="180" y="411"/>
                  </a:cubicBezTo>
                  <a:lnTo>
                    <a:pt x="229" y="417"/>
                  </a:lnTo>
                  <a:cubicBezTo>
                    <a:pt x="263" y="84"/>
                    <a:pt x="16" y="0"/>
                    <a:pt x="16"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1" name="Google Shape;4561;p50"/>
            <p:cNvSpPr/>
            <p:nvPr/>
          </p:nvSpPr>
          <p:spPr>
            <a:xfrm flipH="1">
              <a:off x="1818607" y="1797204"/>
              <a:ext cx="158071" cy="49712"/>
            </a:xfrm>
            <a:custGeom>
              <a:avLst/>
              <a:gdLst/>
              <a:ahLst/>
              <a:cxnLst/>
              <a:rect l="l" t="t" r="r" b="b"/>
              <a:pathLst>
                <a:path w="1221" h="384" extrusionOk="0">
                  <a:moveTo>
                    <a:pt x="41" y="1"/>
                  </a:moveTo>
                  <a:lnTo>
                    <a:pt x="1" y="38"/>
                  </a:lnTo>
                  <a:cubicBezTo>
                    <a:pt x="217" y="263"/>
                    <a:pt x="448" y="383"/>
                    <a:pt x="692" y="383"/>
                  </a:cubicBezTo>
                  <a:cubicBezTo>
                    <a:pt x="1010" y="383"/>
                    <a:pt x="1211" y="177"/>
                    <a:pt x="1220" y="170"/>
                  </a:cubicBezTo>
                  <a:lnTo>
                    <a:pt x="1183" y="130"/>
                  </a:lnTo>
                  <a:cubicBezTo>
                    <a:pt x="1180" y="133"/>
                    <a:pt x="986" y="328"/>
                    <a:pt x="695" y="328"/>
                  </a:cubicBezTo>
                  <a:lnTo>
                    <a:pt x="692" y="328"/>
                  </a:lnTo>
                  <a:cubicBezTo>
                    <a:pt x="473" y="328"/>
                    <a:pt x="254" y="217"/>
                    <a:pt x="41"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2" name="Google Shape;4562;p50"/>
            <p:cNvSpPr/>
            <p:nvPr/>
          </p:nvSpPr>
          <p:spPr>
            <a:xfrm flipH="1">
              <a:off x="1932532" y="1829180"/>
              <a:ext cx="150821" cy="146028"/>
            </a:xfrm>
            <a:custGeom>
              <a:avLst/>
              <a:gdLst/>
              <a:ahLst/>
              <a:cxnLst/>
              <a:rect l="l" t="t" r="r" b="b"/>
              <a:pathLst>
                <a:path w="1165" h="1128" extrusionOk="0">
                  <a:moveTo>
                    <a:pt x="893" y="1"/>
                  </a:moveTo>
                  <a:lnTo>
                    <a:pt x="893" y="1"/>
                  </a:lnTo>
                  <a:cubicBezTo>
                    <a:pt x="893" y="1"/>
                    <a:pt x="899" y="538"/>
                    <a:pt x="853" y="664"/>
                  </a:cubicBezTo>
                  <a:cubicBezTo>
                    <a:pt x="809" y="788"/>
                    <a:pt x="0" y="1128"/>
                    <a:pt x="0" y="1128"/>
                  </a:cubicBezTo>
                  <a:cubicBezTo>
                    <a:pt x="0" y="1128"/>
                    <a:pt x="9" y="1128"/>
                    <a:pt x="25" y="1128"/>
                  </a:cubicBezTo>
                  <a:cubicBezTo>
                    <a:pt x="159" y="1128"/>
                    <a:pt x="813" y="1115"/>
                    <a:pt x="979" y="877"/>
                  </a:cubicBezTo>
                  <a:cubicBezTo>
                    <a:pt x="1164" y="609"/>
                    <a:pt x="893" y="1"/>
                    <a:pt x="893" y="1"/>
                  </a:cubicBezTo>
                  <a:close/>
                </a:path>
              </a:pathLst>
            </a:custGeom>
            <a:solidFill>
              <a:srgbClr val="E3A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3" name="Google Shape;4563;p50"/>
            <p:cNvSpPr/>
            <p:nvPr/>
          </p:nvSpPr>
          <p:spPr>
            <a:xfrm flipH="1">
              <a:off x="1705070" y="3674245"/>
              <a:ext cx="191601" cy="1624044"/>
            </a:xfrm>
            <a:custGeom>
              <a:avLst/>
              <a:gdLst/>
              <a:ahLst/>
              <a:cxnLst/>
              <a:rect l="l" t="t" r="r" b="b"/>
              <a:pathLst>
                <a:path w="1480" h="12545" extrusionOk="0">
                  <a:moveTo>
                    <a:pt x="0" y="0"/>
                  </a:moveTo>
                  <a:cubicBezTo>
                    <a:pt x="77" y="4412"/>
                    <a:pt x="936" y="12544"/>
                    <a:pt x="933" y="12544"/>
                  </a:cubicBezTo>
                  <a:cubicBezTo>
                    <a:pt x="1272" y="12121"/>
                    <a:pt x="1479" y="9179"/>
                    <a:pt x="997" y="7160"/>
                  </a:cubicBezTo>
                  <a:cubicBezTo>
                    <a:pt x="788" y="6280"/>
                    <a:pt x="1229" y="3597"/>
                    <a:pt x="763" y="1865"/>
                  </a:cubicBezTo>
                  <a:cubicBezTo>
                    <a:pt x="294" y="127"/>
                    <a:pt x="0" y="0"/>
                    <a:pt x="0" y="0"/>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4" name="Google Shape;4564;p50"/>
            <p:cNvSpPr/>
            <p:nvPr/>
          </p:nvSpPr>
          <p:spPr>
            <a:xfrm flipH="1">
              <a:off x="2240263" y="1986733"/>
              <a:ext cx="534929" cy="390185"/>
            </a:xfrm>
            <a:custGeom>
              <a:avLst/>
              <a:gdLst/>
              <a:ahLst/>
              <a:cxnLst/>
              <a:rect l="l" t="t" r="r" b="b"/>
              <a:pathLst>
                <a:path w="4132" h="3014" extrusionOk="0">
                  <a:moveTo>
                    <a:pt x="4131" y="0"/>
                  </a:moveTo>
                  <a:lnTo>
                    <a:pt x="4131" y="0"/>
                  </a:lnTo>
                  <a:cubicBezTo>
                    <a:pt x="652" y="340"/>
                    <a:pt x="0" y="3013"/>
                    <a:pt x="0" y="3013"/>
                  </a:cubicBezTo>
                  <a:cubicBezTo>
                    <a:pt x="0" y="3013"/>
                    <a:pt x="1967" y="1102"/>
                    <a:pt x="2501" y="843"/>
                  </a:cubicBezTo>
                  <a:cubicBezTo>
                    <a:pt x="3032" y="584"/>
                    <a:pt x="4131" y="0"/>
                    <a:pt x="4131" y="0"/>
                  </a:cubicBezTo>
                  <a:close/>
                </a:path>
              </a:pathLst>
            </a:custGeom>
            <a:solidFill>
              <a:srgbClr val="F4D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5" name="Google Shape;4565;p50"/>
            <p:cNvSpPr/>
            <p:nvPr/>
          </p:nvSpPr>
          <p:spPr>
            <a:xfrm flipH="1">
              <a:off x="1771095" y="3644858"/>
              <a:ext cx="252706" cy="35083"/>
            </a:xfrm>
            <a:custGeom>
              <a:avLst/>
              <a:gdLst/>
              <a:ahLst/>
              <a:cxnLst/>
              <a:rect l="l" t="t" r="r" b="b"/>
              <a:pathLst>
                <a:path w="1952" h="271" extrusionOk="0">
                  <a:moveTo>
                    <a:pt x="928" y="1"/>
                  </a:moveTo>
                  <a:cubicBezTo>
                    <a:pt x="326" y="1"/>
                    <a:pt x="0" y="246"/>
                    <a:pt x="0" y="246"/>
                  </a:cubicBezTo>
                  <a:cubicBezTo>
                    <a:pt x="49" y="264"/>
                    <a:pt x="197" y="270"/>
                    <a:pt x="392" y="270"/>
                  </a:cubicBezTo>
                  <a:cubicBezTo>
                    <a:pt x="969" y="270"/>
                    <a:pt x="1952" y="212"/>
                    <a:pt x="1952" y="212"/>
                  </a:cubicBezTo>
                  <a:cubicBezTo>
                    <a:pt x="1553" y="54"/>
                    <a:pt x="1210" y="1"/>
                    <a:pt x="928" y="1"/>
                  </a:cubicBezTo>
                  <a:close/>
                </a:path>
              </a:pathLst>
            </a:custGeom>
            <a:solidFill>
              <a:srgbClr val="30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6" name="Google Shape;4566;p50"/>
            <p:cNvSpPr/>
            <p:nvPr/>
          </p:nvSpPr>
          <p:spPr>
            <a:xfrm flipH="1">
              <a:off x="2433027" y="2393626"/>
              <a:ext cx="34048" cy="579193"/>
            </a:xfrm>
            <a:custGeom>
              <a:avLst/>
              <a:gdLst/>
              <a:ahLst/>
              <a:cxnLst/>
              <a:rect l="l" t="t" r="r" b="b"/>
              <a:pathLst>
                <a:path w="263" h="4474" extrusionOk="0">
                  <a:moveTo>
                    <a:pt x="214" y="0"/>
                  </a:moveTo>
                  <a:cubicBezTo>
                    <a:pt x="1" y="1056"/>
                    <a:pt x="136" y="4440"/>
                    <a:pt x="136" y="4474"/>
                  </a:cubicBezTo>
                  <a:lnTo>
                    <a:pt x="186" y="4471"/>
                  </a:lnTo>
                  <a:cubicBezTo>
                    <a:pt x="186" y="4437"/>
                    <a:pt x="50" y="1056"/>
                    <a:pt x="263" y="12"/>
                  </a:cubicBezTo>
                  <a:lnTo>
                    <a:pt x="214" y="0"/>
                  </a:ln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7" name="Google Shape;4567;p50"/>
            <p:cNvSpPr/>
            <p:nvPr/>
          </p:nvSpPr>
          <p:spPr>
            <a:xfrm flipH="1">
              <a:off x="1702352" y="1409859"/>
              <a:ext cx="358993" cy="483783"/>
            </a:xfrm>
            <a:custGeom>
              <a:avLst/>
              <a:gdLst/>
              <a:ahLst/>
              <a:cxnLst/>
              <a:rect l="l" t="t" r="r" b="b"/>
              <a:pathLst>
                <a:path w="2773" h="3737" extrusionOk="0">
                  <a:moveTo>
                    <a:pt x="2399" y="1"/>
                  </a:moveTo>
                  <a:lnTo>
                    <a:pt x="2143" y="254"/>
                  </a:lnTo>
                  <a:cubicBezTo>
                    <a:pt x="2143" y="254"/>
                    <a:pt x="2560" y="655"/>
                    <a:pt x="2399" y="1174"/>
                  </a:cubicBezTo>
                  <a:cubicBezTo>
                    <a:pt x="2242" y="1690"/>
                    <a:pt x="2202" y="2091"/>
                    <a:pt x="2109" y="2440"/>
                  </a:cubicBezTo>
                  <a:cubicBezTo>
                    <a:pt x="2040" y="2710"/>
                    <a:pt x="1890" y="2946"/>
                    <a:pt x="1801" y="2946"/>
                  </a:cubicBezTo>
                  <a:cubicBezTo>
                    <a:pt x="1774" y="2946"/>
                    <a:pt x="1753" y="2924"/>
                    <a:pt x="1742" y="2875"/>
                  </a:cubicBezTo>
                  <a:cubicBezTo>
                    <a:pt x="1732" y="2851"/>
                    <a:pt x="1958" y="2406"/>
                    <a:pt x="1640" y="2320"/>
                  </a:cubicBezTo>
                  <a:cubicBezTo>
                    <a:pt x="1523" y="2290"/>
                    <a:pt x="1407" y="2275"/>
                    <a:pt x="1300" y="2275"/>
                  </a:cubicBezTo>
                  <a:cubicBezTo>
                    <a:pt x="1120" y="2275"/>
                    <a:pt x="965" y="2318"/>
                    <a:pt x="874" y="2403"/>
                  </a:cubicBezTo>
                  <a:cubicBezTo>
                    <a:pt x="744" y="2525"/>
                    <a:pt x="936" y="2922"/>
                    <a:pt x="765" y="2922"/>
                  </a:cubicBezTo>
                  <a:cubicBezTo>
                    <a:pt x="750" y="2922"/>
                    <a:pt x="732" y="2919"/>
                    <a:pt x="710" y="2912"/>
                  </a:cubicBezTo>
                  <a:cubicBezTo>
                    <a:pt x="448" y="2826"/>
                    <a:pt x="417" y="2425"/>
                    <a:pt x="303" y="1946"/>
                  </a:cubicBezTo>
                  <a:cubicBezTo>
                    <a:pt x="195" y="1464"/>
                    <a:pt x="87" y="807"/>
                    <a:pt x="235" y="578"/>
                  </a:cubicBezTo>
                  <a:cubicBezTo>
                    <a:pt x="235" y="578"/>
                    <a:pt x="226" y="573"/>
                    <a:pt x="211" y="573"/>
                  </a:cubicBezTo>
                  <a:cubicBezTo>
                    <a:pt x="186" y="573"/>
                    <a:pt x="142" y="586"/>
                    <a:pt x="87" y="655"/>
                  </a:cubicBezTo>
                  <a:cubicBezTo>
                    <a:pt x="0" y="770"/>
                    <a:pt x="81" y="1455"/>
                    <a:pt x="142" y="1718"/>
                  </a:cubicBezTo>
                  <a:cubicBezTo>
                    <a:pt x="204" y="1980"/>
                    <a:pt x="349" y="2471"/>
                    <a:pt x="355" y="2721"/>
                  </a:cubicBezTo>
                  <a:cubicBezTo>
                    <a:pt x="358" y="2971"/>
                    <a:pt x="612" y="3162"/>
                    <a:pt x="704" y="3456"/>
                  </a:cubicBezTo>
                  <a:cubicBezTo>
                    <a:pt x="764" y="3640"/>
                    <a:pt x="1042" y="3736"/>
                    <a:pt x="1317" y="3736"/>
                  </a:cubicBezTo>
                  <a:cubicBezTo>
                    <a:pt x="1471" y="3736"/>
                    <a:pt x="1623" y="3706"/>
                    <a:pt x="1735" y="3644"/>
                  </a:cubicBezTo>
                  <a:cubicBezTo>
                    <a:pt x="2047" y="3471"/>
                    <a:pt x="1856" y="3227"/>
                    <a:pt x="2106" y="2934"/>
                  </a:cubicBezTo>
                  <a:cubicBezTo>
                    <a:pt x="2356" y="2644"/>
                    <a:pt x="2322" y="2604"/>
                    <a:pt x="2303" y="2307"/>
                  </a:cubicBezTo>
                  <a:cubicBezTo>
                    <a:pt x="2285" y="2014"/>
                    <a:pt x="2455" y="1625"/>
                    <a:pt x="2492" y="1393"/>
                  </a:cubicBezTo>
                  <a:cubicBezTo>
                    <a:pt x="2526" y="1162"/>
                    <a:pt x="2773" y="538"/>
                    <a:pt x="2399"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8" name="Google Shape;4568;p50"/>
            <p:cNvSpPr/>
            <p:nvPr/>
          </p:nvSpPr>
          <p:spPr>
            <a:xfrm flipH="1">
              <a:off x="1860552" y="1717715"/>
              <a:ext cx="68096" cy="44792"/>
            </a:xfrm>
            <a:custGeom>
              <a:avLst/>
              <a:gdLst/>
              <a:ahLst/>
              <a:cxnLst/>
              <a:rect l="l" t="t" r="r" b="b"/>
              <a:pathLst>
                <a:path w="526" h="346" extrusionOk="0">
                  <a:moveTo>
                    <a:pt x="86" y="1"/>
                  </a:moveTo>
                  <a:cubicBezTo>
                    <a:pt x="41" y="1"/>
                    <a:pt x="9" y="5"/>
                    <a:pt x="0" y="16"/>
                  </a:cubicBezTo>
                  <a:cubicBezTo>
                    <a:pt x="0" y="16"/>
                    <a:pt x="65" y="346"/>
                    <a:pt x="241" y="346"/>
                  </a:cubicBezTo>
                  <a:cubicBezTo>
                    <a:pt x="250" y="346"/>
                    <a:pt x="259" y="345"/>
                    <a:pt x="269" y="343"/>
                  </a:cubicBezTo>
                  <a:cubicBezTo>
                    <a:pt x="463" y="309"/>
                    <a:pt x="525" y="47"/>
                    <a:pt x="525" y="47"/>
                  </a:cubicBezTo>
                  <a:cubicBezTo>
                    <a:pt x="525" y="47"/>
                    <a:pt x="236"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9" name="Google Shape;4569;p50"/>
            <p:cNvSpPr/>
            <p:nvPr/>
          </p:nvSpPr>
          <p:spPr>
            <a:xfrm flipH="1">
              <a:off x="1717888" y="1367267"/>
              <a:ext cx="384237" cy="186678"/>
            </a:xfrm>
            <a:custGeom>
              <a:avLst/>
              <a:gdLst/>
              <a:ahLst/>
              <a:cxnLst/>
              <a:rect l="l" t="t" r="r" b="b"/>
              <a:pathLst>
                <a:path w="2968" h="1442" extrusionOk="0">
                  <a:moveTo>
                    <a:pt x="1557" y="0"/>
                  </a:moveTo>
                  <a:cubicBezTo>
                    <a:pt x="1173" y="0"/>
                    <a:pt x="871" y="212"/>
                    <a:pt x="504" y="577"/>
                  </a:cubicBezTo>
                  <a:cubicBezTo>
                    <a:pt x="0" y="1080"/>
                    <a:pt x="485" y="1441"/>
                    <a:pt x="485" y="1441"/>
                  </a:cubicBezTo>
                  <a:cubicBezTo>
                    <a:pt x="485" y="1441"/>
                    <a:pt x="423" y="812"/>
                    <a:pt x="772" y="651"/>
                  </a:cubicBezTo>
                  <a:cubicBezTo>
                    <a:pt x="829" y="625"/>
                    <a:pt x="876" y="613"/>
                    <a:pt x="915" y="613"/>
                  </a:cubicBezTo>
                  <a:cubicBezTo>
                    <a:pt x="1120" y="613"/>
                    <a:pt x="1143" y="919"/>
                    <a:pt x="1510" y="1025"/>
                  </a:cubicBezTo>
                  <a:cubicBezTo>
                    <a:pt x="1558" y="1038"/>
                    <a:pt x="1602" y="1044"/>
                    <a:pt x="1642" y="1044"/>
                  </a:cubicBezTo>
                  <a:cubicBezTo>
                    <a:pt x="1963" y="1044"/>
                    <a:pt x="2028" y="651"/>
                    <a:pt x="2349" y="651"/>
                  </a:cubicBezTo>
                  <a:cubicBezTo>
                    <a:pt x="2352" y="651"/>
                    <a:pt x="2356" y="651"/>
                    <a:pt x="2359" y="651"/>
                  </a:cubicBezTo>
                  <a:cubicBezTo>
                    <a:pt x="2727" y="657"/>
                    <a:pt x="2739" y="1126"/>
                    <a:pt x="2739" y="1126"/>
                  </a:cubicBezTo>
                  <a:cubicBezTo>
                    <a:pt x="2967" y="827"/>
                    <a:pt x="2649" y="308"/>
                    <a:pt x="2013" y="86"/>
                  </a:cubicBezTo>
                  <a:cubicBezTo>
                    <a:pt x="1846" y="28"/>
                    <a:pt x="1696" y="0"/>
                    <a:pt x="1557" y="0"/>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0" name="Google Shape;4570;p50"/>
            <p:cNvSpPr/>
            <p:nvPr/>
          </p:nvSpPr>
          <p:spPr>
            <a:xfrm flipH="1">
              <a:off x="1784688" y="1611428"/>
              <a:ext cx="89975" cy="89973"/>
            </a:xfrm>
            <a:custGeom>
              <a:avLst/>
              <a:gdLst/>
              <a:ahLst/>
              <a:cxnLst/>
              <a:rect l="l" t="t" r="r" b="b"/>
              <a:pathLst>
                <a:path w="695" h="695" extrusionOk="0">
                  <a:moveTo>
                    <a:pt x="349" y="49"/>
                  </a:moveTo>
                  <a:cubicBezTo>
                    <a:pt x="509" y="49"/>
                    <a:pt x="642" y="185"/>
                    <a:pt x="642" y="346"/>
                  </a:cubicBezTo>
                  <a:cubicBezTo>
                    <a:pt x="642" y="509"/>
                    <a:pt x="509" y="645"/>
                    <a:pt x="349" y="645"/>
                  </a:cubicBezTo>
                  <a:cubicBezTo>
                    <a:pt x="185" y="645"/>
                    <a:pt x="56" y="509"/>
                    <a:pt x="56" y="346"/>
                  </a:cubicBezTo>
                  <a:cubicBezTo>
                    <a:pt x="56" y="185"/>
                    <a:pt x="185" y="49"/>
                    <a:pt x="349" y="49"/>
                  </a:cubicBezTo>
                  <a:close/>
                  <a:moveTo>
                    <a:pt x="349" y="0"/>
                  </a:moveTo>
                  <a:cubicBezTo>
                    <a:pt x="154" y="0"/>
                    <a:pt x="0" y="154"/>
                    <a:pt x="0" y="346"/>
                  </a:cubicBezTo>
                  <a:cubicBezTo>
                    <a:pt x="0" y="538"/>
                    <a:pt x="158" y="695"/>
                    <a:pt x="343" y="695"/>
                  </a:cubicBezTo>
                  <a:cubicBezTo>
                    <a:pt x="345" y="695"/>
                    <a:pt x="347" y="695"/>
                    <a:pt x="349" y="695"/>
                  </a:cubicBezTo>
                  <a:cubicBezTo>
                    <a:pt x="540" y="695"/>
                    <a:pt x="695" y="537"/>
                    <a:pt x="695" y="346"/>
                  </a:cubicBezTo>
                  <a:cubicBezTo>
                    <a:pt x="695" y="157"/>
                    <a:pt x="537" y="0"/>
                    <a:pt x="349"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1" name="Google Shape;4571;p50"/>
            <p:cNvSpPr/>
            <p:nvPr/>
          </p:nvSpPr>
          <p:spPr>
            <a:xfrm flipH="1">
              <a:off x="1912983" y="1611428"/>
              <a:ext cx="90104" cy="89973"/>
            </a:xfrm>
            <a:custGeom>
              <a:avLst/>
              <a:gdLst/>
              <a:ahLst/>
              <a:cxnLst/>
              <a:rect l="l" t="t" r="r" b="b"/>
              <a:pathLst>
                <a:path w="696" h="695" extrusionOk="0">
                  <a:moveTo>
                    <a:pt x="344" y="49"/>
                  </a:moveTo>
                  <a:cubicBezTo>
                    <a:pt x="507" y="49"/>
                    <a:pt x="637" y="185"/>
                    <a:pt x="637" y="346"/>
                  </a:cubicBezTo>
                  <a:cubicBezTo>
                    <a:pt x="637" y="509"/>
                    <a:pt x="507" y="645"/>
                    <a:pt x="344" y="645"/>
                  </a:cubicBezTo>
                  <a:cubicBezTo>
                    <a:pt x="183" y="645"/>
                    <a:pt x="50" y="509"/>
                    <a:pt x="50" y="346"/>
                  </a:cubicBezTo>
                  <a:cubicBezTo>
                    <a:pt x="50" y="185"/>
                    <a:pt x="183" y="49"/>
                    <a:pt x="344" y="49"/>
                  </a:cubicBezTo>
                  <a:close/>
                  <a:moveTo>
                    <a:pt x="350" y="0"/>
                  </a:moveTo>
                  <a:cubicBezTo>
                    <a:pt x="155" y="0"/>
                    <a:pt x="1" y="154"/>
                    <a:pt x="1" y="346"/>
                  </a:cubicBezTo>
                  <a:cubicBezTo>
                    <a:pt x="1" y="538"/>
                    <a:pt x="152" y="695"/>
                    <a:pt x="344" y="695"/>
                  </a:cubicBezTo>
                  <a:cubicBezTo>
                    <a:pt x="346" y="695"/>
                    <a:pt x="348" y="695"/>
                    <a:pt x="350" y="695"/>
                  </a:cubicBezTo>
                  <a:cubicBezTo>
                    <a:pt x="541" y="695"/>
                    <a:pt x="696" y="537"/>
                    <a:pt x="696" y="346"/>
                  </a:cubicBezTo>
                  <a:cubicBezTo>
                    <a:pt x="696" y="157"/>
                    <a:pt x="538" y="0"/>
                    <a:pt x="350"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2" name="Google Shape;4572;p50"/>
            <p:cNvSpPr/>
            <p:nvPr/>
          </p:nvSpPr>
          <p:spPr>
            <a:xfrm flipH="1">
              <a:off x="1743131" y="1618937"/>
              <a:ext cx="48030" cy="29387"/>
            </a:xfrm>
            <a:custGeom>
              <a:avLst/>
              <a:gdLst/>
              <a:ahLst/>
              <a:cxnLst/>
              <a:rect l="l" t="t" r="r" b="b"/>
              <a:pathLst>
                <a:path w="371" h="227" extrusionOk="0">
                  <a:moveTo>
                    <a:pt x="349" y="1"/>
                  </a:moveTo>
                  <a:lnTo>
                    <a:pt x="0" y="180"/>
                  </a:lnTo>
                  <a:lnTo>
                    <a:pt x="25" y="226"/>
                  </a:lnTo>
                  <a:lnTo>
                    <a:pt x="371" y="47"/>
                  </a:lnTo>
                  <a:lnTo>
                    <a:pt x="349" y="1"/>
                  </a:ln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3" name="Google Shape;4573;p50"/>
            <p:cNvSpPr/>
            <p:nvPr/>
          </p:nvSpPr>
          <p:spPr>
            <a:xfrm flipH="1">
              <a:off x="1996874" y="1621785"/>
              <a:ext cx="46865" cy="26539"/>
            </a:xfrm>
            <a:custGeom>
              <a:avLst/>
              <a:gdLst/>
              <a:ahLst/>
              <a:cxnLst/>
              <a:rect l="l" t="t" r="r" b="b"/>
              <a:pathLst>
                <a:path w="362" h="205" extrusionOk="0">
                  <a:moveTo>
                    <a:pt x="22" y="0"/>
                  </a:moveTo>
                  <a:lnTo>
                    <a:pt x="0" y="47"/>
                  </a:lnTo>
                  <a:lnTo>
                    <a:pt x="343" y="204"/>
                  </a:lnTo>
                  <a:lnTo>
                    <a:pt x="361" y="158"/>
                  </a:lnTo>
                  <a:lnTo>
                    <a:pt x="22" y="0"/>
                  </a:ln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4" name="Google Shape;4574;p50"/>
            <p:cNvSpPr/>
            <p:nvPr/>
          </p:nvSpPr>
          <p:spPr>
            <a:xfrm flipH="1">
              <a:off x="1868966" y="1644441"/>
              <a:ext cx="50101" cy="15017"/>
            </a:xfrm>
            <a:custGeom>
              <a:avLst/>
              <a:gdLst/>
              <a:ahLst/>
              <a:cxnLst/>
              <a:rect l="l" t="t" r="r" b="b"/>
              <a:pathLst>
                <a:path w="387" h="116" extrusionOk="0">
                  <a:moveTo>
                    <a:pt x="177" y="1"/>
                  </a:moveTo>
                  <a:cubicBezTo>
                    <a:pt x="120" y="1"/>
                    <a:pt x="58" y="19"/>
                    <a:pt x="0" y="72"/>
                  </a:cubicBezTo>
                  <a:lnTo>
                    <a:pt x="34" y="112"/>
                  </a:lnTo>
                  <a:cubicBezTo>
                    <a:pt x="84" y="66"/>
                    <a:pt x="136" y="51"/>
                    <a:pt x="183" y="51"/>
                  </a:cubicBezTo>
                  <a:cubicBezTo>
                    <a:pt x="276" y="51"/>
                    <a:pt x="351" y="109"/>
                    <a:pt x="355" y="115"/>
                  </a:cubicBezTo>
                  <a:lnTo>
                    <a:pt x="386" y="72"/>
                  </a:lnTo>
                  <a:cubicBezTo>
                    <a:pt x="384" y="72"/>
                    <a:pt x="290" y="1"/>
                    <a:pt x="177"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5" name="Google Shape;4575;p50"/>
            <p:cNvSpPr/>
            <p:nvPr/>
          </p:nvSpPr>
          <p:spPr>
            <a:xfrm flipH="1">
              <a:off x="2494913" y="2039812"/>
              <a:ext cx="628917" cy="1113982"/>
            </a:xfrm>
            <a:custGeom>
              <a:avLst/>
              <a:gdLst/>
              <a:ahLst/>
              <a:cxnLst/>
              <a:rect l="l" t="t" r="r" b="b"/>
              <a:pathLst>
                <a:path w="4858" h="8605" extrusionOk="0">
                  <a:moveTo>
                    <a:pt x="2563" y="1"/>
                  </a:moveTo>
                  <a:cubicBezTo>
                    <a:pt x="2563" y="1"/>
                    <a:pt x="411" y="427"/>
                    <a:pt x="205" y="831"/>
                  </a:cubicBezTo>
                  <a:cubicBezTo>
                    <a:pt x="1" y="1236"/>
                    <a:pt x="813" y="7210"/>
                    <a:pt x="1603" y="8127"/>
                  </a:cubicBezTo>
                  <a:cubicBezTo>
                    <a:pt x="1895" y="8466"/>
                    <a:pt x="2315" y="8604"/>
                    <a:pt x="2748" y="8604"/>
                  </a:cubicBezTo>
                  <a:cubicBezTo>
                    <a:pt x="3480" y="8604"/>
                    <a:pt x="4248" y="8206"/>
                    <a:pt x="4487" y="7713"/>
                  </a:cubicBezTo>
                  <a:cubicBezTo>
                    <a:pt x="4857" y="6926"/>
                    <a:pt x="3737" y="414"/>
                    <a:pt x="2563" y="1"/>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6" name="Google Shape;4576;p50"/>
            <p:cNvSpPr/>
            <p:nvPr/>
          </p:nvSpPr>
          <p:spPr>
            <a:xfrm flipH="1">
              <a:off x="1543247" y="1966149"/>
              <a:ext cx="717597" cy="519772"/>
            </a:xfrm>
            <a:custGeom>
              <a:avLst/>
              <a:gdLst/>
              <a:ahLst/>
              <a:cxnLst/>
              <a:rect l="l" t="t" r="r" b="b"/>
              <a:pathLst>
                <a:path w="5543" h="4015" extrusionOk="0">
                  <a:moveTo>
                    <a:pt x="904" y="1"/>
                  </a:moveTo>
                  <a:cubicBezTo>
                    <a:pt x="595" y="1"/>
                    <a:pt x="1" y="178"/>
                    <a:pt x="1" y="178"/>
                  </a:cubicBezTo>
                  <a:cubicBezTo>
                    <a:pt x="1" y="178"/>
                    <a:pt x="1172" y="4014"/>
                    <a:pt x="2556" y="4014"/>
                  </a:cubicBezTo>
                  <a:cubicBezTo>
                    <a:pt x="2618" y="4014"/>
                    <a:pt x="2680" y="4007"/>
                    <a:pt x="2742" y="3991"/>
                  </a:cubicBezTo>
                  <a:cubicBezTo>
                    <a:pt x="4200" y="3614"/>
                    <a:pt x="5543" y="137"/>
                    <a:pt x="5543" y="137"/>
                  </a:cubicBezTo>
                  <a:cubicBezTo>
                    <a:pt x="5374" y="15"/>
                    <a:pt x="4689" y="4"/>
                    <a:pt x="4458" y="4"/>
                  </a:cubicBezTo>
                  <a:cubicBezTo>
                    <a:pt x="4410" y="4"/>
                    <a:pt x="4382" y="5"/>
                    <a:pt x="4382" y="5"/>
                  </a:cubicBezTo>
                  <a:cubicBezTo>
                    <a:pt x="4382" y="5"/>
                    <a:pt x="3416" y="1670"/>
                    <a:pt x="2690" y="1670"/>
                  </a:cubicBezTo>
                  <a:cubicBezTo>
                    <a:pt x="2669" y="1670"/>
                    <a:pt x="2649" y="1669"/>
                    <a:pt x="2628" y="1666"/>
                  </a:cubicBezTo>
                  <a:cubicBezTo>
                    <a:pt x="1902" y="1567"/>
                    <a:pt x="1260" y="88"/>
                    <a:pt x="1023" y="14"/>
                  </a:cubicBezTo>
                  <a:cubicBezTo>
                    <a:pt x="992" y="5"/>
                    <a:pt x="951" y="1"/>
                    <a:pt x="904" y="1"/>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7" name="Google Shape;4577;p50"/>
            <p:cNvSpPr/>
            <p:nvPr/>
          </p:nvSpPr>
          <p:spPr>
            <a:xfrm flipH="1">
              <a:off x="1845017" y="2219373"/>
              <a:ext cx="151598" cy="150559"/>
            </a:xfrm>
            <a:custGeom>
              <a:avLst/>
              <a:gdLst/>
              <a:ahLst/>
              <a:cxnLst/>
              <a:rect l="l" t="t" r="r" b="b"/>
              <a:pathLst>
                <a:path w="1171" h="1163" extrusionOk="0">
                  <a:moveTo>
                    <a:pt x="560" y="0"/>
                  </a:moveTo>
                  <a:cubicBezTo>
                    <a:pt x="235" y="0"/>
                    <a:pt x="0" y="364"/>
                    <a:pt x="0" y="364"/>
                  </a:cubicBezTo>
                  <a:cubicBezTo>
                    <a:pt x="0" y="364"/>
                    <a:pt x="270" y="1162"/>
                    <a:pt x="541" y="1162"/>
                  </a:cubicBezTo>
                  <a:cubicBezTo>
                    <a:pt x="558" y="1162"/>
                    <a:pt x="576" y="1159"/>
                    <a:pt x="593" y="1152"/>
                  </a:cubicBezTo>
                  <a:cubicBezTo>
                    <a:pt x="880" y="1034"/>
                    <a:pt x="1171" y="522"/>
                    <a:pt x="1171" y="522"/>
                  </a:cubicBezTo>
                  <a:cubicBezTo>
                    <a:pt x="1171" y="522"/>
                    <a:pt x="1044" y="105"/>
                    <a:pt x="661" y="12"/>
                  </a:cubicBezTo>
                  <a:cubicBezTo>
                    <a:pt x="626" y="4"/>
                    <a:pt x="593" y="0"/>
                    <a:pt x="560"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8" name="Google Shape;4578;p50"/>
            <p:cNvSpPr/>
            <p:nvPr/>
          </p:nvSpPr>
          <p:spPr>
            <a:xfrm flipH="1">
              <a:off x="1635552" y="1937797"/>
              <a:ext cx="582958" cy="395104"/>
            </a:xfrm>
            <a:custGeom>
              <a:avLst/>
              <a:gdLst/>
              <a:ahLst/>
              <a:cxnLst/>
              <a:rect l="l" t="t" r="r" b="b"/>
              <a:pathLst>
                <a:path w="4503" h="3052" extrusionOk="0">
                  <a:moveTo>
                    <a:pt x="946" y="0"/>
                  </a:moveTo>
                  <a:cubicBezTo>
                    <a:pt x="942" y="0"/>
                    <a:pt x="937" y="1"/>
                    <a:pt x="933" y="1"/>
                  </a:cubicBezTo>
                  <a:cubicBezTo>
                    <a:pt x="933" y="1"/>
                    <a:pt x="399" y="122"/>
                    <a:pt x="1" y="431"/>
                  </a:cubicBezTo>
                  <a:cubicBezTo>
                    <a:pt x="1" y="431"/>
                    <a:pt x="1369" y="2675"/>
                    <a:pt x="1421" y="2765"/>
                  </a:cubicBezTo>
                  <a:cubicBezTo>
                    <a:pt x="1425" y="2770"/>
                    <a:pt x="1431" y="2773"/>
                    <a:pt x="1440" y="2773"/>
                  </a:cubicBezTo>
                  <a:cubicBezTo>
                    <a:pt x="1575" y="2773"/>
                    <a:pt x="2276" y="2172"/>
                    <a:pt x="2276" y="2172"/>
                  </a:cubicBezTo>
                  <a:lnTo>
                    <a:pt x="3286" y="3052"/>
                  </a:lnTo>
                  <a:cubicBezTo>
                    <a:pt x="3286" y="3052"/>
                    <a:pt x="3286" y="3052"/>
                    <a:pt x="3286" y="3052"/>
                  </a:cubicBezTo>
                  <a:cubicBezTo>
                    <a:pt x="3291" y="3052"/>
                    <a:pt x="4293" y="1599"/>
                    <a:pt x="4502" y="431"/>
                  </a:cubicBezTo>
                  <a:cubicBezTo>
                    <a:pt x="4502" y="431"/>
                    <a:pt x="3944" y="69"/>
                    <a:pt x="3829" y="17"/>
                  </a:cubicBezTo>
                  <a:cubicBezTo>
                    <a:pt x="3827" y="16"/>
                    <a:pt x="3824" y="15"/>
                    <a:pt x="3821" y="15"/>
                  </a:cubicBezTo>
                  <a:cubicBezTo>
                    <a:pt x="3674" y="15"/>
                    <a:pt x="2601" y="1108"/>
                    <a:pt x="2347" y="1860"/>
                  </a:cubicBezTo>
                  <a:cubicBezTo>
                    <a:pt x="2347" y="1860"/>
                    <a:pt x="1285" y="0"/>
                    <a:pt x="946"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9" name="Google Shape;4579;p50"/>
            <p:cNvSpPr/>
            <p:nvPr/>
          </p:nvSpPr>
          <p:spPr>
            <a:xfrm flipH="1">
              <a:off x="1847477" y="2288504"/>
              <a:ext cx="171923" cy="199494"/>
            </a:xfrm>
            <a:custGeom>
              <a:avLst/>
              <a:gdLst/>
              <a:ahLst/>
              <a:cxnLst/>
              <a:rect l="l" t="t" r="r" b="b"/>
              <a:pathLst>
                <a:path w="1328" h="1541" extrusionOk="0">
                  <a:moveTo>
                    <a:pt x="560" y="0"/>
                  </a:moveTo>
                  <a:cubicBezTo>
                    <a:pt x="554" y="0"/>
                    <a:pt x="550" y="1"/>
                    <a:pt x="547" y="3"/>
                  </a:cubicBezTo>
                  <a:cubicBezTo>
                    <a:pt x="513" y="28"/>
                    <a:pt x="0" y="1223"/>
                    <a:pt x="0" y="1223"/>
                  </a:cubicBezTo>
                  <a:cubicBezTo>
                    <a:pt x="214" y="1456"/>
                    <a:pt x="491" y="1540"/>
                    <a:pt x="727" y="1540"/>
                  </a:cubicBezTo>
                  <a:cubicBezTo>
                    <a:pt x="951" y="1540"/>
                    <a:pt x="1138" y="1464"/>
                    <a:pt x="1201" y="1365"/>
                  </a:cubicBezTo>
                  <a:cubicBezTo>
                    <a:pt x="1328" y="1158"/>
                    <a:pt x="871" y="142"/>
                    <a:pt x="871" y="142"/>
                  </a:cubicBezTo>
                  <a:cubicBezTo>
                    <a:pt x="871" y="142"/>
                    <a:pt x="626" y="0"/>
                    <a:pt x="560"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0" name="Google Shape;4580;p50"/>
            <p:cNvSpPr/>
            <p:nvPr/>
          </p:nvSpPr>
          <p:spPr>
            <a:xfrm flipH="1">
              <a:off x="1595549" y="2458097"/>
              <a:ext cx="615323" cy="201436"/>
            </a:xfrm>
            <a:custGeom>
              <a:avLst/>
              <a:gdLst/>
              <a:ahLst/>
              <a:cxnLst/>
              <a:rect l="l" t="t" r="r" b="b"/>
              <a:pathLst>
                <a:path w="4753" h="1556" extrusionOk="0">
                  <a:moveTo>
                    <a:pt x="439" y="0"/>
                  </a:moveTo>
                  <a:cubicBezTo>
                    <a:pt x="429" y="0"/>
                    <a:pt x="420" y="1"/>
                    <a:pt x="411" y="2"/>
                  </a:cubicBezTo>
                  <a:cubicBezTo>
                    <a:pt x="41" y="52"/>
                    <a:pt x="124" y="641"/>
                    <a:pt x="59" y="675"/>
                  </a:cubicBezTo>
                  <a:cubicBezTo>
                    <a:pt x="0" y="709"/>
                    <a:pt x="1067" y="1555"/>
                    <a:pt x="2038" y="1555"/>
                  </a:cubicBezTo>
                  <a:cubicBezTo>
                    <a:pt x="2131" y="1555"/>
                    <a:pt x="2223" y="1548"/>
                    <a:pt x="2313" y="1531"/>
                  </a:cubicBezTo>
                  <a:cubicBezTo>
                    <a:pt x="3338" y="1330"/>
                    <a:pt x="4752" y="505"/>
                    <a:pt x="4752" y="505"/>
                  </a:cubicBezTo>
                  <a:cubicBezTo>
                    <a:pt x="4752" y="505"/>
                    <a:pt x="4567" y="228"/>
                    <a:pt x="4369" y="104"/>
                  </a:cubicBezTo>
                  <a:cubicBezTo>
                    <a:pt x="4355" y="95"/>
                    <a:pt x="4332" y="91"/>
                    <a:pt x="4302" y="91"/>
                  </a:cubicBezTo>
                  <a:cubicBezTo>
                    <a:pt x="3930" y="91"/>
                    <a:pt x="2468" y="763"/>
                    <a:pt x="2288" y="1046"/>
                  </a:cubicBezTo>
                  <a:cubicBezTo>
                    <a:pt x="2288" y="1046"/>
                    <a:pt x="854" y="0"/>
                    <a:pt x="439"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1" name="Google Shape;4581;p50"/>
            <p:cNvSpPr/>
            <p:nvPr/>
          </p:nvSpPr>
          <p:spPr>
            <a:xfrm flipH="1">
              <a:off x="1563184" y="2494993"/>
              <a:ext cx="685232" cy="516794"/>
            </a:xfrm>
            <a:custGeom>
              <a:avLst/>
              <a:gdLst/>
              <a:ahLst/>
              <a:cxnLst/>
              <a:rect l="l" t="t" r="r" b="b"/>
              <a:pathLst>
                <a:path w="5293" h="3992" extrusionOk="0">
                  <a:moveTo>
                    <a:pt x="136" y="1"/>
                  </a:moveTo>
                  <a:cubicBezTo>
                    <a:pt x="83" y="1"/>
                    <a:pt x="50" y="11"/>
                    <a:pt x="40" y="32"/>
                  </a:cubicBezTo>
                  <a:cubicBezTo>
                    <a:pt x="40" y="32"/>
                    <a:pt x="0" y="1422"/>
                    <a:pt x="0" y="3431"/>
                  </a:cubicBezTo>
                  <a:cubicBezTo>
                    <a:pt x="0" y="3793"/>
                    <a:pt x="2001" y="3907"/>
                    <a:pt x="2393" y="3984"/>
                  </a:cubicBezTo>
                  <a:cubicBezTo>
                    <a:pt x="2418" y="3989"/>
                    <a:pt x="2451" y="3991"/>
                    <a:pt x="2491" y="3991"/>
                  </a:cubicBezTo>
                  <a:cubicBezTo>
                    <a:pt x="3069" y="3991"/>
                    <a:pt x="5062" y="3512"/>
                    <a:pt x="5172" y="3252"/>
                  </a:cubicBezTo>
                  <a:cubicBezTo>
                    <a:pt x="5292" y="2971"/>
                    <a:pt x="5172" y="32"/>
                    <a:pt x="5172" y="32"/>
                  </a:cubicBezTo>
                  <a:lnTo>
                    <a:pt x="2578" y="761"/>
                  </a:lnTo>
                  <a:cubicBezTo>
                    <a:pt x="2578" y="761"/>
                    <a:pt x="602" y="1"/>
                    <a:pt x="136" y="1"/>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2" name="Google Shape;4582;p50"/>
            <p:cNvSpPr/>
            <p:nvPr/>
          </p:nvSpPr>
          <p:spPr>
            <a:xfrm flipH="1">
              <a:off x="1865342" y="2575388"/>
              <a:ext cx="120009" cy="437178"/>
            </a:xfrm>
            <a:custGeom>
              <a:avLst/>
              <a:gdLst/>
              <a:ahLst/>
              <a:cxnLst/>
              <a:rect l="l" t="t" r="r" b="b"/>
              <a:pathLst>
                <a:path w="927" h="3377" extrusionOk="0">
                  <a:moveTo>
                    <a:pt x="172" y="1"/>
                  </a:moveTo>
                  <a:cubicBezTo>
                    <a:pt x="89" y="1"/>
                    <a:pt x="0" y="3317"/>
                    <a:pt x="68" y="3326"/>
                  </a:cubicBezTo>
                  <a:cubicBezTo>
                    <a:pt x="110" y="3330"/>
                    <a:pt x="202" y="3377"/>
                    <a:pt x="435" y="3377"/>
                  </a:cubicBezTo>
                  <a:cubicBezTo>
                    <a:pt x="556" y="3377"/>
                    <a:pt x="716" y="3364"/>
                    <a:pt x="926" y="3326"/>
                  </a:cubicBezTo>
                  <a:cubicBezTo>
                    <a:pt x="926" y="3326"/>
                    <a:pt x="926" y="254"/>
                    <a:pt x="892" y="47"/>
                  </a:cubicBezTo>
                  <a:cubicBezTo>
                    <a:pt x="892" y="47"/>
                    <a:pt x="853" y="48"/>
                    <a:pt x="790" y="48"/>
                  </a:cubicBezTo>
                  <a:cubicBezTo>
                    <a:pt x="641" y="48"/>
                    <a:pt x="362" y="42"/>
                    <a:pt x="173" y="1"/>
                  </a:cubicBezTo>
                  <a:cubicBezTo>
                    <a:pt x="173" y="1"/>
                    <a:pt x="172" y="1"/>
                    <a:pt x="172" y="1"/>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3" name="Google Shape;4583;p50"/>
            <p:cNvSpPr/>
            <p:nvPr/>
          </p:nvSpPr>
          <p:spPr>
            <a:xfrm flipH="1">
              <a:off x="2568443" y="2227658"/>
              <a:ext cx="122081" cy="439379"/>
            </a:xfrm>
            <a:custGeom>
              <a:avLst/>
              <a:gdLst/>
              <a:ahLst/>
              <a:cxnLst/>
              <a:rect l="l" t="t" r="r" b="b"/>
              <a:pathLst>
                <a:path w="943" h="3394" extrusionOk="0">
                  <a:moveTo>
                    <a:pt x="47" y="1"/>
                  </a:moveTo>
                  <a:lnTo>
                    <a:pt x="1" y="22"/>
                  </a:lnTo>
                  <a:cubicBezTo>
                    <a:pt x="10" y="41"/>
                    <a:pt x="874" y="2285"/>
                    <a:pt x="893" y="3394"/>
                  </a:cubicBezTo>
                  <a:lnTo>
                    <a:pt x="942" y="3394"/>
                  </a:lnTo>
                  <a:cubicBezTo>
                    <a:pt x="924" y="2279"/>
                    <a:pt x="56" y="26"/>
                    <a:pt x="47" y="1"/>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4" name="Google Shape;4584;p50"/>
            <p:cNvSpPr/>
            <p:nvPr/>
          </p:nvSpPr>
          <p:spPr>
            <a:xfrm flipH="1">
              <a:off x="2886270" y="2199306"/>
              <a:ext cx="215551" cy="919796"/>
            </a:xfrm>
            <a:custGeom>
              <a:avLst/>
              <a:gdLst/>
              <a:ahLst/>
              <a:cxnLst/>
              <a:rect l="l" t="t" r="r" b="b"/>
              <a:pathLst>
                <a:path w="1665" h="7105" extrusionOk="0">
                  <a:moveTo>
                    <a:pt x="1" y="1"/>
                  </a:moveTo>
                  <a:lnTo>
                    <a:pt x="1" y="1"/>
                  </a:lnTo>
                  <a:cubicBezTo>
                    <a:pt x="32" y="1439"/>
                    <a:pt x="739" y="6095"/>
                    <a:pt x="1430" y="6895"/>
                  </a:cubicBezTo>
                  <a:cubicBezTo>
                    <a:pt x="1498" y="6975"/>
                    <a:pt x="1581" y="7043"/>
                    <a:pt x="1665" y="7105"/>
                  </a:cubicBezTo>
                  <a:cubicBezTo>
                    <a:pt x="1628" y="6669"/>
                    <a:pt x="1535" y="5898"/>
                    <a:pt x="1338" y="5166"/>
                  </a:cubicBezTo>
                  <a:cubicBezTo>
                    <a:pt x="1035" y="4048"/>
                    <a:pt x="810" y="2656"/>
                    <a:pt x="624" y="1541"/>
                  </a:cubicBezTo>
                  <a:cubicBezTo>
                    <a:pt x="479" y="683"/>
                    <a:pt x="149" y="186"/>
                    <a:pt x="1" y="1"/>
                  </a:cubicBezTo>
                  <a:close/>
                </a:path>
              </a:pathLst>
            </a:custGeom>
            <a:solidFill>
              <a:srgbClr val="F4D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5" name="Google Shape;4585;p50"/>
            <p:cNvSpPr/>
            <p:nvPr/>
          </p:nvSpPr>
          <p:spPr>
            <a:xfrm flipH="1">
              <a:off x="1291054" y="2387541"/>
              <a:ext cx="56056" cy="433812"/>
            </a:xfrm>
            <a:custGeom>
              <a:avLst/>
              <a:gdLst/>
              <a:ahLst/>
              <a:cxnLst/>
              <a:rect l="l" t="t" r="r" b="b"/>
              <a:pathLst>
                <a:path w="433" h="3351" extrusionOk="0">
                  <a:moveTo>
                    <a:pt x="53" y="1"/>
                  </a:moveTo>
                  <a:lnTo>
                    <a:pt x="0" y="10"/>
                  </a:lnTo>
                  <a:cubicBezTo>
                    <a:pt x="155" y="1279"/>
                    <a:pt x="315" y="3206"/>
                    <a:pt x="105" y="3304"/>
                  </a:cubicBezTo>
                  <a:lnTo>
                    <a:pt x="124" y="3351"/>
                  </a:lnTo>
                  <a:cubicBezTo>
                    <a:pt x="433" y="3199"/>
                    <a:pt x="90" y="328"/>
                    <a:pt x="53" y="1"/>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6" name="Google Shape;4586;p50"/>
            <p:cNvSpPr/>
            <p:nvPr/>
          </p:nvSpPr>
          <p:spPr>
            <a:xfrm flipH="1">
              <a:off x="870180" y="1993465"/>
              <a:ext cx="623997" cy="483783"/>
            </a:xfrm>
            <a:custGeom>
              <a:avLst/>
              <a:gdLst/>
              <a:ahLst/>
              <a:cxnLst/>
              <a:rect l="l" t="t" r="r" b="b"/>
              <a:pathLst>
                <a:path w="4820" h="3737" extrusionOk="0">
                  <a:moveTo>
                    <a:pt x="0" y="1"/>
                  </a:moveTo>
                  <a:cubicBezTo>
                    <a:pt x="192" y="189"/>
                    <a:pt x="732" y="674"/>
                    <a:pt x="1658" y="1047"/>
                  </a:cubicBezTo>
                  <a:cubicBezTo>
                    <a:pt x="2628" y="1439"/>
                    <a:pt x="4270" y="3147"/>
                    <a:pt x="4820" y="3736"/>
                  </a:cubicBezTo>
                  <a:cubicBezTo>
                    <a:pt x="4777" y="3641"/>
                    <a:pt x="4727" y="3545"/>
                    <a:pt x="4672" y="3443"/>
                  </a:cubicBezTo>
                  <a:cubicBezTo>
                    <a:pt x="3384" y="945"/>
                    <a:pt x="852" y="189"/>
                    <a:pt x="0" y="1"/>
                  </a:cubicBezTo>
                  <a:close/>
                </a:path>
              </a:pathLst>
            </a:custGeom>
            <a:solidFill>
              <a:srgbClr val="F4D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7" name="Google Shape;4587;p50"/>
            <p:cNvSpPr/>
            <p:nvPr/>
          </p:nvSpPr>
          <p:spPr>
            <a:xfrm flipH="1">
              <a:off x="2346677" y="3638255"/>
              <a:ext cx="102014" cy="1724762"/>
            </a:xfrm>
            <a:custGeom>
              <a:avLst/>
              <a:gdLst/>
              <a:ahLst/>
              <a:cxnLst/>
              <a:rect l="l" t="t" r="r" b="b"/>
              <a:pathLst>
                <a:path w="788" h="13323" extrusionOk="0">
                  <a:moveTo>
                    <a:pt x="167" y="0"/>
                  </a:moveTo>
                  <a:lnTo>
                    <a:pt x="167" y="0"/>
                  </a:lnTo>
                  <a:cubicBezTo>
                    <a:pt x="1" y="5351"/>
                    <a:pt x="291" y="13319"/>
                    <a:pt x="288" y="13323"/>
                  </a:cubicBezTo>
                  <a:cubicBezTo>
                    <a:pt x="788" y="12115"/>
                    <a:pt x="738" y="6157"/>
                    <a:pt x="661" y="4366"/>
                  </a:cubicBezTo>
                  <a:cubicBezTo>
                    <a:pt x="587" y="2575"/>
                    <a:pt x="167" y="1"/>
                    <a:pt x="167" y="0"/>
                  </a:cubicBezTo>
                  <a:close/>
                </a:path>
              </a:pathLst>
            </a:custGeom>
            <a:solidFill>
              <a:srgbClr val="504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8" name="Google Shape;4588;p50"/>
            <p:cNvSpPr/>
            <p:nvPr/>
          </p:nvSpPr>
          <p:spPr>
            <a:xfrm flipH="1">
              <a:off x="2012540" y="5362145"/>
              <a:ext cx="386179" cy="8156"/>
            </a:xfrm>
            <a:custGeom>
              <a:avLst/>
              <a:gdLst/>
              <a:ahLst/>
              <a:cxnLst/>
              <a:rect l="l" t="t" r="r" b="b"/>
              <a:pathLst>
                <a:path w="2983" h="63" extrusionOk="0">
                  <a:moveTo>
                    <a:pt x="4" y="0"/>
                  </a:moveTo>
                  <a:lnTo>
                    <a:pt x="0" y="50"/>
                  </a:lnTo>
                  <a:cubicBezTo>
                    <a:pt x="105" y="62"/>
                    <a:pt x="473" y="62"/>
                    <a:pt x="914" y="62"/>
                  </a:cubicBezTo>
                  <a:cubicBezTo>
                    <a:pt x="1773" y="62"/>
                    <a:pt x="2912" y="50"/>
                    <a:pt x="2983" y="50"/>
                  </a:cubicBezTo>
                  <a:lnTo>
                    <a:pt x="2983" y="0"/>
                  </a:lnTo>
                  <a:cubicBezTo>
                    <a:pt x="2966" y="0"/>
                    <a:pt x="1785" y="11"/>
                    <a:pt x="908" y="11"/>
                  </a:cubicBezTo>
                  <a:cubicBezTo>
                    <a:pt x="469" y="11"/>
                    <a:pt x="106" y="9"/>
                    <a:pt x="4"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9" name="Google Shape;4589;p50"/>
            <p:cNvSpPr/>
            <p:nvPr/>
          </p:nvSpPr>
          <p:spPr>
            <a:xfrm flipH="1">
              <a:off x="1363812" y="5338195"/>
              <a:ext cx="367407" cy="12040"/>
            </a:xfrm>
            <a:custGeom>
              <a:avLst/>
              <a:gdLst/>
              <a:ahLst/>
              <a:cxnLst/>
              <a:rect l="l" t="t" r="r" b="b"/>
              <a:pathLst>
                <a:path w="2838" h="93" extrusionOk="0">
                  <a:moveTo>
                    <a:pt x="4" y="0"/>
                  </a:moveTo>
                  <a:lnTo>
                    <a:pt x="0" y="50"/>
                  </a:lnTo>
                  <a:cubicBezTo>
                    <a:pt x="16" y="50"/>
                    <a:pt x="831" y="93"/>
                    <a:pt x="1665" y="93"/>
                  </a:cubicBezTo>
                  <a:cubicBezTo>
                    <a:pt x="2084" y="93"/>
                    <a:pt x="2511" y="80"/>
                    <a:pt x="2838" y="50"/>
                  </a:cubicBezTo>
                  <a:lnTo>
                    <a:pt x="2835" y="0"/>
                  </a:lnTo>
                  <a:cubicBezTo>
                    <a:pt x="2508" y="32"/>
                    <a:pt x="2087" y="43"/>
                    <a:pt x="1670" y="43"/>
                  </a:cubicBezTo>
                  <a:cubicBezTo>
                    <a:pt x="835" y="43"/>
                    <a:pt x="16" y="0"/>
                    <a:pt x="4" y="0"/>
                  </a:cubicBezTo>
                  <a:close/>
                </a:path>
              </a:pathLst>
            </a:custGeom>
            <a:solidFill>
              <a:srgbClr val="393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0" name="Google Shape;4590;p50"/>
            <p:cNvSpPr/>
            <p:nvPr/>
          </p:nvSpPr>
          <p:spPr>
            <a:xfrm flipH="1">
              <a:off x="1778603" y="1373999"/>
              <a:ext cx="84926" cy="78451"/>
            </a:xfrm>
            <a:custGeom>
              <a:avLst/>
              <a:gdLst/>
              <a:ahLst/>
              <a:cxnLst/>
              <a:rect l="l" t="t" r="r" b="b"/>
              <a:pathLst>
                <a:path w="656" h="606" extrusionOk="0">
                  <a:moveTo>
                    <a:pt x="649" y="0"/>
                  </a:moveTo>
                  <a:cubicBezTo>
                    <a:pt x="247" y="71"/>
                    <a:pt x="7" y="565"/>
                    <a:pt x="1" y="587"/>
                  </a:cubicBezTo>
                  <a:lnTo>
                    <a:pt x="47" y="605"/>
                  </a:lnTo>
                  <a:cubicBezTo>
                    <a:pt x="50" y="602"/>
                    <a:pt x="281" y="117"/>
                    <a:pt x="655" y="49"/>
                  </a:cubicBezTo>
                  <a:lnTo>
                    <a:pt x="649" y="0"/>
                  </a:lnTo>
                  <a:close/>
                </a:path>
              </a:pathLst>
            </a:custGeom>
            <a:solidFill>
              <a:srgbClr val="3B2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1" name="Google Shape;4591;p50"/>
            <p:cNvSpPr/>
            <p:nvPr/>
          </p:nvSpPr>
          <p:spPr>
            <a:xfrm flipH="1">
              <a:off x="1844628" y="1334384"/>
              <a:ext cx="52043" cy="116771"/>
            </a:xfrm>
            <a:custGeom>
              <a:avLst/>
              <a:gdLst/>
              <a:ahLst/>
              <a:cxnLst/>
              <a:rect l="l" t="t" r="r" b="b"/>
              <a:pathLst>
                <a:path w="402" h="902" extrusionOk="0">
                  <a:moveTo>
                    <a:pt x="0" y="843"/>
                  </a:moveTo>
                  <a:cubicBezTo>
                    <a:pt x="0" y="844"/>
                    <a:pt x="0" y="844"/>
                    <a:pt x="0" y="844"/>
                  </a:cubicBezTo>
                  <a:cubicBezTo>
                    <a:pt x="0" y="844"/>
                    <a:pt x="0" y="844"/>
                    <a:pt x="0" y="843"/>
                  </a:cubicBezTo>
                  <a:lnTo>
                    <a:pt x="0" y="843"/>
                  </a:lnTo>
                  <a:lnTo>
                    <a:pt x="0" y="843"/>
                  </a:lnTo>
                  <a:close/>
                  <a:moveTo>
                    <a:pt x="386" y="0"/>
                  </a:moveTo>
                  <a:cubicBezTo>
                    <a:pt x="29" y="131"/>
                    <a:pt x="2" y="819"/>
                    <a:pt x="0" y="843"/>
                  </a:cubicBezTo>
                  <a:lnTo>
                    <a:pt x="0" y="843"/>
                  </a:lnTo>
                  <a:lnTo>
                    <a:pt x="53" y="902"/>
                  </a:lnTo>
                  <a:cubicBezTo>
                    <a:pt x="53" y="893"/>
                    <a:pt x="65" y="170"/>
                    <a:pt x="402" y="53"/>
                  </a:cubicBezTo>
                  <a:lnTo>
                    <a:pt x="386" y="0"/>
                  </a:lnTo>
                  <a:close/>
                </a:path>
              </a:pathLst>
            </a:custGeom>
            <a:solidFill>
              <a:srgbClr val="3B2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2" name="Google Shape;4592;p50"/>
            <p:cNvSpPr/>
            <p:nvPr/>
          </p:nvSpPr>
          <p:spPr>
            <a:xfrm flipH="1">
              <a:off x="1913371" y="1329982"/>
              <a:ext cx="36508" cy="116382"/>
            </a:xfrm>
            <a:custGeom>
              <a:avLst/>
              <a:gdLst/>
              <a:ahLst/>
              <a:cxnLst/>
              <a:rect l="l" t="t" r="r" b="b"/>
              <a:pathLst>
                <a:path w="282" h="899" extrusionOk="0">
                  <a:moveTo>
                    <a:pt x="146" y="0"/>
                  </a:moveTo>
                  <a:lnTo>
                    <a:pt x="146" y="0"/>
                  </a:lnTo>
                  <a:cubicBezTo>
                    <a:pt x="1" y="251"/>
                    <a:pt x="220" y="874"/>
                    <a:pt x="232" y="899"/>
                  </a:cubicBezTo>
                  <a:lnTo>
                    <a:pt x="282" y="880"/>
                  </a:lnTo>
                  <a:cubicBezTo>
                    <a:pt x="278" y="874"/>
                    <a:pt x="62" y="260"/>
                    <a:pt x="192" y="28"/>
                  </a:cubicBezTo>
                  <a:lnTo>
                    <a:pt x="146" y="0"/>
                  </a:lnTo>
                  <a:close/>
                </a:path>
              </a:pathLst>
            </a:custGeom>
            <a:solidFill>
              <a:srgbClr val="3B2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3" name="Google Shape;4593;p50"/>
            <p:cNvSpPr/>
            <p:nvPr/>
          </p:nvSpPr>
          <p:spPr>
            <a:xfrm flipH="1">
              <a:off x="1937322" y="1394712"/>
              <a:ext cx="107322" cy="53336"/>
            </a:xfrm>
            <a:custGeom>
              <a:avLst/>
              <a:gdLst/>
              <a:ahLst/>
              <a:cxnLst/>
              <a:rect l="l" t="t" r="r" b="b"/>
              <a:pathLst>
                <a:path w="829" h="412" extrusionOk="0">
                  <a:moveTo>
                    <a:pt x="299" y="1"/>
                  </a:moveTo>
                  <a:cubicBezTo>
                    <a:pt x="129" y="1"/>
                    <a:pt x="6" y="97"/>
                    <a:pt x="1" y="103"/>
                  </a:cubicBezTo>
                  <a:lnTo>
                    <a:pt x="32" y="143"/>
                  </a:lnTo>
                  <a:cubicBezTo>
                    <a:pt x="32" y="143"/>
                    <a:pt x="145" y="51"/>
                    <a:pt x="301" y="51"/>
                  </a:cubicBezTo>
                  <a:cubicBezTo>
                    <a:pt x="322" y="51"/>
                    <a:pt x="343" y="53"/>
                    <a:pt x="365" y="56"/>
                  </a:cubicBezTo>
                  <a:cubicBezTo>
                    <a:pt x="520" y="84"/>
                    <a:pt x="662" y="204"/>
                    <a:pt x="785" y="411"/>
                  </a:cubicBezTo>
                  <a:lnTo>
                    <a:pt x="828" y="383"/>
                  </a:lnTo>
                  <a:cubicBezTo>
                    <a:pt x="696" y="161"/>
                    <a:pt x="541" y="35"/>
                    <a:pt x="371" y="7"/>
                  </a:cubicBezTo>
                  <a:cubicBezTo>
                    <a:pt x="346" y="3"/>
                    <a:pt x="322" y="1"/>
                    <a:pt x="299" y="1"/>
                  </a:cubicBezTo>
                  <a:close/>
                </a:path>
              </a:pathLst>
            </a:custGeom>
            <a:solidFill>
              <a:srgbClr val="3B2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4" name="Google Shape;4594;p50"/>
            <p:cNvSpPr/>
            <p:nvPr/>
          </p:nvSpPr>
          <p:spPr>
            <a:xfrm flipH="1">
              <a:off x="1624028" y="2016638"/>
              <a:ext cx="297111" cy="299176"/>
            </a:xfrm>
            <a:custGeom>
              <a:avLst/>
              <a:gdLst/>
              <a:ahLst/>
              <a:cxnLst/>
              <a:rect l="l" t="t" r="r" b="b"/>
              <a:pathLst>
                <a:path w="2295" h="2311" extrusionOk="0">
                  <a:moveTo>
                    <a:pt x="2249" y="1"/>
                  </a:moveTo>
                  <a:cubicBezTo>
                    <a:pt x="1965" y="578"/>
                    <a:pt x="1202" y="2088"/>
                    <a:pt x="967" y="2248"/>
                  </a:cubicBezTo>
                  <a:lnTo>
                    <a:pt x="41" y="1291"/>
                  </a:lnTo>
                  <a:lnTo>
                    <a:pt x="1" y="1328"/>
                  </a:lnTo>
                  <a:lnTo>
                    <a:pt x="958" y="2310"/>
                  </a:lnTo>
                  <a:lnTo>
                    <a:pt x="973" y="2304"/>
                  </a:lnTo>
                  <a:cubicBezTo>
                    <a:pt x="1248" y="2177"/>
                    <a:pt x="2252" y="112"/>
                    <a:pt x="2295" y="22"/>
                  </a:cubicBezTo>
                  <a:lnTo>
                    <a:pt x="2249" y="1"/>
                  </a:ln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5" name="Google Shape;4595;p50"/>
            <p:cNvSpPr/>
            <p:nvPr/>
          </p:nvSpPr>
          <p:spPr>
            <a:xfrm flipH="1">
              <a:off x="1911431" y="1999809"/>
              <a:ext cx="309409" cy="307979"/>
            </a:xfrm>
            <a:custGeom>
              <a:avLst/>
              <a:gdLst/>
              <a:ahLst/>
              <a:cxnLst/>
              <a:rect l="l" t="t" r="r" b="b"/>
              <a:pathLst>
                <a:path w="2390" h="2379" extrusionOk="0">
                  <a:moveTo>
                    <a:pt x="0" y="1"/>
                  </a:moveTo>
                  <a:cubicBezTo>
                    <a:pt x="10" y="470"/>
                    <a:pt x="1371" y="2276"/>
                    <a:pt x="1430" y="2354"/>
                  </a:cubicBezTo>
                  <a:lnTo>
                    <a:pt x="1445" y="2378"/>
                  </a:lnTo>
                  <a:lnTo>
                    <a:pt x="2390" y="1449"/>
                  </a:lnTo>
                  <a:lnTo>
                    <a:pt x="2356" y="1412"/>
                  </a:lnTo>
                  <a:lnTo>
                    <a:pt x="1448" y="2298"/>
                  </a:lnTo>
                  <a:cubicBezTo>
                    <a:pt x="1285" y="2082"/>
                    <a:pt x="56" y="424"/>
                    <a:pt x="50" y="1"/>
                  </a:cubicBezTo>
                  <a:close/>
                </a:path>
              </a:pathLst>
            </a:custGeom>
            <a:solidFill>
              <a:srgbClr val="35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6" name="Google Shape;4596;p50"/>
            <p:cNvSpPr/>
            <p:nvPr/>
          </p:nvSpPr>
          <p:spPr>
            <a:xfrm flipH="1">
              <a:off x="900088" y="2861236"/>
              <a:ext cx="1019368" cy="435883"/>
            </a:xfrm>
            <a:custGeom>
              <a:avLst/>
              <a:gdLst/>
              <a:ahLst/>
              <a:cxnLst/>
              <a:rect l="l" t="t" r="r" b="b"/>
              <a:pathLst>
                <a:path w="7874" h="3367" extrusionOk="0">
                  <a:moveTo>
                    <a:pt x="5743" y="0"/>
                  </a:moveTo>
                  <a:cubicBezTo>
                    <a:pt x="5743" y="0"/>
                    <a:pt x="1458" y="275"/>
                    <a:pt x="1177" y="677"/>
                  </a:cubicBezTo>
                  <a:cubicBezTo>
                    <a:pt x="1177" y="677"/>
                    <a:pt x="0" y="1294"/>
                    <a:pt x="176" y="1899"/>
                  </a:cubicBezTo>
                  <a:cubicBezTo>
                    <a:pt x="396" y="2645"/>
                    <a:pt x="2690" y="3367"/>
                    <a:pt x="4564" y="3367"/>
                  </a:cubicBezTo>
                  <a:cubicBezTo>
                    <a:pt x="5321" y="3367"/>
                    <a:pt x="6010" y="3249"/>
                    <a:pt x="6465" y="2967"/>
                  </a:cubicBezTo>
                  <a:cubicBezTo>
                    <a:pt x="7873" y="2097"/>
                    <a:pt x="5743" y="0"/>
                    <a:pt x="5743" y="0"/>
                  </a:cubicBezTo>
                  <a:close/>
                </a:path>
              </a:pathLst>
            </a:custGeom>
            <a:solidFill>
              <a:srgbClr val="E9B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7" name="Google Shape;4597;p50"/>
            <p:cNvSpPr/>
            <p:nvPr/>
          </p:nvSpPr>
          <p:spPr>
            <a:xfrm flipH="1">
              <a:off x="1776662" y="2822786"/>
              <a:ext cx="277174" cy="253478"/>
            </a:xfrm>
            <a:custGeom>
              <a:avLst/>
              <a:gdLst/>
              <a:ahLst/>
              <a:cxnLst/>
              <a:rect l="l" t="t" r="r" b="b"/>
              <a:pathLst>
                <a:path w="2141" h="1958" extrusionOk="0">
                  <a:moveTo>
                    <a:pt x="455" y="0"/>
                  </a:moveTo>
                  <a:cubicBezTo>
                    <a:pt x="447" y="0"/>
                    <a:pt x="441" y="5"/>
                    <a:pt x="436" y="16"/>
                  </a:cubicBezTo>
                  <a:cubicBezTo>
                    <a:pt x="380" y="142"/>
                    <a:pt x="481" y="768"/>
                    <a:pt x="541" y="1104"/>
                  </a:cubicBezTo>
                  <a:lnTo>
                    <a:pt x="541" y="1104"/>
                  </a:lnTo>
                  <a:cubicBezTo>
                    <a:pt x="475" y="764"/>
                    <a:pt x="336" y="139"/>
                    <a:pt x="220" y="139"/>
                  </a:cubicBezTo>
                  <a:cubicBezTo>
                    <a:pt x="200" y="139"/>
                    <a:pt x="180" y="158"/>
                    <a:pt x="161" y="202"/>
                  </a:cubicBezTo>
                  <a:cubicBezTo>
                    <a:pt x="1" y="584"/>
                    <a:pt x="232" y="1227"/>
                    <a:pt x="550" y="1579"/>
                  </a:cubicBezTo>
                  <a:cubicBezTo>
                    <a:pt x="800" y="1850"/>
                    <a:pt x="1285" y="1958"/>
                    <a:pt x="1564" y="1958"/>
                  </a:cubicBezTo>
                  <a:cubicBezTo>
                    <a:pt x="1648" y="1958"/>
                    <a:pt x="1713" y="1948"/>
                    <a:pt x="1748" y="1931"/>
                  </a:cubicBezTo>
                  <a:cubicBezTo>
                    <a:pt x="1903" y="1853"/>
                    <a:pt x="2140" y="1699"/>
                    <a:pt x="1934" y="1319"/>
                  </a:cubicBezTo>
                  <a:cubicBezTo>
                    <a:pt x="1934" y="1319"/>
                    <a:pt x="1841" y="634"/>
                    <a:pt x="1646" y="322"/>
                  </a:cubicBezTo>
                  <a:cubicBezTo>
                    <a:pt x="1621" y="280"/>
                    <a:pt x="1601" y="261"/>
                    <a:pt x="1586" y="261"/>
                  </a:cubicBezTo>
                  <a:cubicBezTo>
                    <a:pt x="1490" y="261"/>
                    <a:pt x="1591" y="1018"/>
                    <a:pt x="1529" y="1069"/>
                  </a:cubicBezTo>
                  <a:cubicBezTo>
                    <a:pt x="1527" y="1071"/>
                    <a:pt x="1525" y="1071"/>
                    <a:pt x="1523" y="1071"/>
                  </a:cubicBezTo>
                  <a:cubicBezTo>
                    <a:pt x="1433" y="1071"/>
                    <a:pt x="975" y="14"/>
                    <a:pt x="783" y="14"/>
                  </a:cubicBezTo>
                  <a:cubicBezTo>
                    <a:pt x="777" y="14"/>
                    <a:pt x="772" y="15"/>
                    <a:pt x="767" y="16"/>
                  </a:cubicBezTo>
                  <a:cubicBezTo>
                    <a:pt x="583" y="84"/>
                    <a:pt x="1120" y="1128"/>
                    <a:pt x="1017" y="1128"/>
                  </a:cubicBezTo>
                  <a:cubicBezTo>
                    <a:pt x="1016" y="1128"/>
                    <a:pt x="1015" y="1128"/>
                    <a:pt x="1014" y="1128"/>
                  </a:cubicBezTo>
                  <a:cubicBezTo>
                    <a:pt x="907" y="1102"/>
                    <a:pt x="562" y="0"/>
                    <a:pt x="455" y="0"/>
                  </a:cubicBezTo>
                  <a:close/>
                </a:path>
              </a:pathLst>
            </a:custGeom>
            <a:solidFill>
              <a:srgbClr val="DA8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8" name="Google Shape;4598;p50"/>
            <p:cNvSpPr/>
            <p:nvPr/>
          </p:nvSpPr>
          <p:spPr>
            <a:xfrm flipH="1">
              <a:off x="1121593" y="2818385"/>
              <a:ext cx="645617" cy="130493"/>
            </a:xfrm>
            <a:custGeom>
              <a:avLst/>
              <a:gdLst/>
              <a:ahLst/>
              <a:cxnLst/>
              <a:rect l="l" t="t" r="r" b="b"/>
              <a:pathLst>
                <a:path w="4987" h="1008" extrusionOk="0">
                  <a:moveTo>
                    <a:pt x="4716" y="1"/>
                  </a:moveTo>
                  <a:cubicBezTo>
                    <a:pt x="4259" y="1"/>
                    <a:pt x="3297" y="25"/>
                    <a:pt x="2372" y="205"/>
                  </a:cubicBezTo>
                  <a:cubicBezTo>
                    <a:pt x="1097" y="452"/>
                    <a:pt x="1" y="1008"/>
                    <a:pt x="1" y="1008"/>
                  </a:cubicBezTo>
                  <a:cubicBezTo>
                    <a:pt x="1" y="1008"/>
                    <a:pt x="1825" y="625"/>
                    <a:pt x="2495" y="566"/>
                  </a:cubicBezTo>
                  <a:cubicBezTo>
                    <a:pt x="2624" y="555"/>
                    <a:pt x="2788" y="554"/>
                    <a:pt x="2969" y="554"/>
                  </a:cubicBezTo>
                  <a:cubicBezTo>
                    <a:pt x="3020" y="554"/>
                    <a:pt x="3072" y="554"/>
                    <a:pt x="3125" y="554"/>
                  </a:cubicBezTo>
                  <a:cubicBezTo>
                    <a:pt x="3866" y="554"/>
                    <a:pt x="4812" y="536"/>
                    <a:pt x="4987" y="4"/>
                  </a:cubicBezTo>
                  <a:cubicBezTo>
                    <a:pt x="4987" y="4"/>
                    <a:pt x="4887" y="1"/>
                    <a:pt x="4716" y="1"/>
                  </a:cubicBezTo>
                  <a:close/>
                </a:path>
              </a:pathLst>
            </a:custGeom>
            <a:solidFill>
              <a:srgbClr val="F4D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9" name="Google Shape;4599;p50"/>
            <p:cNvSpPr/>
            <p:nvPr/>
          </p:nvSpPr>
          <p:spPr>
            <a:xfrm flipH="1">
              <a:off x="1730703" y="2930238"/>
              <a:ext cx="165968" cy="229658"/>
            </a:xfrm>
            <a:custGeom>
              <a:avLst/>
              <a:gdLst/>
              <a:ahLst/>
              <a:cxnLst/>
              <a:rect l="l" t="t" r="r" b="b"/>
              <a:pathLst>
                <a:path w="1282" h="1774" extrusionOk="0">
                  <a:moveTo>
                    <a:pt x="711" y="0"/>
                  </a:moveTo>
                  <a:cubicBezTo>
                    <a:pt x="683" y="0"/>
                    <a:pt x="657" y="2"/>
                    <a:pt x="633" y="8"/>
                  </a:cubicBezTo>
                  <a:cubicBezTo>
                    <a:pt x="432" y="54"/>
                    <a:pt x="0" y="1644"/>
                    <a:pt x="0" y="1644"/>
                  </a:cubicBezTo>
                  <a:cubicBezTo>
                    <a:pt x="0" y="1644"/>
                    <a:pt x="241" y="1774"/>
                    <a:pt x="479" y="1774"/>
                  </a:cubicBezTo>
                  <a:cubicBezTo>
                    <a:pt x="535" y="1774"/>
                    <a:pt x="590" y="1767"/>
                    <a:pt x="642" y="1749"/>
                  </a:cubicBezTo>
                  <a:cubicBezTo>
                    <a:pt x="917" y="1656"/>
                    <a:pt x="1282" y="144"/>
                    <a:pt x="1282" y="144"/>
                  </a:cubicBezTo>
                  <a:cubicBezTo>
                    <a:pt x="1282" y="144"/>
                    <a:pt x="934" y="0"/>
                    <a:pt x="711" y="0"/>
                  </a:cubicBezTo>
                  <a:close/>
                </a:path>
              </a:pathLst>
            </a:custGeom>
            <a:solidFill>
              <a:srgbClr val="F1D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0" name="Google Shape;4600;p50"/>
            <p:cNvSpPr/>
            <p:nvPr/>
          </p:nvSpPr>
          <p:spPr>
            <a:xfrm flipH="1">
              <a:off x="1319020" y="3186957"/>
              <a:ext cx="526125" cy="140073"/>
            </a:xfrm>
            <a:custGeom>
              <a:avLst/>
              <a:gdLst/>
              <a:ahLst/>
              <a:cxnLst/>
              <a:rect l="l" t="t" r="r" b="b"/>
              <a:pathLst>
                <a:path w="4064" h="1082" extrusionOk="0">
                  <a:moveTo>
                    <a:pt x="1" y="1"/>
                  </a:moveTo>
                  <a:cubicBezTo>
                    <a:pt x="1" y="1"/>
                    <a:pt x="1188" y="1082"/>
                    <a:pt x="2704" y="1082"/>
                  </a:cubicBezTo>
                  <a:cubicBezTo>
                    <a:pt x="3137" y="1082"/>
                    <a:pt x="3597" y="993"/>
                    <a:pt x="4064" y="766"/>
                  </a:cubicBezTo>
                  <a:lnTo>
                    <a:pt x="4064" y="766"/>
                  </a:lnTo>
                  <a:cubicBezTo>
                    <a:pt x="4064" y="766"/>
                    <a:pt x="4059" y="766"/>
                    <a:pt x="4050" y="766"/>
                  </a:cubicBezTo>
                  <a:cubicBezTo>
                    <a:pt x="3863" y="766"/>
                    <a:pt x="1749" y="749"/>
                    <a:pt x="1" y="1"/>
                  </a:cubicBezTo>
                  <a:close/>
                </a:path>
              </a:pathLst>
            </a:custGeom>
            <a:solidFill>
              <a:srgbClr val="DE9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3490;p38"/>
          <p:cNvGrpSpPr/>
          <p:nvPr/>
        </p:nvGrpSpPr>
        <p:grpSpPr>
          <a:xfrm>
            <a:off x="8183245" y="13335"/>
            <a:ext cx="802005" cy="558800"/>
            <a:chOff x="3525652" y="3855634"/>
            <a:chExt cx="1930257" cy="1426494"/>
          </a:xfrm>
        </p:grpSpPr>
        <p:grpSp>
          <p:nvGrpSpPr>
            <p:cNvPr id="53" name="Google Shape;3491;p38"/>
            <p:cNvGrpSpPr/>
            <p:nvPr/>
          </p:nvGrpSpPr>
          <p:grpSpPr>
            <a:xfrm>
              <a:off x="4337482" y="3855634"/>
              <a:ext cx="595540" cy="1426488"/>
              <a:chOff x="3751246" y="2303702"/>
              <a:chExt cx="642022" cy="1537827"/>
            </a:xfrm>
          </p:grpSpPr>
          <p:sp>
            <p:nvSpPr>
              <p:cNvPr id="54" name="Google Shape;3492;p38"/>
              <p:cNvSpPr/>
              <p:nvPr/>
            </p:nvSpPr>
            <p:spPr>
              <a:xfrm>
                <a:off x="3751246" y="2481909"/>
                <a:ext cx="642022" cy="1359620"/>
              </a:xfrm>
              <a:custGeom>
                <a:avLst/>
                <a:gdLst/>
                <a:ahLst/>
                <a:cxnLst/>
                <a:rect l="l" t="t" r="r" b="b"/>
                <a:pathLst>
                  <a:path w="7000" h="14824" extrusionOk="0">
                    <a:moveTo>
                      <a:pt x="1" y="1"/>
                    </a:moveTo>
                    <a:lnTo>
                      <a:pt x="1" y="14824"/>
                    </a:lnTo>
                    <a:lnTo>
                      <a:pt x="7000" y="14824"/>
                    </a:lnTo>
                    <a:lnTo>
                      <a:pt x="7000" y="1"/>
                    </a:lnTo>
                    <a:close/>
                  </a:path>
                </a:pathLst>
              </a:custGeom>
              <a:solidFill>
                <a:schemeClr val="l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5" name="Google Shape;3493;p38"/>
              <p:cNvSpPr/>
              <p:nvPr/>
            </p:nvSpPr>
            <p:spPr>
              <a:xfrm>
                <a:off x="4057395" y="2481909"/>
                <a:ext cx="29533" cy="1359620"/>
              </a:xfrm>
              <a:custGeom>
                <a:avLst/>
                <a:gdLst/>
                <a:ahLst/>
                <a:cxnLst/>
                <a:rect l="l" t="t" r="r" b="b"/>
                <a:pathLst>
                  <a:path w="322" h="14824" extrusionOk="0">
                    <a:moveTo>
                      <a:pt x="0" y="1"/>
                    </a:moveTo>
                    <a:lnTo>
                      <a:pt x="0" y="14824"/>
                    </a:lnTo>
                    <a:lnTo>
                      <a:pt x="321" y="14824"/>
                    </a:lnTo>
                    <a:lnTo>
                      <a:pt x="321"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6" name="Google Shape;3494;p38"/>
              <p:cNvSpPr/>
              <p:nvPr/>
            </p:nvSpPr>
            <p:spPr>
              <a:xfrm>
                <a:off x="3751246" y="3149061"/>
                <a:ext cx="642022" cy="29533"/>
              </a:xfrm>
              <a:custGeom>
                <a:avLst/>
                <a:gdLst/>
                <a:ahLst/>
                <a:cxnLst/>
                <a:rect l="l" t="t" r="r" b="b"/>
                <a:pathLst>
                  <a:path w="7000" h="322" extrusionOk="0">
                    <a:moveTo>
                      <a:pt x="1" y="1"/>
                    </a:moveTo>
                    <a:lnTo>
                      <a:pt x="1" y="322"/>
                    </a:lnTo>
                    <a:lnTo>
                      <a:pt x="7000" y="322"/>
                    </a:lnTo>
                    <a:lnTo>
                      <a:pt x="7000"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7" name="Google Shape;3495;p38"/>
              <p:cNvSpPr/>
              <p:nvPr/>
            </p:nvSpPr>
            <p:spPr>
              <a:xfrm>
                <a:off x="380306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8" name="Google Shape;3496;p38"/>
              <p:cNvSpPr/>
              <p:nvPr/>
            </p:nvSpPr>
            <p:spPr>
              <a:xfrm>
                <a:off x="3955407" y="2455036"/>
                <a:ext cx="232320" cy="136292"/>
              </a:xfrm>
              <a:custGeom>
                <a:avLst/>
                <a:gdLst/>
                <a:ahLst/>
                <a:cxnLst/>
                <a:rect l="l" t="t" r="r" b="b"/>
                <a:pathLst>
                  <a:path w="2533" h="1486" extrusionOk="0">
                    <a:moveTo>
                      <a:pt x="1266" y="1"/>
                    </a:moveTo>
                    <a:lnTo>
                      <a:pt x="1" y="1266"/>
                    </a:lnTo>
                    <a:lnTo>
                      <a:pt x="220" y="1486"/>
                    </a:lnTo>
                    <a:lnTo>
                      <a:pt x="1266" y="436"/>
                    </a:lnTo>
                    <a:lnTo>
                      <a:pt x="2313" y="1486"/>
                    </a:lnTo>
                    <a:lnTo>
                      <a:pt x="2532" y="1266"/>
                    </a:lnTo>
                    <a:lnTo>
                      <a:pt x="1266"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9" name="Google Shape;3497;p38"/>
              <p:cNvSpPr/>
              <p:nvPr/>
            </p:nvSpPr>
            <p:spPr>
              <a:xfrm flipH="1">
                <a:off x="4034116" y="2303702"/>
                <a:ext cx="305878" cy="175822"/>
              </a:xfrm>
              <a:custGeom>
                <a:avLst/>
                <a:gdLst/>
                <a:ahLst/>
                <a:cxnLst/>
                <a:rect l="l" t="t" r="r" b="b"/>
                <a:pathLst>
                  <a:path w="3335" h="1917" extrusionOk="0">
                    <a:moveTo>
                      <a:pt x="964" y="311"/>
                    </a:moveTo>
                    <a:cubicBezTo>
                      <a:pt x="1047" y="311"/>
                      <a:pt x="1127" y="326"/>
                      <a:pt x="1205" y="357"/>
                    </a:cubicBezTo>
                    <a:cubicBezTo>
                      <a:pt x="1442" y="459"/>
                      <a:pt x="2112" y="1082"/>
                      <a:pt x="2631" y="1592"/>
                    </a:cubicBezTo>
                    <a:cubicBezTo>
                      <a:pt x="2375" y="1602"/>
                      <a:pt x="2091" y="1608"/>
                      <a:pt x="1821" y="1608"/>
                    </a:cubicBezTo>
                    <a:cubicBezTo>
                      <a:pt x="1319" y="1608"/>
                      <a:pt x="863" y="1586"/>
                      <a:pt x="717" y="1524"/>
                    </a:cubicBezTo>
                    <a:cubicBezTo>
                      <a:pt x="562" y="1459"/>
                      <a:pt x="439" y="1336"/>
                      <a:pt x="377" y="1181"/>
                    </a:cubicBezTo>
                    <a:cubicBezTo>
                      <a:pt x="315" y="1027"/>
                      <a:pt x="315" y="851"/>
                      <a:pt x="380" y="697"/>
                    </a:cubicBezTo>
                    <a:cubicBezTo>
                      <a:pt x="445" y="542"/>
                      <a:pt x="569" y="419"/>
                      <a:pt x="723" y="357"/>
                    </a:cubicBezTo>
                    <a:cubicBezTo>
                      <a:pt x="800" y="326"/>
                      <a:pt x="880" y="311"/>
                      <a:pt x="964" y="311"/>
                    </a:cubicBezTo>
                    <a:close/>
                    <a:moveTo>
                      <a:pt x="967" y="1"/>
                    </a:moveTo>
                    <a:cubicBezTo>
                      <a:pt x="847" y="1"/>
                      <a:pt x="727" y="24"/>
                      <a:pt x="612" y="70"/>
                    </a:cubicBezTo>
                    <a:cubicBezTo>
                      <a:pt x="377" y="165"/>
                      <a:pt x="195" y="341"/>
                      <a:pt x="99" y="573"/>
                    </a:cubicBezTo>
                    <a:cubicBezTo>
                      <a:pt x="1" y="805"/>
                      <a:pt x="1" y="1061"/>
                      <a:pt x="93" y="1292"/>
                    </a:cubicBezTo>
                    <a:cubicBezTo>
                      <a:pt x="192" y="1527"/>
                      <a:pt x="368" y="1709"/>
                      <a:pt x="600" y="1805"/>
                    </a:cubicBezTo>
                    <a:cubicBezTo>
                      <a:pt x="803" y="1894"/>
                      <a:pt x="1337" y="1916"/>
                      <a:pt x="1850" y="1916"/>
                    </a:cubicBezTo>
                    <a:cubicBezTo>
                      <a:pt x="2384" y="1916"/>
                      <a:pt x="2893" y="1894"/>
                      <a:pt x="2995" y="1882"/>
                    </a:cubicBezTo>
                    <a:lnTo>
                      <a:pt x="3335" y="1864"/>
                    </a:lnTo>
                    <a:lnTo>
                      <a:pt x="3097" y="1620"/>
                    </a:lnTo>
                    <a:cubicBezTo>
                      <a:pt x="2961" y="1481"/>
                      <a:pt x="1745" y="249"/>
                      <a:pt x="1328" y="73"/>
                    </a:cubicBezTo>
                    <a:cubicBezTo>
                      <a:pt x="1211" y="25"/>
                      <a:pt x="1089" y="1"/>
                      <a:pt x="96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0" name="Google Shape;3498;p38"/>
            <p:cNvGrpSpPr/>
            <p:nvPr/>
          </p:nvGrpSpPr>
          <p:grpSpPr>
            <a:xfrm>
              <a:off x="3525652" y="4244096"/>
              <a:ext cx="969369" cy="1038026"/>
              <a:chOff x="2345786" y="2722484"/>
              <a:chExt cx="1045029" cy="1119045"/>
            </a:xfrm>
          </p:grpSpPr>
          <p:sp>
            <p:nvSpPr>
              <p:cNvPr id="61" name="Google Shape;3499;p38"/>
              <p:cNvSpPr/>
              <p:nvPr/>
            </p:nvSpPr>
            <p:spPr>
              <a:xfrm>
                <a:off x="2408703" y="3018822"/>
                <a:ext cx="914699" cy="822706"/>
              </a:xfrm>
              <a:custGeom>
                <a:avLst/>
                <a:gdLst/>
                <a:ahLst/>
                <a:cxnLst/>
                <a:rect l="l" t="t" r="r" b="b"/>
                <a:pathLst>
                  <a:path w="9973" h="8970" extrusionOk="0">
                    <a:moveTo>
                      <a:pt x="0" y="1"/>
                    </a:moveTo>
                    <a:lnTo>
                      <a:pt x="0" y="8970"/>
                    </a:lnTo>
                    <a:lnTo>
                      <a:pt x="9973" y="8970"/>
                    </a:lnTo>
                    <a:lnTo>
                      <a:pt x="997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 name="Google Shape;3500;p38"/>
              <p:cNvSpPr/>
              <p:nvPr/>
            </p:nvSpPr>
            <p:spPr>
              <a:xfrm>
                <a:off x="2408703" y="3018822"/>
                <a:ext cx="914699" cy="265430"/>
              </a:xfrm>
              <a:custGeom>
                <a:avLst/>
                <a:gdLst/>
                <a:ahLst/>
                <a:cxnLst/>
                <a:rect l="l" t="t" r="r" b="b"/>
                <a:pathLst>
                  <a:path w="9973" h="2894" extrusionOk="0">
                    <a:moveTo>
                      <a:pt x="0" y="1"/>
                    </a:moveTo>
                    <a:lnTo>
                      <a:pt x="0" y="2433"/>
                    </a:lnTo>
                    <a:lnTo>
                      <a:pt x="9973" y="2894"/>
                    </a:lnTo>
                    <a:lnTo>
                      <a:pt x="9973" y="1"/>
                    </a:lnTo>
                    <a:close/>
                  </a:path>
                </a:pathLst>
              </a:custGeom>
              <a:solidFill>
                <a:schemeClr val="accent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3" name="Google Shape;3501;p38"/>
              <p:cNvSpPr/>
              <p:nvPr/>
            </p:nvSpPr>
            <p:spPr>
              <a:xfrm>
                <a:off x="2345786" y="2943522"/>
                <a:ext cx="1045029" cy="272768"/>
              </a:xfrm>
              <a:custGeom>
                <a:avLst/>
                <a:gdLst/>
                <a:ahLst/>
                <a:cxnLst/>
                <a:rect l="l" t="t" r="r" b="b"/>
                <a:pathLst>
                  <a:path w="11394" h="2974" extrusionOk="0">
                    <a:moveTo>
                      <a:pt x="1" y="0"/>
                    </a:moveTo>
                    <a:lnTo>
                      <a:pt x="1" y="2974"/>
                    </a:lnTo>
                    <a:lnTo>
                      <a:pt x="11394" y="2974"/>
                    </a:lnTo>
                    <a:lnTo>
                      <a:pt x="11394" y="0"/>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4" name="Google Shape;3502;p38"/>
              <p:cNvSpPr/>
              <p:nvPr/>
            </p:nvSpPr>
            <p:spPr>
              <a:xfrm>
                <a:off x="2790702" y="2939303"/>
                <a:ext cx="155553" cy="902225"/>
              </a:xfrm>
              <a:custGeom>
                <a:avLst/>
                <a:gdLst/>
                <a:ahLst/>
                <a:cxnLst/>
                <a:rect l="l" t="t" r="r" b="b"/>
                <a:pathLst>
                  <a:path w="1696" h="9837" extrusionOk="0">
                    <a:moveTo>
                      <a:pt x="0" y="0"/>
                    </a:moveTo>
                    <a:lnTo>
                      <a:pt x="0" y="9837"/>
                    </a:lnTo>
                    <a:lnTo>
                      <a:pt x="1695" y="9837"/>
                    </a:lnTo>
                    <a:lnTo>
                      <a:pt x="1695"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5" name="Google Shape;3503;p38"/>
              <p:cNvSpPr/>
              <p:nvPr/>
            </p:nvSpPr>
            <p:spPr>
              <a:xfrm>
                <a:off x="2502162" y="2722484"/>
                <a:ext cx="363935" cy="244886"/>
              </a:xfrm>
              <a:custGeom>
                <a:avLst/>
                <a:gdLst/>
                <a:ahLst/>
                <a:cxnLst/>
                <a:rect l="l" t="t" r="r" b="b"/>
                <a:pathLst>
                  <a:path w="3968" h="2670" extrusionOk="0">
                    <a:moveTo>
                      <a:pt x="1151" y="1"/>
                    </a:moveTo>
                    <a:cubicBezTo>
                      <a:pt x="854" y="1"/>
                      <a:pt x="560" y="139"/>
                      <a:pt x="374" y="404"/>
                    </a:cubicBezTo>
                    <a:cubicBezTo>
                      <a:pt x="0" y="944"/>
                      <a:pt x="297" y="1691"/>
                      <a:pt x="930" y="1861"/>
                    </a:cubicBezTo>
                    <a:lnTo>
                      <a:pt x="3964" y="2669"/>
                    </a:lnTo>
                    <a:lnTo>
                      <a:pt x="3964" y="2669"/>
                    </a:lnTo>
                    <a:lnTo>
                      <a:pt x="3964" y="1808"/>
                    </a:lnTo>
                    <a:lnTo>
                      <a:pt x="1698" y="175"/>
                    </a:lnTo>
                    <a:cubicBezTo>
                      <a:pt x="1534" y="58"/>
                      <a:pt x="1342" y="1"/>
                      <a:pt x="1151" y="1"/>
                    </a:cubicBezTo>
                    <a:close/>
                    <a:moveTo>
                      <a:pt x="3964" y="2669"/>
                    </a:moveTo>
                    <a:lnTo>
                      <a:pt x="3964" y="2670"/>
                    </a:lnTo>
                    <a:lnTo>
                      <a:pt x="3968" y="2670"/>
                    </a:lnTo>
                    <a:lnTo>
                      <a:pt x="3964" y="2669"/>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6" name="Google Shape;3504;p38"/>
              <p:cNvSpPr/>
              <p:nvPr/>
            </p:nvSpPr>
            <p:spPr>
              <a:xfrm>
                <a:off x="2866001" y="2722575"/>
                <a:ext cx="366228" cy="244794"/>
              </a:xfrm>
              <a:custGeom>
                <a:avLst/>
                <a:gdLst/>
                <a:ahLst/>
                <a:cxnLst/>
                <a:rect l="l" t="t" r="r" b="b"/>
                <a:pathLst>
                  <a:path w="3993" h="2669" extrusionOk="0">
                    <a:moveTo>
                      <a:pt x="2818" y="0"/>
                    </a:moveTo>
                    <a:cubicBezTo>
                      <a:pt x="2627" y="0"/>
                      <a:pt x="2435" y="58"/>
                      <a:pt x="2270" y="177"/>
                    </a:cubicBezTo>
                    <a:lnTo>
                      <a:pt x="4" y="1810"/>
                    </a:lnTo>
                    <a:lnTo>
                      <a:pt x="4" y="2668"/>
                    </a:lnTo>
                    <a:lnTo>
                      <a:pt x="4" y="2668"/>
                    </a:lnTo>
                    <a:lnTo>
                      <a:pt x="3060" y="1857"/>
                    </a:lnTo>
                    <a:cubicBezTo>
                      <a:pt x="3736" y="1681"/>
                      <a:pt x="3993" y="853"/>
                      <a:pt x="3533" y="325"/>
                    </a:cubicBezTo>
                    <a:cubicBezTo>
                      <a:pt x="3346" y="112"/>
                      <a:pt x="3083" y="0"/>
                      <a:pt x="2818" y="0"/>
                    </a:cubicBezTo>
                    <a:close/>
                    <a:moveTo>
                      <a:pt x="4" y="2668"/>
                    </a:moveTo>
                    <a:lnTo>
                      <a:pt x="1" y="2669"/>
                    </a:lnTo>
                    <a:lnTo>
                      <a:pt x="4" y="2669"/>
                    </a:lnTo>
                    <a:lnTo>
                      <a:pt x="4" y="2668"/>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7" name="Google Shape;3505;p38"/>
              <p:cNvSpPr/>
              <p:nvPr/>
            </p:nvSpPr>
            <p:spPr>
              <a:xfrm>
                <a:off x="2807394" y="2818879"/>
                <a:ext cx="121251" cy="120517"/>
              </a:xfrm>
              <a:custGeom>
                <a:avLst/>
                <a:gdLst/>
                <a:ahLst/>
                <a:cxnLst/>
                <a:rect l="l" t="t" r="r" b="b"/>
                <a:pathLst>
                  <a:path w="1322" h="1314" extrusionOk="0">
                    <a:moveTo>
                      <a:pt x="659" y="1"/>
                    </a:moveTo>
                    <a:cubicBezTo>
                      <a:pt x="606" y="1"/>
                      <a:pt x="552" y="7"/>
                      <a:pt x="498" y="19"/>
                    </a:cubicBezTo>
                    <a:cubicBezTo>
                      <a:pt x="201" y="90"/>
                      <a:pt x="0" y="368"/>
                      <a:pt x="0" y="674"/>
                    </a:cubicBezTo>
                    <a:lnTo>
                      <a:pt x="0" y="1313"/>
                    </a:lnTo>
                    <a:lnTo>
                      <a:pt x="1322" y="1313"/>
                    </a:lnTo>
                    <a:lnTo>
                      <a:pt x="1322" y="658"/>
                    </a:lnTo>
                    <a:cubicBezTo>
                      <a:pt x="1322" y="294"/>
                      <a:pt x="1025" y="1"/>
                      <a:pt x="65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68" name="Google Shape;3506;p38"/>
            <p:cNvGrpSpPr/>
            <p:nvPr/>
          </p:nvGrpSpPr>
          <p:grpSpPr>
            <a:xfrm>
              <a:off x="4871021" y="4650702"/>
              <a:ext cx="584888" cy="631427"/>
              <a:chOff x="945981" y="3366523"/>
              <a:chExt cx="980040" cy="1058020"/>
            </a:xfrm>
          </p:grpSpPr>
          <p:sp>
            <p:nvSpPr>
              <p:cNvPr id="69" name="Google Shape;3507;p38"/>
              <p:cNvSpPr/>
              <p:nvPr/>
            </p:nvSpPr>
            <p:spPr>
              <a:xfrm>
                <a:off x="1009875" y="3645622"/>
                <a:ext cx="857475" cy="778921"/>
              </a:xfrm>
              <a:custGeom>
                <a:avLst/>
                <a:gdLst/>
                <a:ahLst/>
                <a:cxnLst/>
                <a:rect l="l" t="t" r="r" b="b"/>
                <a:pathLst>
                  <a:path w="9032" h="8205" extrusionOk="0">
                    <a:moveTo>
                      <a:pt x="1" y="1"/>
                    </a:moveTo>
                    <a:lnTo>
                      <a:pt x="1" y="8204"/>
                    </a:lnTo>
                    <a:lnTo>
                      <a:pt x="9032" y="8204"/>
                    </a:lnTo>
                    <a:lnTo>
                      <a:pt x="9032" y="1"/>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0" name="Google Shape;3508;p38"/>
              <p:cNvSpPr/>
              <p:nvPr/>
            </p:nvSpPr>
            <p:spPr>
              <a:xfrm>
                <a:off x="1009875" y="3651225"/>
                <a:ext cx="857478" cy="251002"/>
              </a:xfrm>
              <a:custGeom>
                <a:avLst/>
                <a:gdLst/>
                <a:ahLst/>
                <a:cxnLst/>
                <a:rect l="l" t="t" r="r" b="b"/>
                <a:pathLst>
                  <a:path w="7630" h="2644" extrusionOk="0">
                    <a:moveTo>
                      <a:pt x="1" y="1"/>
                    </a:moveTo>
                    <a:lnTo>
                      <a:pt x="1" y="2285"/>
                    </a:lnTo>
                    <a:lnTo>
                      <a:pt x="7630" y="2643"/>
                    </a:lnTo>
                    <a:lnTo>
                      <a:pt x="7630" y="1"/>
                    </a:ln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1" name="Google Shape;3509;p38"/>
              <p:cNvSpPr/>
              <p:nvPr/>
            </p:nvSpPr>
            <p:spPr>
              <a:xfrm>
                <a:off x="945981" y="3575942"/>
                <a:ext cx="980040" cy="257647"/>
              </a:xfrm>
              <a:custGeom>
                <a:avLst/>
                <a:gdLst/>
                <a:ahLst/>
                <a:cxnLst/>
                <a:rect l="l" t="t" r="r" b="b"/>
                <a:pathLst>
                  <a:path w="10323" h="2714" extrusionOk="0">
                    <a:moveTo>
                      <a:pt x="1" y="0"/>
                    </a:moveTo>
                    <a:lnTo>
                      <a:pt x="1" y="2714"/>
                    </a:lnTo>
                    <a:lnTo>
                      <a:pt x="10322" y="2714"/>
                    </a:lnTo>
                    <a:lnTo>
                      <a:pt x="10322" y="0"/>
                    </a:ln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2" name="Google Shape;3510;p38"/>
              <p:cNvSpPr/>
              <p:nvPr/>
            </p:nvSpPr>
            <p:spPr>
              <a:xfrm>
                <a:off x="1366654" y="3570626"/>
                <a:ext cx="143735" cy="853918"/>
              </a:xfrm>
              <a:custGeom>
                <a:avLst/>
                <a:gdLst/>
                <a:ahLst/>
                <a:cxnLst/>
                <a:rect l="l" t="t" r="r" b="b"/>
                <a:pathLst>
                  <a:path w="1514" h="8995" extrusionOk="0">
                    <a:moveTo>
                      <a:pt x="0" y="1"/>
                    </a:moveTo>
                    <a:lnTo>
                      <a:pt x="0" y="8994"/>
                    </a:lnTo>
                    <a:lnTo>
                      <a:pt x="1513" y="8994"/>
                    </a:lnTo>
                    <a:lnTo>
                      <a:pt x="1513" y="1"/>
                    </a:ln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3" name="Google Shape;3511;p38"/>
              <p:cNvSpPr/>
              <p:nvPr/>
            </p:nvSpPr>
            <p:spPr>
              <a:xfrm>
                <a:off x="1092851"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4" name="Google Shape;3512;p38"/>
              <p:cNvSpPr/>
              <p:nvPr/>
            </p:nvSpPr>
            <p:spPr>
              <a:xfrm>
                <a:off x="1382793" y="3456708"/>
                <a:ext cx="112026" cy="114014"/>
              </a:xfrm>
              <a:custGeom>
                <a:avLst/>
                <a:gdLst/>
                <a:ahLst/>
                <a:cxnLst/>
                <a:rect l="l" t="t" r="r" b="b"/>
                <a:pathLst>
                  <a:path w="1180" h="1201" extrusionOk="0">
                    <a:moveTo>
                      <a:pt x="590" y="0"/>
                    </a:moveTo>
                    <a:cubicBezTo>
                      <a:pt x="573" y="0"/>
                      <a:pt x="555" y="1"/>
                      <a:pt x="537" y="3"/>
                    </a:cubicBezTo>
                    <a:cubicBezTo>
                      <a:pt x="229" y="30"/>
                      <a:pt x="0" y="305"/>
                      <a:pt x="0" y="617"/>
                    </a:cubicBezTo>
                    <a:lnTo>
                      <a:pt x="0" y="1201"/>
                    </a:lnTo>
                    <a:lnTo>
                      <a:pt x="1179" y="1201"/>
                    </a:lnTo>
                    <a:lnTo>
                      <a:pt x="1179" y="602"/>
                    </a:lnTo>
                    <a:cubicBezTo>
                      <a:pt x="1179" y="268"/>
                      <a:pt x="915" y="0"/>
                      <a:pt x="590" y="0"/>
                    </a:cubicBezTo>
                    <a:close/>
                  </a:path>
                </a:pathLst>
              </a:custGeom>
              <a:solidFill>
                <a:srgbClr val="C5383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5" name="Google Shape;3513;p38"/>
              <p:cNvSpPr/>
              <p:nvPr/>
            </p:nvSpPr>
            <p:spPr>
              <a:xfrm flipH="1">
                <a:off x="1433226" y="3366523"/>
                <a:ext cx="343674" cy="231445"/>
              </a:xfrm>
              <a:custGeom>
                <a:avLst/>
                <a:gdLst/>
                <a:ahLst/>
                <a:cxnLst/>
                <a:rect l="l" t="t" r="r" b="b"/>
                <a:pathLst>
                  <a:path w="3620" h="2438" extrusionOk="0">
                    <a:moveTo>
                      <a:pt x="1067" y="1"/>
                    </a:moveTo>
                    <a:cubicBezTo>
                      <a:pt x="826" y="1"/>
                      <a:pt x="586" y="103"/>
                      <a:pt x="417" y="298"/>
                    </a:cubicBezTo>
                    <a:cubicBezTo>
                      <a:pt x="1" y="780"/>
                      <a:pt x="232" y="1536"/>
                      <a:pt x="844" y="1697"/>
                    </a:cubicBezTo>
                    <a:lnTo>
                      <a:pt x="3616" y="2438"/>
                    </a:lnTo>
                    <a:lnTo>
                      <a:pt x="3619" y="2438"/>
                    </a:lnTo>
                    <a:lnTo>
                      <a:pt x="3619" y="1653"/>
                    </a:lnTo>
                    <a:lnTo>
                      <a:pt x="1566" y="162"/>
                    </a:lnTo>
                    <a:cubicBezTo>
                      <a:pt x="1416" y="54"/>
                      <a:pt x="1241" y="1"/>
                      <a:pt x="1067"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theme/theme1.xml><?xml version="1.0" encoding="utf-8"?>
<a:theme xmlns:a="http://schemas.openxmlformats.org/drawingml/2006/main" name="Appreciating my Teachers by Slidesgo">
  <a:themeElements>
    <a:clrScheme name="Simple Light">
      <a:dk1>
        <a:srgbClr val="393147"/>
      </a:dk1>
      <a:lt1>
        <a:srgbClr val="823F89"/>
      </a:lt1>
      <a:dk2>
        <a:srgbClr val="FFF6F1"/>
      </a:dk2>
      <a:lt2>
        <a:srgbClr val="FEE8CD"/>
      </a:lt2>
      <a:accent1>
        <a:srgbClr val="DF903A"/>
      </a:accent1>
      <a:accent2>
        <a:srgbClr val="E9B65F"/>
      </a:accent2>
      <a:accent3>
        <a:srgbClr val="9BBD63"/>
      </a:accent3>
      <a:accent4>
        <a:srgbClr val="C5383E"/>
      </a:accent4>
      <a:accent5>
        <a:srgbClr val="A53D3A"/>
      </a:accent5>
      <a:accent6>
        <a:srgbClr val="504D5F"/>
      </a:accent6>
      <a:hlink>
        <a:srgbClr val="3931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7031</Words>
  <Application>WPS Presentation</Application>
  <PresentationFormat>On-screen Show (16:9)</PresentationFormat>
  <Paragraphs>249</Paragraphs>
  <Slides>27</Slides>
  <Notes>9</Notes>
  <HiddenSlides>0</HiddenSlides>
  <MMClips>4</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SimSun</vt:lpstr>
      <vt:lpstr>Wingdings</vt:lpstr>
      <vt:lpstr>Arial</vt:lpstr>
      <vt:lpstr>Londrina Solid</vt:lpstr>
      <vt:lpstr>Abril Fatface</vt:lpstr>
      <vt:lpstr>Bell MT</vt:lpstr>
      <vt:lpstr>Actor</vt:lpstr>
      <vt:lpstr>Quicksand</vt:lpstr>
      <vt:lpstr>Segoe Print</vt:lpstr>
      <vt:lpstr>Playfair Display</vt:lpstr>
      <vt:lpstr>Playfair Display Black</vt:lpstr>
      <vt:lpstr>Patrick Hand</vt:lpstr>
      <vt:lpstr>Jost Medium</vt:lpstr>
      <vt:lpstr>Microsoft YaHei</vt:lpstr>
      <vt:lpstr>Arial Unicode MS</vt:lpstr>
      <vt:lpstr>Calibri</vt:lpstr>
      <vt:lpstr>Appreciating my Teachers by Slidesgo</vt:lpstr>
      <vt:lpstr>Unit 3: HEALTHY LIVING FOR TEENS</vt:lpstr>
      <vt:lpstr>02</vt:lpstr>
      <vt:lpstr>01</vt:lpstr>
      <vt:lpstr>PowerPoint 演示文稿</vt:lpstr>
      <vt:lpstr>Asking for repetition and responding</vt:lpstr>
      <vt:lpstr>Ex 2: Work in pairs. Make similar conversations for the following situations.</vt:lpstr>
      <vt:lpstr>Ex 2: Work in pairs. Make similar conversations for the following situations.</vt:lpstr>
      <vt:lpstr>Ex 2: Work in pairs. Make similar conversations for the following situations.</vt:lpstr>
      <vt:lpstr>02</vt:lpstr>
      <vt:lpstr>Vocabulary</vt:lpstr>
      <vt:lpstr>PowerPoint 演示文稿</vt:lpstr>
      <vt:lpstr>PowerPoint 演示文稿</vt:lpstr>
      <vt:lpstr>PowerPoint 演示文稿</vt:lpstr>
      <vt:lpstr>Ex 3: Read the text and complete each sentence that follows with a suitable word.</vt:lpstr>
      <vt:lpstr>Ex 3: Read the text and complete each sentence that follows with a suitable word.</vt:lpstr>
      <vt:lpstr>Ex 3: Read the text and complete each sentence that follows with a suitable word.</vt:lpstr>
      <vt:lpstr>Ex 3: Read the text and complete each sentence that follows with a suitable word.</vt:lpstr>
      <vt:lpstr>Ex 3: Read the text and complete each sentence that follows with a suitable word.</vt:lpstr>
      <vt:lpstr>Ex 3: Read the text and complete each sentence that follows with a suitable word.</vt:lpstr>
      <vt:lpstr>Ex 4: Work in groups. Write tips for one of the following situations.</vt:lpstr>
      <vt:lpstr>Present your tips to the class.</vt:lpstr>
      <vt:lpstr>Ex 4: Work in groups. Write tips for one of the following situations.</vt:lpstr>
      <vt:lpstr>Ex 4: Work in groups. Write tips for one of the following situations.</vt:lpstr>
      <vt:lpstr>Ex 4: Work in groups. Write tips for one of the following situations.</vt:lpstr>
      <vt:lpstr>Wrap-up</vt:lpstr>
      <vt:lpstr>04</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HEALTHY LIVING FOR TEENS</dc:title>
  <dc:creator/>
  <cp:lastModifiedBy>hien daiang</cp:lastModifiedBy>
  <cp:revision>22</cp:revision>
  <dcterms:created xsi:type="dcterms:W3CDTF">2024-10-17T02:03:00Z</dcterms:created>
  <dcterms:modified xsi:type="dcterms:W3CDTF">2024-10-24T01:07:02Z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C5BED536978E4487BEE8650481EB48DA_12</vt:lpwstr>
  </property>
  <property fmtid="{D5CDD505-2E9C-101B-9397-08002B2CF9AE}" pid="3" name="KSOProductBuildVer">
    <vt:lpwstr>1033-12.2.0.18283</vt:lpwstr>
  </property>
</Properties>
</file>