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
  </p:notesMasterIdLst>
  <p:sldIdLst>
    <p:sldId id="256" r:id="rId3"/>
    <p:sldId id="259" r:id="rId5"/>
    <p:sldId id="307" r:id="rId6"/>
    <p:sldId id="265" r:id="rId7"/>
    <p:sldId id="306" r:id="rId8"/>
    <p:sldId id="327" r:id="rId9"/>
    <p:sldId id="308" r:id="rId10"/>
    <p:sldId id="261" r:id="rId11"/>
    <p:sldId id="258" r:id="rId12"/>
    <p:sldId id="296" r:id="rId13"/>
    <p:sldId id="304" r:id="rId14"/>
    <p:sldId id="257" r:id="rId15"/>
    <p:sldId id="297" r:id="rId16"/>
    <p:sldId id="298" r:id="rId17"/>
    <p:sldId id="299" r:id="rId18"/>
    <p:sldId id="260" r:id="rId19"/>
    <p:sldId id="309" r:id="rId20"/>
    <p:sldId id="266" r:id="rId21"/>
    <p:sldId id="300" r:id="rId22"/>
    <p:sldId id="301" r:id="rId23"/>
    <p:sldId id="310" r:id="rId24"/>
    <p:sldId id="302" r:id="rId25"/>
    <p:sldId id="267" r:id="rId26"/>
  </p:sldIdLst>
  <p:sldSz cx="9144000" cy="5143500" type="screen16x9"/>
  <p:notesSz cx="6858000" cy="9144000"/>
  <p:embeddedFontLst>
    <p:embeddedFont>
      <p:font typeface="Fredoka"/>
      <p:regular r:id="rId30"/>
    </p:embeddedFont>
    <p:embeddedFont>
      <p:font typeface="Heebo"/>
      <p:regular r:id="rId31"/>
    </p:embeddedFont>
    <p:embeddedFont>
      <p:font typeface="Segoe Print" panose="02000600000000000000" charset="0"/>
      <p:regular r:id="rId32"/>
      <p:bold r:id="rId33"/>
    </p:embeddedFont>
    <p:embeddedFont>
      <p:font typeface="Bahnschrift" panose="020B0502040204020203" pitchFamily="34" charset="0"/>
      <p:regular r:id="rId34"/>
      <p:bold r:id="rId35"/>
    </p:embeddedFont>
    <p:embeddedFont>
      <p:font typeface="Nunito" pitchFamily="2" charset="0"/>
      <p:regular r:id="rId36"/>
      <p:bold r:id="rId37"/>
      <p:italic r:id="rId38"/>
      <p:boldItalic r:id="rId39"/>
    </p:embeddedFont>
    <p:embeddedFont>
      <p:font typeface="Bahnschrift SemiBold" panose="020B0502040204020203" pitchFamily="34" charset="0"/>
      <p:bold r:id="rId40"/>
    </p:embeddedFont>
    <p:embeddedFont>
      <p:font typeface="Comic Sans MS" panose="030F0702030302020204" pitchFamily="66" charset="0"/>
      <p:regular r:id="rId41"/>
      <p:bold r:id="rId42"/>
      <p:italic r:id="rId43"/>
      <p:boldItalic r:id="rId44"/>
    </p:embeddedFont>
    <p:embeddedFont>
      <p:font typeface="Patrick Hand" panose="00000500000000000000" pitchFamily="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D586AD5-7603-4501-8CD6-36B02AEF1B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7"/>
    <p:restoredTop sz="94648"/>
  </p:normalViewPr>
  <p:slideViewPr>
    <p:cSldViewPr snapToGrid="0" showGuides="1">
      <p:cViewPr>
        <p:scale>
          <a:sx n="90" d="100"/>
          <a:sy n="90" d="100"/>
        </p:scale>
        <p:origin x="1168" y="12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font" Target="fonts/font16.fntdata"/><Relationship Id="rId44" Type="http://schemas.openxmlformats.org/officeDocument/2006/relationships/font" Target="fonts/font15.fntdata"/><Relationship Id="rId43" Type="http://schemas.openxmlformats.org/officeDocument/2006/relationships/font" Target="fonts/font14.fntdata"/><Relationship Id="rId42" Type="http://schemas.openxmlformats.org/officeDocument/2006/relationships/font" Target="fonts/font13.fntdata"/><Relationship Id="rId41" Type="http://schemas.openxmlformats.org/officeDocument/2006/relationships/font" Target="fonts/font12.fntdata"/><Relationship Id="rId40" Type="http://schemas.openxmlformats.org/officeDocument/2006/relationships/font" Target="fonts/font11.fntdata"/><Relationship Id="rId4" Type="http://schemas.openxmlformats.org/officeDocument/2006/relationships/notesMaster" Target="notesMasters/notesMaster1.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0"/>
        <p:cNvGrpSpPr/>
        <p:nvPr/>
      </p:nvGrpSpPr>
      <p:grpSpPr>
        <a:xfrm>
          <a:off x="0" y="0"/>
          <a:ext cx="0" cy="0"/>
          <a:chOff x="0" y="0"/>
          <a:chExt cx="0" cy="0"/>
        </a:xfrm>
      </p:grpSpPr>
      <p:sp>
        <p:nvSpPr>
          <p:cNvPr id="631" name="Google Shape;631;SLIDES_API777496250_0: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SLIDES_API777496250_0: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4"/>
        <p:cNvGrpSpPr/>
        <p:nvPr/>
      </p:nvGrpSpPr>
      <p:grpSpPr>
        <a:xfrm>
          <a:off x="0" y="0"/>
          <a:ext cx="0" cy="0"/>
          <a:chOff x="0" y="0"/>
          <a:chExt cx="0" cy="0"/>
        </a:xfrm>
      </p:grpSpPr>
      <p:sp>
        <p:nvSpPr>
          <p:cNvPr id="825" name="Google Shape;825;SLIDES_API777496250_1430: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SLIDES_API777496250_1430: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4"/>
        <p:cNvGrpSpPr/>
        <p:nvPr/>
      </p:nvGrpSpPr>
      <p:grpSpPr>
        <a:xfrm>
          <a:off x="0" y="0"/>
          <a:ext cx="0" cy="0"/>
          <a:chOff x="0" y="0"/>
          <a:chExt cx="0" cy="0"/>
        </a:xfrm>
      </p:grpSpPr>
      <p:sp>
        <p:nvSpPr>
          <p:cNvPr id="825" name="Google Shape;825;SLIDES_API777496250_1430: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SLIDES_API777496250_1430: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3"/>
        <p:cNvGrpSpPr/>
        <p:nvPr/>
      </p:nvGrpSpPr>
      <p:grpSpPr>
        <a:xfrm>
          <a:off x="0" y="0"/>
          <a:ext cx="0" cy="0"/>
          <a:chOff x="0" y="0"/>
          <a:chExt cx="0" cy="0"/>
        </a:xfrm>
      </p:grpSpPr>
      <p:sp>
        <p:nvSpPr>
          <p:cNvPr id="804" name="Google Shape;804;SLIDES_API777496250_79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SLIDES_API777496250_79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3"/>
        <p:cNvGrpSpPr/>
        <p:nvPr/>
      </p:nvGrpSpPr>
      <p:grpSpPr>
        <a:xfrm>
          <a:off x="0" y="0"/>
          <a:ext cx="0" cy="0"/>
          <a:chOff x="0" y="0"/>
          <a:chExt cx="0" cy="0"/>
        </a:xfrm>
      </p:grpSpPr>
      <p:sp>
        <p:nvSpPr>
          <p:cNvPr id="804" name="Google Shape;804;SLIDES_API777496250_79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SLIDES_API777496250_79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3"/>
        <p:cNvGrpSpPr/>
        <p:nvPr/>
      </p:nvGrpSpPr>
      <p:grpSpPr>
        <a:xfrm>
          <a:off x="0" y="0"/>
          <a:ext cx="0" cy="0"/>
          <a:chOff x="0" y="0"/>
          <a:chExt cx="0" cy="0"/>
        </a:xfrm>
      </p:grpSpPr>
      <p:sp>
        <p:nvSpPr>
          <p:cNvPr id="804" name="Google Shape;804;SLIDES_API777496250_79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SLIDES_API777496250_79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3"/>
        <p:cNvGrpSpPr/>
        <p:nvPr/>
      </p:nvGrpSpPr>
      <p:grpSpPr>
        <a:xfrm>
          <a:off x="0" y="0"/>
          <a:ext cx="0" cy="0"/>
          <a:chOff x="0" y="0"/>
          <a:chExt cx="0" cy="0"/>
        </a:xfrm>
      </p:grpSpPr>
      <p:sp>
        <p:nvSpPr>
          <p:cNvPr id="804" name="Google Shape;804;SLIDES_API777496250_79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SLIDES_API777496250_79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13"/>
        <p:cNvGrpSpPr/>
        <p:nvPr/>
      </p:nvGrpSpPr>
      <p:grpSpPr>
        <a:xfrm>
          <a:off x="0" y="0"/>
          <a:ext cx="0" cy="0"/>
          <a:chOff x="0" y="0"/>
          <a:chExt cx="0" cy="0"/>
        </a:xfrm>
      </p:grpSpPr>
      <p:sp>
        <p:nvSpPr>
          <p:cNvPr id="914" name="Google Shape;914;SLIDES_API777496250_275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5" name="Google Shape;915;SLIDES_API777496250_2755: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13"/>
        <p:cNvGrpSpPr/>
        <p:nvPr/>
      </p:nvGrpSpPr>
      <p:grpSpPr>
        <a:xfrm>
          <a:off x="0" y="0"/>
          <a:ext cx="0" cy="0"/>
          <a:chOff x="0" y="0"/>
          <a:chExt cx="0" cy="0"/>
        </a:xfrm>
      </p:grpSpPr>
      <p:sp>
        <p:nvSpPr>
          <p:cNvPr id="914" name="Google Shape;914;SLIDES_API777496250_275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5" name="Google Shape;915;SLIDES_API777496250_2755: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1"/>
        <p:cNvGrpSpPr/>
        <p:nvPr/>
      </p:nvGrpSpPr>
      <p:grpSpPr>
        <a:xfrm>
          <a:off x="0" y="0"/>
          <a:ext cx="0" cy="0"/>
          <a:chOff x="0" y="0"/>
          <a:chExt cx="0" cy="0"/>
        </a:xfrm>
      </p:grpSpPr>
      <p:sp>
        <p:nvSpPr>
          <p:cNvPr id="1412" name="Google Shape;1412;SLIDES_API777496250_696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3" name="Google Shape;1413;SLIDES_API777496250_696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1"/>
        <p:cNvGrpSpPr/>
        <p:nvPr/>
      </p:nvGrpSpPr>
      <p:grpSpPr>
        <a:xfrm>
          <a:off x="0" y="0"/>
          <a:ext cx="0" cy="0"/>
          <a:chOff x="0" y="0"/>
          <a:chExt cx="0" cy="0"/>
        </a:xfrm>
      </p:grpSpPr>
      <p:sp>
        <p:nvSpPr>
          <p:cNvPr id="1412" name="Google Shape;1412;SLIDES_API777496250_696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3" name="Google Shape;1413;SLIDES_API777496250_696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2"/>
        <p:cNvGrpSpPr/>
        <p:nvPr/>
      </p:nvGrpSpPr>
      <p:grpSpPr>
        <a:xfrm>
          <a:off x="0" y="0"/>
          <a:ext cx="0" cy="0"/>
          <a:chOff x="0" y="0"/>
          <a:chExt cx="0" cy="0"/>
        </a:xfrm>
      </p:grpSpPr>
      <p:sp>
        <p:nvSpPr>
          <p:cNvPr id="833" name="Google Shape;833;SLIDES_API777496250_2056: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4" name="Google Shape;834;SLIDES_API777496250_2056: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11"/>
        <p:cNvGrpSpPr/>
        <p:nvPr/>
      </p:nvGrpSpPr>
      <p:grpSpPr>
        <a:xfrm>
          <a:off x="0" y="0"/>
          <a:ext cx="0" cy="0"/>
          <a:chOff x="0" y="0"/>
          <a:chExt cx="0" cy="0"/>
        </a:xfrm>
      </p:grpSpPr>
      <p:sp>
        <p:nvSpPr>
          <p:cNvPr id="1412" name="Google Shape;1412;SLIDES_API777496250_696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3" name="Google Shape;1413;SLIDES_API777496250_696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2"/>
        <p:cNvGrpSpPr/>
        <p:nvPr/>
      </p:nvGrpSpPr>
      <p:grpSpPr>
        <a:xfrm>
          <a:off x="0" y="0"/>
          <a:ext cx="0" cy="0"/>
          <a:chOff x="0" y="0"/>
          <a:chExt cx="0" cy="0"/>
        </a:xfrm>
      </p:grpSpPr>
      <p:sp>
        <p:nvSpPr>
          <p:cNvPr id="833" name="Google Shape;833;SLIDES_API777496250_2056: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4" name="Google Shape;834;SLIDES_API777496250_2056: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5"/>
        <p:cNvGrpSpPr/>
        <p:nvPr/>
      </p:nvGrpSpPr>
      <p:grpSpPr>
        <a:xfrm>
          <a:off x="0" y="0"/>
          <a:ext cx="0" cy="0"/>
          <a:chOff x="0" y="0"/>
          <a:chExt cx="0" cy="0"/>
        </a:xfrm>
      </p:grpSpPr>
      <p:sp>
        <p:nvSpPr>
          <p:cNvPr id="1506" name="Google Shape;1506;SLIDES_API777496250_7673: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7" name="Google Shape;1507;SLIDES_API777496250_7673: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3"/>
        <p:cNvGrpSpPr/>
        <p:nvPr/>
      </p:nvGrpSpPr>
      <p:grpSpPr>
        <a:xfrm>
          <a:off x="0" y="0"/>
          <a:ext cx="0" cy="0"/>
          <a:chOff x="0" y="0"/>
          <a:chExt cx="0" cy="0"/>
        </a:xfrm>
      </p:grpSpPr>
      <p:sp>
        <p:nvSpPr>
          <p:cNvPr id="1314" name="Google Shape;1314;SLIDES_API777496250_624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SLIDES_API777496250_6245: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3"/>
        <p:cNvGrpSpPr/>
        <p:nvPr/>
      </p:nvGrpSpPr>
      <p:grpSpPr>
        <a:xfrm>
          <a:off x="0" y="0"/>
          <a:ext cx="0" cy="0"/>
          <a:chOff x="0" y="0"/>
          <a:chExt cx="0" cy="0"/>
        </a:xfrm>
      </p:grpSpPr>
      <p:sp>
        <p:nvSpPr>
          <p:cNvPr id="1314" name="Google Shape;1314;SLIDES_API777496250_624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SLIDES_API777496250_6245: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3"/>
        <p:cNvGrpSpPr/>
        <p:nvPr/>
      </p:nvGrpSpPr>
      <p:grpSpPr>
        <a:xfrm>
          <a:off x="0" y="0"/>
          <a:ext cx="0" cy="0"/>
          <a:chOff x="0" y="0"/>
          <a:chExt cx="0" cy="0"/>
        </a:xfrm>
      </p:grpSpPr>
      <p:sp>
        <p:nvSpPr>
          <p:cNvPr id="1314" name="Google Shape;1314;SLIDES_API777496250_624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SLIDES_API777496250_6245: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3"/>
        <p:cNvGrpSpPr/>
        <p:nvPr/>
      </p:nvGrpSpPr>
      <p:grpSpPr>
        <a:xfrm>
          <a:off x="0" y="0"/>
          <a:ext cx="0" cy="0"/>
          <a:chOff x="0" y="0"/>
          <a:chExt cx="0" cy="0"/>
        </a:xfrm>
      </p:grpSpPr>
      <p:sp>
        <p:nvSpPr>
          <p:cNvPr id="1314" name="Google Shape;1314;SLIDES_API777496250_624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SLIDES_API777496250_6245: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13"/>
        <p:cNvGrpSpPr/>
        <p:nvPr/>
      </p:nvGrpSpPr>
      <p:grpSpPr>
        <a:xfrm>
          <a:off x="0" y="0"/>
          <a:ext cx="0" cy="0"/>
          <a:chOff x="0" y="0"/>
          <a:chExt cx="0" cy="0"/>
        </a:xfrm>
      </p:grpSpPr>
      <p:sp>
        <p:nvSpPr>
          <p:cNvPr id="1314" name="Google Shape;1314;SLIDES_API777496250_624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5" name="Google Shape;1315;SLIDES_API777496250_6245: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1"/>
        <p:cNvGrpSpPr/>
        <p:nvPr/>
      </p:nvGrpSpPr>
      <p:grpSpPr>
        <a:xfrm>
          <a:off x="0" y="0"/>
          <a:ext cx="0" cy="0"/>
          <a:chOff x="0" y="0"/>
          <a:chExt cx="0" cy="0"/>
        </a:xfrm>
      </p:grpSpPr>
      <p:sp>
        <p:nvSpPr>
          <p:cNvPr id="932" name="Google Shape;932;SLIDES_API777496250_3391: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3" name="Google Shape;933;SLIDES_API777496250_3391: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4"/>
        <p:cNvGrpSpPr/>
        <p:nvPr/>
      </p:nvGrpSpPr>
      <p:grpSpPr>
        <a:xfrm>
          <a:off x="0" y="0"/>
          <a:ext cx="0" cy="0"/>
          <a:chOff x="0" y="0"/>
          <a:chExt cx="0" cy="0"/>
        </a:xfrm>
      </p:grpSpPr>
      <p:sp>
        <p:nvSpPr>
          <p:cNvPr id="825" name="Google Shape;825;SLIDES_API777496250_1430: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SLIDES_API777496250_1430:notes"/>
          <p:cNvSpPr txBox="1">
            <a:spLocks noGrp="1"/>
          </p:cNvSpPr>
          <p:nvPr>
            <p:ph type="body" idx="1"/>
          </p:nvPr>
        </p:nvSpPr>
        <p:spPr>
          <a:xfrm>
            <a:off x="622119" y="3714558"/>
            <a:ext cx="4977000" cy="3519000"/>
          </a:xfrm>
          <a:prstGeom prst="rect">
            <a:avLst/>
          </a:prstGeom>
          <a:noFill/>
          <a:ln>
            <a:noFill/>
          </a:ln>
        </p:spPr>
        <p:txBody>
          <a:bodyPr spcFirstLastPara="1" wrap="square" lIns="81350" tIns="81350" rIns="81350" bIns="81350" anchor="t" anchorCtr="0">
            <a:noAutofit/>
          </a:bodyPr>
          <a:lstStyle/>
          <a:p>
            <a:pPr marL="0" lvl="0" indent="0" algn="l" rtl="0">
              <a:lnSpc>
                <a:spcPct val="100000"/>
              </a:lnSpc>
              <a:spcBef>
                <a:spcPts val="0"/>
              </a:spcBef>
              <a:spcAft>
                <a:spcPts val="0"/>
              </a:spcAft>
              <a:buSzPts val="1000"/>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10" name="Google Shape;10;p2"/>
          <p:cNvGrpSpPr/>
          <p:nvPr/>
        </p:nvGrpSpPr>
        <p:grpSpPr>
          <a:xfrm>
            <a:off x="-1646494" y="-1230632"/>
            <a:ext cx="11753714" cy="7119747"/>
            <a:chOff x="-1646494" y="-1230632"/>
            <a:chExt cx="11753714" cy="7119747"/>
          </a:xfrm>
        </p:grpSpPr>
        <p:grpSp>
          <p:nvGrpSpPr>
            <p:cNvPr id="11" name="Google Shape;11;p2"/>
            <p:cNvGrpSpPr/>
            <p:nvPr/>
          </p:nvGrpSpPr>
          <p:grpSpPr>
            <a:xfrm>
              <a:off x="7146067" y="250407"/>
              <a:ext cx="318351" cy="281668"/>
              <a:chOff x="6276992" y="250407"/>
              <a:chExt cx="318351" cy="281668"/>
            </a:xfrm>
          </p:grpSpPr>
          <p:grpSp>
            <p:nvGrpSpPr>
              <p:cNvPr id="12" name="Google Shape;12;p2"/>
              <p:cNvGrpSpPr/>
              <p:nvPr/>
            </p:nvGrpSpPr>
            <p:grpSpPr>
              <a:xfrm>
                <a:off x="6276992" y="250407"/>
                <a:ext cx="318351" cy="281668"/>
                <a:chOff x="18" y="3827637"/>
                <a:chExt cx="1262297" cy="1116844"/>
              </a:xfrm>
            </p:grpSpPr>
            <p:sp>
              <p:nvSpPr>
                <p:cNvPr id="13" name="Google Shape;13;p2"/>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4" name="Google Shape;14;p2"/>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 name="Google Shape;15;p2"/>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 name="Google Shape;16;p2"/>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7" name="Google Shape;17;p2"/>
              <p:cNvGrpSpPr/>
              <p:nvPr/>
            </p:nvGrpSpPr>
            <p:grpSpPr>
              <a:xfrm>
                <a:off x="6276992" y="250407"/>
                <a:ext cx="318351" cy="281668"/>
                <a:chOff x="18" y="3827637"/>
                <a:chExt cx="1262297" cy="1116844"/>
              </a:xfrm>
            </p:grpSpPr>
            <p:sp>
              <p:nvSpPr>
                <p:cNvPr id="18" name="Google Shape;18;p2"/>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9" name="Google Shape;19;p2"/>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0" name="Google Shape;20;p2"/>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1" name="Google Shape;21;p2"/>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22" name="Google Shape;22;p2"/>
            <p:cNvGrpSpPr/>
            <p:nvPr/>
          </p:nvGrpSpPr>
          <p:grpSpPr>
            <a:xfrm>
              <a:off x="2909818" y="435388"/>
              <a:ext cx="889980" cy="96678"/>
              <a:chOff x="1988543" y="435388"/>
              <a:chExt cx="889980" cy="96678"/>
            </a:xfrm>
          </p:grpSpPr>
          <p:sp>
            <p:nvSpPr>
              <p:cNvPr id="23" name="Google Shape;23;p2"/>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4" name="Google Shape;24;p2"/>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5" name="Google Shape;25;p2"/>
            <p:cNvSpPr/>
            <p:nvPr/>
          </p:nvSpPr>
          <p:spPr>
            <a:xfrm rot="8100000">
              <a:off x="7741219" y="409132"/>
              <a:ext cx="1043189" cy="964311"/>
            </a:xfrm>
            <a:custGeom>
              <a:avLst/>
              <a:gdLst/>
              <a:ahLst/>
              <a:cxnLst/>
              <a:rect l="l" t="t" r="r" b="b"/>
              <a:pathLst>
                <a:path w="3010800" h="2783145" extrusionOk="0">
                  <a:moveTo>
                    <a:pt x="3010548" y="1797754"/>
                  </a:moveTo>
                  <a:cubicBezTo>
                    <a:pt x="3004148" y="1874878"/>
                    <a:pt x="2892368" y="1948263"/>
                    <a:pt x="2802112" y="1934550"/>
                  </a:cubicBezTo>
                  <a:cubicBezTo>
                    <a:pt x="2737870" y="1924743"/>
                    <a:pt x="2693407" y="1864157"/>
                    <a:pt x="2702715" y="1799000"/>
                  </a:cubicBezTo>
                  <a:cubicBezTo>
                    <a:pt x="2713020" y="1726862"/>
                    <a:pt x="2808595" y="1656968"/>
                    <a:pt x="2883724" y="1666526"/>
                  </a:cubicBezTo>
                  <a:cubicBezTo>
                    <a:pt x="2959187" y="1676166"/>
                    <a:pt x="3015700" y="1734674"/>
                    <a:pt x="3010464" y="1797837"/>
                  </a:cubicBezTo>
                  <a:close/>
                  <a:moveTo>
                    <a:pt x="2661326" y="1488507"/>
                  </a:moveTo>
                  <a:cubicBezTo>
                    <a:pt x="2576805" y="1471803"/>
                    <a:pt x="2525029" y="1398917"/>
                    <a:pt x="2542813" y="1321709"/>
                  </a:cubicBezTo>
                  <a:cubicBezTo>
                    <a:pt x="2561762" y="1239182"/>
                    <a:pt x="2684597" y="1148095"/>
                    <a:pt x="2757733" y="1162307"/>
                  </a:cubicBezTo>
                  <a:cubicBezTo>
                    <a:pt x="2833278" y="1177017"/>
                    <a:pt x="2907411" y="1272342"/>
                    <a:pt x="2895942" y="1339993"/>
                  </a:cubicBezTo>
                  <a:cubicBezTo>
                    <a:pt x="2881398" y="1425844"/>
                    <a:pt x="2753660" y="1506708"/>
                    <a:pt x="2661409" y="1488424"/>
                  </a:cubicBezTo>
                  <a:close/>
                  <a:moveTo>
                    <a:pt x="2305290" y="873007"/>
                  </a:moveTo>
                  <a:cubicBezTo>
                    <a:pt x="2232653" y="863532"/>
                    <a:pt x="2194839" y="804692"/>
                    <a:pt x="2209715" y="724409"/>
                  </a:cubicBezTo>
                  <a:cubicBezTo>
                    <a:pt x="2228165" y="624679"/>
                    <a:pt x="2340113" y="532595"/>
                    <a:pt x="2424384" y="547720"/>
                  </a:cubicBezTo>
                  <a:cubicBezTo>
                    <a:pt x="2494528" y="560353"/>
                    <a:pt x="2534919" y="622435"/>
                    <a:pt x="2522619" y="698645"/>
                  </a:cubicBezTo>
                  <a:cubicBezTo>
                    <a:pt x="2507244" y="793721"/>
                    <a:pt x="2393967" y="884559"/>
                    <a:pt x="2305290" y="872924"/>
                  </a:cubicBezTo>
                  <a:close/>
                  <a:moveTo>
                    <a:pt x="2049815" y="1946518"/>
                  </a:moveTo>
                  <a:cubicBezTo>
                    <a:pt x="2018566" y="1963056"/>
                    <a:pt x="1959975" y="1962391"/>
                    <a:pt x="1932549" y="1943027"/>
                  </a:cubicBezTo>
                  <a:cubicBezTo>
                    <a:pt x="1899970" y="1920006"/>
                    <a:pt x="1887670" y="1868396"/>
                    <a:pt x="1876617" y="1847868"/>
                  </a:cubicBezTo>
                  <a:cubicBezTo>
                    <a:pt x="1894984" y="1746725"/>
                    <a:pt x="1990226" y="1659129"/>
                    <a:pt x="2077490" y="1655638"/>
                  </a:cubicBezTo>
                  <a:cubicBezTo>
                    <a:pt x="2115055" y="1654142"/>
                    <a:pt x="2172067" y="1671013"/>
                    <a:pt x="2187443" y="1698107"/>
                  </a:cubicBezTo>
                  <a:cubicBezTo>
                    <a:pt x="2206807" y="1732264"/>
                    <a:pt x="2209632" y="1796507"/>
                    <a:pt x="2189021" y="1827756"/>
                  </a:cubicBezTo>
                  <a:cubicBezTo>
                    <a:pt x="2156526" y="1877205"/>
                    <a:pt x="2103088" y="1918344"/>
                    <a:pt x="2049815" y="1946518"/>
                  </a:cubicBezTo>
                  <a:close/>
                  <a:moveTo>
                    <a:pt x="1764836" y="1543193"/>
                  </a:moveTo>
                  <a:cubicBezTo>
                    <a:pt x="1746220" y="1527901"/>
                    <a:pt x="1702090" y="1504464"/>
                    <a:pt x="1676492" y="1468063"/>
                  </a:cubicBezTo>
                  <a:cubicBezTo>
                    <a:pt x="1617651" y="1384123"/>
                    <a:pt x="1640839" y="1258713"/>
                    <a:pt x="1718628" y="1193473"/>
                  </a:cubicBezTo>
                  <a:cubicBezTo>
                    <a:pt x="1802983" y="1122664"/>
                    <a:pt x="1960972" y="1108619"/>
                    <a:pt x="2027126" y="1174441"/>
                  </a:cubicBezTo>
                  <a:cubicBezTo>
                    <a:pt x="2054968" y="1202116"/>
                    <a:pt x="2075661" y="1248158"/>
                    <a:pt x="2078653" y="1287385"/>
                  </a:cubicBezTo>
                  <a:cubicBezTo>
                    <a:pt x="2088793" y="1420857"/>
                    <a:pt x="1922576" y="1566546"/>
                    <a:pt x="1764753" y="1543193"/>
                  </a:cubicBezTo>
                  <a:close/>
                  <a:moveTo>
                    <a:pt x="1569366" y="889878"/>
                  </a:moveTo>
                  <a:cubicBezTo>
                    <a:pt x="1524653" y="918799"/>
                    <a:pt x="1470882" y="916472"/>
                    <a:pt x="1437223" y="874586"/>
                  </a:cubicBezTo>
                  <a:cubicBezTo>
                    <a:pt x="1409548" y="840096"/>
                    <a:pt x="1398245" y="792392"/>
                    <a:pt x="1386195" y="765298"/>
                  </a:cubicBezTo>
                  <a:cubicBezTo>
                    <a:pt x="1420435" y="660083"/>
                    <a:pt x="1480024" y="607558"/>
                    <a:pt x="1560889" y="576725"/>
                  </a:cubicBezTo>
                  <a:cubicBezTo>
                    <a:pt x="1621225" y="553787"/>
                    <a:pt x="1676492" y="561766"/>
                    <a:pt x="1717381" y="614290"/>
                  </a:cubicBezTo>
                  <a:cubicBezTo>
                    <a:pt x="1758520" y="667064"/>
                    <a:pt x="1755030" y="728481"/>
                    <a:pt x="1714390" y="774773"/>
                  </a:cubicBezTo>
                  <a:cubicBezTo>
                    <a:pt x="1674249" y="820482"/>
                    <a:pt x="1621059" y="856219"/>
                    <a:pt x="1569283" y="889711"/>
                  </a:cubicBezTo>
                  <a:close/>
                  <a:moveTo>
                    <a:pt x="1409133" y="1828836"/>
                  </a:moveTo>
                  <a:cubicBezTo>
                    <a:pt x="1390433" y="1941033"/>
                    <a:pt x="1251808" y="2031454"/>
                    <a:pt x="1131134" y="2010179"/>
                  </a:cubicBezTo>
                  <a:cubicBezTo>
                    <a:pt x="1050769" y="1996050"/>
                    <a:pt x="994920" y="1918510"/>
                    <a:pt x="1008633" y="1840139"/>
                  </a:cubicBezTo>
                  <a:cubicBezTo>
                    <a:pt x="1025338" y="1744481"/>
                    <a:pt x="1192801" y="1634695"/>
                    <a:pt x="1292115" y="1654309"/>
                  </a:cubicBezTo>
                  <a:cubicBezTo>
                    <a:pt x="1370820" y="1669850"/>
                    <a:pt x="1422763" y="1747224"/>
                    <a:pt x="1409216" y="1828919"/>
                  </a:cubicBezTo>
                  <a:close/>
                  <a:moveTo>
                    <a:pt x="1014035" y="692412"/>
                  </a:moveTo>
                  <a:cubicBezTo>
                    <a:pt x="960098" y="681525"/>
                    <a:pt x="926771" y="630330"/>
                    <a:pt x="936246" y="573069"/>
                  </a:cubicBezTo>
                  <a:cubicBezTo>
                    <a:pt x="950208" y="488464"/>
                    <a:pt x="1048192" y="410010"/>
                    <a:pt x="1121079" y="425136"/>
                  </a:cubicBezTo>
                  <a:cubicBezTo>
                    <a:pt x="1185155" y="438433"/>
                    <a:pt x="1227291" y="499767"/>
                    <a:pt x="1217235" y="565007"/>
                  </a:cubicBezTo>
                  <a:cubicBezTo>
                    <a:pt x="1207595" y="627255"/>
                    <a:pt x="1081935" y="706125"/>
                    <a:pt x="1014118" y="692412"/>
                  </a:cubicBezTo>
                  <a:close/>
                  <a:moveTo>
                    <a:pt x="825296" y="264903"/>
                  </a:moveTo>
                  <a:cubicBezTo>
                    <a:pt x="744016" y="251439"/>
                    <a:pt x="687170" y="183540"/>
                    <a:pt x="700550" y="115889"/>
                  </a:cubicBezTo>
                  <a:cubicBezTo>
                    <a:pt x="714264" y="46909"/>
                    <a:pt x="815988" y="-12513"/>
                    <a:pt x="895190" y="2280"/>
                  </a:cubicBezTo>
                  <a:cubicBezTo>
                    <a:pt x="957356" y="13915"/>
                    <a:pt x="994089" y="67354"/>
                    <a:pt x="982620" y="129436"/>
                  </a:cubicBezTo>
                  <a:cubicBezTo>
                    <a:pt x="966164" y="218777"/>
                    <a:pt x="898514" y="277036"/>
                    <a:pt x="825296" y="264903"/>
                  </a:cubicBezTo>
                  <a:close/>
                  <a:moveTo>
                    <a:pt x="742769" y="607891"/>
                  </a:moveTo>
                  <a:cubicBezTo>
                    <a:pt x="728392" y="694241"/>
                    <a:pt x="612539" y="777764"/>
                    <a:pt x="524443" y="765381"/>
                  </a:cubicBezTo>
                  <a:cubicBezTo>
                    <a:pt x="448317" y="754660"/>
                    <a:pt x="410169" y="691082"/>
                    <a:pt x="425794" y="601076"/>
                  </a:cubicBezTo>
                  <a:cubicBezTo>
                    <a:pt x="442748" y="503673"/>
                    <a:pt x="535331" y="432366"/>
                    <a:pt x="622678" y="449569"/>
                  </a:cubicBezTo>
                  <a:cubicBezTo>
                    <a:pt x="697559" y="464280"/>
                    <a:pt x="754238" y="538994"/>
                    <a:pt x="742769" y="607891"/>
                  </a:cubicBezTo>
                  <a:close/>
                  <a:moveTo>
                    <a:pt x="199075" y="324824"/>
                  </a:moveTo>
                  <a:cubicBezTo>
                    <a:pt x="138821" y="315516"/>
                    <a:pt x="91282" y="258503"/>
                    <a:pt x="97184" y="202738"/>
                  </a:cubicBezTo>
                  <a:cubicBezTo>
                    <a:pt x="104081" y="137996"/>
                    <a:pt x="179045" y="88879"/>
                    <a:pt x="249521" y="102841"/>
                  </a:cubicBezTo>
                  <a:cubicBezTo>
                    <a:pt x="311603" y="115141"/>
                    <a:pt x="354404" y="172819"/>
                    <a:pt x="342852" y="228667"/>
                  </a:cubicBezTo>
                  <a:cubicBezTo>
                    <a:pt x="330635" y="287757"/>
                    <a:pt x="260907" y="334381"/>
                    <a:pt x="199075" y="324824"/>
                  </a:cubicBezTo>
                  <a:close/>
                  <a:moveTo>
                    <a:pt x="202398" y="2536670"/>
                  </a:moveTo>
                  <a:cubicBezTo>
                    <a:pt x="260159" y="2554871"/>
                    <a:pt x="288333" y="2604071"/>
                    <a:pt x="273623" y="2660668"/>
                  </a:cubicBezTo>
                  <a:cubicBezTo>
                    <a:pt x="256502" y="2726573"/>
                    <a:pt x="143558" y="2796052"/>
                    <a:pt x="77736" y="2781092"/>
                  </a:cubicBezTo>
                  <a:cubicBezTo>
                    <a:pt x="16153" y="2767047"/>
                    <a:pt x="-13767" y="2710284"/>
                    <a:pt x="6096" y="2645459"/>
                  </a:cubicBezTo>
                  <a:cubicBezTo>
                    <a:pt x="30697" y="2565426"/>
                    <a:pt x="126022" y="2512569"/>
                    <a:pt x="202315" y="2536670"/>
                  </a:cubicBezTo>
                  <a:close/>
                  <a:moveTo>
                    <a:pt x="251848" y="1238517"/>
                  </a:moveTo>
                  <a:cubicBezTo>
                    <a:pt x="263732" y="1168208"/>
                    <a:pt x="393714" y="1080611"/>
                    <a:pt x="465353" y="1094407"/>
                  </a:cubicBezTo>
                  <a:cubicBezTo>
                    <a:pt x="529596" y="1106874"/>
                    <a:pt x="563422" y="1166213"/>
                    <a:pt x="548295" y="1240097"/>
                  </a:cubicBezTo>
                  <a:cubicBezTo>
                    <a:pt x="529929" y="1329604"/>
                    <a:pt x="424215" y="1396423"/>
                    <a:pt x="337201" y="1373569"/>
                  </a:cubicBezTo>
                  <a:cubicBezTo>
                    <a:pt x="281850" y="1359025"/>
                    <a:pt x="242124" y="1296195"/>
                    <a:pt x="251931" y="1238517"/>
                  </a:cubicBezTo>
                  <a:close/>
                  <a:moveTo>
                    <a:pt x="631155" y="1994471"/>
                  </a:moveTo>
                  <a:cubicBezTo>
                    <a:pt x="697143" y="2005109"/>
                    <a:pt x="739694" y="2062786"/>
                    <a:pt x="730719" y="2129689"/>
                  </a:cubicBezTo>
                  <a:cubicBezTo>
                    <a:pt x="718419" y="2221856"/>
                    <a:pt x="590099" y="2314522"/>
                    <a:pt x="494026" y="2300643"/>
                  </a:cubicBezTo>
                  <a:cubicBezTo>
                    <a:pt x="424630" y="2290586"/>
                    <a:pt x="385902" y="2238228"/>
                    <a:pt x="395127" y="2167087"/>
                  </a:cubicBezTo>
                  <a:cubicBezTo>
                    <a:pt x="406762" y="2077497"/>
                    <a:pt x="540151" y="1979927"/>
                    <a:pt x="631072" y="1994471"/>
                  </a:cubicBezTo>
                  <a:close/>
                  <a:moveTo>
                    <a:pt x="1051933" y="1045540"/>
                  </a:moveTo>
                  <a:cubicBezTo>
                    <a:pt x="1140692" y="1065818"/>
                    <a:pt x="1181499" y="1128482"/>
                    <a:pt x="1163049" y="1216161"/>
                  </a:cubicBezTo>
                  <a:cubicBezTo>
                    <a:pt x="1135706" y="1345727"/>
                    <a:pt x="1003730" y="1449446"/>
                    <a:pt x="893445" y="1428171"/>
                  </a:cubicBezTo>
                  <a:cubicBezTo>
                    <a:pt x="804186" y="1410967"/>
                    <a:pt x="760721" y="1332347"/>
                    <a:pt x="782412" y="1227381"/>
                  </a:cubicBezTo>
                  <a:cubicBezTo>
                    <a:pt x="807594" y="1105461"/>
                    <a:pt x="935664" y="1019028"/>
                    <a:pt x="1051933" y="1045623"/>
                  </a:cubicBezTo>
                  <a:close/>
                  <a:moveTo>
                    <a:pt x="1259538" y="2103260"/>
                  </a:moveTo>
                  <a:cubicBezTo>
                    <a:pt x="1321286" y="2116890"/>
                    <a:pt x="1350707" y="2173071"/>
                    <a:pt x="1336745" y="2250778"/>
                  </a:cubicBezTo>
                  <a:cubicBezTo>
                    <a:pt x="1320123" y="2343360"/>
                    <a:pt x="1266685" y="2400788"/>
                    <a:pt x="1203273" y="2393973"/>
                  </a:cubicBezTo>
                  <a:cubicBezTo>
                    <a:pt x="1140609" y="2387241"/>
                    <a:pt x="1085342" y="2303053"/>
                    <a:pt x="1095315" y="2229585"/>
                  </a:cubicBezTo>
                  <a:cubicBezTo>
                    <a:pt x="1106037" y="2150798"/>
                    <a:pt x="1188313" y="2087470"/>
                    <a:pt x="1259454" y="210317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6" name="Google Shape;26;p2"/>
            <p:cNvSpPr/>
            <p:nvPr/>
          </p:nvSpPr>
          <p:spPr>
            <a:xfrm rot="-8917503">
              <a:off x="-1279171" y="-794154"/>
              <a:ext cx="2250954" cy="2042026"/>
            </a:xfrm>
            <a:custGeom>
              <a:avLst/>
              <a:gdLst/>
              <a:ahLst/>
              <a:cxnLst/>
              <a:rect l="l" t="t" r="r" b="b"/>
              <a:pathLst>
                <a:path w="489323" h="443243" extrusionOk="0">
                  <a:moveTo>
                    <a:pt x="262611" y="8427"/>
                  </a:moveTo>
                  <a:cubicBezTo>
                    <a:pt x="235008" y="-1557"/>
                    <a:pt x="205057" y="-3319"/>
                    <a:pt x="177455" y="6665"/>
                  </a:cubicBezTo>
                  <a:cubicBezTo>
                    <a:pt x="131646" y="23696"/>
                    <a:pt x="92886" y="58346"/>
                    <a:pt x="72918" y="102979"/>
                  </a:cubicBezTo>
                  <a:cubicBezTo>
                    <a:pt x="67633" y="115312"/>
                    <a:pt x="63522" y="128820"/>
                    <a:pt x="67633" y="141153"/>
                  </a:cubicBezTo>
                  <a:cubicBezTo>
                    <a:pt x="78791" y="175802"/>
                    <a:pt x="142218" y="183437"/>
                    <a:pt x="119901" y="227483"/>
                  </a:cubicBezTo>
                  <a:cubicBezTo>
                    <a:pt x="114028" y="239816"/>
                    <a:pt x="101108" y="246864"/>
                    <a:pt x="87600" y="248038"/>
                  </a:cubicBezTo>
                  <a:cubicBezTo>
                    <a:pt x="40030" y="252149"/>
                    <a:pt x="1857" y="295608"/>
                    <a:pt x="95" y="342004"/>
                  </a:cubicBezTo>
                  <a:cubicBezTo>
                    <a:pt x="-1667" y="380764"/>
                    <a:pt x="21237" y="419525"/>
                    <a:pt x="56474" y="435969"/>
                  </a:cubicBezTo>
                  <a:cubicBezTo>
                    <a:pt x="66458" y="440667"/>
                    <a:pt x="77616" y="444191"/>
                    <a:pt x="88187" y="443016"/>
                  </a:cubicBezTo>
                  <a:cubicBezTo>
                    <a:pt x="122250" y="440080"/>
                    <a:pt x="140456" y="400732"/>
                    <a:pt x="170994" y="386050"/>
                  </a:cubicBezTo>
                  <a:cubicBezTo>
                    <a:pt x="220913" y="361971"/>
                    <a:pt x="274944" y="408954"/>
                    <a:pt x="329561" y="418938"/>
                  </a:cubicBezTo>
                  <a:cubicBezTo>
                    <a:pt x="378305" y="427747"/>
                    <a:pt x="431161" y="404256"/>
                    <a:pt x="456414" y="361384"/>
                  </a:cubicBezTo>
                  <a:cubicBezTo>
                    <a:pt x="481667" y="319100"/>
                    <a:pt x="477556" y="260959"/>
                    <a:pt x="445843" y="222785"/>
                  </a:cubicBezTo>
                  <a:cubicBezTo>
                    <a:pt x="440557" y="216325"/>
                    <a:pt x="434097" y="209865"/>
                    <a:pt x="431161" y="201643"/>
                  </a:cubicBezTo>
                  <a:cubicBezTo>
                    <a:pt x="425875" y="185199"/>
                    <a:pt x="436447" y="168168"/>
                    <a:pt x="447018" y="154073"/>
                  </a:cubicBezTo>
                  <a:cubicBezTo>
                    <a:pt x="472271" y="121772"/>
                    <a:pt x="502222" y="82424"/>
                    <a:pt x="483429" y="43664"/>
                  </a:cubicBezTo>
                  <a:cubicBezTo>
                    <a:pt x="475207" y="27220"/>
                    <a:pt x="460525" y="15474"/>
                    <a:pt x="442906" y="10189"/>
                  </a:cubicBezTo>
                  <a:cubicBezTo>
                    <a:pt x="401210" y="-3319"/>
                    <a:pt x="360687" y="10189"/>
                    <a:pt x="318990" y="13712"/>
                  </a:cubicBezTo>
                  <a:cubicBezTo>
                    <a:pt x="299609" y="16061"/>
                    <a:pt x="278467" y="14300"/>
                    <a:pt x="262611" y="8427"/>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6963100" y="4181252"/>
              <a:ext cx="3144120" cy="1707864"/>
            </a:xfrm>
            <a:custGeom>
              <a:avLst/>
              <a:gdLst/>
              <a:ahLst/>
              <a:cxnLst/>
              <a:rect l="l" t="t" r="r" b="b"/>
              <a:pathLst>
                <a:path w="735897" h="399734" extrusionOk="0">
                  <a:moveTo>
                    <a:pt x="306344" y="359207"/>
                  </a:moveTo>
                  <a:cubicBezTo>
                    <a:pt x="272869" y="352747"/>
                    <a:pt x="239394" y="347461"/>
                    <a:pt x="205332" y="345112"/>
                  </a:cubicBezTo>
                  <a:cubicBezTo>
                    <a:pt x="166571" y="342175"/>
                    <a:pt x="127223" y="341588"/>
                    <a:pt x="89637" y="329843"/>
                  </a:cubicBezTo>
                  <a:cubicBezTo>
                    <a:pt x="52638" y="318097"/>
                    <a:pt x="17401" y="292844"/>
                    <a:pt x="5068" y="255845"/>
                  </a:cubicBezTo>
                  <a:cubicBezTo>
                    <a:pt x="-1979" y="235290"/>
                    <a:pt x="-804" y="212386"/>
                    <a:pt x="3306" y="190656"/>
                  </a:cubicBezTo>
                  <a:cubicBezTo>
                    <a:pt x="8005" y="165991"/>
                    <a:pt x="19163" y="140150"/>
                    <a:pt x="42067" y="129579"/>
                  </a:cubicBezTo>
                  <a:cubicBezTo>
                    <a:pt x="52638" y="124881"/>
                    <a:pt x="64384" y="123119"/>
                    <a:pt x="75542" y="123706"/>
                  </a:cubicBezTo>
                  <a:cubicBezTo>
                    <a:pt x="119589" y="124881"/>
                    <a:pt x="160111" y="146610"/>
                    <a:pt x="200046" y="164229"/>
                  </a:cubicBezTo>
                  <a:cubicBezTo>
                    <a:pt x="239982" y="181847"/>
                    <a:pt x="285202" y="197704"/>
                    <a:pt x="327486" y="185371"/>
                  </a:cubicBezTo>
                  <a:cubicBezTo>
                    <a:pt x="359787" y="175974"/>
                    <a:pt x="385040" y="152483"/>
                    <a:pt x="409706" y="130166"/>
                  </a:cubicBezTo>
                  <a:cubicBezTo>
                    <a:pt x="443769" y="100215"/>
                    <a:pt x="479006" y="71438"/>
                    <a:pt x="516005" y="44423"/>
                  </a:cubicBezTo>
                  <a:cubicBezTo>
                    <a:pt x="542433" y="25630"/>
                    <a:pt x="570035" y="6837"/>
                    <a:pt x="602335" y="1551"/>
                  </a:cubicBezTo>
                  <a:cubicBezTo>
                    <a:pt x="639921" y="-4909"/>
                    <a:pt x="679856" y="9186"/>
                    <a:pt x="705697" y="36788"/>
                  </a:cubicBezTo>
                  <a:cubicBezTo>
                    <a:pt x="723316" y="55581"/>
                    <a:pt x="733300" y="80834"/>
                    <a:pt x="735648" y="106675"/>
                  </a:cubicBezTo>
                  <a:cubicBezTo>
                    <a:pt x="737998" y="137801"/>
                    <a:pt x="723316" y="159531"/>
                    <a:pt x="708633" y="185958"/>
                  </a:cubicBezTo>
                  <a:cubicBezTo>
                    <a:pt x="683381" y="233528"/>
                    <a:pt x="651080" y="277574"/>
                    <a:pt x="612907" y="315748"/>
                  </a:cubicBezTo>
                  <a:cubicBezTo>
                    <a:pt x="578844" y="350398"/>
                    <a:pt x="530687" y="400317"/>
                    <a:pt x="479006" y="399729"/>
                  </a:cubicBezTo>
                  <a:cubicBezTo>
                    <a:pt x="449642" y="399142"/>
                    <a:pt x="421452" y="389158"/>
                    <a:pt x="393850" y="380349"/>
                  </a:cubicBezTo>
                  <a:cubicBezTo>
                    <a:pt x="365073" y="372127"/>
                    <a:pt x="335708" y="365080"/>
                    <a:pt x="306344" y="35920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8" name="Google Shape;28;p2"/>
            <p:cNvGrpSpPr/>
            <p:nvPr/>
          </p:nvGrpSpPr>
          <p:grpSpPr>
            <a:xfrm>
              <a:off x="118827" y="3618085"/>
              <a:ext cx="415574" cy="423312"/>
              <a:chOff x="118827" y="3618085"/>
              <a:chExt cx="415574" cy="423312"/>
            </a:xfrm>
          </p:grpSpPr>
          <p:grpSp>
            <p:nvGrpSpPr>
              <p:cNvPr id="29" name="Google Shape;29;p2"/>
              <p:cNvGrpSpPr/>
              <p:nvPr/>
            </p:nvGrpSpPr>
            <p:grpSpPr>
              <a:xfrm rot="7585199">
                <a:off x="167471" y="3688936"/>
                <a:ext cx="318285" cy="281610"/>
                <a:chOff x="18" y="3827637"/>
                <a:chExt cx="1262297" cy="1116844"/>
              </a:xfrm>
            </p:grpSpPr>
            <p:sp>
              <p:nvSpPr>
                <p:cNvPr id="30" name="Google Shape;30;p2"/>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1" name="Google Shape;31;p2"/>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2" name="Google Shape;32;p2"/>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3" name="Google Shape;33;p2"/>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4" name="Google Shape;34;p2"/>
              <p:cNvGrpSpPr/>
              <p:nvPr/>
            </p:nvGrpSpPr>
            <p:grpSpPr>
              <a:xfrm rot="7585199">
                <a:off x="167471" y="3688936"/>
                <a:ext cx="318285" cy="281610"/>
                <a:chOff x="18" y="3827637"/>
                <a:chExt cx="1262297" cy="1116844"/>
              </a:xfrm>
            </p:grpSpPr>
            <p:sp>
              <p:nvSpPr>
                <p:cNvPr id="35" name="Google Shape;35;p2"/>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6" name="Google Shape;36;p2"/>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7" name="Google Shape;37;p2"/>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8" name="Google Shape;38;p2"/>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39" name="Google Shape;39;p2"/>
            <p:cNvSpPr/>
            <p:nvPr/>
          </p:nvSpPr>
          <p:spPr>
            <a:xfrm>
              <a:off x="-445153" y="4284976"/>
              <a:ext cx="1384905" cy="1282245"/>
            </a:xfrm>
            <a:custGeom>
              <a:avLst/>
              <a:gdLst/>
              <a:ahLst/>
              <a:cxnLst/>
              <a:rect l="l" t="t" r="r" b="b"/>
              <a:pathLst>
                <a:path w="553962" h="512898" extrusionOk="0">
                  <a:moveTo>
                    <a:pt x="539985" y="179709"/>
                  </a:moveTo>
                  <a:cubicBezTo>
                    <a:pt x="536461" y="171486"/>
                    <a:pt x="532350" y="163265"/>
                    <a:pt x="527652" y="155043"/>
                  </a:cubicBezTo>
                  <a:cubicBezTo>
                    <a:pt x="500637" y="106298"/>
                    <a:pt x="451305" y="73998"/>
                    <a:pt x="399037" y="54030"/>
                  </a:cubicBezTo>
                  <a:cubicBezTo>
                    <a:pt x="346768" y="34062"/>
                    <a:pt x="291564" y="24666"/>
                    <a:pt x="237534" y="11746"/>
                  </a:cubicBezTo>
                  <a:cubicBezTo>
                    <a:pt x="214630" y="6460"/>
                    <a:pt x="191138" y="0"/>
                    <a:pt x="167647" y="0"/>
                  </a:cubicBezTo>
                  <a:cubicBezTo>
                    <a:pt x="118316" y="587"/>
                    <a:pt x="71920" y="29951"/>
                    <a:pt x="43143" y="70474"/>
                  </a:cubicBezTo>
                  <a:cubicBezTo>
                    <a:pt x="14366" y="110996"/>
                    <a:pt x="2620" y="160915"/>
                    <a:pt x="271" y="210834"/>
                  </a:cubicBezTo>
                  <a:cubicBezTo>
                    <a:pt x="-1490" y="255468"/>
                    <a:pt x="4970" y="301863"/>
                    <a:pt x="30223" y="338275"/>
                  </a:cubicBezTo>
                  <a:cubicBezTo>
                    <a:pt x="43730" y="357655"/>
                    <a:pt x="61349" y="374099"/>
                    <a:pt x="78967" y="389956"/>
                  </a:cubicBezTo>
                  <a:cubicBezTo>
                    <a:pt x="106570" y="414622"/>
                    <a:pt x="134172" y="439288"/>
                    <a:pt x="161774" y="463954"/>
                  </a:cubicBezTo>
                  <a:cubicBezTo>
                    <a:pt x="176456" y="477461"/>
                    <a:pt x="191726" y="490969"/>
                    <a:pt x="209932" y="499778"/>
                  </a:cubicBezTo>
                  <a:cubicBezTo>
                    <a:pt x="268660" y="529142"/>
                    <a:pt x="357340" y="505651"/>
                    <a:pt x="403735" y="464541"/>
                  </a:cubicBezTo>
                  <a:cubicBezTo>
                    <a:pt x="414894" y="454557"/>
                    <a:pt x="426639" y="445748"/>
                    <a:pt x="438385" y="436939"/>
                  </a:cubicBezTo>
                  <a:cubicBezTo>
                    <a:pt x="461289" y="419908"/>
                    <a:pt x="484780" y="403463"/>
                    <a:pt x="502986" y="381147"/>
                  </a:cubicBezTo>
                  <a:cubicBezTo>
                    <a:pt x="518255" y="362353"/>
                    <a:pt x="530588" y="341211"/>
                    <a:pt x="538810" y="317720"/>
                  </a:cubicBezTo>
                  <a:cubicBezTo>
                    <a:pt x="557603" y="264865"/>
                    <a:pt x="559952" y="225517"/>
                    <a:pt x="539985" y="17970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0" name="Google Shape;40;p2"/>
            <p:cNvGrpSpPr/>
            <p:nvPr/>
          </p:nvGrpSpPr>
          <p:grpSpPr>
            <a:xfrm rot="-2298972">
              <a:off x="1264963" y="4531885"/>
              <a:ext cx="375755" cy="347192"/>
              <a:chOff x="5610882" y="866107"/>
              <a:chExt cx="375756" cy="347192"/>
            </a:xfrm>
          </p:grpSpPr>
          <p:sp>
            <p:nvSpPr>
              <p:cNvPr id="41" name="Google Shape;41;p2"/>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2" name="Google Shape;42;p2"/>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3" name="Google Shape;43;p2"/>
            <p:cNvGrpSpPr/>
            <p:nvPr/>
          </p:nvGrpSpPr>
          <p:grpSpPr>
            <a:xfrm>
              <a:off x="8527178" y="3839137"/>
              <a:ext cx="445399" cy="445841"/>
              <a:chOff x="1195503" y="86237"/>
              <a:chExt cx="445399" cy="445841"/>
            </a:xfrm>
          </p:grpSpPr>
          <p:sp>
            <p:nvSpPr>
              <p:cNvPr id="44" name="Google Shape;44;p2"/>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5" name="Google Shape;45;p2"/>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46" name="Google Shape;46;p2"/>
          <p:cNvSpPr txBox="1">
            <a:spLocks noGrp="1"/>
          </p:cNvSpPr>
          <p:nvPr>
            <p:ph type="ctrTitle"/>
          </p:nvPr>
        </p:nvSpPr>
        <p:spPr>
          <a:xfrm>
            <a:off x="720000" y="1213300"/>
            <a:ext cx="4854900" cy="2828100"/>
          </a:xfrm>
          <a:prstGeom prst="rect">
            <a:avLst/>
          </a:prstGeom>
        </p:spPr>
        <p:txBody>
          <a:bodyPr spcFirstLastPara="1" wrap="square" lIns="92475" tIns="92475" rIns="92475" bIns="92475" anchor="t" anchorCtr="0">
            <a:noAutofit/>
          </a:bodyPr>
          <a:lstStyle>
            <a:lvl1pPr lvl="0">
              <a:lnSpc>
                <a:spcPct val="100000"/>
              </a:lnSpc>
              <a:spcBef>
                <a:spcPts val="0"/>
              </a:spcBef>
              <a:spcAft>
                <a:spcPts val="0"/>
              </a:spcAft>
              <a:buClr>
                <a:srgbClr val="191919"/>
              </a:buClr>
              <a:buSzPts val="5300"/>
              <a:buNone/>
              <a:defRPr sz="5500" b="1"/>
            </a:lvl1pPr>
            <a:lvl2pPr lvl="1" algn="ctr">
              <a:spcBef>
                <a:spcPts val="0"/>
              </a:spcBef>
              <a:spcAft>
                <a:spcPts val="0"/>
              </a:spcAft>
              <a:buClr>
                <a:srgbClr val="191919"/>
              </a:buClr>
              <a:buSzPts val="5300"/>
              <a:buNone/>
              <a:defRPr sz="5300">
                <a:solidFill>
                  <a:srgbClr val="191919"/>
                </a:solidFill>
              </a:defRPr>
            </a:lvl2pPr>
            <a:lvl3pPr lvl="2" algn="ctr">
              <a:spcBef>
                <a:spcPts val="0"/>
              </a:spcBef>
              <a:spcAft>
                <a:spcPts val="0"/>
              </a:spcAft>
              <a:buClr>
                <a:srgbClr val="191919"/>
              </a:buClr>
              <a:buSzPts val="5300"/>
              <a:buNone/>
              <a:defRPr sz="5300">
                <a:solidFill>
                  <a:srgbClr val="191919"/>
                </a:solidFill>
              </a:defRPr>
            </a:lvl3pPr>
            <a:lvl4pPr lvl="3" algn="ctr">
              <a:spcBef>
                <a:spcPts val="0"/>
              </a:spcBef>
              <a:spcAft>
                <a:spcPts val="0"/>
              </a:spcAft>
              <a:buClr>
                <a:srgbClr val="191919"/>
              </a:buClr>
              <a:buSzPts val="5300"/>
              <a:buNone/>
              <a:defRPr sz="5300">
                <a:solidFill>
                  <a:srgbClr val="191919"/>
                </a:solidFill>
              </a:defRPr>
            </a:lvl4pPr>
            <a:lvl5pPr lvl="4" algn="ctr">
              <a:spcBef>
                <a:spcPts val="0"/>
              </a:spcBef>
              <a:spcAft>
                <a:spcPts val="0"/>
              </a:spcAft>
              <a:buClr>
                <a:srgbClr val="191919"/>
              </a:buClr>
              <a:buSzPts val="5300"/>
              <a:buNone/>
              <a:defRPr sz="5300">
                <a:solidFill>
                  <a:srgbClr val="191919"/>
                </a:solidFill>
              </a:defRPr>
            </a:lvl5pPr>
            <a:lvl6pPr lvl="5" algn="ctr">
              <a:spcBef>
                <a:spcPts val="0"/>
              </a:spcBef>
              <a:spcAft>
                <a:spcPts val="0"/>
              </a:spcAft>
              <a:buClr>
                <a:srgbClr val="191919"/>
              </a:buClr>
              <a:buSzPts val="5300"/>
              <a:buNone/>
              <a:defRPr sz="5300">
                <a:solidFill>
                  <a:srgbClr val="191919"/>
                </a:solidFill>
              </a:defRPr>
            </a:lvl6pPr>
            <a:lvl7pPr lvl="6" algn="ctr">
              <a:spcBef>
                <a:spcPts val="0"/>
              </a:spcBef>
              <a:spcAft>
                <a:spcPts val="0"/>
              </a:spcAft>
              <a:buClr>
                <a:srgbClr val="191919"/>
              </a:buClr>
              <a:buSzPts val="5300"/>
              <a:buNone/>
              <a:defRPr sz="5300">
                <a:solidFill>
                  <a:srgbClr val="191919"/>
                </a:solidFill>
              </a:defRPr>
            </a:lvl7pPr>
            <a:lvl8pPr lvl="7" algn="ctr">
              <a:spcBef>
                <a:spcPts val="0"/>
              </a:spcBef>
              <a:spcAft>
                <a:spcPts val="0"/>
              </a:spcAft>
              <a:buClr>
                <a:srgbClr val="191919"/>
              </a:buClr>
              <a:buSzPts val="5300"/>
              <a:buNone/>
              <a:defRPr sz="5300">
                <a:solidFill>
                  <a:srgbClr val="191919"/>
                </a:solidFill>
              </a:defRPr>
            </a:lvl8pPr>
            <a:lvl9pPr lvl="8" algn="ctr">
              <a:spcBef>
                <a:spcPts val="0"/>
              </a:spcBef>
              <a:spcAft>
                <a:spcPts val="0"/>
              </a:spcAft>
              <a:buClr>
                <a:srgbClr val="191919"/>
              </a:buClr>
              <a:buSzPts val="5300"/>
              <a:buNone/>
              <a:defRPr sz="53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38"/>
        <p:cNvGrpSpPr/>
        <p:nvPr/>
      </p:nvGrpSpPr>
      <p:grpSpPr>
        <a:xfrm>
          <a:off x="0" y="0"/>
          <a:ext cx="0" cy="0"/>
          <a:chOff x="0" y="0"/>
          <a:chExt cx="0" cy="0"/>
        </a:xfrm>
      </p:grpSpPr>
      <p:pic>
        <p:nvPicPr>
          <p:cNvPr id="339" name="Google Shape;339;p13"/>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340" name="Google Shape;340;p13"/>
          <p:cNvGrpSpPr/>
          <p:nvPr/>
        </p:nvGrpSpPr>
        <p:grpSpPr>
          <a:xfrm>
            <a:off x="-1222229" y="-1151342"/>
            <a:ext cx="12063040" cy="7381709"/>
            <a:chOff x="-1222229" y="-1151342"/>
            <a:chExt cx="12063040" cy="7381709"/>
          </a:xfrm>
        </p:grpSpPr>
        <p:sp>
          <p:nvSpPr>
            <p:cNvPr id="341" name="Google Shape;341;p13"/>
            <p:cNvSpPr/>
            <p:nvPr/>
          </p:nvSpPr>
          <p:spPr>
            <a:xfrm rot="1678768">
              <a:off x="8407166" y="4123107"/>
              <a:ext cx="2161265" cy="1699604"/>
            </a:xfrm>
            <a:custGeom>
              <a:avLst/>
              <a:gdLst/>
              <a:ahLst/>
              <a:cxnLst/>
              <a:rect l="l" t="t" r="r" b="b"/>
              <a:pathLst>
                <a:path w="518654" h="407866" extrusionOk="0">
                  <a:moveTo>
                    <a:pt x="296051" y="436"/>
                  </a:moveTo>
                  <a:cubicBezTo>
                    <a:pt x="231450" y="-151"/>
                    <a:pt x="166261" y="12182"/>
                    <a:pt x="106358" y="35673"/>
                  </a:cubicBezTo>
                  <a:cubicBezTo>
                    <a:pt x="82280" y="45070"/>
                    <a:pt x="58201" y="56816"/>
                    <a:pt x="41170" y="75609"/>
                  </a:cubicBezTo>
                  <a:cubicBezTo>
                    <a:pt x="24139" y="94402"/>
                    <a:pt x="14742" y="122591"/>
                    <a:pt x="23551" y="146670"/>
                  </a:cubicBezTo>
                  <a:cubicBezTo>
                    <a:pt x="34122" y="174860"/>
                    <a:pt x="67010" y="200700"/>
                    <a:pt x="52915" y="227715"/>
                  </a:cubicBezTo>
                  <a:cubicBezTo>
                    <a:pt x="47043" y="238873"/>
                    <a:pt x="33535" y="244746"/>
                    <a:pt x="23551" y="252381"/>
                  </a:cubicBezTo>
                  <a:cubicBezTo>
                    <a:pt x="-6987" y="277047"/>
                    <a:pt x="-6400" y="326966"/>
                    <a:pt x="17091" y="358092"/>
                  </a:cubicBezTo>
                  <a:cubicBezTo>
                    <a:pt x="40583" y="389218"/>
                    <a:pt x="80518" y="403900"/>
                    <a:pt x="119278" y="406836"/>
                  </a:cubicBezTo>
                  <a:cubicBezTo>
                    <a:pt x="158039" y="410360"/>
                    <a:pt x="196800" y="403900"/>
                    <a:pt x="236148" y="401551"/>
                  </a:cubicBezTo>
                  <a:cubicBezTo>
                    <a:pt x="326589" y="396265"/>
                    <a:pt x="428777" y="408598"/>
                    <a:pt x="496902" y="348108"/>
                  </a:cubicBezTo>
                  <a:cubicBezTo>
                    <a:pt x="508647" y="337537"/>
                    <a:pt x="519218" y="324029"/>
                    <a:pt x="518631" y="308173"/>
                  </a:cubicBezTo>
                  <a:cubicBezTo>
                    <a:pt x="517456" y="278809"/>
                    <a:pt x="481632" y="265888"/>
                    <a:pt x="452268" y="260603"/>
                  </a:cubicBezTo>
                  <a:cubicBezTo>
                    <a:pt x="426428" y="255905"/>
                    <a:pt x="400587" y="251794"/>
                    <a:pt x="374747" y="247095"/>
                  </a:cubicBezTo>
                  <a:cubicBezTo>
                    <a:pt x="350081" y="242984"/>
                    <a:pt x="320129" y="233001"/>
                    <a:pt x="317193" y="208335"/>
                  </a:cubicBezTo>
                  <a:cubicBezTo>
                    <a:pt x="313669" y="180145"/>
                    <a:pt x="348319" y="164289"/>
                    <a:pt x="375921" y="155479"/>
                  </a:cubicBezTo>
                  <a:cubicBezTo>
                    <a:pt x="400000" y="147257"/>
                    <a:pt x="423491" y="137273"/>
                    <a:pt x="445808" y="125528"/>
                  </a:cubicBezTo>
                  <a:cubicBezTo>
                    <a:pt x="465188" y="114957"/>
                    <a:pt x="486331" y="97925"/>
                    <a:pt x="482807" y="76783"/>
                  </a:cubicBezTo>
                  <a:cubicBezTo>
                    <a:pt x="479870" y="59165"/>
                    <a:pt x="461665" y="48594"/>
                    <a:pt x="445221" y="40959"/>
                  </a:cubicBezTo>
                  <a:cubicBezTo>
                    <a:pt x="392365" y="15118"/>
                    <a:pt x="337748" y="-3087"/>
                    <a:pt x="296051" y="436"/>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2" name="Google Shape;342;p13"/>
            <p:cNvSpPr/>
            <p:nvPr/>
          </p:nvSpPr>
          <p:spPr>
            <a:xfrm rot="6365003">
              <a:off x="-1308076" y="-582817"/>
              <a:ext cx="2417572" cy="1640327"/>
            </a:xfrm>
            <a:custGeom>
              <a:avLst/>
              <a:gdLst/>
              <a:ahLst/>
              <a:cxnLst/>
              <a:rect l="l" t="t" r="r" b="b"/>
              <a:pathLst>
                <a:path w="565194" h="383485" extrusionOk="0">
                  <a:moveTo>
                    <a:pt x="12974" y="238211"/>
                  </a:moveTo>
                  <a:cubicBezTo>
                    <a:pt x="2403" y="259354"/>
                    <a:pt x="-1708" y="283432"/>
                    <a:pt x="641" y="307511"/>
                  </a:cubicBezTo>
                  <a:cubicBezTo>
                    <a:pt x="1228" y="312796"/>
                    <a:pt x="1815" y="317495"/>
                    <a:pt x="2990" y="321018"/>
                  </a:cubicBezTo>
                  <a:cubicBezTo>
                    <a:pt x="19434" y="371525"/>
                    <a:pt x="84035" y="395016"/>
                    <a:pt x="134541" y="377985"/>
                  </a:cubicBezTo>
                  <a:cubicBezTo>
                    <a:pt x="177413" y="363890"/>
                    <a:pt x="211475" y="327479"/>
                    <a:pt x="256109" y="320431"/>
                  </a:cubicBezTo>
                  <a:cubicBezTo>
                    <a:pt x="313663" y="311034"/>
                    <a:pt x="369455" y="353319"/>
                    <a:pt x="427596" y="350383"/>
                  </a:cubicBezTo>
                  <a:cubicBezTo>
                    <a:pt x="489848" y="347446"/>
                    <a:pt x="539767" y="291067"/>
                    <a:pt x="556211" y="230577"/>
                  </a:cubicBezTo>
                  <a:cubicBezTo>
                    <a:pt x="572655" y="170087"/>
                    <a:pt x="563258" y="106073"/>
                    <a:pt x="553862" y="44408"/>
                  </a:cubicBezTo>
                  <a:cubicBezTo>
                    <a:pt x="552100" y="32075"/>
                    <a:pt x="549751" y="18568"/>
                    <a:pt x="539767" y="10346"/>
                  </a:cubicBezTo>
                  <a:cubicBezTo>
                    <a:pt x="533307" y="5060"/>
                    <a:pt x="525085" y="3298"/>
                    <a:pt x="516863" y="2711"/>
                  </a:cubicBezTo>
                  <a:cubicBezTo>
                    <a:pt x="468118" y="362"/>
                    <a:pt x="429357" y="43821"/>
                    <a:pt x="381200" y="52630"/>
                  </a:cubicBezTo>
                  <a:cubicBezTo>
                    <a:pt x="337741" y="60265"/>
                    <a:pt x="295457" y="38535"/>
                    <a:pt x="254347" y="23266"/>
                  </a:cubicBezTo>
                  <a:cubicBezTo>
                    <a:pt x="223221" y="12107"/>
                    <a:pt x="190333" y="4473"/>
                    <a:pt x="157445" y="949"/>
                  </a:cubicBezTo>
                  <a:cubicBezTo>
                    <a:pt x="117510" y="-3162"/>
                    <a:pt x="56433" y="6235"/>
                    <a:pt x="34703" y="26202"/>
                  </a:cubicBezTo>
                  <a:cubicBezTo>
                    <a:pt x="14735" y="44408"/>
                    <a:pt x="12974" y="64963"/>
                    <a:pt x="20021" y="83756"/>
                  </a:cubicBezTo>
                  <a:cubicBezTo>
                    <a:pt x="38227" y="135437"/>
                    <a:pt x="36465" y="191229"/>
                    <a:pt x="12974" y="238211"/>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43" name="Google Shape;343;p13"/>
            <p:cNvGrpSpPr/>
            <p:nvPr/>
          </p:nvGrpSpPr>
          <p:grpSpPr>
            <a:xfrm rot="6201320">
              <a:off x="952391" y="134687"/>
              <a:ext cx="318366" cy="281681"/>
              <a:chOff x="6276992" y="250407"/>
              <a:chExt cx="318351" cy="281668"/>
            </a:xfrm>
          </p:grpSpPr>
          <p:grpSp>
            <p:nvGrpSpPr>
              <p:cNvPr id="344" name="Google Shape;344;p13"/>
              <p:cNvGrpSpPr/>
              <p:nvPr/>
            </p:nvGrpSpPr>
            <p:grpSpPr>
              <a:xfrm>
                <a:off x="6276992" y="250407"/>
                <a:ext cx="318351" cy="281668"/>
                <a:chOff x="18" y="3827637"/>
                <a:chExt cx="1262297" cy="1116844"/>
              </a:xfrm>
            </p:grpSpPr>
            <p:sp>
              <p:nvSpPr>
                <p:cNvPr id="345" name="Google Shape;345;p13"/>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46" name="Google Shape;346;p13"/>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47" name="Google Shape;347;p13"/>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48" name="Google Shape;348;p13"/>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49" name="Google Shape;349;p13"/>
              <p:cNvGrpSpPr/>
              <p:nvPr/>
            </p:nvGrpSpPr>
            <p:grpSpPr>
              <a:xfrm>
                <a:off x="6276992" y="250407"/>
                <a:ext cx="318351" cy="281668"/>
                <a:chOff x="18" y="3827637"/>
                <a:chExt cx="1262297" cy="1116844"/>
              </a:xfrm>
            </p:grpSpPr>
            <p:sp>
              <p:nvSpPr>
                <p:cNvPr id="350" name="Google Shape;350;p13"/>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1" name="Google Shape;351;p13"/>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2" name="Google Shape;352;p13"/>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3" name="Google Shape;353;p13"/>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354" name="Google Shape;354;p13"/>
            <p:cNvGrpSpPr/>
            <p:nvPr/>
          </p:nvGrpSpPr>
          <p:grpSpPr>
            <a:xfrm rot="10800000">
              <a:off x="1271693" y="4725388"/>
              <a:ext cx="889980" cy="96678"/>
              <a:chOff x="1988543" y="435388"/>
              <a:chExt cx="889980" cy="96678"/>
            </a:xfrm>
          </p:grpSpPr>
          <p:sp>
            <p:nvSpPr>
              <p:cNvPr id="355" name="Google Shape;355;p13"/>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6" name="Google Shape;356;p13"/>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57" name="Google Shape;357;p13"/>
            <p:cNvGrpSpPr/>
            <p:nvPr/>
          </p:nvGrpSpPr>
          <p:grpSpPr>
            <a:xfrm>
              <a:off x="8517702" y="474848"/>
              <a:ext cx="415574" cy="423312"/>
              <a:chOff x="118827" y="3618085"/>
              <a:chExt cx="415574" cy="423312"/>
            </a:xfrm>
          </p:grpSpPr>
          <p:grpSp>
            <p:nvGrpSpPr>
              <p:cNvPr id="358" name="Google Shape;358;p13"/>
              <p:cNvGrpSpPr/>
              <p:nvPr/>
            </p:nvGrpSpPr>
            <p:grpSpPr>
              <a:xfrm rot="7585199">
                <a:off x="167471" y="3688936"/>
                <a:ext cx="318285" cy="281610"/>
                <a:chOff x="18" y="3827637"/>
                <a:chExt cx="1262297" cy="1116844"/>
              </a:xfrm>
            </p:grpSpPr>
            <p:sp>
              <p:nvSpPr>
                <p:cNvPr id="359" name="Google Shape;359;p13"/>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60" name="Google Shape;360;p13"/>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61" name="Google Shape;361;p13"/>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62" name="Google Shape;362;p13"/>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63" name="Google Shape;363;p13"/>
              <p:cNvGrpSpPr/>
              <p:nvPr/>
            </p:nvGrpSpPr>
            <p:grpSpPr>
              <a:xfrm rot="7585199">
                <a:off x="167471" y="3688936"/>
                <a:ext cx="318285" cy="281610"/>
                <a:chOff x="18" y="3827637"/>
                <a:chExt cx="1262297" cy="1116844"/>
              </a:xfrm>
            </p:grpSpPr>
            <p:sp>
              <p:nvSpPr>
                <p:cNvPr id="364" name="Google Shape;364;p13"/>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65" name="Google Shape;365;p13"/>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66" name="Google Shape;366;p13"/>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67" name="Google Shape;367;p13"/>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368" name="Google Shape;368;p13"/>
            <p:cNvGrpSpPr/>
            <p:nvPr/>
          </p:nvGrpSpPr>
          <p:grpSpPr>
            <a:xfrm rot="-1591136">
              <a:off x="8082754" y="52324"/>
              <a:ext cx="445406" cy="445848"/>
              <a:chOff x="1195503" y="86237"/>
              <a:chExt cx="445399" cy="445841"/>
            </a:xfrm>
          </p:grpSpPr>
          <p:sp>
            <p:nvSpPr>
              <p:cNvPr id="369" name="Google Shape;369;p1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70" name="Google Shape;370;p1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71" name="Google Shape;371;p13"/>
            <p:cNvGrpSpPr/>
            <p:nvPr/>
          </p:nvGrpSpPr>
          <p:grpSpPr>
            <a:xfrm>
              <a:off x="8604257" y="1129645"/>
              <a:ext cx="375756" cy="347192"/>
              <a:chOff x="5610882" y="866107"/>
              <a:chExt cx="375756" cy="347192"/>
            </a:xfrm>
          </p:grpSpPr>
          <p:sp>
            <p:nvSpPr>
              <p:cNvPr id="372" name="Google Shape;372;p1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73" name="Google Shape;373;p1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74" name="Google Shape;374;p13"/>
            <p:cNvGrpSpPr/>
            <p:nvPr/>
          </p:nvGrpSpPr>
          <p:grpSpPr>
            <a:xfrm rot="-2298972">
              <a:off x="532126" y="4600135"/>
              <a:ext cx="375755" cy="347192"/>
              <a:chOff x="5610882" y="866107"/>
              <a:chExt cx="375756" cy="347192"/>
            </a:xfrm>
          </p:grpSpPr>
          <p:sp>
            <p:nvSpPr>
              <p:cNvPr id="375" name="Google Shape;375;p1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76" name="Google Shape;376;p1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77" name="Google Shape;377;p13"/>
            <p:cNvGrpSpPr/>
            <p:nvPr/>
          </p:nvGrpSpPr>
          <p:grpSpPr>
            <a:xfrm>
              <a:off x="93403" y="4044737"/>
              <a:ext cx="445399" cy="445841"/>
              <a:chOff x="1195503" y="86237"/>
              <a:chExt cx="445399" cy="445841"/>
            </a:xfrm>
          </p:grpSpPr>
          <p:sp>
            <p:nvSpPr>
              <p:cNvPr id="378" name="Google Shape;378;p1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79" name="Google Shape;379;p1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380" name="Google Shape;380;p13"/>
          <p:cNvSpPr txBox="1">
            <a:spLocks noGrp="1"/>
          </p:cNvSpPr>
          <p:nvPr>
            <p:ph type="title"/>
          </p:nvPr>
        </p:nvSpPr>
        <p:spPr>
          <a:xfrm>
            <a:off x="720000" y="474850"/>
            <a:ext cx="7704000" cy="576000"/>
          </a:xfrm>
          <a:prstGeom prst="rect">
            <a:avLst/>
          </a:prstGeom>
        </p:spPr>
        <p:txBody>
          <a:bodyPr spcFirstLastPara="1" wrap="square" lIns="92475" tIns="92475" rIns="92475" bIns="92475" anchor="t" anchorCtr="0">
            <a:noAutofit/>
          </a:bodyPr>
          <a:lstStyle>
            <a:lvl1pPr lvl="0" algn="ctr">
              <a:spcBef>
                <a:spcPts val="0"/>
              </a:spcBef>
              <a:spcAft>
                <a:spcPts val="0"/>
              </a:spcAft>
              <a:buSzPts val="3000"/>
              <a:buNone/>
              <a:defRPr sz="3000" b="1"/>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81"/>
        <p:cNvGrpSpPr/>
        <p:nvPr/>
      </p:nvGrpSpPr>
      <p:grpSpPr>
        <a:xfrm>
          <a:off x="0" y="0"/>
          <a:ext cx="0" cy="0"/>
          <a:chOff x="0" y="0"/>
          <a:chExt cx="0" cy="0"/>
        </a:xfrm>
      </p:grpSpPr>
      <p:pic>
        <p:nvPicPr>
          <p:cNvPr id="382" name="Google Shape;382;p14"/>
          <p:cNvPicPr preferRelativeResize="0"/>
          <p:nvPr/>
        </p:nvPicPr>
        <p:blipFill>
          <a:blip r:embed="rId2">
            <a:alphaModFix amt="5000"/>
          </a:blip>
          <a:stretch>
            <a:fillRect/>
          </a:stretch>
        </p:blipFill>
        <p:spPr>
          <a:xfrm>
            <a:off x="7610" y="0"/>
            <a:ext cx="9136380" cy="5143500"/>
          </a:xfrm>
          <a:prstGeom prst="rect">
            <a:avLst/>
          </a:prstGeom>
          <a:noFill/>
          <a:ln>
            <a:noFill/>
          </a:ln>
        </p:spPr>
      </p:pic>
      <p:sp>
        <p:nvSpPr>
          <p:cNvPr id="383" name="Google Shape;383;p14"/>
          <p:cNvSpPr txBox="1">
            <a:spLocks noGrp="1"/>
          </p:cNvSpPr>
          <p:nvPr>
            <p:ph type="title"/>
          </p:nvPr>
        </p:nvSpPr>
        <p:spPr>
          <a:xfrm>
            <a:off x="720000" y="474850"/>
            <a:ext cx="7704000" cy="576000"/>
          </a:xfrm>
          <a:prstGeom prst="rect">
            <a:avLst/>
          </a:prstGeom>
        </p:spPr>
        <p:txBody>
          <a:bodyPr spcFirstLastPara="1" wrap="square" lIns="92475" tIns="92475" rIns="92475" bIns="92475" anchor="t" anchorCtr="0">
            <a:noAutofit/>
          </a:bodyPr>
          <a:lstStyle>
            <a:lvl1pPr lvl="0" algn="ctr">
              <a:spcBef>
                <a:spcPts val="0"/>
              </a:spcBef>
              <a:spcAft>
                <a:spcPts val="0"/>
              </a:spcAft>
              <a:buSzPts val="3000"/>
              <a:buNone/>
              <a:defRPr sz="3000" b="1"/>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grpSp>
        <p:nvGrpSpPr>
          <p:cNvPr id="384" name="Google Shape;384;p14"/>
          <p:cNvGrpSpPr/>
          <p:nvPr/>
        </p:nvGrpSpPr>
        <p:grpSpPr>
          <a:xfrm>
            <a:off x="-911550" y="-1169198"/>
            <a:ext cx="11525652" cy="7537322"/>
            <a:chOff x="-911550" y="-1169198"/>
            <a:chExt cx="11525652" cy="7537322"/>
          </a:xfrm>
        </p:grpSpPr>
        <p:sp>
          <p:nvSpPr>
            <p:cNvPr id="385" name="Google Shape;385;p14"/>
            <p:cNvSpPr/>
            <p:nvPr/>
          </p:nvSpPr>
          <p:spPr>
            <a:xfrm rot="1408706">
              <a:off x="8018447" y="3964673"/>
              <a:ext cx="1939130" cy="2104278"/>
            </a:xfrm>
            <a:custGeom>
              <a:avLst/>
              <a:gdLst/>
              <a:ahLst/>
              <a:cxnLst/>
              <a:rect l="l" t="t" r="r" b="b"/>
              <a:pathLst>
                <a:path w="379635" h="411967" extrusionOk="0">
                  <a:moveTo>
                    <a:pt x="132739" y="16526"/>
                  </a:moveTo>
                  <a:cubicBezTo>
                    <a:pt x="108660" y="27097"/>
                    <a:pt x="83407" y="38843"/>
                    <a:pt x="66963" y="59398"/>
                  </a:cubicBezTo>
                  <a:cubicBezTo>
                    <a:pt x="50519" y="79952"/>
                    <a:pt x="46408" y="112840"/>
                    <a:pt x="65201" y="131633"/>
                  </a:cubicBezTo>
                  <a:cubicBezTo>
                    <a:pt x="74010" y="140443"/>
                    <a:pt x="86343" y="144554"/>
                    <a:pt x="96914" y="151601"/>
                  </a:cubicBezTo>
                  <a:cubicBezTo>
                    <a:pt x="107485" y="158648"/>
                    <a:pt x="116882" y="170394"/>
                    <a:pt x="113358" y="182727"/>
                  </a:cubicBezTo>
                  <a:cubicBezTo>
                    <a:pt x="111596" y="190362"/>
                    <a:pt x="105136" y="196235"/>
                    <a:pt x="98676" y="200933"/>
                  </a:cubicBezTo>
                  <a:cubicBezTo>
                    <a:pt x="78121" y="218551"/>
                    <a:pt x="57566" y="235582"/>
                    <a:pt x="37011" y="253201"/>
                  </a:cubicBezTo>
                  <a:cubicBezTo>
                    <a:pt x="19393" y="268470"/>
                    <a:pt x="-575" y="286676"/>
                    <a:pt x="13" y="310167"/>
                  </a:cubicBezTo>
                  <a:cubicBezTo>
                    <a:pt x="13" y="321326"/>
                    <a:pt x="5298" y="332484"/>
                    <a:pt x="11171" y="341881"/>
                  </a:cubicBezTo>
                  <a:cubicBezTo>
                    <a:pt x="51694" y="408244"/>
                    <a:pt x="148595" y="432322"/>
                    <a:pt x="215546" y="392974"/>
                  </a:cubicBezTo>
                  <a:cubicBezTo>
                    <a:pt x="224942" y="387689"/>
                    <a:pt x="233751" y="380641"/>
                    <a:pt x="237275" y="370070"/>
                  </a:cubicBezTo>
                  <a:cubicBezTo>
                    <a:pt x="242561" y="353626"/>
                    <a:pt x="229640" y="337182"/>
                    <a:pt x="227879" y="319564"/>
                  </a:cubicBezTo>
                  <a:cubicBezTo>
                    <a:pt x="224942" y="293136"/>
                    <a:pt x="247259" y="270232"/>
                    <a:pt x="271338" y="258487"/>
                  </a:cubicBezTo>
                  <a:cubicBezTo>
                    <a:pt x="295416" y="246741"/>
                    <a:pt x="322431" y="241455"/>
                    <a:pt x="344161" y="226186"/>
                  </a:cubicBezTo>
                  <a:cubicBezTo>
                    <a:pt x="366477" y="210329"/>
                    <a:pt x="381747" y="183314"/>
                    <a:pt x="379398" y="155712"/>
                  </a:cubicBezTo>
                  <a:cubicBezTo>
                    <a:pt x="377636" y="128110"/>
                    <a:pt x="357081" y="102269"/>
                    <a:pt x="330066" y="97571"/>
                  </a:cubicBezTo>
                  <a:cubicBezTo>
                    <a:pt x="313622" y="94634"/>
                    <a:pt x="296591" y="98745"/>
                    <a:pt x="280147" y="99333"/>
                  </a:cubicBezTo>
                  <a:cubicBezTo>
                    <a:pt x="263703" y="99920"/>
                    <a:pt x="244322" y="94634"/>
                    <a:pt x="237275" y="79365"/>
                  </a:cubicBezTo>
                  <a:cubicBezTo>
                    <a:pt x="230815" y="65858"/>
                    <a:pt x="236101" y="49414"/>
                    <a:pt x="232577" y="35319"/>
                  </a:cubicBezTo>
                  <a:cubicBezTo>
                    <a:pt x="227879" y="14764"/>
                    <a:pt x="205562" y="1257"/>
                    <a:pt x="184420" y="82"/>
                  </a:cubicBezTo>
                  <a:cubicBezTo>
                    <a:pt x="164452" y="-1093"/>
                    <a:pt x="146246" y="10653"/>
                    <a:pt x="132739" y="16526"/>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6" name="Google Shape;386;p14"/>
            <p:cNvSpPr/>
            <p:nvPr/>
          </p:nvSpPr>
          <p:spPr>
            <a:xfrm rot="1387409">
              <a:off x="7029383" y="-559929"/>
              <a:ext cx="3418714" cy="1545607"/>
            </a:xfrm>
            <a:custGeom>
              <a:avLst/>
              <a:gdLst/>
              <a:ahLst/>
              <a:cxnLst/>
              <a:rect l="l" t="t" r="r" b="b"/>
              <a:pathLst>
                <a:path w="758518" h="300702" extrusionOk="0">
                  <a:moveTo>
                    <a:pt x="71981" y="59020"/>
                  </a:moveTo>
                  <a:cubicBezTo>
                    <a:pt x="30871" y="97194"/>
                    <a:pt x="-3779" y="149462"/>
                    <a:pt x="332" y="205254"/>
                  </a:cubicBezTo>
                  <a:cubicBezTo>
                    <a:pt x="4443" y="261633"/>
                    <a:pt x="60822" y="314489"/>
                    <a:pt x="114265" y="297457"/>
                  </a:cubicBezTo>
                  <a:cubicBezTo>
                    <a:pt x="167120" y="280426"/>
                    <a:pt x="197659" y="207603"/>
                    <a:pt x="252864" y="211714"/>
                  </a:cubicBezTo>
                  <a:cubicBezTo>
                    <a:pt x="288101" y="214651"/>
                    <a:pt x="311592" y="248713"/>
                    <a:pt x="343305" y="264570"/>
                  </a:cubicBezTo>
                  <a:cubicBezTo>
                    <a:pt x="383241" y="284537"/>
                    <a:pt x="436683" y="270442"/>
                    <a:pt x="461349" y="233444"/>
                  </a:cubicBezTo>
                  <a:cubicBezTo>
                    <a:pt x="473095" y="215825"/>
                    <a:pt x="480142" y="193508"/>
                    <a:pt x="498935" y="184112"/>
                  </a:cubicBezTo>
                  <a:cubicBezTo>
                    <a:pt x="517729" y="175303"/>
                    <a:pt x="540633" y="183525"/>
                    <a:pt x="556489" y="196445"/>
                  </a:cubicBezTo>
                  <a:cubicBezTo>
                    <a:pt x="572933" y="209365"/>
                    <a:pt x="585853" y="226396"/>
                    <a:pt x="603472" y="237555"/>
                  </a:cubicBezTo>
                  <a:cubicBezTo>
                    <a:pt x="654566" y="271030"/>
                    <a:pt x="731500" y="238729"/>
                    <a:pt x="752055" y="181175"/>
                  </a:cubicBezTo>
                  <a:cubicBezTo>
                    <a:pt x="772610" y="123622"/>
                    <a:pt x="742071" y="56084"/>
                    <a:pt x="689803" y="24371"/>
                  </a:cubicBezTo>
                  <a:cubicBezTo>
                    <a:pt x="637534" y="-7342"/>
                    <a:pt x="569997" y="-6168"/>
                    <a:pt x="513618" y="16736"/>
                  </a:cubicBezTo>
                  <a:cubicBezTo>
                    <a:pt x="478381" y="30831"/>
                    <a:pt x="445493" y="53148"/>
                    <a:pt x="407907" y="59020"/>
                  </a:cubicBezTo>
                  <a:cubicBezTo>
                    <a:pt x="340956" y="69592"/>
                    <a:pt x="278704" y="25545"/>
                    <a:pt x="211754" y="16736"/>
                  </a:cubicBezTo>
                  <a:cubicBezTo>
                    <a:pt x="157137" y="9689"/>
                    <a:pt x="102519" y="30831"/>
                    <a:pt x="71981" y="59020"/>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7" name="Google Shape;387;p14"/>
            <p:cNvSpPr/>
            <p:nvPr/>
          </p:nvSpPr>
          <p:spPr>
            <a:xfrm>
              <a:off x="-911550" y="1887882"/>
              <a:ext cx="1492496" cy="1510683"/>
            </a:xfrm>
            <a:custGeom>
              <a:avLst/>
              <a:gdLst/>
              <a:ahLst/>
              <a:cxnLst/>
              <a:rect l="l" t="t" r="r" b="b"/>
              <a:pathLst>
                <a:path w="470819" h="476556" extrusionOk="0">
                  <a:moveTo>
                    <a:pt x="126961" y="34152"/>
                  </a:moveTo>
                  <a:cubicBezTo>
                    <a:pt x="148103" y="13597"/>
                    <a:pt x="175705" y="1265"/>
                    <a:pt x="205069" y="90"/>
                  </a:cubicBezTo>
                  <a:cubicBezTo>
                    <a:pt x="250290" y="-1085"/>
                    <a:pt x="300209" y="9486"/>
                    <a:pt x="353065" y="18296"/>
                  </a:cubicBezTo>
                  <a:cubicBezTo>
                    <a:pt x="373620" y="21819"/>
                    <a:pt x="393000" y="32390"/>
                    <a:pt x="405333" y="49422"/>
                  </a:cubicBezTo>
                  <a:cubicBezTo>
                    <a:pt x="432348" y="86421"/>
                    <a:pt x="407682" y="122245"/>
                    <a:pt x="387715" y="153371"/>
                  </a:cubicBezTo>
                  <a:cubicBezTo>
                    <a:pt x="371858" y="178037"/>
                    <a:pt x="357176" y="209750"/>
                    <a:pt x="371271" y="235590"/>
                  </a:cubicBezTo>
                  <a:cubicBezTo>
                    <a:pt x="381842" y="254383"/>
                    <a:pt x="403571" y="263193"/>
                    <a:pt x="422364" y="273764"/>
                  </a:cubicBezTo>
                  <a:cubicBezTo>
                    <a:pt x="446443" y="287859"/>
                    <a:pt x="468172" y="310175"/>
                    <a:pt x="470521" y="337778"/>
                  </a:cubicBezTo>
                  <a:cubicBezTo>
                    <a:pt x="474045" y="372427"/>
                    <a:pt x="445855" y="403554"/>
                    <a:pt x="414142" y="417648"/>
                  </a:cubicBezTo>
                  <a:cubicBezTo>
                    <a:pt x="382429" y="431743"/>
                    <a:pt x="346605" y="433505"/>
                    <a:pt x="312542" y="439965"/>
                  </a:cubicBezTo>
                  <a:cubicBezTo>
                    <a:pt x="263798" y="449362"/>
                    <a:pt x="216815" y="468155"/>
                    <a:pt x="167483" y="474615"/>
                  </a:cubicBezTo>
                  <a:cubicBezTo>
                    <a:pt x="118151" y="481075"/>
                    <a:pt x="62947" y="472266"/>
                    <a:pt x="29472" y="435267"/>
                  </a:cubicBezTo>
                  <a:cubicBezTo>
                    <a:pt x="3631" y="405903"/>
                    <a:pt x="-4003" y="363618"/>
                    <a:pt x="1869" y="324857"/>
                  </a:cubicBezTo>
                  <a:cubicBezTo>
                    <a:pt x="8329" y="286097"/>
                    <a:pt x="26535" y="250860"/>
                    <a:pt x="47677" y="217385"/>
                  </a:cubicBezTo>
                  <a:cubicBezTo>
                    <a:pt x="64709" y="190957"/>
                    <a:pt x="83502" y="164529"/>
                    <a:pt x="87613" y="133403"/>
                  </a:cubicBezTo>
                  <a:cubicBezTo>
                    <a:pt x="88200" y="129292"/>
                    <a:pt x="88200" y="125181"/>
                    <a:pt x="88787" y="121070"/>
                  </a:cubicBezTo>
                  <a:cubicBezTo>
                    <a:pt x="89375" y="89944"/>
                    <a:pt x="101707" y="59993"/>
                    <a:pt x="124024" y="38263"/>
                  </a:cubicBezTo>
                  <a:lnTo>
                    <a:pt x="126961" y="3415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88" name="Google Shape;388;p14"/>
            <p:cNvGrpSpPr/>
            <p:nvPr/>
          </p:nvGrpSpPr>
          <p:grpSpPr>
            <a:xfrm rot="6201320">
              <a:off x="295066" y="918887"/>
              <a:ext cx="318366" cy="281681"/>
              <a:chOff x="6276992" y="250407"/>
              <a:chExt cx="318351" cy="281668"/>
            </a:xfrm>
          </p:grpSpPr>
          <p:grpSp>
            <p:nvGrpSpPr>
              <p:cNvPr id="389" name="Google Shape;389;p14"/>
              <p:cNvGrpSpPr/>
              <p:nvPr/>
            </p:nvGrpSpPr>
            <p:grpSpPr>
              <a:xfrm>
                <a:off x="6276992" y="250407"/>
                <a:ext cx="318351" cy="281668"/>
                <a:chOff x="18" y="3827637"/>
                <a:chExt cx="1262297" cy="1116844"/>
              </a:xfrm>
            </p:grpSpPr>
            <p:sp>
              <p:nvSpPr>
                <p:cNvPr id="390" name="Google Shape;390;p14"/>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91" name="Google Shape;391;p14"/>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92" name="Google Shape;392;p14"/>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93" name="Google Shape;393;p14"/>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94" name="Google Shape;394;p14"/>
              <p:cNvGrpSpPr/>
              <p:nvPr/>
            </p:nvGrpSpPr>
            <p:grpSpPr>
              <a:xfrm>
                <a:off x="6276992" y="250407"/>
                <a:ext cx="318351" cy="281668"/>
                <a:chOff x="18" y="3827637"/>
                <a:chExt cx="1262297" cy="1116844"/>
              </a:xfrm>
            </p:grpSpPr>
            <p:sp>
              <p:nvSpPr>
                <p:cNvPr id="395" name="Google Shape;395;p14"/>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96" name="Google Shape;396;p14"/>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97" name="Google Shape;397;p14"/>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98" name="Google Shape;398;p14"/>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399" name="Google Shape;399;p14"/>
            <p:cNvGrpSpPr/>
            <p:nvPr/>
          </p:nvGrpSpPr>
          <p:grpSpPr>
            <a:xfrm rot="10800000">
              <a:off x="2463268" y="4845163"/>
              <a:ext cx="889980" cy="96678"/>
              <a:chOff x="5498668" y="435388"/>
              <a:chExt cx="889980" cy="96678"/>
            </a:xfrm>
          </p:grpSpPr>
          <p:sp>
            <p:nvSpPr>
              <p:cNvPr id="400" name="Google Shape;400;p14"/>
              <p:cNvSpPr/>
              <p:nvPr/>
            </p:nvSpPr>
            <p:spPr>
              <a:xfrm>
                <a:off x="5498668"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01" name="Google Shape;401;p14"/>
              <p:cNvSpPr/>
              <p:nvPr/>
            </p:nvSpPr>
            <p:spPr>
              <a:xfrm>
                <a:off x="5498668"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02" name="Google Shape;402;p14"/>
            <p:cNvGrpSpPr/>
            <p:nvPr/>
          </p:nvGrpSpPr>
          <p:grpSpPr>
            <a:xfrm>
              <a:off x="371452" y="4540173"/>
              <a:ext cx="415574" cy="423312"/>
              <a:chOff x="118827" y="3618085"/>
              <a:chExt cx="415574" cy="423312"/>
            </a:xfrm>
          </p:grpSpPr>
          <p:grpSp>
            <p:nvGrpSpPr>
              <p:cNvPr id="403" name="Google Shape;403;p14"/>
              <p:cNvGrpSpPr/>
              <p:nvPr/>
            </p:nvGrpSpPr>
            <p:grpSpPr>
              <a:xfrm rot="7585199">
                <a:off x="167471" y="3688936"/>
                <a:ext cx="318285" cy="281610"/>
                <a:chOff x="18" y="3827637"/>
                <a:chExt cx="1262297" cy="1116844"/>
              </a:xfrm>
            </p:grpSpPr>
            <p:sp>
              <p:nvSpPr>
                <p:cNvPr id="404" name="Google Shape;404;p14"/>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05" name="Google Shape;405;p14"/>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06" name="Google Shape;406;p14"/>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07" name="Google Shape;407;p14"/>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08" name="Google Shape;408;p14"/>
              <p:cNvGrpSpPr/>
              <p:nvPr/>
            </p:nvGrpSpPr>
            <p:grpSpPr>
              <a:xfrm rot="7585199">
                <a:off x="167471" y="3688936"/>
                <a:ext cx="318285" cy="281610"/>
                <a:chOff x="18" y="3827637"/>
                <a:chExt cx="1262297" cy="1116844"/>
              </a:xfrm>
            </p:grpSpPr>
            <p:sp>
              <p:nvSpPr>
                <p:cNvPr id="409" name="Google Shape;409;p14"/>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0" name="Google Shape;410;p14"/>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1" name="Google Shape;411;p14"/>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2" name="Google Shape;412;p14"/>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413" name="Google Shape;413;p14"/>
            <p:cNvGrpSpPr/>
            <p:nvPr/>
          </p:nvGrpSpPr>
          <p:grpSpPr>
            <a:xfrm rot="-1591136">
              <a:off x="356554" y="224436"/>
              <a:ext cx="445406" cy="445848"/>
              <a:chOff x="1195503" y="86237"/>
              <a:chExt cx="445399" cy="445841"/>
            </a:xfrm>
          </p:grpSpPr>
          <p:sp>
            <p:nvSpPr>
              <p:cNvPr id="414" name="Google Shape;414;p14"/>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5" name="Google Shape;415;p14"/>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16" name="Google Shape;416;p14"/>
            <p:cNvGrpSpPr/>
            <p:nvPr/>
          </p:nvGrpSpPr>
          <p:grpSpPr>
            <a:xfrm>
              <a:off x="3699557" y="4719920"/>
              <a:ext cx="375756" cy="347192"/>
              <a:chOff x="2100757" y="866107"/>
              <a:chExt cx="375756" cy="347192"/>
            </a:xfrm>
          </p:grpSpPr>
          <p:sp>
            <p:nvSpPr>
              <p:cNvPr id="417" name="Google Shape;417;p14"/>
              <p:cNvSpPr/>
              <p:nvPr/>
            </p:nvSpPr>
            <p:spPr>
              <a:xfrm>
                <a:off x="2100757"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8" name="Google Shape;418;p14"/>
              <p:cNvSpPr/>
              <p:nvPr/>
            </p:nvSpPr>
            <p:spPr>
              <a:xfrm>
                <a:off x="2100757"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19" name="Google Shape;419;p14"/>
            <p:cNvGrpSpPr/>
            <p:nvPr/>
          </p:nvGrpSpPr>
          <p:grpSpPr>
            <a:xfrm rot="-2298972">
              <a:off x="6420451" y="113710"/>
              <a:ext cx="375755" cy="347192"/>
              <a:chOff x="5610882" y="866107"/>
              <a:chExt cx="375756" cy="347192"/>
            </a:xfrm>
          </p:grpSpPr>
          <p:sp>
            <p:nvSpPr>
              <p:cNvPr id="420" name="Google Shape;420;p14"/>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21" name="Google Shape;421;p14"/>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22" name="Google Shape;422;p14"/>
            <p:cNvGrpSpPr/>
            <p:nvPr/>
          </p:nvGrpSpPr>
          <p:grpSpPr>
            <a:xfrm>
              <a:off x="8515941" y="958612"/>
              <a:ext cx="445399" cy="445841"/>
              <a:chOff x="1195503" y="86237"/>
              <a:chExt cx="445399" cy="445841"/>
            </a:xfrm>
          </p:grpSpPr>
          <p:sp>
            <p:nvSpPr>
              <p:cNvPr id="423" name="Google Shape;423;p14"/>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24" name="Google Shape;424;p14"/>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425"/>
        <p:cNvGrpSpPr/>
        <p:nvPr/>
      </p:nvGrpSpPr>
      <p:grpSpPr>
        <a:xfrm>
          <a:off x="0" y="0"/>
          <a:ext cx="0" cy="0"/>
          <a:chOff x="0" y="0"/>
          <a:chExt cx="0" cy="0"/>
        </a:xfrm>
      </p:grpSpPr>
      <p:pic>
        <p:nvPicPr>
          <p:cNvPr id="426" name="Google Shape;426;p15"/>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427" name="Google Shape;427;p15"/>
          <p:cNvGrpSpPr/>
          <p:nvPr/>
        </p:nvGrpSpPr>
        <p:grpSpPr>
          <a:xfrm>
            <a:off x="-157413" y="-139453"/>
            <a:ext cx="10025184" cy="6452027"/>
            <a:chOff x="-157413" y="-139453"/>
            <a:chExt cx="10025184" cy="6452027"/>
          </a:xfrm>
        </p:grpSpPr>
        <p:sp>
          <p:nvSpPr>
            <p:cNvPr id="428" name="Google Shape;428;p15"/>
            <p:cNvSpPr/>
            <p:nvPr/>
          </p:nvSpPr>
          <p:spPr>
            <a:xfrm rot="-6905492">
              <a:off x="-20635" y="55983"/>
              <a:ext cx="1047227" cy="968043"/>
            </a:xfrm>
            <a:custGeom>
              <a:avLst/>
              <a:gdLst/>
              <a:ahLst/>
              <a:cxnLst/>
              <a:rect l="l" t="t" r="r" b="b"/>
              <a:pathLst>
                <a:path w="3010800" h="2783145" extrusionOk="0">
                  <a:moveTo>
                    <a:pt x="3010548" y="1797754"/>
                  </a:moveTo>
                  <a:cubicBezTo>
                    <a:pt x="3004148" y="1874878"/>
                    <a:pt x="2892368" y="1948263"/>
                    <a:pt x="2802112" y="1934550"/>
                  </a:cubicBezTo>
                  <a:cubicBezTo>
                    <a:pt x="2737870" y="1924743"/>
                    <a:pt x="2693407" y="1864157"/>
                    <a:pt x="2702715" y="1799000"/>
                  </a:cubicBezTo>
                  <a:cubicBezTo>
                    <a:pt x="2713020" y="1726862"/>
                    <a:pt x="2808595" y="1656968"/>
                    <a:pt x="2883724" y="1666526"/>
                  </a:cubicBezTo>
                  <a:cubicBezTo>
                    <a:pt x="2959187" y="1676166"/>
                    <a:pt x="3015700" y="1734674"/>
                    <a:pt x="3010464" y="1797837"/>
                  </a:cubicBezTo>
                  <a:close/>
                  <a:moveTo>
                    <a:pt x="2661326" y="1488507"/>
                  </a:moveTo>
                  <a:cubicBezTo>
                    <a:pt x="2576805" y="1471803"/>
                    <a:pt x="2525029" y="1398917"/>
                    <a:pt x="2542813" y="1321709"/>
                  </a:cubicBezTo>
                  <a:cubicBezTo>
                    <a:pt x="2561762" y="1239182"/>
                    <a:pt x="2684597" y="1148095"/>
                    <a:pt x="2757733" y="1162307"/>
                  </a:cubicBezTo>
                  <a:cubicBezTo>
                    <a:pt x="2833278" y="1177017"/>
                    <a:pt x="2907411" y="1272342"/>
                    <a:pt x="2895942" y="1339993"/>
                  </a:cubicBezTo>
                  <a:cubicBezTo>
                    <a:pt x="2881398" y="1425844"/>
                    <a:pt x="2753660" y="1506708"/>
                    <a:pt x="2661409" y="1488424"/>
                  </a:cubicBezTo>
                  <a:close/>
                  <a:moveTo>
                    <a:pt x="2305290" y="873007"/>
                  </a:moveTo>
                  <a:cubicBezTo>
                    <a:pt x="2232653" y="863532"/>
                    <a:pt x="2194839" y="804692"/>
                    <a:pt x="2209715" y="724409"/>
                  </a:cubicBezTo>
                  <a:cubicBezTo>
                    <a:pt x="2228165" y="624679"/>
                    <a:pt x="2340113" y="532595"/>
                    <a:pt x="2424384" y="547720"/>
                  </a:cubicBezTo>
                  <a:cubicBezTo>
                    <a:pt x="2494528" y="560353"/>
                    <a:pt x="2534919" y="622435"/>
                    <a:pt x="2522619" y="698645"/>
                  </a:cubicBezTo>
                  <a:cubicBezTo>
                    <a:pt x="2507244" y="793721"/>
                    <a:pt x="2393967" y="884559"/>
                    <a:pt x="2305290" y="872924"/>
                  </a:cubicBezTo>
                  <a:close/>
                  <a:moveTo>
                    <a:pt x="2049815" y="1946518"/>
                  </a:moveTo>
                  <a:cubicBezTo>
                    <a:pt x="2018566" y="1963056"/>
                    <a:pt x="1959975" y="1962391"/>
                    <a:pt x="1932549" y="1943027"/>
                  </a:cubicBezTo>
                  <a:cubicBezTo>
                    <a:pt x="1899970" y="1920006"/>
                    <a:pt x="1887670" y="1868396"/>
                    <a:pt x="1876617" y="1847868"/>
                  </a:cubicBezTo>
                  <a:cubicBezTo>
                    <a:pt x="1894984" y="1746725"/>
                    <a:pt x="1990226" y="1659129"/>
                    <a:pt x="2077490" y="1655638"/>
                  </a:cubicBezTo>
                  <a:cubicBezTo>
                    <a:pt x="2115055" y="1654142"/>
                    <a:pt x="2172067" y="1671013"/>
                    <a:pt x="2187443" y="1698107"/>
                  </a:cubicBezTo>
                  <a:cubicBezTo>
                    <a:pt x="2206807" y="1732264"/>
                    <a:pt x="2209632" y="1796507"/>
                    <a:pt x="2189021" y="1827756"/>
                  </a:cubicBezTo>
                  <a:cubicBezTo>
                    <a:pt x="2156526" y="1877205"/>
                    <a:pt x="2103088" y="1918344"/>
                    <a:pt x="2049815" y="1946518"/>
                  </a:cubicBezTo>
                  <a:close/>
                  <a:moveTo>
                    <a:pt x="1764836" y="1543193"/>
                  </a:moveTo>
                  <a:cubicBezTo>
                    <a:pt x="1746220" y="1527901"/>
                    <a:pt x="1702090" y="1504464"/>
                    <a:pt x="1676492" y="1468063"/>
                  </a:cubicBezTo>
                  <a:cubicBezTo>
                    <a:pt x="1617651" y="1384123"/>
                    <a:pt x="1640839" y="1258713"/>
                    <a:pt x="1718628" y="1193473"/>
                  </a:cubicBezTo>
                  <a:cubicBezTo>
                    <a:pt x="1802983" y="1122664"/>
                    <a:pt x="1960972" y="1108619"/>
                    <a:pt x="2027126" y="1174441"/>
                  </a:cubicBezTo>
                  <a:cubicBezTo>
                    <a:pt x="2054968" y="1202116"/>
                    <a:pt x="2075661" y="1248158"/>
                    <a:pt x="2078653" y="1287385"/>
                  </a:cubicBezTo>
                  <a:cubicBezTo>
                    <a:pt x="2088793" y="1420857"/>
                    <a:pt x="1922576" y="1566546"/>
                    <a:pt x="1764753" y="1543193"/>
                  </a:cubicBezTo>
                  <a:close/>
                  <a:moveTo>
                    <a:pt x="1569366" y="889878"/>
                  </a:moveTo>
                  <a:cubicBezTo>
                    <a:pt x="1524653" y="918799"/>
                    <a:pt x="1470882" y="916472"/>
                    <a:pt x="1437223" y="874586"/>
                  </a:cubicBezTo>
                  <a:cubicBezTo>
                    <a:pt x="1409548" y="840096"/>
                    <a:pt x="1398245" y="792392"/>
                    <a:pt x="1386195" y="765298"/>
                  </a:cubicBezTo>
                  <a:cubicBezTo>
                    <a:pt x="1420435" y="660083"/>
                    <a:pt x="1480024" y="607558"/>
                    <a:pt x="1560889" y="576725"/>
                  </a:cubicBezTo>
                  <a:cubicBezTo>
                    <a:pt x="1621225" y="553787"/>
                    <a:pt x="1676492" y="561766"/>
                    <a:pt x="1717381" y="614290"/>
                  </a:cubicBezTo>
                  <a:cubicBezTo>
                    <a:pt x="1758520" y="667064"/>
                    <a:pt x="1755030" y="728481"/>
                    <a:pt x="1714390" y="774773"/>
                  </a:cubicBezTo>
                  <a:cubicBezTo>
                    <a:pt x="1674249" y="820482"/>
                    <a:pt x="1621059" y="856219"/>
                    <a:pt x="1569283" y="889711"/>
                  </a:cubicBezTo>
                  <a:close/>
                  <a:moveTo>
                    <a:pt x="1409133" y="1828836"/>
                  </a:moveTo>
                  <a:cubicBezTo>
                    <a:pt x="1390433" y="1941033"/>
                    <a:pt x="1251808" y="2031454"/>
                    <a:pt x="1131134" y="2010179"/>
                  </a:cubicBezTo>
                  <a:cubicBezTo>
                    <a:pt x="1050769" y="1996050"/>
                    <a:pt x="994920" y="1918510"/>
                    <a:pt x="1008633" y="1840139"/>
                  </a:cubicBezTo>
                  <a:cubicBezTo>
                    <a:pt x="1025338" y="1744481"/>
                    <a:pt x="1192801" y="1634695"/>
                    <a:pt x="1292115" y="1654309"/>
                  </a:cubicBezTo>
                  <a:cubicBezTo>
                    <a:pt x="1370820" y="1669850"/>
                    <a:pt x="1422763" y="1747224"/>
                    <a:pt x="1409216" y="1828919"/>
                  </a:cubicBezTo>
                  <a:close/>
                  <a:moveTo>
                    <a:pt x="1014035" y="692412"/>
                  </a:moveTo>
                  <a:cubicBezTo>
                    <a:pt x="960098" y="681525"/>
                    <a:pt x="926771" y="630330"/>
                    <a:pt x="936246" y="573069"/>
                  </a:cubicBezTo>
                  <a:cubicBezTo>
                    <a:pt x="950208" y="488464"/>
                    <a:pt x="1048192" y="410010"/>
                    <a:pt x="1121079" y="425136"/>
                  </a:cubicBezTo>
                  <a:cubicBezTo>
                    <a:pt x="1185155" y="438433"/>
                    <a:pt x="1227291" y="499767"/>
                    <a:pt x="1217235" y="565007"/>
                  </a:cubicBezTo>
                  <a:cubicBezTo>
                    <a:pt x="1207595" y="627255"/>
                    <a:pt x="1081935" y="706125"/>
                    <a:pt x="1014118" y="692412"/>
                  </a:cubicBezTo>
                  <a:close/>
                  <a:moveTo>
                    <a:pt x="825296" y="264903"/>
                  </a:moveTo>
                  <a:cubicBezTo>
                    <a:pt x="744016" y="251439"/>
                    <a:pt x="687170" y="183540"/>
                    <a:pt x="700550" y="115889"/>
                  </a:cubicBezTo>
                  <a:cubicBezTo>
                    <a:pt x="714264" y="46909"/>
                    <a:pt x="815988" y="-12513"/>
                    <a:pt x="895190" y="2280"/>
                  </a:cubicBezTo>
                  <a:cubicBezTo>
                    <a:pt x="957356" y="13915"/>
                    <a:pt x="994089" y="67354"/>
                    <a:pt x="982620" y="129436"/>
                  </a:cubicBezTo>
                  <a:cubicBezTo>
                    <a:pt x="966164" y="218777"/>
                    <a:pt x="898514" y="277036"/>
                    <a:pt x="825296" y="264903"/>
                  </a:cubicBezTo>
                  <a:close/>
                  <a:moveTo>
                    <a:pt x="742769" y="607891"/>
                  </a:moveTo>
                  <a:cubicBezTo>
                    <a:pt x="728392" y="694241"/>
                    <a:pt x="612539" y="777764"/>
                    <a:pt x="524443" y="765381"/>
                  </a:cubicBezTo>
                  <a:cubicBezTo>
                    <a:pt x="448317" y="754660"/>
                    <a:pt x="410169" y="691082"/>
                    <a:pt x="425794" y="601076"/>
                  </a:cubicBezTo>
                  <a:cubicBezTo>
                    <a:pt x="442748" y="503673"/>
                    <a:pt x="535331" y="432366"/>
                    <a:pt x="622678" y="449569"/>
                  </a:cubicBezTo>
                  <a:cubicBezTo>
                    <a:pt x="697559" y="464280"/>
                    <a:pt x="754238" y="538994"/>
                    <a:pt x="742769" y="607891"/>
                  </a:cubicBezTo>
                  <a:close/>
                  <a:moveTo>
                    <a:pt x="199075" y="324824"/>
                  </a:moveTo>
                  <a:cubicBezTo>
                    <a:pt x="138821" y="315516"/>
                    <a:pt x="91282" y="258503"/>
                    <a:pt x="97184" y="202738"/>
                  </a:cubicBezTo>
                  <a:cubicBezTo>
                    <a:pt x="104081" y="137996"/>
                    <a:pt x="179045" y="88879"/>
                    <a:pt x="249521" y="102841"/>
                  </a:cubicBezTo>
                  <a:cubicBezTo>
                    <a:pt x="311603" y="115141"/>
                    <a:pt x="354404" y="172819"/>
                    <a:pt x="342852" y="228667"/>
                  </a:cubicBezTo>
                  <a:cubicBezTo>
                    <a:pt x="330635" y="287757"/>
                    <a:pt x="260907" y="334381"/>
                    <a:pt x="199075" y="324824"/>
                  </a:cubicBezTo>
                  <a:close/>
                  <a:moveTo>
                    <a:pt x="202398" y="2536670"/>
                  </a:moveTo>
                  <a:cubicBezTo>
                    <a:pt x="260159" y="2554871"/>
                    <a:pt x="288333" y="2604071"/>
                    <a:pt x="273623" y="2660668"/>
                  </a:cubicBezTo>
                  <a:cubicBezTo>
                    <a:pt x="256502" y="2726573"/>
                    <a:pt x="143558" y="2796052"/>
                    <a:pt x="77736" y="2781092"/>
                  </a:cubicBezTo>
                  <a:cubicBezTo>
                    <a:pt x="16153" y="2767047"/>
                    <a:pt x="-13767" y="2710284"/>
                    <a:pt x="6096" y="2645459"/>
                  </a:cubicBezTo>
                  <a:cubicBezTo>
                    <a:pt x="30697" y="2565426"/>
                    <a:pt x="126022" y="2512569"/>
                    <a:pt x="202315" y="2536670"/>
                  </a:cubicBezTo>
                  <a:close/>
                  <a:moveTo>
                    <a:pt x="251848" y="1238517"/>
                  </a:moveTo>
                  <a:cubicBezTo>
                    <a:pt x="263732" y="1168208"/>
                    <a:pt x="393714" y="1080611"/>
                    <a:pt x="465353" y="1094407"/>
                  </a:cubicBezTo>
                  <a:cubicBezTo>
                    <a:pt x="529596" y="1106874"/>
                    <a:pt x="563422" y="1166213"/>
                    <a:pt x="548295" y="1240097"/>
                  </a:cubicBezTo>
                  <a:cubicBezTo>
                    <a:pt x="529929" y="1329604"/>
                    <a:pt x="424215" y="1396423"/>
                    <a:pt x="337201" y="1373569"/>
                  </a:cubicBezTo>
                  <a:cubicBezTo>
                    <a:pt x="281850" y="1359025"/>
                    <a:pt x="242124" y="1296195"/>
                    <a:pt x="251931" y="1238517"/>
                  </a:cubicBezTo>
                  <a:close/>
                  <a:moveTo>
                    <a:pt x="631155" y="1994471"/>
                  </a:moveTo>
                  <a:cubicBezTo>
                    <a:pt x="697143" y="2005109"/>
                    <a:pt x="739694" y="2062786"/>
                    <a:pt x="730719" y="2129689"/>
                  </a:cubicBezTo>
                  <a:cubicBezTo>
                    <a:pt x="718419" y="2221856"/>
                    <a:pt x="590099" y="2314522"/>
                    <a:pt x="494026" y="2300643"/>
                  </a:cubicBezTo>
                  <a:cubicBezTo>
                    <a:pt x="424630" y="2290586"/>
                    <a:pt x="385902" y="2238228"/>
                    <a:pt x="395127" y="2167087"/>
                  </a:cubicBezTo>
                  <a:cubicBezTo>
                    <a:pt x="406762" y="2077497"/>
                    <a:pt x="540151" y="1979927"/>
                    <a:pt x="631072" y="1994471"/>
                  </a:cubicBezTo>
                  <a:close/>
                  <a:moveTo>
                    <a:pt x="1051933" y="1045540"/>
                  </a:moveTo>
                  <a:cubicBezTo>
                    <a:pt x="1140692" y="1065818"/>
                    <a:pt x="1181499" y="1128482"/>
                    <a:pt x="1163049" y="1216161"/>
                  </a:cubicBezTo>
                  <a:cubicBezTo>
                    <a:pt x="1135706" y="1345727"/>
                    <a:pt x="1003730" y="1449446"/>
                    <a:pt x="893445" y="1428171"/>
                  </a:cubicBezTo>
                  <a:cubicBezTo>
                    <a:pt x="804186" y="1410967"/>
                    <a:pt x="760721" y="1332347"/>
                    <a:pt x="782412" y="1227381"/>
                  </a:cubicBezTo>
                  <a:cubicBezTo>
                    <a:pt x="807594" y="1105461"/>
                    <a:pt x="935664" y="1019028"/>
                    <a:pt x="1051933" y="1045623"/>
                  </a:cubicBezTo>
                  <a:close/>
                  <a:moveTo>
                    <a:pt x="1259538" y="2103260"/>
                  </a:moveTo>
                  <a:cubicBezTo>
                    <a:pt x="1321286" y="2116890"/>
                    <a:pt x="1350707" y="2173071"/>
                    <a:pt x="1336745" y="2250778"/>
                  </a:cubicBezTo>
                  <a:cubicBezTo>
                    <a:pt x="1320123" y="2343360"/>
                    <a:pt x="1266685" y="2400788"/>
                    <a:pt x="1203273" y="2393973"/>
                  </a:cubicBezTo>
                  <a:cubicBezTo>
                    <a:pt x="1140609" y="2387241"/>
                    <a:pt x="1085342" y="2303053"/>
                    <a:pt x="1095315" y="2229585"/>
                  </a:cubicBezTo>
                  <a:cubicBezTo>
                    <a:pt x="1106037" y="2150798"/>
                    <a:pt x="1188313" y="2087470"/>
                    <a:pt x="1259454" y="2103177"/>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429" name="Google Shape;429;p15"/>
            <p:cNvGrpSpPr/>
            <p:nvPr/>
          </p:nvGrpSpPr>
          <p:grpSpPr>
            <a:xfrm>
              <a:off x="719992" y="4762257"/>
              <a:ext cx="318351" cy="281668"/>
              <a:chOff x="6276992" y="250407"/>
              <a:chExt cx="318351" cy="281668"/>
            </a:xfrm>
          </p:grpSpPr>
          <p:grpSp>
            <p:nvGrpSpPr>
              <p:cNvPr id="430" name="Google Shape;430;p15"/>
              <p:cNvGrpSpPr/>
              <p:nvPr/>
            </p:nvGrpSpPr>
            <p:grpSpPr>
              <a:xfrm>
                <a:off x="6276992" y="250407"/>
                <a:ext cx="318351" cy="281668"/>
                <a:chOff x="18" y="3827637"/>
                <a:chExt cx="1262297" cy="1116844"/>
              </a:xfrm>
            </p:grpSpPr>
            <p:sp>
              <p:nvSpPr>
                <p:cNvPr id="431" name="Google Shape;431;p1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32" name="Google Shape;432;p1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35" name="Google Shape;435;p15"/>
              <p:cNvGrpSpPr/>
              <p:nvPr/>
            </p:nvGrpSpPr>
            <p:grpSpPr>
              <a:xfrm>
                <a:off x="6276992" y="250407"/>
                <a:ext cx="318351" cy="281668"/>
                <a:chOff x="18" y="3827637"/>
                <a:chExt cx="1262297" cy="1116844"/>
              </a:xfrm>
            </p:grpSpPr>
            <p:sp>
              <p:nvSpPr>
                <p:cNvPr id="436" name="Google Shape;436;p1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38" name="Google Shape;438;p1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39" name="Google Shape;439;p1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440" name="Google Shape;440;p15"/>
            <p:cNvGrpSpPr/>
            <p:nvPr/>
          </p:nvGrpSpPr>
          <p:grpSpPr>
            <a:xfrm rot="10800000">
              <a:off x="7979005" y="268738"/>
              <a:ext cx="889980" cy="96678"/>
              <a:chOff x="1988543" y="435388"/>
              <a:chExt cx="889980" cy="96678"/>
            </a:xfrm>
          </p:grpSpPr>
          <p:sp>
            <p:nvSpPr>
              <p:cNvPr id="441" name="Google Shape;441;p15"/>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42" name="Google Shape;442;p15"/>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43" name="Google Shape;443;p15"/>
            <p:cNvGrpSpPr/>
            <p:nvPr/>
          </p:nvGrpSpPr>
          <p:grpSpPr>
            <a:xfrm>
              <a:off x="8649902" y="2870898"/>
              <a:ext cx="415574" cy="423312"/>
              <a:chOff x="118827" y="3618085"/>
              <a:chExt cx="415574" cy="423312"/>
            </a:xfrm>
          </p:grpSpPr>
          <p:grpSp>
            <p:nvGrpSpPr>
              <p:cNvPr id="444" name="Google Shape;444;p15"/>
              <p:cNvGrpSpPr/>
              <p:nvPr/>
            </p:nvGrpSpPr>
            <p:grpSpPr>
              <a:xfrm rot="7585199">
                <a:off x="167471" y="3688936"/>
                <a:ext cx="318285" cy="281610"/>
                <a:chOff x="18" y="3827637"/>
                <a:chExt cx="1262297" cy="1116844"/>
              </a:xfrm>
            </p:grpSpPr>
            <p:sp>
              <p:nvSpPr>
                <p:cNvPr id="445" name="Google Shape;445;p1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46" name="Google Shape;446;p1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47" name="Google Shape;447;p1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48" name="Google Shape;448;p1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49" name="Google Shape;449;p15"/>
              <p:cNvGrpSpPr/>
              <p:nvPr/>
            </p:nvGrpSpPr>
            <p:grpSpPr>
              <a:xfrm rot="7585199">
                <a:off x="167471" y="3688936"/>
                <a:ext cx="318285" cy="281610"/>
                <a:chOff x="18" y="3827637"/>
                <a:chExt cx="1262297" cy="1116844"/>
              </a:xfrm>
            </p:grpSpPr>
            <p:sp>
              <p:nvSpPr>
                <p:cNvPr id="450" name="Google Shape;450;p1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51" name="Google Shape;451;p1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52" name="Google Shape;452;p1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53" name="Google Shape;453;p1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454" name="Google Shape;454;p15"/>
            <p:cNvGrpSpPr/>
            <p:nvPr/>
          </p:nvGrpSpPr>
          <p:grpSpPr>
            <a:xfrm rot="8704506">
              <a:off x="8523731" y="2250911"/>
              <a:ext cx="445398" cy="445840"/>
              <a:chOff x="1195503" y="86237"/>
              <a:chExt cx="445399" cy="445841"/>
            </a:xfrm>
          </p:grpSpPr>
          <p:sp>
            <p:nvSpPr>
              <p:cNvPr id="455" name="Google Shape;455;p15"/>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56" name="Google Shape;456;p15"/>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57" name="Google Shape;457;p15"/>
            <p:cNvGrpSpPr/>
            <p:nvPr/>
          </p:nvGrpSpPr>
          <p:grpSpPr>
            <a:xfrm>
              <a:off x="259969" y="4466645"/>
              <a:ext cx="375756" cy="347192"/>
              <a:chOff x="5610882" y="866107"/>
              <a:chExt cx="375756" cy="347192"/>
            </a:xfrm>
          </p:grpSpPr>
          <p:sp>
            <p:nvSpPr>
              <p:cNvPr id="458" name="Google Shape;458;p1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59" name="Google Shape;459;p1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60" name="Google Shape;460;p15"/>
            <p:cNvGrpSpPr/>
            <p:nvPr/>
          </p:nvGrpSpPr>
          <p:grpSpPr>
            <a:xfrm rot="-2298972">
              <a:off x="7454088" y="4617647"/>
              <a:ext cx="375755" cy="347192"/>
              <a:chOff x="5610882" y="866107"/>
              <a:chExt cx="375756" cy="347192"/>
            </a:xfrm>
          </p:grpSpPr>
          <p:sp>
            <p:nvSpPr>
              <p:cNvPr id="461" name="Google Shape;461;p1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62" name="Google Shape;462;p1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63" name="Google Shape;463;p15"/>
            <p:cNvGrpSpPr/>
            <p:nvPr/>
          </p:nvGrpSpPr>
          <p:grpSpPr>
            <a:xfrm>
              <a:off x="1258503" y="94162"/>
              <a:ext cx="445399" cy="445841"/>
              <a:chOff x="1195503" y="86237"/>
              <a:chExt cx="445399" cy="445841"/>
            </a:xfrm>
          </p:grpSpPr>
          <p:sp>
            <p:nvSpPr>
              <p:cNvPr id="464" name="Google Shape;464;p15"/>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65" name="Google Shape;465;p15"/>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466" name="Google Shape;466;p15"/>
            <p:cNvSpPr/>
            <p:nvPr/>
          </p:nvSpPr>
          <p:spPr>
            <a:xfrm rot="-5614580">
              <a:off x="7432573" y="3899637"/>
              <a:ext cx="2699030" cy="2006912"/>
            </a:xfrm>
            <a:custGeom>
              <a:avLst/>
              <a:gdLst/>
              <a:ahLst/>
              <a:cxnLst/>
              <a:rect l="l" t="t" r="r" b="b"/>
              <a:pathLst>
                <a:path w="680246" h="505809" extrusionOk="0">
                  <a:moveTo>
                    <a:pt x="676721" y="308385"/>
                  </a:moveTo>
                  <a:cubicBezTo>
                    <a:pt x="664975" y="257878"/>
                    <a:pt x="624453" y="244958"/>
                    <a:pt x="568073" y="234387"/>
                  </a:cubicBezTo>
                  <a:cubicBezTo>
                    <a:pt x="512869" y="224403"/>
                    <a:pt x="461188" y="195039"/>
                    <a:pt x="424777" y="152167"/>
                  </a:cubicBezTo>
                  <a:cubicBezTo>
                    <a:pt x="387190" y="107534"/>
                    <a:pt x="367810" y="44694"/>
                    <a:pt x="312606" y="16505"/>
                  </a:cubicBezTo>
                  <a:cubicBezTo>
                    <a:pt x="285591" y="2997"/>
                    <a:pt x="254465" y="-526"/>
                    <a:pt x="224513" y="61"/>
                  </a:cubicBezTo>
                  <a:cubicBezTo>
                    <a:pt x="193387" y="648"/>
                    <a:pt x="162261" y="7108"/>
                    <a:pt x="135246" y="22965"/>
                  </a:cubicBezTo>
                  <a:cubicBezTo>
                    <a:pt x="107644" y="39409"/>
                    <a:pt x="92374" y="67011"/>
                    <a:pt x="82978" y="96963"/>
                  </a:cubicBezTo>
                  <a:cubicBezTo>
                    <a:pt x="71820" y="131025"/>
                    <a:pt x="61835" y="166262"/>
                    <a:pt x="51265" y="200324"/>
                  </a:cubicBezTo>
                  <a:cubicBezTo>
                    <a:pt x="40693" y="234974"/>
                    <a:pt x="30123" y="269624"/>
                    <a:pt x="19551" y="304274"/>
                  </a:cubicBezTo>
                  <a:cubicBezTo>
                    <a:pt x="10155" y="335400"/>
                    <a:pt x="-3353" y="368288"/>
                    <a:pt x="758" y="401175"/>
                  </a:cubicBezTo>
                  <a:cubicBezTo>
                    <a:pt x="8393" y="459316"/>
                    <a:pt x="64772" y="498664"/>
                    <a:pt x="119976" y="504537"/>
                  </a:cubicBezTo>
                  <a:cubicBezTo>
                    <a:pt x="186340" y="512172"/>
                    <a:pt x="248592" y="483982"/>
                    <a:pt x="309082" y="459316"/>
                  </a:cubicBezTo>
                  <a:cubicBezTo>
                    <a:pt x="341970" y="445809"/>
                    <a:pt x="375445" y="434063"/>
                    <a:pt x="410682" y="428778"/>
                  </a:cubicBezTo>
                  <a:cubicBezTo>
                    <a:pt x="444157" y="423492"/>
                    <a:pt x="478806" y="422905"/>
                    <a:pt x="512282" y="419381"/>
                  </a:cubicBezTo>
                  <a:cubicBezTo>
                    <a:pt x="549868" y="415857"/>
                    <a:pt x="680833" y="393541"/>
                    <a:pt x="680245" y="339511"/>
                  </a:cubicBezTo>
                  <a:cubicBezTo>
                    <a:pt x="680245" y="327765"/>
                    <a:pt x="679071" y="317194"/>
                    <a:pt x="676721" y="30838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67" name="Google Shape;467;p15"/>
          <p:cNvSpPr txBox="1">
            <a:spLocks noGrp="1"/>
          </p:cNvSpPr>
          <p:nvPr>
            <p:ph type="title"/>
          </p:nvPr>
        </p:nvSpPr>
        <p:spPr>
          <a:xfrm>
            <a:off x="720000" y="474850"/>
            <a:ext cx="7704000" cy="576000"/>
          </a:xfrm>
          <a:prstGeom prst="rect">
            <a:avLst/>
          </a:prstGeom>
        </p:spPr>
        <p:txBody>
          <a:bodyPr spcFirstLastPara="1" wrap="square" lIns="92475" tIns="92475" rIns="92475" bIns="92475" anchor="t" anchorCtr="0">
            <a:noAutofit/>
          </a:bodyPr>
          <a:lstStyle>
            <a:lvl1pPr lvl="0" algn="ctr">
              <a:spcBef>
                <a:spcPts val="0"/>
              </a:spcBef>
              <a:spcAft>
                <a:spcPts val="0"/>
              </a:spcAft>
              <a:buSzPts val="3000"/>
              <a:buNone/>
              <a:defRPr sz="3000" b="1"/>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eight columns">
  <p:cSld name="BLANK_1_1_1_1_1">
    <p:spTree>
      <p:nvGrpSpPr>
        <p:cNvPr id="1" name="Shape 468"/>
        <p:cNvGrpSpPr/>
        <p:nvPr/>
      </p:nvGrpSpPr>
      <p:grpSpPr>
        <a:xfrm>
          <a:off x="0" y="0"/>
          <a:ext cx="0" cy="0"/>
          <a:chOff x="0" y="0"/>
          <a:chExt cx="0" cy="0"/>
        </a:xfrm>
      </p:grpSpPr>
      <p:pic>
        <p:nvPicPr>
          <p:cNvPr id="469" name="Google Shape;469;p16"/>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470" name="Google Shape;470;p16"/>
          <p:cNvGrpSpPr/>
          <p:nvPr/>
        </p:nvGrpSpPr>
        <p:grpSpPr>
          <a:xfrm>
            <a:off x="-1012300" y="-274218"/>
            <a:ext cx="10429855" cy="6452055"/>
            <a:chOff x="-1012300" y="-274218"/>
            <a:chExt cx="10429855" cy="6452055"/>
          </a:xfrm>
        </p:grpSpPr>
        <p:sp>
          <p:nvSpPr>
            <p:cNvPr id="471" name="Google Shape;471;p16"/>
            <p:cNvSpPr/>
            <p:nvPr/>
          </p:nvSpPr>
          <p:spPr>
            <a:xfrm>
              <a:off x="8143638" y="-274218"/>
              <a:ext cx="1273917" cy="1080583"/>
            </a:xfrm>
            <a:custGeom>
              <a:avLst/>
              <a:gdLst/>
              <a:ahLst/>
              <a:cxnLst/>
              <a:rect l="l" t="t" r="r" b="b"/>
              <a:pathLst>
                <a:path w="629095" h="533621" extrusionOk="0">
                  <a:moveTo>
                    <a:pt x="52706" y="30804"/>
                  </a:moveTo>
                  <a:cubicBezTo>
                    <a:pt x="88531" y="10836"/>
                    <a:pt x="130815" y="9074"/>
                    <a:pt x="171337" y="7313"/>
                  </a:cubicBezTo>
                  <a:cubicBezTo>
                    <a:pt x="220082" y="5551"/>
                    <a:pt x="268239" y="3202"/>
                    <a:pt x="316983" y="1440"/>
                  </a:cubicBezTo>
                  <a:cubicBezTo>
                    <a:pt x="369252" y="-909"/>
                    <a:pt x="422694" y="-2671"/>
                    <a:pt x="471439" y="15535"/>
                  </a:cubicBezTo>
                  <a:cubicBezTo>
                    <a:pt x="547199" y="43724"/>
                    <a:pt x="598879" y="117722"/>
                    <a:pt x="618260" y="196418"/>
                  </a:cubicBezTo>
                  <a:cubicBezTo>
                    <a:pt x="637640" y="275114"/>
                    <a:pt x="628243" y="357334"/>
                    <a:pt x="611800" y="436617"/>
                  </a:cubicBezTo>
                  <a:cubicBezTo>
                    <a:pt x="605340" y="468330"/>
                    <a:pt x="595356" y="502392"/>
                    <a:pt x="568928" y="520598"/>
                  </a:cubicBezTo>
                  <a:cubicBezTo>
                    <a:pt x="543087" y="538217"/>
                    <a:pt x="507850" y="535867"/>
                    <a:pt x="478486" y="525884"/>
                  </a:cubicBezTo>
                  <a:cubicBezTo>
                    <a:pt x="410949" y="502392"/>
                    <a:pt x="361617" y="444839"/>
                    <a:pt x="301127" y="406078"/>
                  </a:cubicBezTo>
                  <a:cubicBezTo>
                    <a:pt x="213034" y="349699"/>
                    <a:pt x="94403" y="329144"/>
                    <a:pt x="39786" y="239877"/>
                  </a:cubicBezTo>
                  <a:cubicBezTo>
                    <a:pt x="-150" y="174688"/>
                    <a:pt x="-30101" y="77199"/>
                    <a:pt x="52706" y="3080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2" name="Google Shape;472;p16"/>
            <p:cNvSpPr/>
            <p:nvPr/>
          </p:nvSpPr>
          <p:spPr>
            <a:xfrm rot="-10077870" flipH="1">
              <a:off x="-883350" y="4358235"/>
              <a:ext cx="2860037" cy="1538325"/>
            </a:xfrm>
            <a:custGeom>
              <a:avLst/>
              <a:gdLst/>
              <a:ahLst/>
              <a:cxnLst/>
              <a:rect l="l" t="t" r="r" b="b"/>
              <a:pathLst>
                <a:path w="677691" h="364509" extrusionOk="0">
                  <a:moveTo>
                    <a:pt x="21988" y="173501"/>
                  </a:moveTo>
                  <a:cubicBezTo>
                    <a:pt x="24337" y="195818"/>
                    <a:pt x="20226" y="218722"/>
                    <a:pt x="11417" y="239277"/>
                  </a:cubicBezTo>
                  <a:cubicBezTo>
                    <a:pt x="846" y="263943"/>
                    <a:pt x="-6202" y="290958"/>
                    <a:pt x="7893" y="310926"/>
                  </a:cubicBezTo>
                  <a:cubicBezTo>
                    <a:pt x="33146" y="345575"/>
                    <a:pt x="79542" y="357321"/>
                    <a:pt x="121826" y="362019"/>
                  </a:cubicBezTo>
                  <a:cubicBezTo>
                    <a:pt x="159999" y="366718"/>
                    <a:pt x="202284" y="366718"/>
                    <a:pt x="233997" y="344401"/>
                  </a:cubicBezTo>
                  <a:cubicBezTo>
                    <a:pt x="255727" y="329131"/>
                    <a:pt x="269234" y="305053"/>
                    <a:pt x="288615" y="286847"/>
                  </a:cubicBezTo>
                  <a:cubicBezTo>
                    <a:pt x="317979" y="258070"/>
                    <a:pt x="360263" y="243975"/>
                    <a:pt x="400786" y="248674"/>
                  </a:cubicBezTo>
                  <a:cubicBezTo>
                    <a:pt x="443657" y="253372"/>
                    <a:pt x="481831" y="277451"/>
                    <a:pt x="524702" y="283911"/>
                  </a:cubicBezTo>
                  <a:cubicBezTo>
                    <a:pt x="573447" y="290958"/>
                    <a:pt x="626890" y="270990"/>
                    <a:pt x="655667" y="230468"/>
                  </a:cubicBezTo>
                  <a:cubicBezTo>
                    <a:pt x="684443" y="189945"/>
                    <a:pt x="685618" y="131217"/>
                    <a:pt x="655667" y="91869"/>
                  </a:cubicBezTo>
                  <a:cubicBezTo>
                    <a:pt x="625715" y="53108"/>
                    <a:pt x="573447" y="38426"/>
                    <a:pt x="524115" y="37839"/>
                  </a:cubicBezTo>
                  <a:cubicBezTo>
                    <a:pt x="485354" y="37252"/>
                    <a:pt x="446006" y="43124"/>
                    <a:pt x="409008" y="55457"/>
                  </a:cubicBezTo>
                  <a:cubicBezTo>
                    <a:pt x="386691" y="63092"/>
                    <a:pt x="363787" y="73076"/>
                    <a:pt x="340295" y="71901"/>
                  </a:cubicBezTo>
                  <a:cubicBezTo>
                    <a:pt x="297424" y="70140"/>
                    <a:pt x="264536" y="33728"/>
                    <a:pt x="226362" y="14348"/>
                  </a:cubicBezTo>
                  <a:cubicBezTo>
                    <a:pt x="154714" y="-21477"/>
                    <a:pt x="56050" y="12586"/>
                    <a:pt x="21988" y="85409"/>
                  </a:cubicBezTo>
                  <a:cubicBezTo>
                    <a:pt x="16115" y="97742"/>
                    <a:pt x="12004" y="110662"/>
                    <a:pt x="12591" y="124170"/>
                  </a:cubicBezTo>
                  <a:cubicBezTo>
                    <a:pt x="13179" y="140026"/>
                    <a:pt x="19051" y="154708"/>
                    <a:pt x="20813" y="170565"/>
                  </a:cubicBezTo>
                  <a:cubicBezTo>
                    <a:pt x="21401" y="171152"/>
                    <a:pt x="21401" y="172327"/>
                    <a:pt x="21988" y="173501"/>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73" name="Google Shape;473;p16"/>
            <p:cNvGrpSpPr/>
            <p:nvPr/>
          </p:nvGrpSpPr>
          <p:grpSpPr>
            <a:xfrm>
              <a:off x="8623594" y="3713512"/>
              <a:ext cx="96678" cy="889980"/>
              <a:chOff x="8623594" y="3713512"/>
              <a:chExt cx="96678" cy="889980"/>
            </a:xfrm>
          </p:grpSpPr>
          <p:sp>
            <p:nvSpPr>
              <p:cNvPr id="474" name="Google Shape;474;p16"/>
              <p:cNvSpPr/>
              <p:nvPr/>
            </p:nvSpPr>
            <p:spPr>
              <a:xfrm rot="5400000">
                <a:off x="8226943" y="4110163"/>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75" name="Google Shape;475;p16"/>
              <p:cNvSpPr/>
              <p:nvPr/>
            </p:nvSpPr>
            <p:spPr>
              <a:xfrm rot="5400000">
                <a:off x="8226943" y="4110163"/>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76" name="Google Shape;476;p16"/>
            <p:cNvGrpSpPr/>
            <p:nvPr/>
          </p:nvGrpSpPr>
          <p:grpSpPr>
            <a:xfrm rot="-3596887">
              <a:off x="158006" y="692397"/>
              <a:ext cx="445413" cy="445856"/>
              <a:chOff x="1195503" y="86237"/>
              <a:chExt cx="445399" cy="445841"/>
            </a:xfrm>
          </p:grpSpPr>
          <p:sp>
            <p:nvSpPr>
              <p:cNvPr id="477" name="Google Shape;477;p16"/>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78" name="Google Shape;478;p16"/>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79" name="Google Shape;479;p16"/>
            <p:cNvGrpSpPr/>
            <p:nvPr/>
          </p:nvGrpSpPr>
          <p:grpSpPr>
            <a:xfrm rot="880362">
              <a:off x="2191980" y="4687227"/>
              <a:ext cx="375760" cy="347196"/>
              <a:chOff x="5610882" y="866107"/>
              <a:chExt cx="375756" cy="347192"/>
            </a:xfrm>
          </p:grpSpPr>
          <p:sp>
            <p:nvSpPr>
              <p:cNvPr id="480" name="Google Shape;480;p1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81" name="Google Shape;481;p1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82" name="Google Shape;482;p16"/>
            <p:cNvGrpSpPr/>
            <p:nvPr/>
          </p:nvGrpSpPr>
          <p:grpSpPr>
            <a:xfrm rot="5689444">
              <a:off x="8526673" y="1043662"/>
              <a:ext cx="375772" cy="347207"/>
              <a:chOff x="5610882" y="866107"/>
              <a:chExt cx="375756" cy="347192"/>
            </a:xfrm>
          </p:grpSpPr>
          <p:sp>
            <p:nvSpPr>
              <p:cNvPr id="483" name="Google Shape;483;p1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84" name="Google Shape;484;p1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85" name="Google Shape;485;p16"/>
            <p:cNvGrpSpPr/>
            <p:nvPr/>
          </p:nvGrpSpPr>
          <p:grpSpPr>
            <a:xfrm rot="174028">
              <a:off x="7914010" y="4623287"/>
              <a:ext cx="445391" cy="445833"/>
              <a:chOff x="1195503" y="86237"/>
              <a:chExt cx="445399" cy="445841"/>
            </a:xfrm>
          </p:grpSpPr>
          <p:sp>
            <p:nvSpPr>
              <p:cNvPr id="486" name="Google Shape;486;p16"/>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87" name="Google Shape;487;p16"/>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88" name="Google Shape;488;p16"/>
            <p:cNvGrpSpPr/>
            <p:nvPr/>
          </p:nvGrpSpPr>
          <p:grpSpPr>
            <a:xfrm>
              <a:off x="895802" y="116698"/>
              <a:ext cx="415574" cy="423312"/>
              <a:chOff x="1192577" y="187623"/>
              <a:chExt cx="415574" cy="423312"/>
            </a:xfrm>
          </p:grpSpPr>
          <p:grpSp>
            <p:nvGrpSpPr>
              <p:cNvPr id="489" name="Google Shape;489;p16"/>
              <p:cNvGrpSpPr/>
              <p:nvPr/>
            </p:nvGrpSpPr>
            <p:grpSpPr>
              <a:xfrm rot="7585199">
                <a:off x="1241221" y="258474"/>
                <a:ext cx="318285" cy="281610"/>
                <a:chOff x="18" y="3827637"/>
                <a:chExt cx="1262297" cy="1116844"/>
              </a:xfrm>
            </p:grpSpPr>
            <p:sp>
              <p:nvSpPr>
                <p:cNvPr id="490" name="Google Shape;490;p16"/>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91" name="Google Shape;491;p16"/>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92" name="Google Shape;492;p16"/>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93" name="Google Shape;493;p16"/>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494" name="Google Shape;494;p16"/>
              <p:cNvGrpSpPr/>
              <p:nvPr/>
            </p:nvGrpSpPr>
            <p:grpSpPr>
              <a:xfrm rot="7585199">
                <a:off x="1241221" y="258474"/>
                <a:ext cx="318285" cy="281610"/>
                <a:chOff x="18" y="3827637"/>
                <a:chExt cx="1262297" cy="1116844"/>
              </a:xfrm>
            </p:grpSpPr>
            <p:sp>
              <p:nvSpPr>
                <p:cNvPr id="495" name="Google Shape;495;p16"/>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96" name="Google Shape;496;p16"/>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97" name="Google Shape;497;p16"/>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98" name="Google Shape;498;p16"/>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sp>
        <p:nvSpPr>
          <p:cNvPr id="499" name="Google Shape;499;p16"/>
          <p:cNvSpPr txBox="1">
            <a:spLocks noGrp="1"/>
          </p:cNvSpPr>
          <p:nvPr>
            <p:ph type="subTitle" idx="1"/>
          </p:nvPr>
        </p:nvSpPr>
        <p:spPr>
          <a:xfrm>
            <a:off x="1465901" y="1537125"/>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00" name="Google Shape;500;p16"/>
          <p:cNvSpPr txBox="1">
            <a:spLocks noGrp="1"/>
          </p:cNvSpPr>
          <p:nvPr>
            <p:ph type="title" hasCustomPrompt="1"/>
          </p:nvPr>
        </p:nvSpPr>
        <p:spPr>
          <a:xfrm>
            <a:off x="853074" y="1539922"/>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01" name="Google Shape;501;p16"/>
          <p:cNvSpPr txBox="1">
            <a:spLocks noGrp="1"/>
          </p:cNvSpPr>
          <p:nvPr>
            <p:ph type="title" idx="2"/>
          </p:nvPr>
        </p:nvSpPr>
        <p:spPr>
          <a:xfrm>
            <a:off x="720000" y="474850"/>
            <a:ext cx="7704000" cy="576000"/>
          </a:xfrm>
          <a:prstGeom prst="rect">
            <a:avLst/>
          </a:prstGeom>
        </p:spPr>
        <p:txBody>
          <a:bodyPr spcFirstLastPara="1" wrap="square" lIns="92475" tIns="92475" rIns="92475" bIns="92475" anchor="t" anchorCtr="0">
            <a:noAutofit/>
          </a:bodyPr>
          <a:lstStyle>
            <a:lvl1pPr lvl="0" algn="ctr">
              <a:lnSpc>
                <a:spcPct val="100000"/>
              </a:lnSpc>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502" name="Google Shape;502;p16"/>
          <p:cNvSpPr txBox="1">
            <a:spLocks noGrp="1"/>
          </p:cNvSpPr>
          <p:nvPr>
            <p:ph type="subTitle" idx="3"/>
          </p:nvPr>
        </p:nvSpPr>
        <p:spPr>
          <a:xfrm>
            <a:off x="1465901" y="2228567"/>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03" name="Google Shape;503;p16"/>
          <p:cNvSpPr txBox="1">
            <a:spLocks noGrp="1"/>
          </p:cNvSpPr>
          <p:nvPr>
            <p:ph type="title" idx="4" hasCustomPrompt="1"/>
          </p:nvPr>
        </p:nvSpPr>
        <p:spPr>
          <a:xfrm>
            <a:off x="853074" y="2230430"/>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04" name="Google Shape;504;p16"/>
          <p:cNvSpPr txBox="1">
            <a:spLocks noGrp="1"/>
          </p:cNvSpPr>
          <p:nvPr>
            <p:ph type="subTitle" idx="5"/>
          </p:nvPr>
        </p:nvSpPr>
        <p:spPr>
          <a:xfrm>
            <a:off x="1465901" y="2920008"/>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05" name="Google Shape;505;p16"/>
          <p:cNvSpPr txBox="1">
            <a:spLocks noGrp="1"/>
          </p:cNvSpPr>
          <p:nvPr>
            <p:ph type="title" idx="6" hasCustomPrompt="1"/>
          </p:nvPr>
        </p:nvSpPr>
        <p:spPr>
          <a:xfrm>
            <a:off x="853074" y="2920939"/>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06" name="Google Shape;506;p16"/>
          <p:cNvSpPr txBox="1">
            <a:spLocks noGrp="1"/>
          </p:cNvSpPr>
          <p:nvPr>
            <p:ph type="subTitle" idx="7"/>
          </p:nvPr>
        </p:nvSpPr>
        <p:spPr>
          <a:xfrm>
            <a:off x="1465901" y="3611450"/>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07" name="Google Shape;507;p16"/>
          <p:cNvSpPr txBox="1">
            <a:spLocks noGrp="1"/>
          </p:cNvSpPr>
          <p:nvPr>
            <p:ph type="title" idx="8" hasCustomPrompt="1"/>
          </p:nvPr>
        </p:nvSpPr>
        <p:spPr>
          <a:xfrm>
            <a:off x="853074" y="3611447"/>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08" name="Google Shape;508;p16"/>
          <p:cNvSpPr txBox="1">
            <a:spLocks noGrp="1"/>
          </p:cNvSpPr>
          <p:nvPr>
            <p:ph type="subTitle" idx="9"/>
          </p:nvPr>
        </p:nvSpPr>
        <p:spPr>
          <a:xfrm>
            <a:off x="5185626" y="1537125"/>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09" name="Google Shape;509;p16"/>
          <p:cNvSpPr txBox="1">
            <a:spLocks noGrp="1"/>
          </p:cNvSpPr>
          <p:nvPr>
            <p:ph type="title" idx="13" hasCustomPrompt="1"/>
          </p:nvPr>
        </p:nvSpPr>
        <p:spPr>
          <a:xfrm>
            <a:off x="4572805" y="1539922"/>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10" name="Google Shape;510;p16"/>
          <p:cNvSpPr txBox="1">
            <a:spLocks noGrp="1"/>
          </p:cNvSpPr>
          <p:nvPr>
            <p:ph type="subTitle" idx="14"/>
          </p:nvPr>
        </p:nvSpPr>
        <p:spPr>
          <a:xfrm>
            <a:off x="5185626" y="2228567"/>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11" name="Google Shape;511;p16"/>
          <p:cNvSpPr txBox="1">
            <a:spLocks noGrp="1"/>
          </p:cNvSpPr>
          <p:nvPr>
            <p:ph type="title" idx="15" hasCustomPrompt="1"/>
          </p:nvPr>
        </p:nvSpPr>
        <p:spPr>
          <a:xfrm>
            <a:off x="4572805" y="2230430"/>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12" name="Google Shape;512;p16"/>
          <p:cNvSpPr txBox="1">
            <a:spLocks noGrp="1"/>
          </p:cNvSpPr>
          <p:nvPr>
            <p:ph type="subTitle" idx="16"/>
          </p:nvPr>
        </p:nvSpPr>
        <p:spPr>
          <a:xfrm>
            <a:off x="5185626" y="2920008"/>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13" name="Google Shape;513;p16"/>
          <p:cNvSpPr txBox="1">
            <a:spLocks noGrp="1"/>
          </p:cNvSpPr>
          <p:nvPr>
            <p:ph type="title" idx="17" hasCustomPrompt="1"/>
          </p:nvPr>
        </p:nvSpPr>
        <p:spPr>
          <a:xfrm>
            <a:off x="4572805" y="2920939"/>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14" name="Google Shape;514;p16"/>
          <p:cNvSpPr txBox="1">
            <a:spLocks noGrp="1"/>
          </p:cNvSpPr>
          <p:nvPr>
            <p:ph type="subTitle" idx="18"/>
          </p:nvPr>
        </p:nvSpPr>
        <p:spPr>
          <a:xfrm>
            <a:off x="5185626" y="3611450"/>
            <a:ext cx="3105300" cy="5502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SzPts val="2400"/>
              <a:buFont typeface="Fredoka"/>
              <a:buNone/>
              <a:defRPr sz="2000" b="1">
                <a:solidFill>
                  <a:schemeClr val="dk1"/>
                </a:solidFill>
                <a:latin typeface="Fredoka"/>
                <a:ea typeface="Fredoka"/>
                <a:cs typeface="Fredoka"/>
                <a:sym typeface="Fredoka"/>
              </a:defRPr>
            </a:lvl1pPr>
            <a:lvl2pPr lvl="1" algn="l">
              <a:lnSpc>
                <a:spcPct val="115000"/>
              </a:lnSpc>
              <a:spcBef>
                <a:spcPts val="0"/>
              </a:spcBef>
              <a:spcAft>
                <a:spcPts val="0"/>
              </a:spcAft>
              <a:buSzPts val="2400"/>
              <a:buFont typeface="Fredoka"/>
              <a:buNone/>
              <a:defRPr sz="2400">
                <a:latin typeface="Fredoka"/>
                <a:ea typeface="Fredoka"/>
                <a:cs typeface="Fredoka"/>
                <a:sym typeface="Fredoka"/>
              </a:defRPr>
            </a:lvl2pPr>
            <a:lvl3pPr lvl="2" algn="l">
              <a:lnSpc>
                <a:spcPct val="115000"/>
              </a:lnSpc>
              <a:spcBef>
                <a:spcPts val="0"/>
              </a:spcBef>
              <a:spcAft>
                <a:spcPts val="0"/>
              </a:spcAft>
              <a:buSzPts val="2400"/>
              <a:buFont typeface="Fredoka"/>
              <a:buNone/>
              <a:defRPr sz="2400">
                <a:latin typeface="Fredoka"/>
                <a:ea typeface="Fredoka"/>
                <a:cs typeface="Fredoka"/>
                <a:sym typeface="Fredoka"/>
              </a:defRPr>
            </a:lvl3pPr>
            <a:lvl4pPr lvl="3" algn="l">
              <a:lnSpc>
                <a:spcPct val="115000"/>
              </a:lnSpc>
              <a:spcBef>
                <a:spcPts val="0"/>
              </a:spcBef>
              <a:spcAft>
                <a:spcPts val="0"/>
              </a:spcAft>
              <a:buSzPts val="2400"/>
              <a:buFont typeface="Fredoka"/>
              <a:buNone/>
              <a:defRPr sz="2400">
                <a:latin typeface="Fredoka"/>
                <a:ea typeface="Fredoka"/>
                <a:cs typeface="Fredoka"/>
                <a:sym typeface="Fredoka"/>
              </a:defRPr>
            </a:lvl4pPr>
            <a:lvl5pPr lvl="4" algn="l">
              <a:lnSpc>
                <a:spcPct val="115000"/>
              </a:lnSpc>
              <a:spcBef>
                <a:spcPts val="0"/>
              </a:spcBef>
              <a:spcAft>
                <a:spcPts val="0"/>
              </a:spcAft>
              <a:buSzPts val="2400"/>
              <a:buFont typeface="Fredoka"/>
              <a:buNone/>
              <a:defRPr sz="2400">
                <a:latin typeface="Fredoka"/>
                <a:ea typeface="Fredoka"/>
                <a:cs typeface="Fredoka"/>
                <a:sym typeface="Fredoka"/>
              </a:defRPr>
            </a:lvl5pPr>
            <a:lvl6pPr lvl="5" algn="l">
              <a:lnSpc>
                <a:spcPct val="115000"/>
              </a:lnSpc>
              <a:spcBef>
                <a:spcPts val="0"/>
              </a:spcBef>
              <a:spcAft>
                <a:spcPts val="0"/>
              </a:spcAft>
              <a:buSzPts val="2400"/>
              <a:buFont typeface="Fredoka"/>
              <a:buNone/>
              <a:defRPr sz="2400">
                <a:latin typeface="Fredoka"/>
                <a:ea typeface="Fredoka"/>
                <a:cs typeface="Fredoka"/>
                <a:sym typeface="Fredoka"/>
              </a:defRPr>
            </a:lvl6pPr>
            <a:lvl7pPr lvl="6" algn="l">
              <a:lnSpc>
                <a:spcPct val="115000"/>
              </a:lnSpc>
              <a:spcBef>
                <a:spcPts val="0"/>
              </a:spcBef>
              <a:spcAft>
                <a:spcPts val="0"/>
              </a:spcAft>
              <a:buSzPts val="2400"/>
              <a:buFont typeface="Fredoka"/>
              <a:buNone/>
              <a:defRPr sz="2400">
                <a:latin typeface="Fredoka"/>
                <a:ea typeface="Fredoka"/>
                <a:cs typeface="Fredoka"/>
                <a:sym typeface="Fredoka"/>
              </a:defRPr>
            </a:lvl7pPr>
            <a:lvl8pPr lvl="7" algn="l">
              <a:lnSpc>
                <a:spcPct val="115000"/>
              </a:lnSpc>
              <a:spcBef>
                <a:spcPts val="0"/>
              </a:spcBef>
              <a:spcAft>
                <a:spcPts val="0"/>
              </a:spcAft>
              <a:buSzPts val="2400"/>
              <a:buFont typeface="Fredoka"/>
              <a:buNone/>
              <a:defRPr sz="2400">
                <a:latin typeface="Fredoka"/>
                <a:ea typeface="Fredoka"/>
                <a:cs typeface="Fredoka"/>
                <a:sym typeface="Fredoka"/>
              </a:defRPr>
            </a:lvl8pPr>
            <a:lvl9pPr lvl="8" algn="l">
              <a:lnSpc>
                <a:spcPct val="115000"/>
              </a:lnSpc>
              <a:spcBef>
                <a:spcPts val="0"/>
              </a:spcBef>
              <a:spcAft>
                <a:spcPts val="0"/>
              </a:spcAft>
              <a:buSzPts val="2400"/>
              <a:buFont typeface="Fredoka"/>
              <a:buNone/>
              <a:defRPr sz="2400">
                <a:latin typeface="Fredoka"/>
                <a:ea typeface="Fredoka"/>
                <a:cs typeface="Fredoka"/>
                <a:sym typeface="Fredoka"/>
              </a:defRPr>
            </a:lvl9pPr>
          </a:lstStyle>
          <a:p/>
        </p:txBody>
      </p:sp>
      <p:sp>
        <p:nvSpPr>
          <p:cNvPr id="515" name="Google Shape;515;p16"/>
          <p:cNvSpPr txBox="1">
            <a:spLocks noGrp="1"/>
          </p:cNvSpPr>
          <p:nvPr>
            <p:ph type="title" idx="19" hasCustomPrompt="1"/>
          </p:nvPr>
        </p:nvSpPr>
        <p:spPr>
          <a:xfrm>
            <a:off x="4572805" y="3611447"/>
            <a:ext cx="706200" cy="550200"/>
          </a:xfrm>
          <a:prstGeom prst="rect">
            <a:avLst/>
          </a:prstGeom>
          <a:noFill/>
          <a:ln>
            <a:noFill/>
          </a:ln>
        </p:spPr>
        <p:txBody>
          <a:bodyPr spcFirstLastPara="1" wrap="square" lIns="92475" tIns="92475" rIns="92475" bIns="92475" anchor="b" anchorCtr="0">
            <a:noAutofit/>
          </a:bodyPr>
          <a:lstStyle>
            <a:lvl1pPr lvl="0" algn="ctr">
              <a:spcBef>
                <a:spcPts val="0"/>
              </a:spcBef>
              <a:spcAft>
                <a:spcPts val="0"/>
              </a:spcAft>
              <a:buSzPts val="2000"/>
              <a:buNone/>
              <a:defRPr sz="25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60"/>
        <p:cNvGrpSpPr/>
        <p:nvPr/>
      </p:nvGrpSpPr>
      <p:grpSpPr>
        <a:xfrm>
          <a:off x="0" y="0"/>
          <a:ext cx="0" cy="0"/>
          <a:chOff x="0" y="0"/>
          <a:chExt cx="0" cy="0"/>
        </a:xfrm>
      </p:grpSpPr>
      <p:pic>
        <p:nvPicPr>
          <p:cNvPr id="561" name="Google Shape;561;p18"/>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562" name="Google Shape;562;p18"/>
          <p:cNvGrpSpPr/>
          <p:nvPr/>
        </p:nvGrpSpPr>
        <p:grpSpPr>
          <a:xfrm>
            <a:off x="-732121" y="-779733"/>
            <a:ext cx="11246240" cy="7093910"/>
            <a:chOff x="-732121" y="-779733"/>
            <a:chExt cx="11246240" cy="7093910"/>
          </a:xfrm>
        </p:grpSpPr>
        <p:grpSp>
          <p:nvGrpSpPr>
            <p:cNvPr id="563" name="Google Shape;563;p18"/>
            <p:cNvGrpSpPr/>
            <p:nvPr/>
          </p:nvGrpSpPr>
          <p:grpSpPr>
            <a:xfrm flipH="1">
              <a:off x="8382392" y="3165698"/>
              <a:ext cx="415574" cy="423312"/>
              <a:chOff x="118827" y="3618085"/>
              <a:chExt cx="415574" cy="423312"/>
            </a:xfrm>
          </p:grpSpPr>
          <p:grpSp>
            <p:nvGrpSpPr>
              <p:cNvPr id="564" name="Google Shape;564;p18"/>
              <p:cNvGrpSpPr/>
              <p:nvPr/>
            </p:nvGrpSpPr>
            <p:grpSpPr>
              <a:xfrm rot="7585199">
                <a:off x="167471" y="3688936"/>
                <a:ext cx="318285" cy="281610"/>
                <a:chOff x="18" y="3827637"/>
                <a:chExt cx="1262297" cy="1116844"/>
              </a:xfrm>
            </p:grpSpPr>
            <p:sp>
              <p:nvSpPr>
                <p:cNvPr id="565" name="Google Shape;565;p18"/>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66" name="Google Shape;566;p18"/>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67" name="Google Shape;567;p18"/>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68" name="Google Shape;568;p18"/>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569" name="Google Shape;569;p18"/>
              <p:cNvGrpSpPr/>
              <p:nvPr/>
            </p:nvGrpSpPr>
            <p:grpSpPr>
              <a:xfrm rot="7585199">
                <a:off x="167471" y="3688936"/>
                <a:ext cx="318285" cy="281610"/>
                <a:chOff x="18" y="3827637"/>
                <a:chExt cx="1262297" cy="1116844"/>
              </a:xfrm>
            </p:grpSpPr>
            <p:sp>
              <p:nvSpPr>
                <p:cNvPr id="570" name="Google Shape;570;p18"/>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71" name="Google Shape;571;p18"/>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72" name="Google Shape;572;p18"/>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73" name="Google Shape;573;p18"/>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574" name="Google Shape;574;p18"/>
            <p:cNvGrpSpPr/>
            <p:nvPr/>
          </p:nvGrpSpPr>
          <p:grpSpPr>
            <a:xfrm rot="4820731" flipH="1">
              <a:off x="143273" y="2092625"/>
              <a:ext cx="445383" cy="445825"/>
              <a:chOff x="1195503" y="86237"/>
              <a:chExt cx="445399" cy="445841"/>
            </a:xfrm>
          </p:grpSpPr>
          <p:sp>
            <p:nvSpPr>
              <p:cNvPr id="575" name="Google Shape;575;p18"/>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76" name="Google Shape;576;p18"/>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577" name="Google Shape;577;p18"/>
            <p:cNvSpPr/>
            <p:nvPr/>
          </p:nvSpPr>
          <p:spPr>
            <a:xfrm rot="8739128">
              <a:off x="8161102" y="3975972"/>
              <a:ext cx="1974727" cy="1951240"/>
            </a:xfrm>
            <a:custGeom>
              <a:avLst/>
              <a:gdLst/>
              <a:ahLst/>
              <a:cxnLst/>
              <a:rect l="l" t="t" r="r" b="b"/>
              <a:pathLst>
                <a:path w="355398" h="351171" extrusionOk="0">
                  <a:moveTo>
                    <a:pt x="33639" y="149446"/>
                  </a:moveTo>
                  <a:cubicBezTo>
                    <a:pt x="37163" y="182334"/>
                    <a:pt x="23655" y="214048"/>
                    <a:pt x="13671" y="244586"/>
                  </a:cubicBezTo>
                  <a:cubicBezTo>
                    <a:pt x="8973" y="258681"/>
                    <a:pt x="6037" y="273363"/>
                    <a:pt x="1926" y="287458"/>
                  </a:cubicBezTo>
                  <a:cubicBezTo>
                    <a:pt x="-2185" y="301553"/>
                    <a:pt x="164" y="315648"/>
                    <a:pt x="10148" y="327393"/>
                  </a:cubicBezTo>
                  <a:cubicBezTo>
                    <a:pt x="20719" y="339726"/>
                    <a:pt x="37163" y="346186"/>
                    <a:pt x="53607" y="349123"/>
                  </a:cubicBezTo>
                  <a:cubicBezTo>
                    <a:pt x="72400" y="352646"/>
                    <a:pt x="91780" y="351472"/>
                    <a:pt x="109986" y="346774"/>
                  </a:cubicBezTo>
                  <a:cubicBezTo>
                    <a:pt x="129366" y="341488"/>
                    <a:pt x="142874" y="332092"/>
                    <a:pt x="157556" y="319171"/>
                  </a:cubicBezTo>
                  <a:cubicBezTo>
                    <a:pt x="180460" y="299791"/>
                    <a:pt x="202777" y="275125"/>
                    <a:pt x="233316" y="269840"/>
                  </a:cubicBezTo>
                  <a:cubicBezTo>
                    <a:pt x="268553" y="263379"/>
                    <a:pt x="306726" y="282173"/>
                    <a:pt x="334915" y="251634"/>
                  </a:cubicBezTo>
                  <a:cubicBezTo>
                    <a:pt x="353709" y="231666"/>
                    <a:pt x="358994" y="199953"/>
                    <a:pt x="353121" y="174112"/>
                  </a:cubicBezTo>
                  <a:cubicBezTo>
                    <a:pt x="348423" y="154732"/>
                    <a:pt x="337852" y="138875"/>
                    <a:pt x="322582" y="127130"/>
                  </a:cubicBezTo>
                  <a:cubicBezTo>
                    <a:pt x="305551" y="113622"/>
                    <a:pt x="283822" y="110098"/>
                    <a:pt x="263854" y="101876"/>
                  </a:cubicBezTo>
                  <a:cubicBezTo>
                    <a:pt x="249759" y="96004"/>
                    <a:pt x="237426" y="87194"/>
                    <a:pt x="225681" y="77798"/>
                  </a:cubicBezTo>
                  <a:cubicBezTo>
                    <a:pt x="213935" y="67814"/>
                    <a:pt x="203951" y="56068"/>
                    <a:pt x="192206" y="46085"/>
                  </a:cubicBezTo>
                  <a:cubicBezTo>
                    <a:pt x="169302" y="27291"/>
                    <a:pt x="140524" y="13197"/>
                    <a:pt x="111748" y="6149"/>
                  </a:cubicBezTo>
                  <a:cubicBezTo>
                    <a:pt x="84733" y="-898"/>
                    <a:pt x="44210" y="-6184"/>
                    <a:pt x="22481" y="15546"/>
                  </a:cubicBezTo>
                  <a:cubicBezTo>
                    <a:pt x="-12169" y="50196"/>
                    <a:pt x="29528" y="110098"/>
                    <a:pt x="33639" y="14944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8" name="Google Shape;578;p18"/>
            <p:cNvSpPr/>
            <p:nvPr/>
          </p:nvSpPr>
          <p:spPr>
            <a:xfrm>
              <a:off x="-732121" y="-779722"/>
              <a:ext cx="2790692" cy="2794185"/>
            </a:xfrm>
            <a:custGeom>
              <a:avLst/>
              <a:gdLst/>
              <a:ahLst/>
              <a:cxnLst/>
              <a:rect l="l" t="t" r="r" b="b"/>
              <a:pathLst>
                <a:path w="513703" h="514346" extrusionOk="0">
                  <a:moveTo>
                    <a:pt x="261468" y="364403"/>
                  </a:moveTo>
                  <a:cubicBezTo>
                    <a:pt x="270277" y="315071"/>
                    <a:pt x="272039" y="263978"/>
                    <a:pt x="293181" y="218169"/>
                  </a:cubicBezTo>
                  <a:cubicBezTo>
                    <a:pt x="300816" y="202313"/>
                    <a:pt x="311974" y="186456"/>
                    <a:pt x="328418" y="180583"/>
                  </a:cubicBezTo>
                  <a:cubicBezTo>
                    <a:pt x="353084" y="171774"/>
                    <a:pt x="380099" y="187631"/>
                    <a:pt x="406527" y="187631"/>
                  </a:cubicBezTo>
                  <a:cubicBezTo>
                    <a:pt x="432955" y="187631"/>
                    <a:pt x="457033" y="172361"/>
                    <a:pt x="475826" y="154743"/>
                  </a:cubicBezTo>
                  <a:cubicBezTo>
                    <a:pt x="499905" y="132426"/>
                    <a:pt x="519285" y="100126"/>
                    <a:pt x="512238" y="68412"/>
                  </a:cubicBezTo>
                  <a:cubicBezTo>
                    <a:pt x="507540" y="46095"/>
                    <a:pt x="489921" y="27302"/>
                    <a:pt x="469366" y="16731"/>
                  </a:cubicBezTo>
                  <a:cubicBezTo>
                    <a:pt x="448811" y="6160"/>
                    <a:pt x="424733" y="2637"/>
                    <a:pt x="401829" y="875"/>
                  </a:cubicBezTo>
                  <a:cubicBezTo>
                    <a:pt x="357195" y="-2062"/>
                    <a:pt x="311387" y="2049"/>
                    <a:pt x="270277" y="18493"/>
                  </a:cubicBezTo>
                  <a:cubicBezTo>
                    <a:pt x="242088" y="29652"/>
                    <a:pt x="216834" y="46683"/>
                    <a:pt x="188645" y="57254"/>
                  </a:cubicBezTo>
                  <a:cubicBezTo>
                    <a:pt x="156344" y="69587"/>
                    <a:pt x="121107" y="74285"/>
                    <a:pt x="90569" y="90142"/>
                  </a:cubicBezTo>
                  <a:cubicBezTo>
                    <a:pt x="48284" y="111871"/>
                    <a:pt x="18332" y="155917"/>
                    <a:pt x="14222" y="202900"/>
                  </a:cubicBezTo>
                  <a:cubicBezTo>
                    <a:pt x="11872" y="226979"/>
                    <a:pt x="15984" y="251057"/>
                    <a:pt x="15984" y="275136"/>
                  </a:cubicBezTo>
                  <a:cubicBezTo>
                    <a:pt x="15984" y="301564"/>
                    <a:pt x="10698" y="327404"/>
                    <a:pt x="5412" y="352657"/>
                  </a:cubicBezTo>
                  <a:cubicBezTo>
                    <a:pt x="714" y="376736"/>
                    <a:pt x="-3397" y="402576"/>
                    <a:pt x="4238" y="426068"/>
                  </a:cubicBezTo>
                  <a:cubicBezTo>
                    <a:pt x="17745" y="470701"/>
                    <a:pt x="85870" y="517684"/>
                    <a:pt x="133441" y="514160"/>
                  </a:cubicBezTo>
                  <a:cubicBezTo>
                    <a:pt x="146948" y="512986"/>
                    <a:pt x="159868" y="507113"/>
                    <a:pt x="171614" y="500653"/>
                  </a:cubicBezTo>
                  <a:cubicBezTo>
                    <a:pt x="225057" y="474225"/>
                    <a:pt x="250897" y="420195"/>
                    <a:pt x="261468" y="36440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9" name="Google Shape;579;p18"/>
            <p:cNvSpPr/>
            <p:nvPr/>
          </p:nvSpPr>
          <p:spPr>
            <a:xfrm>
              <a:off x="8142848" y="-779733"/>
              <a:ext cx="1501656" cy="1499353"/>
            </a:xfrm>
            <a:custGeom>
              <a:avLst/>
              <a:gdLst/>
              <a:ahLst/>
              <a:cxnLst/>
              <a:rect l="l" t="t" r="r" b="b"/>
              <a:pathLst>
                <a:path w="351470" h="350931" extrusionOk="0">
                  <a:moveTo>
                    <a:pt x="34164" y="266310"/>
                  </a:moveTo>
                  <a:cubicBezTo>
                    <a:pt x="40036" y="269834"/>
                    <a:pt x="45909" y="272771"/>
                    <a:pt x="52957" y="275120"/>
                  </a:cubicBezTo>
                  <a:cubicBezTo>
                    <a:pt x="72924" y="281580"/>
                    <a:pt x="94067" y="282754"/>
                    <a:pt x="113447" y="289802"/>
                  </a:cubicBezTo>
                  <a:cubicBezTo>
                    <a:pt x="125780" y="293913"/>
                    <a:pt x="136938" y="300960"/>
                    <a:pt x="146922" y="309182"/>
                  </a:cubicBezTo>
                  <a:cubicBezTo>
                    <a:pt x="157493" y="317991"/>
                    <a:pt x="164541" y="329737"/>
                    <a:pt x="176286" y="337372"/>
                  </a:cubicBezTo>
                  <a:cubicBezTo>
                    <a:pt x="236776" y="380831"/>
                    <a:pt x="293155" y="310357"/>
                    <a:pt x="311362" y="259263"/>
                  </a:cubicBezTo>
                  <a:cubicBezTo>
                    <a:pt x="322520" y="227550"/>
                    <a:pt x="327805" y="194662"/>
                    <a:pt x="338377" y="162361"/>
                  </a:cubicBezTo>
                  <a:cubicBezTo>
                    <a:pt x="348360" y="131823"/>
                    <a:pt x="357756" y="96586"/>
                    <a:pt x="346011" y="65459"/>
                  </a:cubicBezTo>
                  <a:cubicBezTo>
                    <a:pt x="321932" y="1446"/>
                    <a:pt x="244411" y="-4427"/>
                    <a:pt x="186857" y="2033"/>
                  </a:cubicBezTo>
                  <a:cubicBezTo>
                    <a:pt x="128716" y="8493"/>
                    <a:pt x="65877" y="25524"/>
                    <a:pt x="41211" y="84253"/>
                  </a:cubicBezTo>
                  <a:cubicBezTo>
                    <a:pt x="34751" y="100109"/>
                    <a:pt x="31815" y="117140"/>
                    <a:pt x="27116" y="133584"/>
                  </a:cubicBezTo>
                  <a:cubicBezTo>
                    <a:pt x="20069" y="158837"/>
                    <a:pt x="-1661" y="177631"/>
                    <a:pt x="101" y="204646"/>
                  </a:cubicBezTo>
                  <a:cubicBezTo>
                    <a:pt x="689" y="230486"/>
                    <a:pt x="13609" y="252803"/>
                    <a:pt x="34164" y="266310"/>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80" name="Google Shape;580;p18"/>
            <p:cNvGrpSpPr/>
            <p:nvPr/>
          </p:nvGrpSpPr>
          <p:grpSpPr>
            <a:xfrm>
              <a:off x="6977118" y="4527463"/>
              <a:ext cx="889980" cy="96678"/>
              <a:chOff x="1988543" y="435388"/>
              <a:chExt cx="889980" cy="96678"/>
            </a:xfrm>
          </p:grpSpPr>
          <p:sp>
            <p:nvSpPr>
              <p:cNvPr id="581" name="Google Shape;581;p18"/>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82" name="Google Shape;582;p18"/>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583" name="Google Shape;583;p18"/>
            <p:cNvSpPr/>
            <p:nvPr/>
          </p:nvSpPr>
          <p:spPr>
            <a:xfrm rot="-9194935">
              <a:off x="6903715" y="-420812"/>
              <a:ext cx="1036788" cy="958393"/>
            </a:xfrm>
            <a:custGeom>
              <a:avLst/>
              <a:gdLst/>
              <a:ahLst/>
              <a:cxnLst/>
              <a:rect l="l" t="t" r="r" b="b"/>
              <a:pathLst>
                <a:path w="3010800" h="2783145" extrusionOk="0">
                  <a:moveTo>
                    <a:pt x="3010548" y="1797754"/>
                  </a:moveTo>
                  <a:cubicBezTo>
                    <a:pt x="3004148" y="1874878"/>
                    <a:pt x="2892368" y="1948263"/>
                    <a:pt x="2802112" y="1934550"/>
                  </a:cubicBezTo>
                  <a:cubicBezTo>
                    <a:pt x="2737870" y="1924743"/>
                    <a:pt x="2693407" y="1864157"/>
                    <a:pt x="2702715" y="1799000"/>
                  </a:cubicBezTo>
                  <a:cubicBezTo>
                    <a:pt x="2713020" y="1726862"/>
                    <a:pt x="2808595" y="1656968"/>
                    <a:pt x="2883724" y="1666526"/>
                  </a:cubicBezTo>
                  <a:cubicBezTo>
                    <a:pt x="2959187" y="1676166"/>
                    <a:pt x="3015700" y="1734674"/>
                    <a:pt x="3010464" y="1797837"/>
                  </a:cubicBezTo>
                  <a:close/>
                  <a:moveTo>
                    <a:pt x="2661326" y="1488507"/>
                  </a:moveTo>
                  <a:cubicBezTo>
                    <a:pt x="2576805" y="1471803"/>
                    <a:pt x="2525029" y="1398917"/>
                    <a:pt x="2542813" y="1321709"/>
                  </a:cubicBezTo>
                  <a:cubicBezTo>
                    <a:pt x="2561762" y="1239182"/>
                    <a:pt x="2684597" y="1148095"/>
                    <a:pt x="2757733" y="1162307"/>
                  </a:cubicBezTo>
                  <a:cubicBezTo>
                    <a:pt x="2833278" y="1177017"/>
                    <a:pt x="2907411" y="1272342"/>
                    <a:pt x="2895942" y="1339993"/>
                  </a:cubicBezTo>
                  <a:cubicBezTo>
                    <a:pt x="2881398" y="1425844"/>
                    <a:pt x="2753660" y="1506708"/>
                    <a:pt x="2661409" y="1488424"/>
                  </a:cubicBezTo>
                  <a:close/>
                  <a:moveTo>
                    <a:pt x="2305290" y="873007"/>
                  </a:moveTo>
                  <a:cubicBezTo>
                    <a:pt x="2232653" y="863532"/>
                    <a:pt x="2194839" y="804692"/>
                    <a:pt x="2209715" y="724409"/>
                  </a:cubicBezTo>
                  <a:cubicBezTo>
                    <a:pt x="2228165" y="624679"/>
                    <a:pt x="2340113" y="532595"/>
                    <a:pt x="2424384" y="547720"/>
                  </a:cubicBezTo>
                  <a:cubicBezTo>
                    <a:pt x="2494528" y="560353"/>
                    <a:pt x="2534919" y="622435"/>
                    <a:pt x="2522619" y="698645"/>
                  </a:cubicBezTo>
                  <a:cubicBezTo>
                    <a:pt x="2507244" y="793721"/>
                    <a:pt x="2393967" y="884559"/>
                    <a:pt x="2305290" y="872924"/>
                  </a:cubicBezTo>
                  <a:close/>
                  <a:moveTo>
                    <a:pt x="2049815" y="1946518"/>
                  </a:moveTo>
                  <a:cubicBezTo>
                    <a:pt x="2018566" y="1963056"/>
                    <a:pt x="1959975" y="1962391"/>
                    <a:pt x="1932549" y="1943027"/>
                  </a:cubicBezTo>
                  <a:cubicBezTo>
                    <a:pt x="1899970" y="1920006"/>
                    <a:pt x="1887670" y="1868396"/>
                    <a:pt x="1876617" y="1847868"/>
                  </a:cubicBezTo>
                  <a:cubicBezTo>
                    <a:pt x="1894984" y="1746725"/>
                    <a:pt x="1990226" y="1659129"/>
                    <a:pt x="2077490" y="1655638"/>
                  </a:cubicBezTo>
                  <a:cubicBezTo>
                    <a:pt x="2115055" y="1654142"/>
                    <a:pt x="2172067" y="1671013"/>
                    <a:pt x="2187443" y="1698107"/>
                  </a:cubicBezTo>
                  <a:cubicBezTo>
                    <a:pt x="2206807" y="1732264"/>
                    <a:pt x="2209632" y="1796507"/>
                    <a:pt x="2189021" y="1827756"/>
                  </a:cubicBezTo>
                  <a:cubicBezTo>
                    <a:pt x="2156526" y="1877205"/>
                    <a:pt x="2103088" y="1918344"/>
                    <a:pt x="2049815" y="1946518"/>
                  </a:cubicBezTo>
                  <a:close/>
                  <a:moveTo>
                    <a:pt x="1764836" y="1543193"/>
                  </a:moveTo>
                  <a:cubicBezTo>
                    <a:pt x="1746220" y="1527901"/>
                    <a:pt x="1702090" y="1504464"/>
                    <a:pt x="1676492" y="1468063"/>
                  </a:cubicBezTo>
                  <a:cubicBezTo>
                    <a:pt x="1617651" y="1384123"/>
                    <a:pt x="1640839" y="1258713"/>
                    <a:pt x="1718628" y="1193473"/>
                  </a:cubicBezTo>
                  <a:cubicBezTo>
                    <a:pt x="1802983" y="1122664"/>
                    <a:pt x="1960972" y="1108619"/>
                    <a:pt x="2027126" y="1174441"/>
                  </a:cubicBezTo>
                  <a:cubicBezTo>
                    <a:pt x="2054968" y="1202116"/>
                    <a:pt x="2075661" y="1248158"/>
                    <a:pt x="2078653" y="1287385"/>
                  </a:cubicBezTo>
                  <a:cubicBezTo>
                    <a:pt x="2088793" y="1420857"/>
                    <a:pt x="1922576" y="1566546"/>
                    <a:pt x="1764753" y="1543193"/>
                  </a:cubicBezTo>
                  <a:close/>
                  <a:moveTo>
                    <a:pt x="1569366" y="889878"/>
                  </a:moveTo>
                  <a:cubicBezTo>
                    <a:pt x="1524653" y="918799"/>
                    <a:pt x="1470882" y="916472"/>
                    <a:pt x="1437223" y="874586"/>
                  </a:cubicBezTo>
                  <a:cubicBezTo>
                    <a:pt x="1409548" y="840096"/>
                    <a:pt x="1398245" y="792392"/>
                    <a:pt x="1386195" y="765298"/>
                  </a:cubicBezTo>
                  <a:cubicBezTo>
                    <a:pt x="1420435" y="660083"/>
                    <a:pt x="1480024" y="607558"/>
                    <a:pt x="1560889" y="576725"/>
                  </a:cubicBezTo>
                  <a:cubicBezTo>
                    <a:pt x="1621225" y="553787"/>
                    <a:pt x="1676492" y="561766"/>
                    <a:pt x="1717381" y="614290"/>
                  </a:cubicBezTo>
                  <a:cubicBezTo>
                    <a:pt x="1758520" y="667064"/>
                    <a:pt x="1755030" y="728481"/>
                    <a:pt x="1714390" y="774773"/>
                  </a:cubicBezTo>
                  <a:cubicBezTo>
                    <a:pt x="1674249" y="820482"/>
                    <a:pt x="1621059" y="856219"/>
                    <a:pt x="1569283" y="889711"/>
                  </a:cubicBezTo>
                  <a:close/>
                  <a:moveTo>
                    <a:pt x="1409133" y="1828836"/>
                  </a:moveTo>
                  <a:cubicBezTo>
                    <a:pt x="1390433" y="1941033"/>
                    <a:pt x="1251808" y="2031454"/>
                    <a:pt x="1131134" y="2010179"/>
                  </a:cubicBezTo>
                  <a:cubicBezTo>
                    <a:pt x="1050769" y="1996050"/>
                    <a:pt x="994920" y="1918510"/>
                    <a:pt x="1008633" y="1840139"/>
                  </a:cubicBezTo>
                  <a:cubicBezTo>
                    <a:pt x="1025338" y="1744481"/>
                    <a:pt x="1192801" y="1634695"/>
                    <a:pt x="1292115" y="1654309"/>
                  </a:cubicBezTo>
                  <a:cubicBezTo>
                    <a:pt x="1370820" y="1669850"/>
                    <a:pt x="1422763" y="1747224"/>
                    <a:pt x="1409216" y="1828919"/>
                  </a:cubicBezTo>
                  <a:close/>
                  <a:moveTo>
                    <a:pt x="1014035" y="692412"/>
                  </a:moveTo>
                  <a:cubicBezTo>
                    <a:pt x="960098" y="681525"/>
                    <a:pt x="926771" y="630330"/>
                    <a:pt x="936246" y="573069"/>
                  </a:cubicBezTo>
                  <a:cubicBezTo>
                    <a:pt x="950208" y="488464"/>
                    <a:pt x="1048192" y="410010"/>
                    <a:pt x="1121079" y="425136"/>
                  </a:cubicBezTo>
                  <a:cubicBezTo>
                    <a:pt x="1185155" y="438433"/>
                    <a:pt x="1227291" y="499767"/>
                    <a:pt x="1217235" y="565007"/>
                  </a:cubicBezTo>
                  <a:cubicBezTo>
                    <a:pt x="1207595" y="627255"/>
                    <a:pt x="1081935" y="706125"/>
                    <a:pt x="1014118" y="692412"/>
                  </a:cubicBezTo>
                  <a:close/>
                  <a:moveTo>
                    <a:pt x="825296" y="264903"/>
                  </a:moveTo>
                  <a:cubicBezTo>
                    <a:pt x="744016" y="251439"/>
                    <a:pt x="687170" y="183540"/>
                    <a:pt x="700550" y="115889"/>
                  </a:cubicBezTo>
                  <a:cubicBezTo>
                    <a:pt x="714264" y="46909"/>
                    <a:pt x="815988" y="-12513"/>
                    <a:pt x="895190" y="2280"/>
                  </a:cubicBezTo>
                  <a:cubicBezTo>
                    <a:pt x="957356" y="13915"/>
                    <a:pt x="994089" y="67354"/>
                    <a:pt x="982620" y="129436"/>
                  </a:cubicBezTo>
                  <a:cubicBezTo>
                    <a:pt x="966164" y="218777"/>
                    <a:pt x="898514" y="277036"/>
                    <a:pt x="825296" y="264903"/>
                  </a:cubicBezTo>
                  <a:close/>
                  <a:moveTo>
                    <a:pt x="742769" y="607891"/>
                  </a:moveTo>
                  <a:cubicBezTo>
                    <a:pt x="728392" y="694241"/>
                    <a:pt x="612539" y="777764"/>
                    <a:pt x="524443" y="765381"/>
                  </a:cubicBezTo>
                  <a:cubicBezTo>
                    <a:pt x="448317" y="754660"/>
                    <a:pt x="410169" y="691082"/>
                    <a:pt x="425794" y="601076"/>
                  </a:cubicBezTo>
                  <a:cubicBezTo>
                    <a:pt x="442748" y="503673"/>
                    <a:pt x="535331" y="432366"/>
                    <a:pt x="622678" y="449569"/>
                  </a:cubicBezTo>
                  <a:cubicBezTo>
                    <a:pt x="697559" y="464280"/>
                    <a:pt x="754238" y="538994"/>
                    <a:pt x="742769" y="607891"/>
                  </a:cubicBezTo>
                  <a:close/>
                  <a:moveTo>
                    <a:pt x="199075" y="324824"/>
                  </a:moveTo>
                  <a:cubicBezTo>
                    <a:pt x="138821" y="315516"/>
                    <a:pt x="91282" y="258503"/>
                    <a:pt x="97184" y="202738"/>
                  </a:cubicBezTo>
                  <a:cubicBezTo>
                    <a:pt x="104081" y="137996"/>
                    <a:pt x="179045" y="88879"/>
                    <a:pt x="249521" y="102841"/>
                  </a:cubicBezTo>
                  <a:cubicBezTo>
                    <a:pt x="311603" y="115141"/>
                    <a:pt x="354404" y="172819"/>
                    <a:pt x="342852" y="228667"/>
                  </a:cubicBezTo>
                  <a:cubicBezTo>
                    <a:pt x="330635" y="287757"/>
                    <a:pt x="260907" y="334381"/>
                    <a:pt x="199075" y="324824"/>
                  </a:cubicBezTo>
                  <a:close/>
                  <a:moveTo>
                    <a:pt x="202398" y="2536670"/>
                  </a:moveTo>
                  <a:cubicBezTo>
                    <a:pt x="260159" y="2554871"/>
                    <a:pt x="288333" y="2604071"/>
                    <a:pt x="273623" y="2660668"/>
                  </a:cubicBezTo>
                  <a:cubicBezTo>
                    <a:pt x="256502" y="2726573"/>
                    <a:pt x="143558" y="2796052"/>
                    <a:pt x="77736" y="2781092"/>
                  </a:cubicBezTo>
                  <a:cubicBezTo>
                    <a:pt x="16153" y="2767047"/>
                    <a:pt x="-13767" y="2710284"/>
                    <a:pt x="6096" y="2645459"/>
                  </a:cubicBezTo>
                  <a:cubicBezTo>
                    <a:pt x="30697" y="2565426"/>
                    <a:pt x="126022" y="2512569"/>
                    <a:pt x="202315" y="2536670"/>
                  </a:cubicBezTo>
                  <a:close/>
                  <a:moveTo>
                    <a:pt x="251848" y="1238517"/>
                  </a:moveTo>
                  <a:cubicBezTo>
                    <a:pt x="263732" y="1168208"/>
                    <a:pt x="393714" y="1080611"/>
                    <a:pt x="465353" y="1094407"/>
                  </a:cubicBezTo>
                  <a:cubicBezTo>
                    <a:pt x="529596" y="1106874"/>
                    <a:pt x="563422" y="1166213"/>
                    <a:pt x="548295" y="1240097"/>
                  </a:cubicBezTo>
                  <a:cubicBezTo>
                    <a:pt x="529929" y="1329604"/>
                    <a:pt x="424215" y="1396423"/>
                    <a:pt x="337201" y="1373569"/>
                  </a:cubicBezTo>
                  <a:cubicBezTo>
                    <a:pt x="281850" y="1359025"/>
                    <a:pt x="242124" y="1296195"/>
                    <a:pt x="251931" y="1238517"/>
                  </a:cubicBezTo>
                  <a:close/>
                  <a:moveTo>
                    <a:pt x="631155" y="1994471"/>
                  </a:moveTo>
                  <a:cubicBezTo>
                    <a:pt x="697143" y="2005109"/>
                    <a:pt x="739694" y="2062786"/>
                    <a:pt x="730719" y="2129689"/>
                  </a:cubicBezTo>
                  <a:cubicBezTo>
                    <a:pt x="718419" y="2221856"/>
                    <a:pt x="590099" y="2314522"/>
                    <a:pt x="494026" y="2300643"/>
                  </a:cubicBezTo>
                  <a:cubicBezTo>
                    <a:pt x="424630" y="2290586"/>
                    <a:pt x="385902" y="2238228"/>
                    <a:pt x="395127" y="2167087"/>
                  </a:cubicBezTo>
                  <a:cubicBezTo>
                    <a:pt x="406762" y="2077497"/>
                    <a:pt x="540151" y="1979927"/>
                    <a:pt x="631072" y="1994471"/>
                  </a:cubicBezTo>
                  <a:close/>
                  <a:moveTo>
                    <a:pt x="1051933" y="1045540"/>
                  </a:moveTo>
                  <a:cubicBezTo>
                    <a:pt x="1140692" y="1065818"/>
                    <a:pt x="1181499" y="1128482"/>
                    <a:pt x="1163049" y="1216161"/>
                  </a:cubicBezTo>
                  <a:cubicBezTo>
                    <a:pt x="1135706" y="1345727"/>
                    <a:pt x="1003730" y="1449446"/>
                    <a:pt x="893445" y="1428171"/>
                  </a:cubicBezTo>
                  <a:cubicBezTo>
                    <a:pt x="804186" y="1410967"/>
                    <a:pt x="760721" y="1332347"/>
                    <a:pt x="782412" y="1227381"/>
                  </a:cubicBezTo>
                  <a:cubicBezTo>
                    <a:pt x="807594" y="1105461"/>
                    <a:pt x="935664" y="1019028"/>
                    <a:pt x="1051933" y="1045623"/>
                  </a:cubicBezTo>
                  <a:close/>
                  <a:moveTo>
                    <a:pt x="1259538" y="2103260"/>
                  </a:moveTo>
                  <a:cubicBezTo>
                    <a:pt x="1321286" y="2116890"/>
                    <a:pt x="1350707" y="2173071"/>
                    <a:pt x="1336745" y="2250778"/>
                  </a:cubicBezTo>
                  <a:cubicBezTo>
                    <a:pt x="1320123" y="2343360"/>
                    <a:pt x="1266685" y="2400788"/>
                    <a:pt x="1203273" y="2393973"/>
                  </a:cubicBezTo>
                  <a:cubicBezTo>
                    <a:pt x="1140609" y="2387241"/>
                    <a:pt x="1085342" y="2303053"/>
                    <a:pt x="1095315" y="2229585"/>
                  </a:cubicBezTo>
                  <a:cubicBezTo>
                    <a:pt x="1106037" y="2150798"/>
                    <a:pt x="1188313" y="2087470"/>
                    <a:pt x="1259454" y="2103177"/>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584" name="Google Shape;584;p18"/>
            <p:cNvGrpSpPr/>
            <p:nvPr/>
          </p:nvGrpSpPr>
          <p:grpSpPr>
            <a:xfrm rot="-2298972">
              <a:off x="386901" y="2651535"/>
              <a:ext cx="375755" cy="347192"/>
              <a:chOff x="5610882" y="866107"/>
              <a:chExt cx="375756" cy="347192"/>
            </a:xfrm>
          </p:grpSpPr>
          <p:sp>
            <p:nvSpPr>
              <p:cNvPr id="585" name="Google Shape;585;p18"/>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86" name="Google Shape;586;p18"/>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87"/>
        <p:cNvGrpSpPr/>
        <p:nvPr/>
      </p:nvGrpSpPr>
      <p:grpSpPr>
        <a:xfrm>
          <a:off x="0" y="0"/>
          <a:ext cx="0" cy="0"/>
          <a:chOff x="0" y="0"/>
          <a:chExt cx="0" cy="0"/>
        </a:xfrm>
      </p:grpSpPr>
      <p:pic>
        <p:nvPicPr>
          <p:cNvPr id="588" name="Google Shape;588;p19"/>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589" name="Google Shape;589;p19"/>
          <p:cNvGrpSpPr/>
          <p:nvPr/>
        </p:nvGrpSpPr>
        <p:grpSpPr>
          <a:xfrm>
            <a:off x="-702800" y="-1944524"/>
            <a:ext cx="12349243" cy="7626640"/>
            <a:chOff x="-702800" y="-1944524"/>
            <a:chExt cx="12349243" cy="7626640"/>
          </a:xfrm>
        </p:grpSpPr>
        <p:grpSp>
          <p:nvGrpSpPr>
            <p:cNvPr id="590" name="Google Shape;590;p19"/>
            <p:cNvGrpSpPr/>
            <p:nvPr/>
          </p:nvGrpSpPr>
          <p:grpSpPr>
            <a:xfrm>
              <a:off x="8609167" y="4163032"/>
              <a:ext cx="318351" cy="281668"/>
              <a:chOff x="6276992" y="250407"/>
              <a:chExt cx="318351" cy="281668"/>
            </a:xfrm>
          </p:grpSpPr>
          <p:grpSp>
            <p:nvGrpSpPr>
              <p:cNvPr id="591" name="Google Shape;591;p19"/>
              <p:cNvGrpSpPr/>
              <p:nvPr/>
            </p:nvGrpSpPr>
            <p:grpSpPr>
              <a:xfrm>
                <a:off x="6276992" y="250407"/>
                <a:ext cx="318351" cy="281668"/>
                <a:chOff x="18" y="3827637"/>
                <a:chExt cx="1262297" cy="1116844"/>
              </a:xfrm>
            </p:grpSpPr>
            <p:sp>
              <p:nvSpPr>
                <p:cNvPr id="592" name="Google Shape;592;p19"/>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93" name="Google Shape;593;p19"/>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94" name="Google Shape;594;p19"/>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95" name="Google Shape;595;p19"/>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596" name="Google Shape;596;p19"/>
              <p:cNvGrpSpPr/>
              <p:nvPr/>
            </p:nvGrpSpPr>
            <p:grpSpPr>
              <a:xfrm>
                <a:off x="6276992" y="250407"/>
                <a:ext cx="318351" cy="281668"/>
                <a:chOff x="18" y="3827637"/>
                <a:chExt cx="1262297" cy="1116844"/>
              </a:xfrm>
            </p:grpSpPr>
            <p:sp>
              <p:nvSpPr>
                <p:cNvPr id="597" name="Google Shape;597;p19"/>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98" name="Google Shape;598;p19"/>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99" name="Google Shape;599;p19"/>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00" name="Google Shape;600;p19"/>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601" name="Google Shape;601;p19"/>
            <p:cNvGrpSpPr/>
            <p:nvPr/>
          </p:nvGrpSpPr>
          <p:grpSpPr>
            <a:xfrm rot="5400000">
              <a:off x="8148993" y="2436788"/>
              <a:ext cx="889980" cy="96678"/>
              <a:chOff x="1988543" y="435388"/>
              <a:chExt cx="889980" cy="96678"/>
            </a:xfrm>
          </p:grpSpPr>
          <p:sp>
            <p:nvSpPr>
              <p:cNvPr id="602" name="Google Shape;602;p19"/>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03" name="Google Shape;603;p19"/>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604" name="Google Shape;604;p19"/>
            <p:cNvSpPr/>
            <p:nvPr/>
          </p:nvSpPr>
          <p:spPr>
            <a:xfrm rot="8100000">
              <a:off x="96969" y="2995032"/>
              <a:ext cx="1043189" cy="964311"/>
            </a:xfrm>
            <a:custGeom>
              <a:avLst/>
              <a:gdLst/>
              <a:ahLst/>
              <a:cxnLst/>
              <a:rect l="l" t="t" r="r" b="b"/>
              <a:pathLst>
                <a:path w="3010800" h="2783145" extrusionOk="0">
                  <a:moveTo>
                    <a:pt x="3010548" y="1797754"/>
                  </a:moveTo>
                  <a:cubicBezTo>
                    <a:pt x="3004148" y="1874878"/>
                    <a:pt x="2892368" y="1948263"/>
                    <a:pt x="2802112" y="1934550"/>
                  </a:cubicBezTo>
                  <a:cubicBezTo>
                    <a:pt x="2737870" y="1924743"/>
                    <a:pt x="2693407" y="1864157"/>
                    <a:pt x="2702715" y="1799000"/>
                  </a:cubicBezTo>
                  <a:cubicBezTo>
                    <a:pt x="2713020" y="1726862"/>
                    <a:pt x="2808595" y="1656968"/>
                    <a:pt x="2883724" y="1666526"/>
                  </a:cubicBezTo>
                  <a:cubicBezTo>
                    <a:pt x="2959187" y="1676166"/>
                    <a:pt x="3015700" y="1734674"/>
                    <a:pt x="3010464" y="1797837"/>
                  </a:cubicBezTo>
                  <a:close/>
                  <a:moveTo>
                    <a:pt x="2661326" y="1488507"/>
                  </a:moveTo>
                  <a:cubicBezTo>
                    <a:pt x="2576805" y="1471803"/>
                    <a:pt x="2525029" y="1398917"/>
                    <a:pt x="2542813" y="1321709"/>
                  </a:cubicBezTo>
                  <a:cubicBezTo>
                    <a:pt x="2561762" y="1239182"/>
                    <a:pt x="2684597" y="1148095"/>
                    <a:pt x="2757733" y="1162307"/>
                  </a:cubicBezTo>
                  <a:cubicBezTo>
                    <a:pt x="2833278" y="1177017"/>
                    <a:pt x="2907411" y="1272342"/>
                    <a:pt x="2895942" y="1339993"/>
                  </a:cubicBezTo>
                  <a:cubicBezTo>
                    <a:pt x="2881398" y="1425844"/>
                    <a:pt x="2753660" y="1506708"/>
                    <a:pt x="2661409" y="1488424"/>
                  </a:cubicBezTo>
                  <a:close/>
                  <a:moveTo>
                    <a:pt x="2305290" y="873007"/>
                  </a:moveTo>
                  <a:cubicBezTo>
                    <a:pt x="2232653" y="863532"/>
                    <a:pt x="2194839" y="804692"/>
                    <a:pt x="2209715" y="724409"/>
                  </a:cubicBezTo>
                  <a:cubicBezTo>
                    <a:pt x="2228165" y="624679"/>
                    <a:pt x="2340113" y="532595"/>
                    <a:pt x="2424384" y="547720"/>
                  </a:cubicBezTo>
                  <a:cubicBezTo>
                    <a:pt x="2494528" y="560353"/>
                    <a:pt x="2534919" y="622435"/>
                    <a:pt x="2522619" y="698645"/>
                  </a:cubicBezTo>
                  <a:cubicBezTo>
                    <a:pt x="2507244" y="793721"/>
                    <a:pt x="2393967" y="884559"/>
                    <a:pt x="2305290" y="872924"/>
                  </a:cubicBezTo>
                  <a:close/>
                  <a:moveTo>
                    <a:pt x="2049815" y="1946518"/>
                  </a:moveTo>
                  <a:cubicBezTo>
                    <a:pt x="2018566" y="1963056"/>
                    <a:pt x="1959975" y="1962391"/>
                    <a:pt x="1932549" y="1943027"/>
                  </a:cubicBezTo>
                  <a:cubicBezTo>
                    <a:pt x="1899970" y="1920006"/>
                    <a:pt x="1887670" y="1868396"/>
                    <a:pt x="1876617" y="1847868"/>
                  </a:cubicBezTo>
                  <a:cubicBezTo>
                    <a:pt x="1894984" y="1746725"/>
                    <a:pt x="1990226" y="1659129"/>
                    <a:pt x="2077490" y="1655638"/>
                  </a:cubicBezTo>
                  <a:cubicBezTo>
                    <a:pt x="2115055" y="1654142"/>
                    <a:pt x="2172067" y="1671013"/>
                    <a:pt x="2187443" y="1698107"/>
                  </a:cubicBezTo>
                  <a:cubicBezTo>
                    <a:pt x="2206807" y="1732264"/>
                    <a:pt x="2209632" y="1796507"/>
                    <a:pt x="2189021" y="1827756"/>
                  </a:cubicBezTo>
                  <a:cubicBezTo>
                    <a:pt x="2156526" y="1877205"/>
                    <a:pt x="2103088" y="1918344"/>
                    <a:pt x="2049815" y="1946518"/>
                  </a:cubicBezTo>
                  <a:close/>
                  <a:moveTo>
                    <a:pt x="1764836" y="1543193"/>
                  </a:moveTo>
                  <a:cubicBezTo>
                    <a:pt x="1746220" y="1527901"/>
                    <a:pt x="1702090" y="1504464"/>
                    <a:pt x="1676492" y="1468063"/>
                  </a:cubicBezTo>
                  <a:cubicBezTo>
                    <a:pt x="1617651" y="1384123"/>
                    <a:pt x="1640839" y="1258713"/>
                    <a:pt x="1718628" y="1193473"/>
                  </a:cubicBezTo>
                  <a:cubicBezTo>
                    <a:pt x="1802983" y="1122664"/>
                    <a:pt x="1960972" y="1108619"/>
                    <a:pt x="2027126" y="1174441"/>
                  </a:cubicBezTo>
                  <a:cubicBezTo>
                    <a:pt x="2054968" y="1202116"/>
                    <a:pt x="2075661" y="1248158"/>
                    <a:pt x="2078653" y="1287385"/>
                  </a:cubicBezTo>
                  <a:cubicBezTo>
                    <a:pt x="2088793" y="1420857"/>
                    <a:pt x="1922576" y="1566546"/>
                    <a:pt x="1764753" y="1543193"/>
                  </a:cubicBezTo>
                  <a:close/>
                  <a:moveTo>
                    <a:pt x="1569366" y="889878"/>
                  </a:moveTo>
                  <a:cubicBezTo>
                    <a:pt x="1524653" y="918799"/>
                    <a:pt x="1470882" y="916472"/>
                    <a:pt x="1437223" y="874586"/>
                  </a:cubicBezTo>
                  <a:cubicBezTo>
                    <a:pt x="1409548" y="840096"/>
                    <a:pt x="1398245" y="792392"/>
                    <a:pt x="1386195" y="765298"/>
                  </a:cubicBezTo>
                  <a:cubicBezTo>
                    <a:pt x="1420435" y="660083"/>
                    <a:pt x="1480024" y="607558"/>
                    <a:pt x="1560889" y="576725"/>
                  </a:cubicBezTo>
                  <a:cubicBezTo>
                    <a:pt x="1621225" y="553787"/>
                    <a:pt x="1676492" y="561766"/>
                    <a:pt x="1717381" y="614290"/>
                  </a:cubicBezTo>
                  <a:cubicBezTo>
                    <a:pt x="1758520" y="667064"/>
                    <a:pt x="1755030" y="728481"/>
                    <a:pt x="1714390" y="774773"/>
                  </a:cubicBezTo>
                  <a:cubicBezTo>
                    <a:pt x="1674249" y="820482"/>
                    <a:pt x="1621059" y="856219"/>
                    <a:pt x="1569283" y="889711"/>
                  </a:cubicBezTo>
                  <a:close/>
                  <a:moveTo>
                    <a:pt x="1409133" y="1828836"/>
                  </a:moveTo>
                  <a:cubicBezTo>
                    <a:pt x="1390433" y="1941033"/>
                    <a:pt x="1251808" y="2031454"/>
                    <a:pt x="1131134" y="2010179"/>
                  </a:cubicBezTo>
                  <a:cubicBezTo>
                    <a:pt x="1050769" y="1996050"/>
                    <a:pt x="994920" y="1918510"/>
                    <a:pt x="1008633" y="1840139"/>
                  </a:cubicBezTo>
                  <a:cubicBezTo>
                    <a:pt x="1025338" y="1744481"/>
                    <a:pt x="1192801" y="1634695"/>
                    <a:pt x="1292115" y="1654309"/>
                  </a:cubicBezTo>
                  <a:cubicBezTo>
                    <a:pt x="1370820" y="1669850"/>
                    <a:pt x="1422763" y="1747224"/>
                    <a:pt x="1409216" y="1828919"/>
                  </a:cubicBezTo>
                  <a:close/>
                  <a:moveTo>
                    <a:pt x="1014035" y="692412"/>
                  </a:moveTo>
                  <a:cubicBezTo>
                    <a:pt x="960098" y="681525"/>
                    <a:pt x="926771" y="630330"/>
                    <a:pt x="936246" y="573069"/>
                  </a:cubicBezTo>
                  <a:cubicBezTo>
                    <a:pt x="950208" y="488464"/>
                    <a:pt x="1048192" y="410010"/>
                    <a:pt x="1121079" y="425136"/>
                  </a:cubicBezTo>
                  <a:cubicBezTo>
                    <a:pt x="1185155" y="438433"/>
                    <a:pt x="1227291" y="499767"/>
                    <a:pt x="1217235" y="565007"/>
                  </a:cubicBezTo>
                  <a:cubicBezTo>
                    <a:pt x="1207595" y="627255"/>
                    <a:pt x="1081935" y="706125"/>
                    <a:pt x="1014118" y="692412"/>
                  </a:cubicBezTo>
                  <a:close/>
                  <a:moveTo>
                    <a:pt x="825296" y="264903"/>
                  </a:moveTo>
                  <a:cubicBezTo>
                    <a:pt x="744016" y="251439"/>
                    <a:pt x="687170" y="183540"/>
                    <a:pt x="700550" y="115889"/>
                  </a:cubicBezTo>
                  <a:cubicBezTo>
                    <a:pt x="714264" y="46909"/>
                    <a:pt x="815988" y="-12513"/>
                    <a:pt x="895190" y="2280"/>
                  </a:cubicBezTo>
                  <a:cubicBezTo>
                    <a:pt x="957356" y="13915"/>
                    <a:pt x="994089" y="67354"/>
                    <a:pt x="982620" y="129436"/>
                  </a:cubicBezTo>
                  <a:cubicBezTo>
                    <a:pt x="966164" y="218777"/>
                    <a:pt x="898514" y="277036"/>
                    <a:pt x="825296" y="264903"/>
                  </a:cubicBezTo>
                  <a:close/>
                  <a:moveTo>
                    <a:pt x="742769" y="607891"/>
                  </a:moveTo>
                  <a:cubicBezTo>
                    <a:pt x="728392" y="694241"/>
                    <a:pt x="612539" y="777764"/>
                    <a:pt x="524443" y="765381"/>
                  </a:cubicBezTo>
                  <a:cubicBezTo>
                    <a:pt x="448317" y="754660"/>
                    <a:pt x="410169" y="691082"/>
                    <a:pt x="425794" y="601076"/>
                  </a:cubicBezTo>
                  <a:cubicBezTo>
                    <a:pt x="442748" y="503673"/>
                    <a:pt x="535331" y="432366"/>
                    <a:pt x="622678" y="449569"/>
                  </a:cubicBezTo>
                  <a:cubicBezTo>
                    <a:pt x="697559" y="464280"/>
                    <a:pt x="754238" y="538994"/>
                    <a:pt x="742769" y="607891"/>
                  </a:cubicBezTo>
                  <a:close/>
                  <a:moveTo>
                    <a:pt x="199075" y="324824"/>
                  </a:moveTo>
                  <a:cubicBezTo>
                    <a:pt x="138821" y="315516"/>
                    <a:pt x="91282" y="258503"/>
                    <a:pt x="97184" y="202738"/>
                  </a:cubicBezTo>
                  <a:cubicBezTo>
                    <a:pt x="104081" y="137996"/>
                    <a:pt x="179045" y="88879"/>
                    <a:pt x="249521" y="102841"/>
                  </a:cubicBezTo>
                  <a:cubicBezTo>
                    <a:pt x="311603" y="115141"/>
                    <a:pt x="354404" y="172819"/>
                    <a:pt x="342852" y="228667"/>
                  </a:cubicBezTo>
                  <a:cubicBezTo>
                    <a:pt x="330635" y="287757"/>
                    <a:pt x="260907" y="334381"/>
                    <a:pt x="199075" y="324824"/>
                  </a:cubicBezTo>
                  <a:close/>
                  <a:moveTo>
                    <a:pt x="202398" y="2536670"/>
                  </a:moveTo>
                  <a:cubicBezTo>
                    <a:pt x="260159" y="2554871"/>
                    <a:pt x="288333" y="2604071"/>
                    <a:pt x="273623" y="2660668"/>
                  </a:cubicBezTo>
                  <a:cubicBezTo>
                    <a:pt x="256502" y="2726573"/>
                    <a:pt x="143558" y="2796052"/>
                    <a:pt x="77736" y="2781092"/>
                  </a:cubicBezTo>
                  <a:cubicBezTo>
                    <a:pt x="16153" y="2767047"/>
                    <a:pt x="-13767" y="2710284"/>
                    <a:pt x="6096" y="2645459"/>
                  </a:cubicBezTo>
                  <a:cubicBezTo>
                    <a:pt x="30697" y="2565426"/>
                    <a:pt x="126022" y="2512569"/>
                    <a:pt x="202315" y="2536670"/>
                  </a:cubicBezTo>
                  <a:close/>
                  <a:moveTo>
                    <a:pt x="251848" y="1238517"/>
                  </a:moveTo>
                  <a:cubicBezTo>
                    <a:pt x="263732" y="1168208"/>
                    <a:pt x="393714" y="1080611"/>
                    <a:pt x="465353" y="1094407"/>
                  </a:cubicBezTo>
                  <a:cubicBezTo>
                    <a:pt x="529596" y="1106874"/>
                    <a:pt x="563422" y="1166213"/>
                    <a:pt x="548295" y="1240097"/>
                  </a:cubicBezTo>
                  <a:cubicBezTo>
                    <a:pt x="529929" y="1329604"/>
                    <a:pt x="424215" y="1396423"/>
                    <a:pt x="337201" y="1373569"/>
                  </a:cubicBezTo>
                  <a:cubicBezTo>
                    <a:pt x="281850" y="1359025"/>
                    <a:pt x="242124" y="1296195"/>
                    <a:pt x="251931" y="1238517"/>
                  </a:cubicBezTo>
                  <a:close/>
                  <a:moveTo>
                    <a:pt x="631155" y="1994471"/>
                  </a:moveTo>
                  <a:cubicBezTo>
                    <a:pt x="697143" y="2005109"/>
                    <a:pt x="739694" y="2062786"/>
                    <a:pt x="730719" y="2129689"/>
                  </a:cubicBezTo>
                  <a:cubicBezTo>
                    <a:pt x="718419" y="2221856"/>
                    <a:pt x="590099" y="2314522"/>
                    <a:pt x="494026" y="2300643"/>
                  </a:cubicBezTo>
                  <a:cubicBezTo>
                    <a:pt x="424630" y="2290586"/>
                    <a:pt x="385902" y="2238228"/>
                    <a:pt x="395127" y="2167087"/>
                  </a:cubicBezTo>
                  <a:cubicBezTo>
                    <a:pt x="406762" y="2077497"/>
                    <a:pt x="540151" y="1979927"/>
                    <a:pt x="631072" y="1994471"/>
                  </a:cubicBezTo>
                  <a:close/>
                  <a:moveTo>
                    <a:pt x="1051933" y="1045540"/>
                  </a:moveTo>
                  <a:cubicBezTo>
                    <a:pt x="1140692" y="1065818"/>
                    <a:pt x="1181499" y="1128482"/>
                    <a:pt x="1163049" y="1216161"/>
                  </a:cubicBezTo>
                  <a:cubicBezTo>
                    <a:pt x="1135706" y="1345727"/>
                    <a:pt x="1003730" y="1449446"/>
                    <a:pt x="893445" y="1428171"/>
                  </a:cubicBezTo>
                  <a:cubicBezTo>
                    <a:pt x="804186" y="1410967"/>
                    <a:pt x="760721" y="1332347"/>
                    <a:pt x="782412" y="1227381"/>
                  </a:cubicBezTo>
                  <a:cubicBezTo>
                    <a:pt x="807594" y="1105461"/>
                    <a:pt x="935664" y="1019028"/>
                    <a:pt x="1051933" y="1045623"/>
                  </a:cubicBezTo>
                  <a:close/>
                  <a:moveTo>
                    <a:pt x="1259538" y="2103260"/>
                  </a:moveTo>
                  <a:cubicBezTo>
                    <a:pt x="1321286" y="2116890"/>
                    <a:pt x="1350707" y="2173071"/>
                    <a:pt x="1336745" y="2250778"/>
                  </a:cubicBezTo>
                  <a:cubicBezTo>
                    <a:pt x="1320123" y="2343360"/>
                    <a:pt x="1266685" y="2400788"/>
                    <a:pt x="1203273" y="2393973"/>
                  </a:cubicBezTo>
                  <a:cubicBezTo>
                    <a:pt x="1140609" y="2387241"/>
                    <a:pt x="1085342" y="2303053"/>
                    <a:pt x="1095315" y="2229585"/>
                  </a:cubicBezTo>
                  <a:cubicBezTo>
                    <a:pt x="1106037" y="2150798"/>
                    <a:pt x="1188313" y="2087470"/>
                    <a:pt x="1259454" y="210317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05" name="Google Shape;605;p19"/>
            <p:cNvSpPr/>
            <p:nvPr/>
          </p:nvSpPr>
          <p:spPr>
            <a:xfrm rot="-8917646">
              <a:off x="7713315" y="-1288877"/>
              <a:ext cx="3381360" cy="3067504"/>
            </a:xfrm>
            <a:custGeom>
              <a:avLst/>
              <a:gdLst/>
              <a:ahLst/>
              <a:cxnLst/>
              <a:rect l="l" t="t" r="r" b="b"/>
              <a:pathLst>
                <a:path w="489323" h="443243" extrusionOk="0">
                  <a:moveTo>
                    <a:pt x="262611" y="8427"/>
                  </a:moveTo>
                  <a:cubicBezTo>
                    <a:pt x="235008" y="-1557"/>
                    <a:pt x="205057" y="-3319"/>
                    <a:pt x="177455" y="6665"/>
                  </a:cubicBezTo>
                  <a:cubicBezTo>
                    <a:pt x="131646" y="23696"/>
                    <a:pt x="92886" y="58346"/>
                    <a:pt x="72918" y="102979"/>
                  </a:cubicBezTo>
                  <a:cubicBezTo>
                    <a:pt x="67633" y="115312"/>
                    <a:pt x="63522" y="128820"/>
                    <a:pt x="67633" y="141153"/>
                  </a:cubicBezTo>
                  <a:cubicBezTo>
                    <a:pt x="78791" y="175802"/>
                    <a:pt x="142218" y="183437"/>
                    <a:pt x="119901" y="227483"/>
                  </a:cubicBezTo>
                  <a:cubicBezTo>
                    <a:pt x="114028" y="239816"/>
                    <a:pt x="101108" y="246864"/>
                    <a:pt x="87600" y="248038"/>
                  </a:cubicBezTo>
                  <a:cubicBezTo>
                    <a:pt x="40030" y="252149"/>
                    <a:pt x="1857" y="295608"/>
                    <a:pt x="95" y="342004"/>
                  </a:cubicBezTo>
                  <a:cubicBezTo>
                    <a:pt x="-1667" y="380764"/>
                    <a:pt x="21237" y="419525"/>
                    <a:pt x="56474" y="435969"/>
                  </a:cubicBezTo>
                  <a:cubicBezTo>
                    <a:pt x="66458" y="440667"/>
                    <a:pt x="77616" y="444191"/>
                    <a:pt x="88187" y="443016"/>
                  </a:cubicBezTo>
                  <a:cubicBezTo>
                    <a:pt x="122250" y="440080"/>
                    <a:pt x="140456" y="400732"/>
                    <a:pt x="170994" y="386050"/>
                  </a:cubicBezTo>
                  <a:cubicBezTo>
                    <a:pt x="220913" y="361971"/>
                    <a:pt x="274944" y="408954"/>
                    <a:pt x="329561" y="418938"/>
                  </a:cubicBezTo>
                  <a:cubicBezTo>
                    <a:pt x="378305" y="427747"/>
                    <a:pt x="431161" y="404256"/>
                    <a:pt x="456414" y="361384"/>
                  </a:cubicBezTo>
                  <a:cubicBezTo>
                    <a:pt x="481667" y="319100"/>
                    <a:pt x="477556" y="260959"/>
                    <a:pt x="445843" y="222785"/>
                  </a:cubicBezTo>
                  <a:cubicBezTo>
                    <a:pt x="440557" y="216325"/>
                    <a:pt x="434097" y="209865"/>
                    <a:pt x="431161" y="201643"/>
                  </a:cubicBezTo>
                  <a:cubicBezTo>
                    <a:pt x="425875" y="185199"/>
                    <a:pt x="436447" y="168168"/>
                    <a:pt x="447018" y="154073"/>
                  </a:cubicBezTo>
                  <a:cubicBezTo>
                    <a:pt x="472271" y="121772"/>
                    <a:pt x="502222" y="82424"/>
                    <a:pt x="483429" y="43664"/>
                  </a:cubicBezTo>
                  <a:cubicBezTo>
                    <a:pt x="475207" y="27220"/>
                    <a:pt x="460525" y="15474"/>
                    <a:pt x="442906" y="10189"/>
                  </a:cubicBezTo>
                  <a:cubicBezTo>
                    <a:pt x="401210" y="-3319"/>
                    <a:pt x="360687" y="10189"/>
                    <a:pt x="318990" y="13712"/>
                  </a:cubicBezTo>
                  <a:cubicBezTo>
                    <a:pt x="299609" y="16061"/>
                    <a:pt x="278467" y="14300"/>
                    <a:pt x="262611" y="8427"/>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19"/>
            <p:cNvSpPr/>
            <p:nvPr/>
          </p:nvSpPr>
          <p:spPr>
            <a:xfrm flipH="1">
              <a:off x="-702800" y="3974252"/>
              <a:ext cx="3144120" cy="1707864"/>
            </a:xfrm>
            <a:custGeom>
              <a:avLst/>
              <a:gdLst/>
              <a:ahLst/>
              <a:cxnLst/>
              <a:rect l="l" t="t" r="r" b="b"/>
              <a:pathLst>
                <a:path w="735897" h="399734" extrusionOk="0">
                  <a:moveTo>
                    <a:pt x="306344" y="359207"/>
                  </a:moveTo>
                  <a:cubicBezTo>
                    <a:pt x="272869" y="352747"/>
                    <a:pt x="239394" y="347461"/>
                    <a:pt x="205332" y="345112"/>
                  </a:cubicBezTo>
                  <a:cubicBezTo>
                    <a:pt x="166571" y="342175"/>
                    <a:pt x="127223" y="341588"/>
                    <a:pt x="89637" y="329843"/>
                  </a:cubicBezTo>
                  <a:cubicBezTo>
                    <a:pt x="52638" y="318097"/>
                    <a:pt x="17401" y="292844"/>
                    <a:pt x="5068" y="255845"/>
                  </a:cubicBezTo>
                  <a:cubicBezTo>
                    <a:pt x="-1979" y="235290"/>
                    <a:pt x="-804" y="212386"/>
                    <a:pt x="3306" y="190656"/>
                  </a:cubicBezTo>
                  <a:cubicBezTo>
                    <a:pt x="8005" y="165991"/>
                    <a:pt x="19163" y="140150"/>
                    <a:pt x="42067" y="129579"/>
                  </a:cubicBezTo>
                  <a:cubicBezTo>
                    <a:pt x="52638" y="124881"/>
                    <a:pt x="64384" y="123119"/>
                    <a:pt x="75542" y="123706"/>
                  </a:cubicBezTo>
                  <a:cubicBezTo>
                    <a:pt x="119589" y="124881"/>
                    <a:pt x="160111" y="146610"/>
                    <a:pt x="200046" y="164229"/>
                  </a:cubicBezTo>
                  <a:cubicBezTo>
                    <a:pt x="239982" y="181847"/>
                    <a:pt x="285202" y="197704"/>
                    <a:pt x="327486" y="185371"/>
                  </a:cubicBezTo>
                  <a:cubicBezTo>
                    <a:pt x="359787" y="175974"/>
                    <a:pt x="385040" y="152483"/>
                    <a:pt x="409706" y="130166"/>
                  </a:cubicBezTo>
                  <a:cubicBezTo>
                    <a:pt x="443769" y="100215"/>
                    <a:pt x="479006" y="71438"/>
                    <a:pt x="516005" y="44423"/>
                  </a:cubicBezTo>
                  <a:cubicBezTo>
                    <a:pt x="542433" y="25630"/>
                    <a:pt x="570035" y="6837"/>
                    <a:pt x="602335" y="1551"/>
                  </a:cubicBezTo>
                  <a:cubicBezTo>
                    <a:pt x="639921" y="-4909"/>
                    <a:pt x="679856" y="9186"/>
                    <a:pt x="705697" y="36788"/>
                  </a:cubicBezTo>
                  <a:cubicBezTo>
                    <a:pt x="723316" y="55581"/>
                    <a:pt x="733300" y="80834"/>
                    <a:pt x="735648" y="106675"/>
                  </a:cubicBezTo>
                  <a:cubicBezTo>
                    <a:pt x="737998" y="137801"/>
                    <a:pt x="723316" y="159531"/>
                    <a:pt x="708633" y="185958"/>
                  </a:cubicBezTo>
                  <a:cubicBezTo>
                    <a:pt x="683381" y="233528"/>
                    <a:pt x="651080" y="277574"/>
                    <a:pt x="612907" y="315748"/>
                  </a:cubicBezTo>
                  <a:cubicBezTo>
                    <a:pt x="578844" y="350398"/>
                    <a:pt x="530687" y="400317"/>
                    <a:pt x="479006" y="399729"/>
                  </a:cubicBezTo>
                  <a:cubicBezTo>
                    <a:pt x="449642" y="399142"/>
                    <a:pt x="421452" y="389158"/>
                    <a:pt x="393850" y="380349"/>
                  </a:cubicBezTo>
                  <a:cubicBezTo>
                    <a:pt x="365073" y="372127"/>
                    <a:pt x="335708" y="365080"/>
                    <a:pt x="306344" y="35920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07" name="Google Shape;607;p19"/>
            <p:cNvGrpSpPr/>
            <p:nvPr/>
          </p:nvGrpSpPr>
          <p:grpSpPr>
            <a:xfrm>
              <a:off x="2778902" y="4444698"/>
              <a:ext cx="415574" cy="423312"/>
              <a:chOff x="118827" y="3618085"/>
              <a:chExt cx="415574" cy="423312"/>
            </a:xfrm>
          </p:grpSpPr>
          <p:grpSp>
            <p:nvGrpSpPr>
              <p:cNvPr id="608" name="Google Shape;608;p19"/>
              <p:cNvGrpSpPr/>
              <p:nvPr/>
            </p:nvGrpSpPr>
            <p:grpSpPr>
              <a:xfrm rot="7585199">
                <a:off x="167471" y="3688936"/>
                <a:ext cx="318285" cy="281610"/>
                <a:chOff x="18" y="3827637"/>
                <a:chExt cx="1262297" cy="1116844"/>
              </a:xfrm>
            </p:grpSpPr>
            <p:sp>
              <p:nvSpPr>
                <p:cNvPr id="609" name="Google Shape;609;p19"/>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10" name="Google Shape;610;p19"/>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11" name="Google Shape;611;p19"/>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12" name="Google Shape;612;p19"/>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613" name="Google Shape;613;p19"/>
              <p:cNvGrpSpPr/>
              <p:nvPr/>
            </p:nvGrpSpPr>
            <p:grpSpPr>
              <a:xfrm rot="7585199">
                <a:off x="167471" y="3688936"/>
                <a:ext cx="318285" cy="281610"/>
                <a:chOff x="18" y="3827637"/>
                <a:chExt cx="1262297" cy="1116844"/>
              </a:xfrm>
            </p:grpSpPr>
            <p:sp>
              <p:nvSpPr>
                <p:cNvPr id="614" name="Google Shape;614;p19"/>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15" name="Google Shape;615;p19"/>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16" name="Google Shape;616;p19"/>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17" name="Google Shape;617;p19"/>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618" name="Google Shape;618;p19"/>
            <p:cNvGrpSpPr/>
            <p:nvPr/>
          </p:nvGrpSpPr>
          <p:grpSpPr>
            <a:xfrm rot="-2298972">
              <a:off x="6408513" y="227935"/>
              <a:ext cx="375755" cy="347192"/>
              <a:chOff x="5610882" y="866107"/>
              <a:chExt cx="375756" cy="347192"/>
            </a:xfrm>
          </p:grpSpPr>
          <p:sp>
            <p:nvSpPr>
              <p:cNvPr id="619" name="Google Shape;619;p19"/>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20" name="Google Shape;620;p19"/>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621" name="Google Shape;621;p19"/>
            <p:cNvGrpSpPr/>
            <p:nvPr/>
          </p:nvGrpSpPr>
          <p:grpSpPr>
            <a:xfrm>
              <a:off x="8100253" y="4605262"/>
              <a:ext cx="445399" cy="445841"/>
              <a:chOff x="1195503" y="86237"/>
              <a:chExt cx="445399" cy="445841"/>
            </a:xfrm>
          </p:grpSpPr>
          <p:sp>
            <p:nvSpPr>
              <p:cNvPr id="622" name="Google Shape;622;p19"/>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23" name="Google Shape;623;p19"/>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47"/>
        <p:cNvGrpSpPr/>
        <p:nvPr/>
      </p:nvGrpSpPr>
      <p:grpSpPr>
        <a:xfrm>
          <a:off x="0" y="0"/>
          <a:ext cx="0" cy="0"/>
          <a:chOff x="0" y="0"/>
          <a:chExt cx="0" cy="0"/>
        </a:xfrm>
      </p:grpSpPr>
      <p:pic>
        <p:nvPicPr>
          <p:cNvPr id="48" name="Google Shape;48;p3"/>
          <p:cNvPicPr preferRelativeResize="0"/>
          <p:nvPr/>
        </p:nvPicPr>
        <p:blipFill>
          <a:blip r:embed="rId2">
            <a:alphaModFix amt="5000"/>
          </a:blip>
          <a:stretch>
            <a:fillRect/>
          </a:stretch>
        </p:blipFill>
        <p:spPr>
          <a:xfrm>
            <a:off x="7610" y="0"/>
            <a:ext cx="9136380" cy="5143500"/>
          </a:xfrm>
          <a:prstGeom prst="rect">
            <a:avLst/>
          </a:prstGeom>
          <a:noFill/>
          <a:ln>
            <a:noFill/>
          </a:ln>
        </p:spPr>
      </p:pic>
      <p:sp>
        <p:nvSpPr>
          <p:cNvPr id="49" name="Google Shape;49;p3"/>
          <p:cNvSpPr txBox="1">
            <a:spLocks noGrp="1"/>
          </p:cNvSpPr>
          <p:nvPr>
            <p:ph type="title" hasCustomPrompt="1"/>
          </p:nvPr>
        </p:nvSpPr>
        <p:spPr>
          <a:xfrm>
            <a:off x="5729159" y="1520675"/>
            <a:ext cx="1402500" cy="1098300"/>
          </a:xfrm>
          <a:prstGeom prst="rect">
            <a:avLst/>
          </a:prstGeom>
          <a:noFill/>
        </p:spPr>
        <p:txBody>
          <a:bodyPr spcFirstLastPara="1" wrap="square" lIns="92475" tIns="92475" rIns="92475" bIns="92475" anchor="b" anchorCtr="0">
            <a:noAutofit/>
          </a:bodyPr>
          <a:lstStyle>
            <a:lvl1pPr lvl="0" algn="ctr">
              <a:spcBef>
                <a:spcPts val="0"/>
              </a:spcBef>
              <a:spcAft>
                <a:spcPts val="0"/>
              </a:spcAft>
              <a:buClr>
                <a:schemeClr val="lt2"/>
              </a:buClr>
              <a:buSzPts val="6100"/>
              <a:buNone/>
              <a:defRPr sz="5000">
                <a:solidFill>
                  <a:schemeClr val="lt2"/>
                </a:solidFill>
              </a:defRPr>
            </a:lvl1pPr>
            <a:lvl2pPr lvl="1" algn="ctr">
              <a:spcBef>
                <a:spcPts val="0"/>
              </a:spcBef>
              <a:spcAft>
                <a:spcPts val="0"/>
              </a:spcAft>
              <a:buSzPts val="6100"/>
              <a:buNone/>
              <a:defRPr sz="6100"/>
            </a:lvl2pPr>
            <a:lvl3pPr lvl="2" algn="ctr">
              <a:spcBef>
                <a:spcPts val="0"/>
              </a:spcBef>
              <a:spcAft>
                <a:spcPts val="0"/>
              </a:spcAft>
              <a:buSzPts val="6100"/>
              <a:buNone/>
              <a:defRPr sz="6100"/>
            </a:lvl3pPr>
            <a:lvl4pPr lvl="3" algn="ctr">
              <a:spcBef>
                <a:spcPts val="0"/>
              </a:spcBef>
              <a:spcAft>
                <a:spcPts val="0"/>
              </a:spcAft>
              <a:buSzPts val="6100"/>
              <a:buNone/>
              <a:defRPr sz="6100"/>
            </a:lvl4pPr>
            <a:lvl5pPr lvl="4" algn="ctr">
              <a:spcBef>
                <a:spcPts val="0"/>
              </a:spcBef>
              <a:spcAft>
                <a:spcPts val="0"/>
              </a:spcAft>
              <a:buSzPts val="6100"/>
              <a:buNone/>
              <a:defRPr sz="6100"/>
            </a:lvl5pPr>
            <a:lvl6pPr lvl="5" algn="ctr">
              <a:spcBef>
                <a:spcPts val="0"/>
              </a:spcBef>
              <a:spcAft>
                <a:spcPts val="0"/>
              </a:spcAft>
              <a:buSzPts val="6100"/>
              <a:buNone/>
              <a:defRPr sz="6100"/>
            </a:lvl6pPr>
            <a:lvl7pPr lvl="6" algn="ctr">
              <a:spcBef>
                <a:spcPts val="0"/>
              </a:spcBef>
              <a:spcAft>
                <a:spcPts val="0"/>
              </a:spcAft>
              <a:buSzPts val="6100"/>
              <a:buNone/>
              <a:defRPr sz="6100"/>
            </a:lvl7pPr>
            <a:lvl8pPr lvl="7" algn="ctr">
              <a:spcBef>
                <a:spcPts val="0"/>
              </a:spcBef>
              <a:spcAft>
                <a:spcPts val="0"/>
              </a:spcAft>
              <a:buSzPts val="6100"/>
              <a:buNone/>
              <a:defRPr sz="6100"/>
            </a:lvl8pPr>
            <a:lvl9pPr lvl="8" algn="ctr">
              <a:spcBef>
                <a:spcPts val="0"/>
              </a:spcBef>
              <a:spcAft>
                <a:spcPts val="0"/>
              </a:spcAft>
              <a:buSzPts val="6100"/>
              <a:buNone/>
              <a:defRPr sz="6100"/>
            </a:lvl9pPr>
          </a:lstStyle>
          <a:p>
            <a:r>
              <a:t>xx%</a:t>
            </a:r>
          </a:p>
        </p:txBody>
      </p:sp>
      <p:sp>
        <p:nvSpPr>
          <p:cNvPr id="50" name="Google Shape;50;p3"/>
          <p:cNvSpPr txBox="1">
            <a:spLocks noGrp="1"/>
          </p:cNvSpPr>
          <p:nvPr>
            <p:ph type="title" idx="2"/>
          </p:nvPr>
        </p:nvSpPr>
        <p:spPr>
          <a:xfrm>
            <a:off x="4905050" y="2328925"/>
            <a:ext cx="3050700" cy="1425000"/>
          </a:xfrm>
          <a:prstGeom prst="rect">
            <a:avLst/>
          </a:prstGeom>
        </p:spPr>
        <p:txBody>
          <a:bodyPr spcFirstLastPara="1" wrap="square" lIns="92475" tIns="92475" rIns="92475" bIns="92475" anchor="t"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51" name="Google Shape;51;p3"/>
          <p:cNvGrpSpPr/>
          <p:nvPr/>
        </p:nvGrpSpPr>
        <p:grpSpPr>
          <a:xfrm>
            <a:off x="-860849" y="-938729"/>
            <a:ext cx="10838402" cy="7316256"/>
            <a:chOff x="-860849" y="-938729"/>
            <a:chExt cx="10838402" cy="7316256"/>
          </a:xfrm>
        </p:grpSpPr>
        <p:grpSp>
          <p:nvGrpSpPr>
            <p:cNvPr id="52" name="Google Shape;52;p3"/>
            <p:cNvGrpSpPr/>
            <p:nvPr/>
          </p:nvGrpSpPr>
          <p:grpSpPr>
            <a:xfrm>
              <a:off x="8609792" y="3168382"/>
              <a:ext cx="318351" cy="281668"/>
              <a:chOff x="18" y="3827637"/>
              <a:chExt cx="1262297" cy="1116844"/>
            </a:xfrm>
          </p:grpSpPr>
          <p:sp>
            <p:nvSpPr>
              <p:cNvPr id="53" name="Google Shape;53;p3"/>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4" name="Google Shape;54;p3"/>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5" name="Google Shape;55;p3"/>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6" name="Google Shape;56;p3"/>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57" name="Google Shape;57;p3"/>
            <p:cNvSpPr/>
            <p:nvPr/>
          </p:nvSpPr>
          <p:spPr>
            <a:xfrm rot="7130532">
              <a:off x="7439380" y="3889107"/>
              <a:ext cx="2213441" cy="2049363"/>
            </a:xfrm>
            <a:custGeom>
              <a:avLst/>
              <a:gdLst/>
              <a:ahLst/>
              <a:cxnLst/>
              <a:rect l="l" t="t" r="r" b="b"/>
              <a:pathLst>
                <a:path w="553962" h="512898" extrusionOk="0">
                  <a:moveTo>
                    <a:pt x="539985" y="179709"/>
                  </a:moveTo>
                  <a:cubicBezTo>
                    <a:pt x="536461" y="171486"/>
                    <a:pt x="532350" y="163265"/>
                    <a:pt x="527652" y="155043"/>
                  </a:cubicBezTo>
                  <a:cubicBezTo>
                    <a:pt x="500637" y="106298"/>
                    <a:pt x="451305" y="73998"/>
                    <a:pt x="399037" y="54030"/>
                  </a:cubicBezTo>
                  <a:cubicBezTo>
                    <a:pt x="346768" y="34062"/>
                    <a:pt x="291564" y="24666"/>
                    <a:pt x="237534" y="11746"/>
                  </a:cubicBezTo>
                  <a:cubicBezTo>
                    <a:pt x="214630" y="6460"/>
                    <a:pt x="191138" y="0"/>
                    <a:pt x="167647" y="0"/>
                  </a:cubicBezTo>
                  <a:cubicBezTo>
                    <a:pt x="118316" y="587"/>
                    <a:pt x="71920" y="29951"/>
                    <a:pt x="43143" y="70474"/>
                  </a:cubicBezTo>
                  <a:cubicBezTo>
                    <a:pt x="14366" y="110996"/>
                    <a:pt x="2620" y="160915"/>
                    <a:pt x="271" y="210834"/>
                  </a:cubicBezTo>
                  <a:cubicBezTo>
                    <a:pt x="-1490" y="255468"/>
                    <a:pt x="4970" y="301863"/>
                    <a:pt x="30223" y="338275"/>
                  </a:cubicBezTo>
                  <a:cubicBezTo>
                    <a:pt x="43730" y="357655"/>
                    <a:pt x="61349" y="374099"/>
                    <a:pt x="78967" y="389956"/>
                  </a:cubicBezTo>
                  <a:cubicBezTo>
                    <a:pt x="106570" y="414622"/>
                    <a:pt x="134172" y="439288"/>
                    <a:pt x="161774" y="463954"/>
                  </a:cubicBezTo>
                  <a:cubicBezTo>
                    <a:pt x="176456" y="477461"/>
                    <a:pt x="191726" y="490969"/>
                    <a:pt x="209932" y="499778"/>
                  </a:cubicBezTo>
                  <a:cubicBezTo>
                    <a:pt x="268660" y="529142"/>
                    <a:pt x="357340" y="505651"/>
                    <a:pt x="403735" y="464541"/>
                  </a:cubicBezTo>
                  <a:cubicBezTo>
                    <a:pt x="414894" y="454557"/>
                    <a:pt x="426639" y="445748"/>
                    <a:pt x="438385" y="436939"/>
                  </a:cubicBezTo>
                  <a:cubicBezTo>
                    <a:pt x="461289" y="419908"/>
                    <a:pt x="484780" y="403463"/>
                    <a:pt x="502986" y="381147"/>
                  </a:cubicBezTo>
                  <a:cubicBezTo>
                    <a:pt x="518255" y="362353"/>
                    <a:pt x="530588" y="341211"/>
                    <a:pt x="538810" y="317720"/>
                  </a:cubicBezTo>
                  <a:cubicBezTo>
                    <a:pt x="557603" y="264865"/>
                    <a:pt x="559952" y="225517"/>
                    <a:pt x="539985" y="17970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58;p3"/>
            <p:cNvSpPr/>
            <p:nvPr/>
          </p:nvSpPr>
          <p:spPr>
            <a:xfrm>
              <a:off x="5713693" y="4757926"/>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59" name="Google Shape;59;p3"/>
            <p:cNvSpPr/>
            <p:nvPr/>
          </p:nvSpPr>
          <p:spPr>
            <a:xfrm>
              <a:off x="942912" y="775799"/>
              <a:ext cx="1038726" cy="960185"/>
            </a:xfrm>
            <a:custGeom>
              <a:avLst/>
              <a:gdLst/>
              <a:ahLst/>
              <a:cxnLst/>
              <a:rect l="l" t="t" r="r" b="b"/>
              <a:pathLst>
                <a:path w="3010800" h="2783145" extrusionOk="0">
                  <a:moveTo>
                    <a:pt x="3010548" y="1797754"/>
                  </a:moveTo>
                  <a:cubicBezTo>
                    <a:pt x="3004148" y="1874878"/>
                    <a:pt x="2892368" y="1948263"/>
                    <a:pt x="2802112" y="1934550"/>
                  </a:cubicBezTo>
                  <a:cubicBezTo>
                    <a:pt x="2737870" y="1924743"/>
                    <a:pt x="2693407" y="1864157"/>
                    <a:pt x="2702715" y="1799000"/>
                  </a:cubicBezTo>
                  <a:cubicBezTo>
                    <a:pt x="2713020" y="1726862"/>
                    <a:pt x="2808595" y="1656968"/>
                    <a:pt x="2883724" y="1666526"/>
                  </a:cubicBezTo>
                  <a:cubicBezTo>
                    <a:pt x="2959187" y="1676166"/>
                    <a:pt x="3015700" y="1734674"/>
                    <a:pt x="3010464" y="1797837"/>
                  </a:cubicBezTo>
                  <a:close/>
                  <a:moveTo>
                    <a:pt x="2661326" y="1488507"/>
                  </a:moveTo>
                  <a:cubicBezTo>
                    <a:pt x="2576805" y="1471803"/>
                    <a:pt x="2525029" y="1398917"/>
                    <a:pt x="2542813" y="1321709"/>
                  </a:cubicBezTo>
                  <a:cubicBezTo>
                    <a:pt x="2561762" y="1239182"/>
                    <a:pt x="2684597" y="1148095"/>
                    <a:pt x="2757733" y="1162307"/>
                  </a:cubicBezTo>
                  <a:cubicBezTo>
                    <a:pt x="2833278" y="1177017"/>
                    <a:pt x="2907411" y="1272342"/>
                    <a:pt x="2895942" y="1339993"/>
                  </a:cubicBezTo>
                  <a:cubicBezTo>
                    <a:pt x="2881398" y="1425844"/>
                    <a:pt x="2753660" y="1506708"/>
                    <a:pt x="2661409" y="1488424"/>
                  </a:cubicBezTo>
                  <a:close/>
                  <a:moveTo>
                    <a:pt x="2305290" y="873007"/>
                  </a:moveTo>
                  <a:cubicBezTo>
                    <a:pt x="2232653" y="863532"/>
                    <a:pt x="2194839" y="804692"/>
                    <a:pt x="2209715" y="724409"/>
                  </a:cubicBezTo>
                  <a:cubicBezTo>
                    <a:pt x="2228165" y="624679"/>
                    <a:pt x="2340113" y="532595"/>
                    <a:pt x="2424384" y="547720"/>
                  </a:cubicBezTo>
                  <a:cubicBezTo>
                    <a:pt x="2494528" y="560353"/>
                    <a:pt x="2534919" y="622435"/>
                    <a:pt x="2522619" y="698645"/>
                  </a:cubicBezTo>
                  <a:cubicBezTo>
                    <a:pt x="2507244" y="793721"/>
                    <a:pt x="2393967" y="884559"/>
                    <a:pt x="2305290" y="872924"/>
                  </a:cubicBezTo>
                  <a:close/>
                  <a:moveTo>
                    <a:pt x="2049815" y="1946518"/>
                  </a:moveTo>
                  <a:cubicBezTo>
                    <a:pt x="2018566" y="1963056"/>
                    <a:pt x="1959975" y="1962391"/>
                    <a:pt x="1932549" y="1943027"/>
                  </a:cubicBezTo>
                  <a:cubicBezTo>
                    <a:pt x="1899970" y="1920006"/>
                    <a:pt x="1887670" y="1868396"/>
                    <a:pt x="1876617" y="1847868"/>
                  </a:cubicBezTo>
                  <a:cubicBezTo>
                    <a:pt x="1894984" y="1746725"/>
                    <a:pt x="1990226" y="1659129"/>
                    <a:pt x="2077490" y="1655638"/>
                  </a:cubicBezTo>
                  <a:cubicBezTo>
                    <a:pt x="2115055" y="1654142"/>
                    <a:pt x="2172067" y="1671013"/>
                    <a:pt x="2187443" y="1698107"/>
                  </a:cubicBezTo>
                  <a:cubicBezTo>
                    <a:pt x="2206807" y="1732264"/>
                    <a:pt x="2209632" y="1796507"/>
                    <a:pt x="2189021" y="1827756"/>
                  </a:cubicBezTo>
                  <a:cubicBezTo>
                    <a:pt x="2156526" y="1877205"/>
                    <a:pt x="2103088" y="1918344"/>
                    <a:pt x="2049815" y="1946518"/>
                  </a:cubicBezTo>
                  <a:close/>
                  <a:moveTo>
                    <a:pt x="1764836" y="1543193"/>
                  </a:moveTo>
                  <a:cubicBezTo>
                    <a:pt x="1746220" y="1527901"/>
                    <a:pt x="1702090" y="1504464"/>
                    <a:pt x="1676492" y="1468063"/>
                  </a:cubicBezTo>
                  <a:cubicBezTo>
                    <a:pt x="1617651" y="1384123"/>
                    <a:pt x="1640839" y="1258713"/>
                    <a:pt x="1718628" y="1193473"/>
                  </a:cubicBezTo>
                  <a:cubicBezTo>
                    <a:pt x="1802983" y="1122664"/>
                    <a:pt x="1960972" y="1108619"/>
                    <a:pt x="2027126" y="1174441"/>
                  </a:cubicBezTo>
                  <a:cubicBezTo>
                    <a:pt x="2054968" y="1202116"/>
                    <a:pt x="2075661" y="1248158"/>
                    <a:pt x="2078653" y="1287385"/>
                  </a:cubicBezTo>
                  <a:cubicBezTo>
                    <a:pt x="2088793" y="1420857"/>
                    <a:pt x="1922576" y="1566546"/>
                    <a:pt x="1764753" y="1543193"/>
                  </a:cubicBezTo>
                  <a:close/>
                  <a:moveTo>
                    <a:pt x="1569366" y="889878"/>
                  </a:moveTo>
                  <a:cubicBezTo>
                    <a:pt x="1524653" y="918799"/>
                    <a:pt x="1470882" y="916472"/>
                    <a:pt x="1437223" y="874586"/>
                  </a:cubicBezTo>
                  <a:cubicBezTo>
                    <a:pt x="1409548" y="840096"/>
                    <a:pt x="1398245" y="792392"/>
                    <a:pt x="1386195" y="765298"/>
                  </a:cubicBezTo>
                  <a:cubicBezTo>
                    <a:pt x="1420435" y="660083"/>
                    <a:pt x="1480024" y="607558"/>
                    <a:pt x="1560889" y="576725"/>
                  </a:cubicBezTo>
                  <a:cubicBezTo>
                    <a:pt x="1621225" y="553787"/>
                    <a:pt x="1676492" y="561766"/>
                    <a:pt x="1717381" y="614290"/>
                  </a:cubicBezTo>
                  <a:cubicBezTo>
                    <a:pt x="1758520" y="667064"/>
                    <a:pt x="1755030" y="728481"/>
                    <a:pt x="1714390" y="774773"/>
                  </a:cubicBezTo>
                  <a:cubicBezTo>
                    <a:pt x="1674249" y="820482"/>
                    <a:pt x="1621059" y="856219"/>
                    <a:pt x="1569283" y="889711"/>
                  </a:cubicBezTo>
                  <a:close/>
                  <a:moveTo>
                    <a:pt x="1409133" y="1828836"/>
                  </a:moveTo>
                  <a:cubicBezTo>
                    <a:pt x="1390433" y="1941033"/>
                    <a:pt x="1251808" y="2031454"/>
                    <a:pt x="1131134" y="2010179"/>
                  </a:cubicBezTo>
                  <a:cubicBezTo>
                    <a:pt x="1050769" y="1996050"/>
                    <a:pt x="994920" y="1918510"/>
                    <a:pt x="1008633" y="1840139"/>
                  </a:cubicBezTo>
                  <a:cubicBezTo>
                    <a:pt x="1025338" y="1744481"/>
                    <a:pt x="1192801" y="1634695"/>
                    <a:pt x="1292115" y="1654309"/>
                  </a:cubicBezTo>
                  <a:cubicBezTo>
                    <a:pt x="1370820" y="1669850"/>
                    <a:pt x="1422763" y="1747224"/>
                    <a:pt x="1409216" y="1828919"/>
                  </a:cubicBezTo>
                  <a:close/>
                  <a:moveTo>
                    <a:pt x="1014035" y="692412"/>
                  </a:moveTo>
                  <a:cubicBezTo>
                    <a:pt x="960098" y="681525"/>
                    <a:pt x="926771" y="630330"/>
                    <a:pt x="936246" y="573069"/>
                  </a:cubicBezTo>
                  <a:cubicBezTo>
                    <a:pt x="950208" y="488464"/>
                    <a:pt x="1048192" y="410010"/>
                    <a:pt x="1121079" y="425136"/>
                  </a:cubicBezTo>
                  <a:cubicBezTo>
                    <a:pt x="1185155" y="438433"/>
                    <a:pt x="1227291" y="499767"/>
                    <a:pt x="1217235" y="565007"/>
                  </a:cubicBezTo>
                  <a:cubicBezTo>
                    <a:pt x="1207595" y="627255"/>
                    <a:pt x="1081935" y="706125"/>
                    <a:pt x="1014118" y="692412"/>
                  </a:cubicBezTo>
                  <a:close/>
                  <a:moveTo>
                    <a:pt x="825296" y="264903"/>
                  </a:moveTo>
                  <a:cubicBezTo>
                    <a:pt x="744016" y="251439"/>
                    <a:pt x="687170" y="183540"/>
                    <a:pt x="700550" y="115889"/>
                  </a:cubicBezTo>
                  <a:cubicBezTo>
                    <a:pt x="714264" y="46909"/>
                    <a:pt x="815988" y="-12513"/>
                    <a:pt x="895190" y="2280"/>
                  </a:cubicBezTo>
                  <a:cubicBezTo>
                    <a:pt x="957356" y="13915"/>
                    <a:pt x="994089" y="67354"/>
                    <a:pt x="982620" y="129436"/>
                  </a:cubicBezTo>
                  <a:cubicBezTo>
                    <a:pt x="966164" y="218777"/>
                    <a:pt x="898514" y="277036"/>
                    <a:pt x="825296" y="264903"/>
                  </a:cubicBezTo>
                  <a:close/>
                  <a:moveTo>
                    <a:pt x="742769" y="607891"/>
                  </a:moveTo>
                  <a:cubicBezTo>
                    <a:pt x="728392" y="694241"/>
                    <a:pt x="612539" y="777764"/>
                    <a:pt x="524443" y="765381"/>
                  </a:cubicBezTo>
                  <a:cubicBezTo>
                    <a:pt x="448317" y="754660"/>
                    <a:pt x="410169" y="691082"/>
                    <a:pt x="425794" y="601076"/>
                  </a:cubicBezTo>
                  <a:cubicBezTo>
                    <a:pt x="442748" y="503673"/>
                    <a:pt x="535331" y="432366"/>
                    <a:pt x="622678" y="449569"/>
                  </a:cubicBezTo>
                  <a:cubicBezTo>
                    <a:pt x="697559" y="464280"/>
                    <a:pt x="754238" y="538994"/>
                    <a:pt x="742769" y="607891"/>
                  </a:cubicBezTo>
                  <a:close/>
                  <a:moveTo>
                    <a:pt x="199075" y="324824"/>
                  </a:moveTo>
                  <a:cubicBezTo>
                    <a:pt x="138821" y="315516"/>
                    <a:pt x="91282" y="258503"/>
                    <a:pt x="97184" y="202738"/>
                  </a:cubicBezTo>
                  <a:cubicBezTo>
                    <a:pt x="104081" y="137996"/>
                    <a:pt x="179045" y="88879"/>
                    <a:pt x="249521" y="102841"/>
                  </a:cubicBezTo>
                  <a:cubicBezTo>
                    <a:pt x="311603" y="115141"/>
                    <a:pt x="354404" y="172819"/>
                    <a:pt x="342852" y="228667"/>
                  </a:cubicBezTo>
                  <a:cubicBezTo>
                    <a:pt x="330635" y="287757"/>
                    <a:pt x="260907" y="334381"/>
                    <a:pt x="199075" y="324824"/>
                  </a:cubicBezTo>
                  <a:close/>
                  <a:moveTo>
                    <a:pt x="202398" y="2536670"/>
                  </a:moveTo>
                  <a:cubicBezTo>
                    <a:pt x="260159" y="2554871"/>
                    <a:pt x="288333" y="2604071"/>
                    <a:pt x="273623" y="2660668"/>
                  </a:cubicBezTo>
                  <a:cubicBezTo>
                    <a:pt x="256502" y="2726573"/>
                    <a:pt x="143558" y="2796052"/>
                    <a:pt x="77736" y="2781092"/>
                  </a:cubicBezTo>
                  <a:cubicBezTo>
                    <a:pt x="16153" y="2767047"/>
                    <a:pt x="-13767" y="2710284"/>
                    <a:pt x="6096" y="2645459"/>
                  </a:cubicBezTo>
                  <a:cubicBezTo>
                    <a:pt x="30697" y="2565426"/>
                    <a:pt x="126022" y="2512569"/>
                    <a:pt x="202315" y="2536670"/>
                  </a:cubicBezTo>
                  <a:close/>
                  <a:moveTo>
                    <a:pt x="251848" y="1238517"/>
                  </a:moveTo>
                  <a:cubicBezTo>
                    <a:pt x="263732" y="1168208"/>
                    <a:pt x="393714" y="1080611"/>
                    <a:pt x="465353" y="1094407"/>
                  </a:cubicBezTo>
                  <a:cubicBezTo>
                    <a:pt x="529596" y="1106874"/>
                    <a:pt x="563422" y="1166213"/>
                    <a:pt x="548295" y="1240097"/>
                  </a:cubicBezTo>
                  <a:cubicBezTo>
                    <a:pt x="529929" y="1329604"/>
                    <a:pt x="424215" y="1396423"/>
                    <a:pt x="337201" y="1373569"/>
                  </a:cubicBezTo>
                  <a:cubicBezTo>
                    <a:pt x="281850" y="1359025"/>
                    <a:pt x="242124" y="1296195"/>
                    <a:pt x="251931" y="1238517"/>
                  </a:cubicBezTo>
                  <a:close/>
                  <a:moveTo>
                    <a:pt x="631155" y="1994471"/>
                  </a:moveTo>
                  <a:cubicBezTo>
                    <a:pt x="697143" y="2005109"/>
                    <a:pt x="739694" y="2062786"/>
                    <a:pt x="730719" y="2129689"/>
                  </a:cubicBezTo>
                  <a:cubicBezTo>
                    <a:pt x="718419" y="2221856"/>
                    <a:pt x="590099" y="2314522"/>
                    <a:pt x="494026" y="2300643"/>
                  </a:cubicBezTo>
                  <a:cubicBezTo>
                    <a:pt x="424630" y="2290586"/>
                    <a:pt x="385902" y="2238228"/>
                    <a:pt x="395127" y="2167087"/>
                  </a:cubicBezTo>
                  <a:cubicBezTo>
                    <a:pt x="406762" y="2077497"/>
                    <a:pt x="540151" y="1979927"/>
                    <a:pt x="631072" y="1994471"/>
                  </a:cubicBezTo>
                  <a:close/>
                  <a:moveTo>
                    <a:pt x="1051933" y="1045540"/>
                  </a:moveTo>
                  <a:cubicBezTo>
                    <a:pt x="1140692" y="1065818"/>
                    <a:pt x="1181499" y="1128482"/>
                    <a:pt x="1163049" y="1216161"/>
                  </a:cubicBezTo>
                  <a:cubicBezTo>
                    <a:pt x="1135706" y="1345727"/>
                    <a:pt x="1003730" y="1449446"/>
                    <a:pt x="893445" y="1428171"/>
                  </a:cubicBezTo>
                  <a:cubicBezTo>
                    <a:pt x="804186" y="1410967"/>
                    <a:pt x="760721" y="1332347"/>
                    <a:pt x="782412" y="1227381"/>
                  </a:cubicBezTo>
                  <a:cubicBezTo>
                    <a:pt x="807594" y="1105461"/>
                    <a:pt x="935664" y="1019028"/>
                    <a:pt x="1051933" y="1045623"/>
                  </a:cubicBezTo>
                  <a:close/>
                  <a:moveTo>
                    <a:pt x="1259538" y="2103260"/>
                  </a:moveTo>
                  <a:cubicBezTo>
                    <a:pt x="1321286" y="2116890"/>
                    <a:pt x="1350707" y="2173071"/>
                    <a:pt x="1336745" y="2250778"/>
                  </a:cubicBezTo>
                  <a:cubicBezTo>
                    <a:pt x="1320123" y="2343360"/>
                    <a:pt x="1266685" y="2400788"/>
                    <a:pt x="1203273" y="2393973"/>
                  </a:cubicBezTo>
                  <a:cubicBezTo>
                    <a:pt x="1140609" y="2387241"/>
                    <a:pt x="1085342" y="2303053"/>
                    <a:pt x="1095315" y="2229585"/>
                  </a:cubicBezTo>
                  <a:cubicBezTo>
                    <a:pt x="1106037" y="2150798"/>
                    <a:pt x="1188313" y="2087470"/>
                    <a:pt x="1259454" y="210317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60" name="Google Shape;60;p3"/>
            <p:cNvGrpSpPr/>
            <p:nvPr/>
          </p:nvGrpSpPr>
          <p:grpSpPr>
            <a:xfrm rot="-482794">
              <a:off x="383530" y="3940927"/>
              <a:ext cx="318330" cy="281649"/>
              <a:chOff x="18" y="3827637"/>
              <a:chExt cx="1262297" cy="1116844"/>
            </a:xfrm>
          </p:grpSpPr>
          <p:sp>
            <p:nvSpPr>
              <p:cNvPr id="61" name="Google Shape;61;p3"/>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2" name="Google Shape;62;p3"/>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3" name="Google Shape;63;p3"/>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4" name="Google Shape;64;p3"/>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65" name="Google Shape;65;p3"/>
            <p:cNvSpPr/>
            <p:nvPr/>
          </p:nvSpPr>
          <p:spPr>
            <a:xfrm>
              <a:off x="-860849" y="-938729"/>
              <a:ext cx="1694030" cy="3435333"/>
            </a:xfrm>
            <a:custGeom>
              <a:avLst/>
              <a:gdLst/>
              <a:ahLst/>
              <a:cxnLst/>
              <a:rect l="l" t="t" r="r" b="b"/>
              <a:pathLst>
                <a:path w="262844" h="533023" extrusionOk="0">
                  <a:moveTo>
                    <a:pt x="155291" y="152"/>
                  </a:moveTo>
                  <a:cubicBezTo>
                    <a:pt x="112419" y="-1610"/>
                    <a:pt x="67785" y="11898"/>
                    <a:pt x="37247" y="41849"/>
                  </a:cubicBezTo>
                  <a:cubicBezTo>
                    <a:pt x="6708" y="71801"/>
                    <a:pt x="-8561" y="118783"/>
                    <a:pt x="4946" y="159893"/>
                  </a:cubicBezTo>
                  <a:cubicBezTo>
                    <a:pt x="14343" y="189845"/>
                    <a:pt x="36659" y="213336"/>
                    <a:pt x="52516" y="239764"/>
                  </a:cubicBezTo>
                  <a:cubicBezTo>
                    <a:pt x="73658" y="275588"/>
                    <a:pt x="83055" y="318460"/>
                    <a:pt x="79531" y="359570"/>
                  </a:cubicBezTo>
                  <a:cubicBezTo>
                    <a:pt x="76595" y="391283"/>
                    <a:pt x="66024" y="422996"/>
                    <a:pt x="71309" y="454709"/>
                  </a:cubicBezTo>
                  <a:cubicBezTo>
                    <a:pt x="77182" y="491121"/>
                    <a:pt x="105959" y="523422"/>
                    <a:pt x="142370" y="531056"/>
                  </a:cubicBezTo>
                  <a:cubicBezTo>
                    <a:pt x="178195" y="539278"/>
                    <a:pt x="219304" y="521072"/>
                    <a:pt x="236336" y="488772"/>
                  </a:cubicBezTo>
                  <a:cubicBezTo>
                    <a:pt x="252780" y="458233"/>
                    <a:pt x="247494" y="420647"/>
                    <a:pt x="238098" y="386585"/>
                  </a:cubicBezTo>
                  <a:cubicBezTo>
                    <a:pt x="228701" y="353109"/>
                    <a:pt x="215194" y="319634"/>
                    <a:pt x="215194" y="284985"/>
                  </a:cubicBezTo>
                  <a:cubicBezTo>
                    <a:pt x="215781" y="242113"/>
                    <a:pt x="236336" y="203352"/>
                    <a:pt x="250431" y="162830"/>
                  </a:cubicBezTo>
                  <a:cubicBezTo>
                    <a:pt x="264525" y="122894"/>
                    <a:pt x="270986" y="74150"/>
                    <a:pt x="245732" y="40087"/>
                  </a:cubicBezTo>
                  <a:cubicBezTo>
                    <a:pt x="219892" y="8374"/>
                    <a:pt x="175258" y="740"/>
                    <a:pt x="155291" y="152"/>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6" name="Google Shape;66;p3"/>
            <p:cNvGrpSpPr/>
            <p:nvPr/>
          </p:nvGrpSpPr>
          <p:grpSpPr>
            <a:xfrm>
              <a:off x="1739803" y="165612"/>
              <a:ext cx="445399" cy="445841"/>
              <a:chOff x="1195503" y="86237"/>
              <a:chExt cx="445399" cy="445841"/>
            </a:xfrm>
          </p:grpSpPr>
          <p:sp>
            <p:nvSpPr>
              <p:cNvPr id="67" name="Google Shape;67;p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8" name="Google Shape;68;p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69" name="Google Shape;69;p3"/>
            <p:cNvGrpSpPr/>
            <p:nvPr/>
          </p:nvGrpSpPr>
          <p:grpSpPr>
            <a:xfrm rot="-2298972">
              <a:off x="787163" y="4586535"/>
              <a:ext cx="375755" cy="347192"/>
              <a:chOff x="5610882" y="866107"/>
              <a:chExt cx="375756" cy="347192"/>
            </a:xfrm>
          </p:grpSpPr>
          <p:sp>
            <p:nvSpPr>
              <p:cNvPr id="70" name="Google Shape;70;p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71" name="Google Shape;71;p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72" name="Google Shape;72;p3"/>
            <p:cNvGrpSpPr/>
            <p:nvPr/>
          </p:nvGrpSpPr>
          <p:grpSpPr>
            <a:xfrm rot="1452270">
              <a:off x="7907962" y="297693"/>
              <a:ext cx="375761" cy="347197"/>
              <a:chOff x="5610882" y="866107"/>
              <a:chExt cx="375756" cy="347192"/>
            </a:xfrm>
          </p:grpSpPr>
          <p:sp>
            <p:nvSpPr>
              <p:cNvPr id="73" name="Google Shape;73;p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74" name="Google Shape;74;p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75" name="Google Shape;75;p3"/>
            <p:cNvGrpSpPr/>
            <p:nvPr/>
          </p:nvGrpSpPr>
          <p:grpSpPr>
            <a:xfrm rot="3034291">
              <a:off x="8323411" y="2348842"/>
              <a:ext cx="445389" cy="445831"/>
              <a:chOff x="1195503" y="86237"/>
              <a:chExt cx="445399" cy="445841"/>
            </a:xfrm>
          </p:grpSpPr>
          <p:sp>
            <p:nvSpPr>
              <p:cNvPr id="76" name="Google Shape;76;p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77" name="Google Shape;77;p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106"/>
        <p:cNvGrpSpPr/>
        <p:nvPr/>
      </p:nvGrpSpPr>
      <p:grpSpPr>
        <a:xfrm>
          <a:off x="0" y="0"/>
          <a:ext cx="0" cy="0"/>
          <a:chOff x="0" y="0"/>
          <a:chExt cx="0" cy="0"/>
        </a:xfrm>
      </p:grpSpPr>
      <p:pic>
        <p:nvPicPr>
          <p:cNvPr id="107" name="Google Shape;107;p5"/>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108" name="Google Shape;108;p5"/>
          <p:cNvGrpSpPr/>
          <p:nvPr/>
        </p:nvGrpSpPr>
        <p:grpSpPr>
          <a:xfrm>
            <a:off x="-1149347" y="-910693"/>
            <a:ext cx="11175107" cy="6179453"/>
            <a:chOff x="-1149347" y="-910693"/>
            <a:chExt cx="11175107" cy="6179453"/>
          </a:xfrm>
        </p:grpSpPr>
        <p:sp>
          <p:nvSpPr>
            <p:cNvPr id="109" name="Google Shape;109;p5"/>
            <p:cNvSpPr/>
            <p:nvPr/>
          </p:nvSpPr>
          <p:spPr>
            <a:xfrm>
              <a:off x="-1149347" y="-468986"/>
              <a:ext cx="1869379" cy="1268377"/>
            </a:xfrm>
            <a:custGeom>
              <a:avLst/>
              <a:gdLst/>
              <a:ahLst/>
              <a:cxnLst/>
              <a:rect l="l" t="t" r="r" b="b"/>
              <a:pathLst>
                <a:path w="565194" h="383485" extrusionOk="0">
                  <a:moveTo>
                    <a:pt x="12974" y="238211"/>
                  </a:moveTo>
                  <a:cubicBezTo>
                    <a:pt x="2403" y="259354"/>
                    <a:pt x="-1708" y="283432"/>
                    <a:pt x="641" y="307511"/>
                  </a:cubicBezTo>
                  <a:cubicBezTo>
                    <a:pt x="1228" y="312796"/>
                    <a:pt x="1815" y="317495"/>
                    <a:pt x="2990" y="321018"/>
                  </a:cubicBezTo>
                  <a:cubicBezTo>
                    <a:pt x="19434" y="371525"/>
                    <a:pt x="84035" y="395016"/>
                    <a:pt x="134541" y="377985"/>
                  </a:cubicBezTo>
                  <a:cubicBezTo>
                    <a:pt x="177413" y="363890"/>
                    <a:pt x="211475" y="327479"/>
                    <a:pt x="256109" y="320431"/>
                  </a:cubicBezTo>
                  <a:cubicBezTo>
                    <a:pt x="313663" y="311034"/>
                    <a:pt x="369455" y="353319"/>
                    <a:pt x="427596" y="350383"/>
                  </a:cubicBezTo>
                  <a:cubicBezTo>
                    <a:pt x="489848" y="347446"/>
                    <a:pt x="539767" y="291067"/>
                    <a:pt x="556211" y="230577"/>
                  </a:cubicBezTo>
                  <a:cubicBezTo>
                    <a:pt x="572655" y="170087"/>
                    <a:pt x="563258" y="106073"/>
                    <a:pt x="553862" y="44408"/>
                  </a:cubicBezTo>
                  <a:cubicBezTo>
                    <a:pt x="552100" y="32075"/>
                    <a:pt x="549751" y="18568"/>
                    <a:pt x="539767" y="10346"/>
                  </a:cubicBezTo>
                  <a:cubicBezTo>
                    <a:pt x="533307" y="5060"/>
                    <a:pt x="525085" y="3298"/>
                    <a:pt x="516863" y="2711"/>
                  </a:cubicBezTo>
                  <a:cubicBezTo>
                    <a:pt x="468118" y="362"/>
                    <a:pt x="429357" y="43821"/>
                    <a:pt x="381200" y="52630"/>
                  </a:cubicBezTo>
                  <a:cubicBezTo>
                    <a:pt x="337741" y="60265"/>
                    <a:pt x="295457" y="38535"/>
                    <a:pt x="254347" y="23266"/>
                  </a:cubicBezTo>
                  <a:cubicBezTo>
                    <a:pt x="223221" y="12107"/>
                    <a:pt x="190333" y="4473"/>
                    <a:pt x="157445" y="949"/>
                  </a:cubicBezTo>
                  <a:cubicBezTo>
                    <a:pt x="117510" y="-3162"/>
                    <a:pt x="56433" y="6235"/>
                    <a:pt x="34703" y="26202"/>
                  </a:cubicBezTo>
                  <a:cubicBezTo>
                    <a:pt x="14735" y="44408"/>
                    <a:pt x="12974" y="64963"/>
                    <a:pt x="20021" y="83756"/>
                  </a:cubicBezTo>
                  <a:cubicBezTo>
                    <a:pt x="38227" y="135437"/>
                    <a:pt x="36465" y="191229"/>
                    <a:pt x="12974" y="238211"/>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 name="Google Shape;110;p5"/>
            <p:cNvSpPr/>
            <p:nvPr/>
          </p:nvSpPr>
          <p:spPr>
            <a:xfrm rot="-8100000">
              <a:off x="8052306" y="-458807"/>
              <a:ext cx="1795086" cy="1248048"/>
            </a:xfrm>
            <a:custGeom>
              <a:avLst/>
              <a:gdLst/>
              <a:ahLst/>
              <a:cxnLst/>
              <a:rect l="l" t="t" r="r" b="b"/>
              <a:pathLst>
                <a:path w="618425" h="429965" extrusionOk="0">
                  <a:moveTo>
                    <a:pt x="35519" y="224390"/>
                  </a:moveTo>
                  <a:cubicBezTo>
                    <a:pt x="10265" y="263738"/>
                    <a:pt x="-11464" y="312482"/>
                    <a:pt x="6742" y="355941"/>
                  </a:cubicBezTo>
                  <a:cubicBezTo>
                    <a:pt x="30233" y="412320"/>
                    <a:pt x="103644" y="424066"/>
                    <a:pt x="164721" y="427002"/>
                  </a:cubicBezTo>
                  <a:cubicBezTo>
                    <a:pt x="273368" y="431701"/>
                    <a:pt x="383778" y="434050"/>
                    <a:pt x="489489" y="408210"/>
                  </a:cubicBezTo>
                  <a:cubicBezTo>
                    <a:pt x="547630" y="394115"/>
                    <a:pt x="612818" y="360052"/>
                    <a:pt x="618104" y="300736"/>
                  </a:cubicBezTo>
                  <a:cubicBezTo>
                    <a:pt x="621040" y="267262"/>
                    <a:pt x="603422" y="235548"/>
                    <a:pt x="583454" y="208533"/>
                  </a:cubicBezTo>
                  <a:cubicBezTo>
                    <a:pt x="527075" y="130424"/>
                    <a:pt x="419602" y="-2889"/>
                    <a:pt x="331509" y="48"/>
                  </a:cubicBezTo>
                  <a:cubicBezTo>
                    <a:pt x="245179" y="2397"/>
                    <a:pt x="95422" y="132186"/>
                    <a:pt x="35519" y="224390"/>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 name="Google Shape;111;p5"/>
            <p:cNvSpPr/>
            <p:nvPr/>
          </p:nvSpPr>
          <p:spPr>
            <a:xfrm rot="5400000">
              <a:off x="-364239" y="3669096"/>
              <a:ext cx="1330510" cy="1868818"/>
            </a:xfrm>
            <a:custGeom>
              <a:avLst/>
              <a:gdLst/>
              <a:ahLst/>
              <a:cxnLst/>
              <a:rect l="l" t="t" r="r" b="b"/>
              <a:pathLst>
                <a:path w="436949" h="613230" extrusionOk="0">
                  <a:moveTo>
                    <a:pt x="385139" y="14584"/>
                  </a:moveTo>
                  <a:cubicBezTo>
                    <a:pt x="345203" y="83884"/>
                    <a:pt x="285300" y="121470"/>
                    <a:pt x="206017" y="90931"/>
                  </a:cubicBezTo>
                  <a:cubicBezTo>
                    <a:pt x="160209" y="72725"/>
                    <a:pt x="122623" y="46297"/>
                    <a:pt x="71529" y="72138"/>
                  </a:cubicBezTo>
                  <a:cubicBezTo>
                    <a:pt x="28070" y="93867"/>
                    <a:pt x="5166" y="144374"/>
                    <a:pt x="15737" y="191356"/>
                  </a:cubicBezTo>
                  <a:cubicBezTo>
                    <a:pt x="26308" y="236577"/>
                    <a:pt x="72704" y="261830"/>
                    <a:pt x="79751" y="308226"/>
                  </a:cubicBezTo>
                  <a:cubicBezTo>
                    <a:pt x="88560" y="369303"/>
                    <a:pt x="25721" y="394556"/>
                    <a:pt x="6928" y="444475"/>
                  </a:cubicBezTo>
                  <a:cubicBezTo>
                    <a:pt x="-11865" y="493807"/>
                    <a:pt x="8690" y="549599"/>
                    <a:pt x="55085" y="575439"/>
                  </a:cubicBezTo>
                  <a:cubicBezTo>
                    <a:pt x="89148" y="594233"/>
                    <a:pt x="129083" y="586011"/>
                    <a:pt x="164320" y="597757"/>
                  </a:cubicBezTo>
                  <a:cubicBezTo>
                    <a:pt x="206017" y="611264"/>
                    <a:pt x="247127" y="609502"/>
                    <a:pt x="294109" y="609502"/>
                  </a:cubicBezTo>
                  <a:cubicBezTo>
                    <a:pt x="331696" y="609502"/>
                    <a:pt x="418026" y="627708"/>
                    <a:pt x="433296" y="583662"/>
                  </a:cubicBezTo>
                  <a:cubicBezTo>
                    <a:pt x="441518" y="560757"/>
                    <a:pt x="433296" y="520235"/>
                    <a:pt x="433296" y="496744"/>
                  </a:cubicBezTo>
                  <a:cubicBezTo>
                    <a:pt x="433296" y="430968"/>
                    <a:pt x="433296" y="365192"/>
                    <a:pt x="433296" y="299416"/>
                  </a:cubicBezTo>
                  <a:cubicBezTo>
                    <a:pt x="433296" y="230117"/>
                    <a:pt x="433296" y="160818"/>
                    <a:pt x="433296" y="92105"/>
                  </a:cubicBezTo>
                  <a:cubicBezTo>
                    <a:pt x="433296" y="74487"/>
                    <a:pt x="436819" y="53345"/>
                    <a:pt x="433296" y="36314"/>
                  </a:cubicBezTo>
                  <a:cubicBezTo>
                    <a:pt x="428597" y="15171"/>
                    <a:pt x="404519" y="-20066"/>
                    <a:pt x="385139" y="1458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2" name="Google Shape;112;p5"/>
            <p:cNvGrpSpPr/>
            <p:nvPr/>
          </p:nvGrpSpPr>
          <p:grpSpPr>
            <a:xfrm>
              <a:off x="8458055" y="953212"/>
              <a:ext cx="404264" cy="418165"/>
              <a:chOff x="8458055" y="953212"/>
              <a:chExt cx="404264" cy="418165"/>
            </a:xfrm>
          </p:grpSpPr>
          <p:grpSp>
            <p:nvGrpSpPr>
              <p:cNvPr id="113" name="Google Shape;113;p5"/>
              <p:cNvGrpSpPr/>
              <p:nvPr/>
            </p:nvGrpSpPr>
            <p:grpSpPr>
              <a:xfrm rot="7230006">
                <a:off x="8501014" y="1021006"/>
                <a:ext cx="318347" cy="281665"/>
                <a:chOff x="18" y="3827637"/>
                <a:chExt cx="1262297" cy="1116844"/>
              </a:xfrm>
            </p:grpSpPr>
            <p:sp>
              <p:nvSpPr>
                <p:cNvPr id="114" name="Google Shape;114;p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15" name="Google Shape;115;p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16" name="Google Shape;116;p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17" name="Google Shape;117;p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18" name="Google Shape;118;p5"/>
              <p:cNvGrpSpPr/>
              <p:nvPr/>
            </p:nvGrpSpPr>
            <p:grpSpPr>
              <a:xfrm rot="7230006">
                <a:off x="8501014" y="1021918"/>
                <a:ext cx="318347" cy="281665"/>
                <a:chOff x="18" y="3827637"/>
                <a:chExt cx="1262297" cy="1116844"/>
              </a:xfrm>
            </p:grpSpPr>
            <p:sp>
              <p:nvSpPr>
                <p:cNvPr id="119" name="Google Shape;119;p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20" name="Google Shape;120;p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21" name="Google Shape;121;p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22" name="Google Shape;122;p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23" name="Google Shape;123;p5"/>
            <p:cNvGrpSpPr/>
            <p:nvPr/>
          </p:nvGrpSpPr>
          <p:grpSpPr>
            <a:xfrm>
              <a:off x="173523" y="1110354"/>
              <a:ext cx="336469" cy="303243"/>
              <a:chOff x="173523" y="1110354"/>
              <a:chExt cx="336469" cy="303243"/>
            </a:xfrm>
          </p:grpSpPr>
          <p:grpSp>
            <p:nvGrpSpPr>
              <p:cNvPr id="124" name="Google Shape;124;p5"/>
              <p:cNvGrpSpPr/>
              <p:nvPr/>
            </p:nvGrpSpPr>
            <p:grpSpPr>
              <a:xfrm rot="-10569433">
                <a:off x="182603" y="1120704"/>
                <a:ext cx="318310" cy="281631"/>
                <a:chOff x="18" y="3827637"/>
                <a:chExt cx="1262297" cy="1116844"/>
              </a:xfrm>
            </p:grpSpPr>
            <p:sp>
              <p:nvSpPr>
                <p:cNvPr id="125" name="Google Shape;125;p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26" name="Google Shape;126;p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27" name="Google Shape;127;p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28" name="Google Shape;128;p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5"/>
              <p:cNvGrpSpPr/>
              <p:nvPr/>
            </p:nvGrpSpPr>
            <p:grpSpPr>
              <a:xfrm rot="-10569433">
                <a:off x="182603" y="1121616"/>
                <a:ext cx="318310" cy="281631"/>
                <a:chOff x="18" y="3827637"/>
                <a:chExt cx="1262297" cy="1116844"/>
              </a:xfrm>
            </p:grpSpPr>
            <p:sp>
              <p:nvSpPr>
                <p:cNvPr id="130" name="Google Shape;130;p5"/>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31" name="Google Shape;131;p5"/>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32" name="Google Shape;132;p5"/>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33" name="Google Shape;133;p5"/>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34" name="Google Shape;134;p5"/>
            <p:cNvGrpSpPr/>
            <p:nvPr/>
          </p:nvGrpSpPr>
          <p:grpSpPr>
            <a:xfrm rot="-4529892">
              <a:off x="7796851" y="128827"/>
              <a:ext cx="445381" cy="445823"/>
              <a:chOff x="1195503" y="86237"/>
              <a:chExt cx="445399" cy="445841"/>
            </a:xfrm>
          </p:grpSpPr>
          <p:sp>
            <p:nvSpPr>
              <p:cNvPr id="135" name="Google Shape;135;p5"/>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36" name="Google Shape;136;p5"/>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37" name="Google Shape;137;p5"/>
            <p:cNvGrpSpPr/>
            <p:nvPr/>
          </p:nvGrpSpPr>
          <p:grpSpPr>
            <a:xfrm rot="6304543">
              <a:off x="315619" y="3373711"/>
              <a:ext cx="375762" cy="347198"/>
              <a:chOff x="5610882" y="866107"/>
              <a:chExt cx="375756" cy="347192"/>
            </a:xfrm>
          </p:grpSpPr>
          <p:sp>
            <p:nvSpPr>
              <p:cNvPr id="138" name="Google Shape;138;p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39" name="Google Shape;139;p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0" name="Google Shape;140;p5"/>
            <p:cNvGrpSpPr/>
            <p:nvPr/>
          </p:nvGrpSpPr>
          <p:grpSpPr>
            <a:xfrm rot="906714">
              <a:off x="8496819" y="4513009"/>
              <a:ext cx="375748" cy="347185"/>
              <a:chOff x="5610882" y="866107"/>
              <a:chExt cx="375756" cy="347192"/>
            </a:xfrm>
          </p:grpSpPr>
          <p:sp>
            <p:nvSpPr>
              <p:cNvPr id="141" name="Google Shape;141;p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42" name="Google Shape;142;p5"/>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3" name="Google Shape;143;p5"/>
            <p:cNvGrpSpPr/>
            <p:nvPr/>
          </p:nvGrpSpPr>
          <p:grpSpPr>
            <a:xfrm>
              <a:off x="6890293" y="4805589"/>
              <a:ext cx="889980" cy="97590"/>
              <a:chOff x="6890293" y="4805589"/>
              <a:chExt cx="889980" cy="97590"/>
            </a:xfrm>
          </p:grpSpPr>
          <p:sp>
            <p:nvSpPr>
              <p:cNvPr id="144" name="Google Shape;144;p5"/>
              <p:cNvSpPr/>
              <p:nvPr/>
            </p:nvSpPr>
            <p:spPr>
              <a:xfrm>
                <a:off x="6890293" y="4805589"/>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45" name="Google Shape;145;p5"/>
              <p:cNvSpPr/>
              <p:nvPr/>
            </p:nvSpPr>
            <p:spPr>
              <a:xfrm>
                <a:off x="6890293" y="4806501"/>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146" name="Google Shape;146;p5"/>
          <p:cNvSpPr txBox="1">
            <a:spLocks noGrp="1"/>
          </p:cNvSpPr>
          <p:nvPr>
            <p:ph type="title"/>
          </p:nvPr>
        </p:nvSpPr>
        <p:spPr>
          <a:xfrm>
            <a:off x="720000" y="474850"/>
            <a:ext cx="7704000" cy="576000"/>
          </a:xfrm>
          <a:prstGeom prst="rect">
            <a:avLst/>
          </a:prstGeom>
        </p:spPr>
        <p:txBody>
          <a:bodyPr spcFirstLastPara="1" wrap="square" lIns="92475" tIns="92475" rIns="92475" bIns="92475" anchor="t" anchorCtr="0">
            <a:noAutofit/>
          </a:bodyPr>
          <a:lstStyle>
            <a:lvl1pPr lvl="0" algn="ctr">
              <a:lnSpc>
                <a:spcPct val="100000"/>
              </a:lnSpc>
              <a:spcBef>
                <a:spcPts val="0"/>
              </a:spcBef>
              <a:spcAft>
                <a:spcPts val="0"/>
              </a:spcAft>
              <a:buSzPts val="3000"/>
              <a:buNone/>
              <a:defRPr sz="3000" b="1"/>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47" name="Google Shape;147;p5"/>
          <p:cNvSpPr txBox="1">
            <a:spLocks noGrp="1"/>
          </p:cNvSpPr>
          <p:nvPr>
            <p:ph type="subTitle" idx="1"/>
          </p:nvPr>
        </p:nvSpPr>
        <p:spPr>
          <a:xfrm>
            <a:off x="720025" y="1295175"/>
            <a:ext cx="7704000" cy="612900"/>
          </a:xfrm>
          <a:prstGeom prst="rect">
            <a:avLst/>
          </a:prstGeom>
          <a:ln>
            <a:noFill/>
          </a:ln>
        </p:spPr>
        <p:txBody>
          <a:bodyPr spcFirstLastPara="1" wrap="square" lIns="92475" tIns="92475" rIns="92475" bIns="92475" anchor="t" anchorCtr="0">
            <a:noAutofit/>
          </a:bodyPr>
          <a:lstStyle>
            <a:lvl1pPr lvl="0">
              <a:spcBef>
                <a:spcPts val="0"/>
              </a:spcBef>
              <a:spcAft>
                <a:spcPts val="0"/>
              </a:spcAft>
              <a:buSzPts val="1400"/>
              <a:buNone/>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p:txBody>
      </p:sp>
      <p:sp>
        <p:nvSpPr>
          <p:cNvPr id="148" name="Google Shape;148;p5"/>
          <p:cNvSpPr txBox="1">
            <a:spLocks noGrp="1"/>
          </p:cNvSpPr>
          <p:nvPr>
            <p:ph type="subTitle" idx="2"/>
          </p:nvPr>
        </p:nvSpPr>
        <p:spPr>
          <a:xfrm>
            <a:off x="4648852" y="1984375"/>
            <a:ext cx="3775200" cy="2250000"/>
          </a:xfrm>
          <a:prstGeom prst="rect">
            <a:avLst/>
          </a:prstGeom>
          <a:ln>
            <a:noFill/>
          </a:ln>
        </p:spPr>
        <p:txBody>
          <a:bodyPr spcFirstLastPara="1" wrap="square" lIns="92475" tIns="92475" rIns="92475" bIns="92475" anchor="t" anchorCtr="0">
            <a:noAutofit/>
          </a:bodyPr>
          <a:lstStyle>
            <a:lvl1pPr lvl="0">
              <a:spcBef>
                <a:spcPts val="0"/>
              </a:spcBef>
              <a:spcAft>
                <a:spcPts val="0"/>
              </a:spcAft>
              <a:buSzPts val="1400"/>
              <a:buNone/>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p:txBody>
      </p:sp>
      <p:sp>
        <p:nvSpPr>
          <p:cNvPr id="2" name="TextBox 1"/>
          <p:cNvSpPr txBox="1"/>
          <p:nvPr userDrawn="1"/>
        </p:nvSpPr>
        <p:spPr>
          <a:xfrm>
            <a:off x="1942928" y="4606145"/>
            <a:ext cx="5257800" cy="307777"/>
          </a:xfrm>
          <a:prstGeom prst="rect">
            <a:avLst/>
          </a:prstGeom>
          <a:noFill/>
        </p:spPr>
        <p:txBody>
          <a:bodyPr wrap="square" rtlCol="0">
            <a:spAutoFit/>
          </a:bodyPr>
          <a:lstStyle/>
          <a:p>
            <a:pPr algn="ctr"/>
            <a:r>
              <a:rPr lang="en-US" b="0" dirty="0">
                <a:solidFill>
                  <a:schemeClr val="bg1">
                    <a:lumMod val="75000"/>
                  </a:schemeClr>
                </a:solidFill>
                <a:latin typeface="Quicksand" pitchFamily="2" charset="77"/>
              </a:rPr>
              <a:t>Tài liệu được biên soạn bởi nhóm 6Ps – 039 702 7436</a:t>
            </a:r>
            <a:endParaRPr lang="en-US" b="0" dirty="0">
              <a:solidFill>
                <a:schemeClr val="bg1">
                  <a:lumMod val="75000"/>
                </a:schemeClr>
              </a:solidFill>
              <a:latin typeface="Quicksand" pitchFamily="2" charset="7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49"/>
        <p:cNvGrpSpPr/>
        <p:nvPr/>
      </p:nvGrpSpPr>
      <p:grpSpPr>
        <a:xfrm>
          <a:off x="0" y="0"/>
          <a:ext cx="0" cy="0"/>
          <a:chOff x="0" y="0"/>
          <a:chExt cx="0" cy="0"/>
        </a:xfrm>
      </p:grpSpPr>
      <p:pic>
        <p:nvPicPr>
          <p:cNvPr id="150" name="Google Shape;150;p6"/>
          <p:cNvPicPr preferRelativeResize="0"/>
          <p:nvPr/>
        </p:nvPicPr>
        <p:blipFill>
          <a:blip r:embed="rId2">
            <a:alphaModFix amt="5000"/>
          </a:blip>
          <a:stretch>
            <a:fillRect/>
          </a:stretch>
        </p:blipFill>
        <p:spPr>
          <a:xfrm>
            <a:off x="7610" y="0"/>
            <a:ext cx="9136380" cy="5143500"/>
          </a:xfrm>
          <a:prstGeom prst="rect">
            <a:avLst/>
          </a:prstGeom>
          <a:noFill/>
          <a:ln>
            <a:noFill/>
          </a:ln>
        </p:spPr>
      </p:pic>
      <p:sp>
        <p:nvSpPr>
          <p:cNvPr id="151" name="Google Shape;151;p6"/>
          <p:cNvSpPr txBox="1">
            <a:spLocks noGrp="1"/>
          </p:cNvSpPr>
          <p:nvPr>
            <p:ph type="title"/>
          </p:nvPr>
        </p:nvSpPr>
        <p:spPr>
          <a:xfrm>
            <a:off x="720000" y="474850"/>
            <a:ext cx="7704000" cy="576000"/>
          </a:xfrm>
          <a:prstGeom prst="rect">
            <a:avLst/>
          </a:prstGeom>
        </p:spPr>
        <p:txBody>
          <a:bodyPr spcFirstLastPara="1" wrap="square" lIns="92475" tIns="92475" rIns="92475" bIns="92475" anchor="t" anchorCtr="0">
            <a:noAutofit/>
          </a:bodyPr>
          <a:lstStyle>
            <a:lvl1pPr lvl="0" algn="ctr">
              <a:spcBef>
                <a:spcPts val="0"/>
              </a:spcBef>
              <a:spcAft>
                <a:spcPts val="0"/>
              </a:spcAft>
              <a:buSzPts val="3000"/>
              <a:buNone/>
              <a:defRPr sz="3000" b="1"/>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grpSp>
        <p:nvGrpSpPr>
          <p:cNvPr id="152" name="Google Shape;152;p6"/>
          <p:cNvGrpSpPr/>
          <p:nvPr/>
        </p:nvGrpSpPr>
        <p:grpSpPr>
          <a:xfrm>
            <a:off x="-1412468" y="-1407348"/>
            <a:ext cx="12463112" cy="7463083"/>
            <a:chOff x="-1412468" y="-1407348"/>
            <a:chExt cx="12463112" cy="7463083"/>
          </a:xfrm>
        </p:grpSpPr>
        <p:sp>
          <p:nvSpPr>
            <p:cNvPr id="153" name="Google Shape;153;p6"/>
            <p:cNvSpPr/>
            <p:nvPr/>
          </p:nvSpPr>
          <p:spPr>
            <a:xfrm rot="-9899087">
              <a:off x="-1300807" y="4364604"/>
              <a:ext cx="3257163" cy="1291249"/>
            </a:xfrm>
            <a:custGeom>
              <a:avLst/>
              <a:gdLst/>
              <a:ahLst/>
              <a:cxnLst/>
              <a:rect l="l" t="t" r="r" b="b"/>
              <a:pathLst>
                <a:path w="758518" h="300702" extrusionOk="0">
                  <a:moveTo>
                    <a:pt x="71981" y="59020"/>
                  </a:moveTo>
                  <a:cubicBezTo>
                    <a:pt x="30871" y="97194"/>
                    <a:pt x="-3779" y="149462"/>
                    <a:pt x="332" y="205254"/>
                  </a:cubicBezTo>
                  <a:cubicBezTo>
                    <a:pt x="4443" y="261633"/>
                    <a:pt x="60822" y="314489"/>
                    <a:pt x="114265" y="297457"/>
                  </a:cubicBezTo>
                  <a:cubicBezTo>
                    <a:pt x="167120" y="280426"/>
                    <a:pt x="197659" y="207603"/>
                    <a:pt x="252864" y="211714"/>
                  </a:cubicBezTo>
                  <a:cubicBezTo>
                    <a:pt x="288101" y="214651"/>
                    <a:pt x="311592" y="248713"/>
                    <a:pt x="343305" y="264570"/>
                  </a:cubicBezTo>
                  <a:cubicBezTo>
                    <a:pt x="383241" y="284537"/>
                    <a:pt x="436683" y="270442"/>
                    <a:pt x="461349" y="233444"/>
                  </a:cubicBezTo>
                  <a:cubicBezTo>
                    <a:pt x="473095" y="215825"/>
                    <a:pt x="480142" y="193508"/>
                    <a:pt x="498935" y="184112"/>
                  </a:cubicBezTo>
                  <a:cubicBezTo>
                    <a:pt x="517729" y="175303"/>
                    <a:pt x="540633" y="183525"/>
                    <a:pt x="556489" y="196445"/>
                  </a:cubicBezTo>
                  <a:cubicBezTo>
                    <a:pt x="572933" y="209365"/>
                    <a:pt x="585853" y="226396"/>
                    <a:pt x="603472" y="237555"/>
                  </a:cubicBezTo>
                  <a:cubicBezTo>
                    <a:pt x="654566" y="271030"/>
                    <a:pt x="731500" y="238729"/>
                    <a:pt x="752055" y="181175"/>
                  </a:cubicBezTo>
                  <a:cubicBezTo>
                    <a:pt x="772610" y="123622"/>
                    <a:pt x="742071" y="56084"/>
                    <a:pt x="689803" y="24371"/>
                  </a:cubicBezTo>
                  <a:cubicBezTo>
                    <a:pt x="637534" y="-7342"/>
                    <a:pt x="569997" y="-6168"/>
                    <a:pt x="513618" y="16736"/>
                  </a:cubicBezTo>
                  <a:cubicBezTo>
                    <a:pt x="478381" y="30831"/>
                    <a:pt x="445493" y="53148"/>
                    <a:pt x="407907" y="59020"/>
                  </a:cubicBezTo>
                  <a:cubicBezTo>
                    <a:pt x="340956" y="69592"/>
                    <a:pt x="278704" y="25545"/>
                    <a:pt x="211754" y="16736"/>
                  </a:cubicBezTo>
                  <a:cubicBezTo>
                    <a:pt x="157137" y="9689"/>
                    <a:pt x="102519" y="30831"/>
                    <a:pt x="71981" y="59020"/>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 name="Google Shape;154;p6"/>
            <p:cNvSpPr/>
            <p:nvPr/>
          </p:nvSpPr>
          <p:spPr>
            <a:xfrm rot="1562570">
              <a:off x="7809071" y="-895792"/>
              <a:ext cx="2872630" cy="2345002"/>
            </a:xfrm>
            <a:custGeom>
              <a:avLst/>
              <a:gdLst/>
              <a:ahLst/>
              <a:cxnLst/>
              <a:rect l="l" t="t" r="r" b="b"/>
              <a:pathLst>
                <a:path w="669076" h="546184" extrusionOk="0">
                  <a:moveTo>
                    <a:pt x="195483" y="1128"/>
                  </a:moveTo>
                  <a:cubicBezTo>
                    <a:pt x="181388" y="5826"/>
                    <a:pt x="166706" y="9937"/>
                    <a:pt x="152024" y="12286"/>
                  </a:cubicBezTo>
                  <a:cubicBezTo>
                    <a:pt x="117962" y="18159"/>
                    <a:pt x="84486" y="31079"/>
                    <a:pt x="63344" y="57507"/>
                  </a:cubicBezTo>
                  <a:cubicBezTo>
                    <a:pt x="35155" y="92157"/>
                    <a:pt x="38678" y="153821"/>
                    <a:pt x="79201" y="173202"/>
                  </a:cubicBezTo>
                  <a:cubicBezTo>
                    <a:pt x="110914" y="188471"/>
                    <a:pt x="162008" y="182011"/>
                    <a:pt x="169642" y="216074"/>
                  </a:cubicBezTo>
                  <a:cubicBezTo>
                    <a:pt x="172579" y="229581"/>
                    <a:pt x="166119" y="244263"/>
                    <a:pt x="154960" y="252485"/>
                  </a:cubicBezTo>
                  <a:cubicBezTo>
                    <a:pt x="128533" y="271278"/>
                    <a:pt x="97407" y="264818"/>
                    <a:pt x="68630" y="272453"/>
                  </a:cubicBezTo>
                  <a:cubicBezTo>
                    <a:pt x="14012" y="286548"/>
                    <a:pt x="-17114" y="357609"/>
                    <a:pt x="9901" y="407528"/>
                  </a:cubicBezTo>
                  <a:cubicBezTo>
                    <a:pt x="36916" y="457447"/>
                    <a:pt x="113850" y="469780"/>
                    <a:pt x="154960" y="431607"/>
                  </a:cubicBezTo>
                  <a:cubicBezTo>
                    <a:pt x="163182" y="423972"/>
                    <a:pt x="170817" y="413988"/>
                    <a:pt x="180801" y="408702"/>
                  </a:cubicBezTo>
                  <a:cubicBezTo>
                    <a:pt x="208990" y="394608"/>
                    <a:pt x="241878" y="419861"/>
                    <a:pt x="256560" y="448050"/>
                  </a:cubicBezTo>
                  <a:cubicBezTo>
                    <a:pt x="271242" y="475653"/>
                    <a:pt x="280052" y="509128"/>
                    <a:pt x="305892" y="527921"/>
                  </a:cubicBezTo>
                  <a:cubicBezTo>
                    <a:pt x="325860" y="542016"/>
                    <a:pt x="351700" y="544365"/>
                    <a:pt x="375779" y="545539"/>
                  </a:cubicBezTo>
                  <a:cubicBezTo>
                    <a:pt x="405730" y="546714"/>
                    <a:pt x="436856" y="547301"/>
                    <a:pt x="465046" y="537905"/>
                  </a:cubicBezTo>
                  <a:cubicBezTo>
                    <a:pt x="493823" y="528508"/>
                    <a:pt x="520251" y="507953"/>
                    <a:pt x="528473" y="478589"/>
                  </a:cubicBezTo>
                  <a:cubicBezTo>
                    <a:pt x="539631" y="441590"/>
                    <a:pt x="519076" y="399893"/>
                    <a:pt x="531409" y="363482"/>
                  </a:cubicBezTo>
                  <a:cubicBezTo>
                    <a:pt x="550789" y="305341"/>
                    <a:pt x="637707" y="294769"/>
                    <a:pt x="662373" y="238390"/>
                  </a:cubicBezTo>
                  <a:cubicBezTo>
                    <a:pt x="675293" y="209026"/>
                    <a:pt x="667659" y="174964"/>
                    <a:pt x="655326" y="145600"/>
                  </a:cubicBezTo>
                  <a:cubicBezTo>
                    <a:pt x="638295" y="103315"/>
                    <a:pt x="608930" y="62793"/>
                    <a:pt x="566059" y="48698"/>
                  </a:cubicBezTo>
                  <a:cubicBezTo>
                    <a:pt x="520251" y="33428"/>
                    <a:pt x="470919" y="51634"/>
                    <a:pt x="425111" y="65729"/>
                  </a:cubicBezTo>
                  <a:cubicBezTo>
                    <a:pt x="379303" y="79824"/>
                    <a:pt x="325272" y="89220"/>
                    <a:pt x="285925" y="61618"/>
                  </a:cubicBezTo>
                  <a:cubicBezTo>
                    <a:pt x="268306" y="48698"/>
                    <a:pt x="255973" y="29905"/>
                    <a:pt x="238942" y="15810"/>
                  </a:cubicBezTo>
                  <a:cubicBezTo>
                    <a:pt x="226022" y="4652"/>
                    <a:pt x="208403" y="-2983"/>
                    <a:pt x="195483" y="1128"/>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55" name="Google Shape;155;p6"/>
            <p:cNvGrpSpPr/>
            <p:nvPr/>
          </p:nvGrpSpPr>
          <p:grpSpPr>
            <a:xfrm>
              <a:off x="239059" y="775884"/>
              <a:ext cx="354620" cy="323435"/>
              <a:chOff x="239059" y="775884"/>
              <a:chExt cx="354620" cy="323435"/>
            </a:xfrm>
          </p:grpSpPr>
          <p:grpSp>
            <p:nvGrpSpPr>
              <p:cNvPr id="156" name="Google Shape;156;p6"/>
              <p:cNvGrpSpPr/>
              <p:nvPr/>
            </p:nvGrpSpPr>
            <p:grpSpPr>
              <a:xfrm rot="-482794">
                <a:off x="257205" y="796777"/>
                <a:ext cx="318330" cy="281649"/>
                <a:chOff x="18" y="3827637"/>
                <a:chExt cx="1262297" cy="1116844"/>
              </a:xfrm>
            </p:grpSpPr>
            <p:sp>
              <p:nvSpPr>
                <p:cNvPr id="157" name="Google Shape;157;p6"/>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 name="Google Shape;158;p6"/>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 name="Google Shape;159;p6"/>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0" name="Google Shape;160;p6"/>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61" name="Google Shape;161;p6"/>
              <p:cNvGrpSpPr/>
              <p:nvPr/>
            </p:nvGrpSpPr>
            <p:grpSpPr>
              <a:xfrm rot="-482794">
                <a:off x="257205" y="796777"/>
                <a:ext cx="318330" cy="281649"/>
                <a:chOff x="18" y="3827637"/>
                <a:chExt cx="1262297" cy="1116844"/>
              </a:xfrm>
            </p:grpSpPr>
            <p:sp>
              <p:nvSpPr>
                <p:cNvPr id="162" name="Google Shape;162;p6"/>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3" name="Google Shape;163;p6"/>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4" name="Google Shape;164;p6"/>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6"/>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66" name="Google Shape;166;p6"/>
            <p:cNvGrpSpPr/>
            <p:nvPr/>
          </p:nvGrpSpPr>
          <p:grpSpPr>
            <a:xfrm rot="-4529892">
              <a:off x="599251" y="140177"/>
              <a:ext cx="445381" cy="445823"/>
              <a:chOff x="1195503" y="86237"/>
              <a:chExt cx="445399" cy="445841"/>
            </a:xfrm>
          </p:grpSpPr>
          <p:sp>
            <p:nvSpPr>
              <p:cNvPr id="167" name="Google Shape;167;p6"/>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8" name="Google Shape;168;p6"/>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69" name="Google Shape;169;p6"/>
            <p:cNvGrpSpPr/>
            <p:nvPr/>
          </p:nvGrpSpPr>
          <p:grpSpPr>
            <a:xfrm rot="-2298972">
              <a:off x="7981088" y="4598160"/>
              <a:ext cx="375755" cy="347192"/>
              <a:chOff x="5610882" y="866107"/>
              <a:chExt cx="375756" cy="347192"/>
            </a:xfrm>
          </p:grpSpPr>
          <p:sp>
            <p:nvSpPr>
              <p:cNvPr id="170" name="Google Shape;170;p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71" name="Google Shape;171;p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6"/>
            <p:cNvGrpSpPr/>
            <p:nvPr/>
          </p:nvGrpSpPr>
          <p:grpSpPr>
            <a:xfrm rot="1691852">
              <a:off x="8576218" y="1638593"/>
              <a:ext cx="375745" cy="347183"/>
              <a:chOff x="5610882" y="866107"/>
              <a:chExt cx="375756" cy="347192"/>
            </a:xfrm>
          </p:grpSpPr>
          <p:sp>
            <p:nvSpPr>
              <p:cNvPr id="173" name="Google Shape;173;p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74" name="Google Shape;174;p6"/>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75" name="Google Shape;175;p6"/>
            <p:cNvSpPr/>
            <p:nvPr/>
          </p:nvSpPr>
          <p:spPr>
            <a:xfrm rot="-4050443">
              <a:off x="-394004" y="3003052"/>
              <a:ext cx="1042782" cy="963934"/>
            </a:xfrm>
            <a:custGeom>
              <a:avLst/>
              <a:gdLst/>
              <a:ahLst/>
              <a:cxnLst/>
              <a:rect l="l" t="t" r="r" b="b"/>
              <a:pathLst>
                <a:path w="3010800" h="2783145" extrusionOk="0">
                  <a:moveTo>
                    <a:pt x="3010548" y="1797754"/>
                  </a:moveTo>
                  <a:cubicBezTo>
                    <a:pt x="3004148" y="1874878"/>
                    <a:pt x="2892368" y="1948263"/>
                    <a:pt x="2802112" y="1934550"/>
                  </a:cubicBezTo>
                  <a:cubicBezTo>
                    <a:pt x="2737870" y="1924743"/>
                    <a:pt x="2693407" y="1864157"/>
                    <a:pt x="2702715" y="1799000"/>
                  </a:cubicBezTo>
                  <a:cubicBezTo>
                    <a:pt x="2713020" y="1726862"/>
                    <a:pt x="2808595" y="1656968"/>
                    <a:pt x="2883724" y="1666526"/>
                  </a:cubicBezTo>
                  <a:cubicBezTo>
                    <a:pt x="2959187" y="1676166"/>
                    <a:pt x="3015700" y="1734674"/>
                    <a:pt x="3010464" y="1797837"/>
                  </a:cubicBezTo>
                  <a:close/>
                  <a:moveTo>
                    <a:pt x="2661326" y="1488507"/>
                  </a:moveTo>
                  <a:cubicBezTo>
                    <a:pt x="2576805" y="1471803"/>
                    <a:pt x="2525029" y="1398917"/>
                    <a:pt x="2542813" y="1321709"/>
                  </a:cubicBezTo>
                  <a:cubicBezTo>
                    <a:pt x="2561762" y="1239182"/>
                    <a:pt x="2684597" y="1148095"/>
                    <a:pt x="2757733" y="1162307"/>
                  </a:cubicBezTo>
                  <a:cubicBezTo>
                    <a:pt x="2833278" y="1177017"/>
                    <a:pt x="2907411" y="1272342"/>
                    <a:pt x="2895942" y="1339993"/>
                  </a:cubicBezTo>
                  <a:cubicBezTo>
                    <a:pt x="2881398" y="1425844"/>
                    <a:pt x="2753660" y="1506708"/>
                    <a:pt x="2661409" y="1488424"/>
                  </a:cubicBezTo>
                  <a:close/>
                  <a:moveTo>
                    <a:pt x="2305290" y="873007"/>
                  </a:moveTo>
                  <a:cubicBezTo>
                    <a:pt x="2232653" y="863532"/>
                    <a:pt x="2194839" y="804692"/>
                    <a:pt x="2209715" y="724409"/>
                  </a:cubicBezTo>
                  <a:cubicBezTo>
                    <a:pt x="2228165" y="624679"/>
                    <a:pt x="2340113" y="532595"/>
                    <a:pt x="2424384" y="547720"/>
                  </a:cubicBezTo>
                  <a:cubicBezTo>
                    <a:pt x="2494528" y="560353"/>
                    <a:pt x="2534919" y="622435"/>
                    <a:pt x="2522619" y="698645"/>
                  </a:cubicBezTo>
                  <a:cubicBezTo>
                    <a:pt x="2507244" y="793721"/>
                    <a:pt x="2393967" y="884559"/>
                    <a:pt x="2305290" y="872924"/>
                  </a:cubicBezTo>
                  <a:close/>
                  <a:moveTo>
                    <a:pt x="2049815" y="1946518"/>
                  </a:moveTo>
                  <a:cubicBezTo>
                    <a:pt x="2018566" y="1963056"/>
                    <a:pt x="1959975" y="1962391"/>
                    <a:pt x="1932549" y="1943027"/>
                  </a:cubicBezTo>
                  <a:cubicBezTo>
                    <a:pt x="1899970" y="1920006"/>
                    <a:pt x="1887670" y="1868396"/>
                    <a:pt x="1876617" y="1847868"/>
                  </a:cubicBezTo>
                  <a:cubicBezTo>
                    <a:pt x="1894984" y="1746725"/>
                    <a:pt x="1990226" y="1659129"/>
                    <a:pt x="2077490" y="1655638"/>
                  </a:cubicBezTo>
                  <a:cubicBezTo>
                    <a:pt x="2115055" y="1654142"/>
                    <a:pt x="2172067" y="1671013"/>
                    <a:pt x="2187443" y="1698107"/>
                  </a:cubicBezTo>
                  <a:cubicBezTo>
                    <a:pt x="2206807" y="1732264"/>
                    <a:pt x="2209632" y="1796507"/>
                    <a:pt x="2189021" y="1827756"/>
                  </a:cubicBezTo>
                  <a:cubicBezTo>
                    <a:pt x="2156526" y="1877205"/>
                    <a:pt x="2103088" y="1918344"/>
                    <a:pt x="2049815" y="1946518"/>
                  </a:cubicBezTo>
                  <a:close/>
                  <a:moveTo>
                    <a:pt x="1764836" y="1543193"/>
                  </a:moveTo>
                  <a:cubicBezTo>
                    <a:pt x="1746220" y="1527901"/>
                    <a:pt x="1702090" y="1504464"/>
                    <a:pt x="1676492" y="1468063"/>
                  </a:cubicBezTo>
                  <a:cubicBezTo>
                    <a:pt x="1617651" y="1384123"/>
                    <a:pt x="1640839" y="1258713"/>
                    <a:pt x="1718628" y="1193473"/>
                  </a:cubicBezTo>
                  <a:cubicBezTo>
                    <a:pt x="1802983" y="1122664"/>
                    <a:pt x="1960972" y="1108619"/>
                    <a:pt x="2027126" y="1174441"/>
                  </a:cubicBezTo>
                  <a:cubicBezTo>
                    <a:pt x="2054968" y="1202116"/>
                    <a:pt x="2075661" y="1248158"/>
                    <a:pt x="2078653" y="1287385"/>
                  </a:cubicBezTo>
                  <a:cubicBezTo>
                    <a:pt x="2088793" y="1420857"/>
                    <a:pt x="1922576" y="1566546"/>
                    <a:pt x="1764753" y="1543193"/>
                  </a:cubicBezTo>
                  <a:close/>
                  <a:moveTo>
                    <a:pt x="1569366" y="889878"/>
                  </a:moveTo>
                  <a:cubicBezTo>
                    <a:pt x="1524653" y="918799"/>
                    <a:pt x="1470882" y="916472"/>
                    <a:pt x="1437223" y="874586"/>
                  </a:cubicBezTo>
                  <a:cubicBezTo>
                    <a:pt x="1409548" y="840096"/>
                    <a:pt x="1398245" y="792392"/>
                    <a:pt x="1386195" y="765298"/>
                  </a:cubicBezTo>
                  <a:cubicBezTo>
                    <a:pt x="1420435" y="660083"/>
                    <a:pt x="1480024" y="607558"/>
                    <a:pt x="1560889" y="576725"/>
                  </a:cubicBezTo>
                  <a:cubicBezTo>
                    <a:pt x="1621225" y="553787"/>
                    <a:pt x="1676492" y="561766"/>
                    <a:pt x="1717381" y="614290"/>
                  </a:cubicBezTo>
                  <a:cubicBezTo>
                    <a:pt x="1758520" y="667064"/>
                    <a:pt x="1755030" y="728481"/>
                    <a:pt x="1714390" y="774773"/>
                  </a:cubicBezTo>
                  <a:cubicBezTo>
                    <a:pt x="1674249" y="820482"/>
                    <a:pt x="1621059" y="856219"/>
                    <a:pt x="1569283" y="889711"/>
                  </a:cubicBezTo>
                  <a:close/>
                  <a:moveTo>
                    <a:pt x="1409133" y="1828836"/>
                  </a:moveTo>
                  <a:cubicBezTo>
                    <a:pt x="1390433" y="1941033"/>
                    <a:pt x="1251808" y="2031454"/>
                    <a:pt x="1131134" y="2010179"/>
                  </a:cubicBezTo>
                  <a:cubicBezTo>
                    <a:pt x="1050769" y="1996050"/>
                    <a:pt x="994920" y="1918510"/>
                    <a:pt x="1008633" y="1840139"/>
                  </a:cubicBezTo>
                  <a:cubicBezTo>
                    <a:pt x="1025338" y="1744481"/>
                    <a:pt x="1192801" y="1634695"/>
                    <a:pt x="1292115" y="1654309"/>
                  </a:cubicBezTo>
                  <a:cubicBezTo>
                    <a:pt x="1370820" y="1669850"/>
                    <a:pt x="1422763" y="1747224"/>
                    <a:pt x="1409216" y="1828919"/>
                  </a:cubicBezTo>
                  <a:close/>
                  <a:moveTo>
                    <a:pt x="1014035" y="692412"/>
                  </a:moveTo>
                  <a:cubicBezTo>
                    <a:pt x="960098" y="681525"/>
                    <a:pt x="926771" y="630330"/>
                    <a:pt x="936246" y="573069"/>
                  </a:cubicBezTo>
                  <a:cubicBezTo>
                    <a:pt x="950208" y="488464"/>
                    <a:pt x="1048192" y="410010"/>
                    <a:pt x="1121079" y="425136"/>
                  </a:cubicBezTo>
                  <a:cubicBezTo>
                    <a:pt x="1185155" y="438433"/>
                    <a:pt x="1227291" y="499767"/>
                    <a:pt x="1217235" y="565007"/>
                  </a:cubicBezTo>
                  <a:cubicBezTo>
                    <a:pt x="1207595" y="627255"/>
                    <a:pt x="1081935" y="706125"/>
                    <a:pt x="1014118" y="692412"/>
                  </a:cubicBezTo>
                  <a:close/>
                  <a:moveTo>
                    <a:pt x="825296" y="264903"/>
                  </a:moveTo>
                  <a:cubicBezTo>
                    <a:pt x="744016" y="251439"/>
                    <a:pt x="687170" y="183540"/>
                    <a:pt x="700550" y="115889"/>
                  </a:cubicBezTo>
                  <a:cubicBezTo>
                    <a:pt x="714264" y="46909"/>
                    <a:pt x="815988" y="-12513"/>
                    <a:pt x="895190" y="2280"/>
                  </a:cubicBezTo>
                  <a:cubicBezTo>
                    <a:pt x="957356" y="13915"/>
                    <a:pt x="994089" y="67354"/>
                    <a:pt x="982620" y="129436"/>
                  </a:cubicBezTo>
                  <a:cubicBezTo>
                    <a:pt x="966164" y="218777"/>
                    <a:pt x="898514" y="277036"/>
                    <a:pt x="825296" y="264903"/>
                  </a:cubicBezTo>
                  <a:close/>
                  <a:moveTo>
                    <a:pt x="742769" y="607891"/>
                  </a:moveTo>
                  <a:cubicBezTo>
                    <a:pt x="728392" y="694241"/>
                    <a:pt x="612539" y="777764"/>
                    <a:pt x="524443" y="765381"/>
                  </a:cubicBezTo>
                  <a:cubicBezTo>
                    <a:pt x="448317" y="754660"/>
                    <a:pt x="410169" y="691082"/>
                    <a:pt x="425794" y="601076"/>
                  </a:cubicBezTo>
                  <a:cubicBezTo>
                    <a:pt x="442748" y="503673"/>
                    <a:pt x="535331" y="432366"/>
                    <a:pt x="622678" y="449569"/>
                  </a:cubicBezTo>
                  <a:cubicBezTo>
                    <a:pt x="697559" y="464280"/>
                    <a:pt x="754238" y="538994"/>
                    <a:pt x="742769" y="607891"/>
                  </a:cubicBezTo>
                  <a:close/>
                  <a:moveTo>
                    <a:pt x="199075" y="324824"/>
                  </a:moveTo>
                  <a:cubicBezTo>
                    <a:pt x="138821" y="315516"/>
                    <a:pt x="91282" y="258503"/>
                    <a:pt x="97184" y="202738"/>
                  </a:cubicBezTo>
                  <a:cubicBezTo>
                    <a:pt x="104081" y="137996"/>
                    <a:pt x="179045" y="88879"/>
                    <a:pt x="249521" y="102841"/>
                  </a:cubicBezTo>
                  <a:cubicBezTo>
                    <a:pt x="311603" y="115141"/>
                    <a:pt x="354404" y="172819"/>
                    <a:pt x="342852" y="228667"/>
                  </a:cubicBezTo>
                  <a:cubicBezTo>
                    <a:pt x="330635" y="287757"/>
                    <a:pt x="260907" y="334381"/>
                    <a:pt x="199075" y="324824"/>
                  </a:cubicBezTo>
                  <a:close/>
                  <a:moveTo>
                    <a:pt x="202398" y="2536670"/>
                  </a:moveTo>
                  <a:cubicBezTo>
                    <a:pt x="260159" y="2554871"/>
                    <a:pt x="288333" y="2604071"/>
                    <a:pt x="273623" y="2660668"/>
                  </a:cubicBezTo>
                  <a:cubicBezTo>
                    <a:pt x="256502" y="2726573"/>
                    <a:pt x="143558" y="2796052"/>
                    <a:pt x="77736" y="2781092"/>
                  </a:cubicBezTo>
                  <a:cubicBezTo>
                    <a:pt x="16153" y="2767047"/>
                    <a:pt x="-13767" y="2710284"/>
                    <a:pt x="6096" y="2645459"/>
                  </a:cubicBezTo>
                  <a:cubicBezTo>
                    <a:pt x="30697" y="2565426"/>
                    <a:pt x="126022" y="2512569"/>
                    <a:pt x="202315" y="2536670"/>
                  </a:cubicBezTo>
                  <a:close/>
                  <a:moveTo>
                    <a:pt x="251848" y="1238517"/>
                  </a:moveTo>
                  <a:cubicBezTo>
                    <a:pt x="263732" y="1168208"/>
                    <a:pt x="393714" y="1080611"/>
                    <a:pt x="465353" y="1094407"/>
                  </a:cubicBezTo>
                  <a:cubicBezTo>
                    <a:pt x="529596" y="1106874"/>
                    <a:pt x="563422" y="1166213"/>
                    <a:pt x="548295" y="1240097"/>
                  </a:cubicBezTo>
                  <a:cubicBezTo>
                    <a:pt x="529929" y="1329604"/>
                    <a:pt x="424215" y="1396423"/>
                    <a:pt x="337201" y="1373569"/>
                  </a:cubicBezTo>
                  <a:cubicBezTo>
                    <a:pt x="281850" y="1359025"/>
                    <a:pt x="242124" y="1296195"/>
                    <a:pt x="251931" y="1238517"/>
                  </a:cubicBezTo>
                  <a:close/>
                  <a:moveTo>
                    <a:pt x="631155" y="1994471"/>
                  </a:moveTo>
                  <a:cubicBezTo>
                    <a:pt x="697143" y="2005109"/>
                    <a:pt x="739694" y="2062786"/>
                    <a:pt x="730719" y="2129689"/>
                  </a:cubicBezTo>
                  <a:cubicBezTo>
                    <a:pt x="718419" y="2221856"/>
                    <a:pt x="590099" y="2314522"/>
                    <a:pt x="494026" y="2300643"/>
                  </a:cubicBezTo>
                  <a:cubicBezTo>
                    <a:pt x="424630" y="2290586"/>
                    <a:pt x="385902" y="2238228"/>
                    <a:pt x="395127" y="2167087"/>
                  </a:cubicBezTo>
                  <a:cubicBezTo>
                    <a:pt x="406762" y="2077497"/>
                    <a:pt x="540151" y="1979927"/>
                    <a:pt x="631072" y="1994471"/>
                  </a:cubicBezTo>
                  <a:close/>
                  <a:moveTo>
                    <a:pt x="1051933" y="1045540"/>
                  </a:moveTo>
                  <a:cubicBezTo>
                    <a:pt x="1140692" y="1065818"/>
                    <a:pt x="1181499" y="1128482"/>
                    <a:pt x="1163049" y="1216161"/>
                  </a:cubicBezTo>
                  <a:cubicBezTo>
                    <a:pt x="1135706" y="1345727"/>
                    <a:pt x="1003730" y="1449446"/>
                    <a:pt x="893445" y="1428171"/>
                  </a:cubicBezTo>
                  <a:cubicBezTo>
                    <a:pt x="804186" y="1410967"/>
                    <a:pt x="760721" y="1332347"/>
                    <a:pt x="782412" y="1227381"/>
                  </a:cubicBezTo>
                  <a:cubicBezTo>
                    <a:pt x="807594" y="1105461"/>
                    <a:pt x="935664" y="1019028"/>
                    <a:pt x="1051933" y="1045623"/>
                  </a:cubicBezTo>
                  <a:close/>
                  <a:moveTo>
                    <a:pt x="1259538" y="2103260"/>
                  </a:moveTo>
                  <a:cubicBezTo>
                    <a:pt x="1321286" y="2116890"/>
                    <a:pt x="1350707" y="2173071"/>
                    <a:pt x="1336745" y="2250778"/>
                  </a:cubicBezTo>
                  <a:cubicBezTo>
                    <a:pt x="1320123" y="2343360"/>
                    <a:pt x="1266685" y="2400788"/>
                    <a:pt x="1203273" y="2393973"/>
                  </a:cubicBezTo>
                  <a:cubicBezTo>
                    <a:pt x="1140609" y="2387241"/>
                    <a:pt x="1085342" y="2303053"/>
                    <a:pt x="1095315" y="2229585"/>
                  </a:cubicBezTo>
                  <a:cubicBezTo>
                    <a:pt x="1106037" y="2150798"/>
                    <a:pt x="1188313" y="2087470"/>
                    <a:pt x="1259454" y="210317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76" name="Google Shape;176;p6"/>
            <p:cNvGrpSpPr/>
            <p:nvPr/>
          </p:nvGrpSpPr>
          <p:grpSpPr>
            <a:xfrm>
              <a:off x="7204592" y="91682"/>
              <a:ext cx="318351" cy="281668"/>
              <a:chOff x="6802517" y="91682"/>
              <a:chExt cx="318351" cy="281668"/>
            </a:xfrm>
          </p:grpSpPr>
          <p:grpSp>
            <p:nvGrpSpPr>
              <p:cNvPr id="177" name="Google Shape;177;p6"/>
              <p:cNvGrpSpPr/>
              <p:nvPr/>
            </p:nvGrpSpPr>
            <p:grpSpPr>
              <a:xfrm>
                <a:off x="6802517" y="91682"/>
                <a:ext cx="318351" cy="281668"/>
                <a:chOff x="18" y="3827637"/>
                <a:chExt cx="1262297" cy="1116844"/>
              </a:xfrm>
            </p:grpSpPr>
            <p:sp>
              <p:nvSpPr>
                <p:cNvPr id="178" name="Google Shape;178;p6"/>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79" name="Google Shape;179;p6"/>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80" name="Google Shape;180;p6"/>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81" name="Google Shape;181;p6"/>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82" name="Google Shape;182;p6"/>
              <p:cNvGrpSpPr/>
              <p:nvPr/>
            </p:nvGrpSpPr>
            <p:grpSpPr>
              <a:xfrm>
                <a:off x="6802517" y="91682"/>
                <a:ext cx="318351" cy="281668"/>
                <a:chOff x="18" y="3827637"/>
                <a:chExt cx="1262297" cy="1116844"/>
              </a:xfrm>
            </p:grpSpPr>
            <p:sp>
              <p:nvSpPr>
                <p:cNvPr id="183" name="Google Shape;183;p6"/>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84" name="Google Shape;184;p6"/>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85" name="Google Shape;185;p6"/>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86" name="Google Shape;186;p6"/>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matchingName="Main point">
  <p:cSld name="MAIN_POINT">
    <p:spTree>
      <p:nvGrpSpPr>
        <p:cNvPr id="1" name="Shape 228"/>
        <p:cNvGrpSpPr/>
        <p:nvPr/>
      </p:nvGrpSpPr>
      <p:grpSpPr>
        <a:xfrm>
          <a:off x="0" y="0"/>
          <a:ext cx="0" cy="0"/>
          <a:chOff x="0" y="0"/>
          <a:chExt cx="0" cy="0"/>
        </a:xfrm>
      </p:grpSpPr>
      <p:pic>
        <p:nvPicPr>
          <p:cNvPr id="229" name="Google Shape;229;p8"/>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231" name="Google Shape;231;p8"/>
          <p:cNvGrpSpPr/>
          <p:nvPr/>
        </p:nvGrpSpPr>
        <p:grpSpPr>
          <a:xfrm>
            <a:off x="-844201" y="-878075"/>
            <a:ext cx="10730675" cy="6645125"/>
            <a:chOff x="-844201" y="-878075"/>
            <a:chExt cx="10730675" cy="6645125"/>
          </a:xfrm>
        </p:grpSpPr>
        <p:sp>
          <p:nvSpPr>
            <p:cNvPr id="232" name="Google Shape;232;p8"/>
            <p:cNvSpPr/>
            <p:nvPr/>
          </p:nvSpPr>
          <p:spPr>
            <a:xfrm>
              <a:off x="-844201" y="-878075"/>
              <a:ext cx="3756102" cy="2019380"/>
            </a:xfrm>
            <a:custGeom>
              <a:avLst/>
              <a:gdLst/>
              <a:ahLst/>
              <a:cxnLst/>
              <a:rect l="l" t="t" r="r" b="b"/>
              <a:pathLst>
                <a:path w="677691" h="364509" extrusionOk="0">
                  <a:moveTo>
                    <a:pt x="21988" y="173501"/>
                  </a:moveTo>
                  <a:cubicBezTo>
                    <a:pt x="24337" y="195818"/>
                    <a:pt x="20226" y="218722"/>
                    <a:pt x="11417" y="239277"/>
                  </a:cubicBezTo>
                  <a:cubicBezTo>
                    <a:pt x="846" y="263943"/>
                    <a:pt x="-6202" y="290958"/>
                    <a:pt x="7893" y="310926"/>
                  </a:cubicBezTo>
                  <a:cubicBezTo>
                    <a:pt x="33146" y="345575"/>
                    <a:pt x="79542" y="357321"/>
                    <a:pt x="121826" y="362019"/>
                  </a:cubicBezTo>
                  <a:cubicBezTo>
                    <a:pt x="159999" y="366718"/>
                    <a:pt x="202284" y="366718"/>
                    <a:pt x="233997" y="344401"/>
                  </a:cubicBezTo>
                  <a:cubicBezTo>
                    <a:pt x="255727" y="329131"/>
                    <a:pt x="269234" y="305053"/>
                    <a:pt x="288615" y="286847"/>
                  </a:cubicBezTo>
                  <a:cubicBezTo>
                    <a:pt x="317979" y="258070"/>
                    <a:pt x="360263" y="243975"/>
                    <a:pt x="400786" y="248674"/>
                  </a:cubicBezTo>
                  <a:cubicBezTo>
                    <a:pt x="443657" y="253372"/>
                    <a:pt x="481831" y="277451"/>
                    <a:pt x="524702" y="283911"/>
                  </a:cubicBezTo>
                  <a:cubicBezTo>
                    <a:pt x="573447" y="290958"/>
                    <a:pt x="626890" y="270990"/>
                    <a:pt x="655667" y="230468"/>
                  </a:cubicBezTo>
                  <a:cubicBezTo>
                    <a:pt x="684443" y="189945"/>
                    <a:pt x="685618" y="131217"/>
                    <a:pt x="655667" y="91869"/>
                  </a:cubicBezTo>
                  <a:cubicBezTo>
                    <a:pt x="625715" y="53108"/>
                    <a:pt x="573447" y="38426"/>
                    <a:pt x="524115" y="37839"/>
                  </a:cubicBezTo>
                  <a:cubicBezTo>
                    <a:pt x="485354" y="37252"/>
                    <a:pt x="446006" y="43124"/>
                    <a:pt x="409008" y="55457"/>
                  </a:cubicBezTo>
                  <a:cubicBezTo>
                    <a:pt x="386691" y="63092"/>
                    <a:pt x="363787" y="73076"/>
                    <a:pt x="340295" y="71901"/>
                  </a:cubicBezTo>
                  <a:cubicBezTo>
                    <a:pt x="297424" y="70140"/>
                    <a:pt x="264536" y="33728"/>
                    <a:pt x="226362" y="14348"/>
                  </a:cubicBezTo>
                  <a:cubicBezTo>
                    <a:pt x="154714" y="-21477"/>
                    <a:pt x="56050" y="12586"/>
                    <a:pt x="21988" y="85409"/>
                  </a:cubicBezTo>
                  <a:cubicBezTo>
                    <a:pt x="16115" y="97742"/>
                    <a:pt x="12004" y="110662"/>
                    <a:pt x="12591" y="124170"/>
                  </a:cubicBezTo>
                  <a:cubicBezTo>
                    <a:pt x="13179" y="140026"/>
                    <a:pt x="19051" y="154708"/>
                    <a:pt x="20813" y="170565"/>
                  </a:cubicBezTo>
                  <a:cubicBezTo>
                    <a:pt x="21401" y="171152"/>
                    <a:pt x="21401" y="172327"/>
                    <a:pt x="21988" y="173501"/>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233;p8"/>
            <p:cNvSpPr/>
            <p:nvPr/>
          </p:nvSpPr>
          <p:spPr>
            <a:xfrm rot="-9898671">
              <a:off x="7852137" y="3730760"/>
              <a:ext cx="1828336" cy="1830625"/>
            </a:xfrm>
            <a:custGeom>
              <a:avLst/>
              <a:gdLst/>
              <a:ahLst/>
              <a:cxnLst/>
              <a:rect l="l" t="t" r="r" b="b"/>
              <a:pathLst>
                <a:path w="513703" h="514346" extrusionOk="0">
                  <a:moveTo>
                    <a:pt x="261468" y="364403"/>
                  </a:moveTo>
                  <a:cubicBezTo>
                    <a:pt x="270277" y="315071"/>
                    <a:pt x="272039" y="263978"/>
                    <a:pt x="293181" y="218169"/>
                  </a:cubicBezTo>
                  <a:cubicBezTo>
                    <a:pt x="300816" y="202313"/>
                    <a:pt x="311974" y="186456"/>
                    <a:pt x="328418" y="180583"/>
                  </a:cubicBezTo>
                  <a:cubicBezTo>
                    <a:pt x="353084" y="171774"/>
                    <a:pt x="380099" y="187631"/>
                    <a:pt x="406527" y="187631"/>
                  </a:cubicBezTo>
                  <a:cubicBezTo>
                    <a:pt x="432955" y="187631"/>
                    <a:pt x="457033" y="172361"/>
                    <a:pt x="475826" y="154743"/>
                  </a:cubicBezTo>
                  <a:cubicBezTo>
                    <a:pt x="499905" y="132426"/>
                    <a:pt x="519285" y="100126"/>
                    <a:pt x="512238" y="68412"/>
                  </a:cubicBezTo>
                  <a:cubicBezTo>
                    <a:pt x="507540" y="46095"/>
                    <a:pt x="489921" y="27302"/>
                    <a:pt x="469366" y="16731"/>
                  </a:cubicBezTo>
                  <a:cubicBezTo>
                    <a:pt x="448811" y="6160"/>
                    <a:pt x="424733" y="2637"/>
                    <a:pt x="401829" y="875"/>
                  </a:cubicBezTo>
                  <a:cubicBezTo>
                    <a:pt x="357195" y="-2062"/>
                    <a:pt x="311387" y="2049"/>
                    <a:pt x="270277" y="18493"/>
                  </a:cubicBezTo>
                  <a:cubicBezTo>
                    <a:pt x="242088" y="29652"/>
                    <a:pt x="216834" y="46683"/>
                    <a:pt x="188645" y="57254"/>
                  </a:cubicBezTo>
                  <a:cubicBezTo>
                    <a:pt x="156344" y="69587"/>
                    <a:pt x="121107" y="74285"/>
                    <a:pt x="90569" y="90142"/>
                  </a:cubicBezTo>
                  <a:cubicBezTo>
                    <a:pt x="48284" y="111871"/>
                    <a:pt x="18332" y="155917"/>
                    <a:pt x="14222" y="202900"/>
                  </a:cubicBezTo>
                  <a:cubicBezTo>
                    <a:pt x="11872" y="226979"/>
                    <a:pt x="15984" y="251057"/>
                    <a:pt x="15984" y="275136"/>
                  </a:cubicBezTo>
                  <a:cubicBezTo>
                    <a:pt x="15984" y="301564"/>
                    <a:pt x="10698" y="327404"/>
                    <a:pt x="5412" y="352657"/>
                  </a:cubicBezTo>
                  <a:cubicBezTo>
                    <a:pt x="714" y="376736"/>
                    <a:pt x="-3397" y="402576"/>
                    <a:pt x="4238" y="426068"/>
                  </a:cubicBezTo>
                  <a:cubicBezTo>
                    <a:pt x="17745" y="470701"/>
                    <a:pt x="85870" y="517684"/>
                    <a:pt x="133441" y="514160"/>
                  </a:cubicBezTo>
                  <a:cubicBezTo>
                    <a:pt x="146948" y="512986"/>
                    <a:pt x="159868" y="507113"/>
                    <a:pt x="171614" y="500653"/>
                  </a:cubicBezTo>
                  <a:cubicBezTo>
                    <a:pt x="225057" y="474225"/>
                    <a:pt x="250897" y="420195"/>
                    <a:pt x="261468" y="36440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 name="Google Shape;234;p8"/>
            <p:cNvSpPr/>
            <p:nvPr/>
          </p:nvSpPr>
          <p:spPr>
            <a:xfrm rot="-6260430">
              <a:off x="7954633" y="384348"/>
              <a:ext cx="1034401" cy="829802"/>
            </a:xfrm>
            <a:custGeom>
              <a:avLst/>
              <a:gdLst/>
              <a:ahLst/>
              <a:cxnLst/>
              <a:rect l="l" t="t" r="r" b="b"/>
              <a:pathLst>
                <a:path w="566198" h="454207" extrusionOk="0">
                  <a:moveTo>
                    <a:pt x="289643" y="447927"/>
                  </a:moveTo>
                  <a:cubicBezTo>
                    <a:pt x="298452" y="447340"/>
                    <a:pt x="306674" y="446753"/>
                    <a:pt x="315484" y="446753"/>
                  </a:cubicBezTo>
                  <a:cubicBezTo>
                    <a:pt x="425305" y="442642"/>
                    <a:pt x="561555" y="376279"/>
                    <a:pt x="565666" y="256473"/>
                  </a:cubicBezTo>
                  <a:cubicBezTo>
                    <a:pt x="568015" y="186586"/>
                    <a:pt x="564492" y="108478"/>
                    <a:pt x="515160" y="59146"/>
                  </a:cubicBezTo>
                  <a:cubicBezTo>
                    <a:pt x="484034" y="28020"/>
                    <a:pt x="440575" y="13925"/>
                    <a:pt x="397116" y="6290"/>
                  </a:cubicBezTo>
                  <a:cubicBezTo>
                    <a:pt x="357768" y="-757"/>
                    <a:pt x="317245" y="-3106"/>
                    <a:pt x="277897" y="5703"/>
                  </a:cubicBezTo>
                  <a:cubicBezTo>
                    <a:pt x="176297" y="28607"/>
                    <a:pt x="107585" y="121398"/>
                    <a:pt x="47683" y="207141"/>
                  </a:cubicBezTo>
                  <a:cubicBezTo>
                    <a:pt x="25366" y="239442"/>
                    <a:pt x="1874" y="274091"/>
                    <a:pt x="112" y="313439"/>
                  </a:cubicBezTo>
                  <a:cubicBezTo>
                    <a:pt x="-2824" y="375691"/>
                    <a:pt x="52380" y="428547"/>
                    <a:pt x="112284" y="445578"/>
                  </a:cubicBezTo>
                  <a:cubicBezTo>
                    <a:pt x="169250" y="460847"/>
                    <a:pt x="231502" y="452038"/>
                    <a:pt x="289643" y="447927"/>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5" name="Google Shape;235;p8"/>
            <p:cNvGrpSpPr/>
            <p:nvPr/>
          </p:nvGrpSpPr>
          <p:grpSpPr>
            <a:xfrm>
              <a:off x="139192" y="4054632"/>
              <a:ext cx="318351" cy="281668"/>
              <a:chOff x="6276992" y="250407"/>
              <a:chExt cx="318351" cy="281668"/>
            </a:xfrm>
          </p:grpSpPr>
          <p:grpSp>
            <p:nvGrpSpPr>
              <p:cNvPr id="236" name="Google Shape;236;p8"/>
              <p:cNvGrpSpPr/>
              <p:nvPr/>
            </p:nvGrpSpPr>
            <p:grpSpPr>
              <a:xfrm>
                <a:off x="6276992" y="250407"/>
                <a:ext cx="318351" cy="281668"/>
                <a:chOff x="18" y="3827637"/>
                <a:chExt cx="1262297" cy="1116844"/>
              </a:xfrm>
            </p:grpSpPr>
            <p:sp>
              <p:nvSpPr>
                <p:cNvPr id="237" name="Google Shape;237;p8"/>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38" name="Google Shape;238;p8"/>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39" name="Google Shape;239;p8"/>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40" name="Google Shape;240;p8"/>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41" name="Google Shape;241;p8"/>
              <p:cNvGrpSpPr/>
              <p:nvPr/>
            </p:nvGrpSpPr>
            <p:grpSpPr>
              <a:xfrm>
                <a:off x="6276992" y="250407"/>
                <a:ext cx="318351" cy="281668"/>
                <a:chOff x="18" y="3827637"/>
                <a:chExt cx="1262297" cy="1116844"/>
              </a:xfrm>
            </p:grpSpPr>
            <p:sp>
              <p:nvSpPr>
                <p:cNvPr id="242" name="Google Shape;242;p8"/>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43" name="Google Shape;243;p8"/>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44" name="Google Shape;244;p8"/>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45" name="Google Shape;245;p8"/>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246" name="Google Shape;246;p8"/>
            <p:cNvGrpSpPr/>
            <p:nvPr/>
          </p:nvGrpSpPr>
          <p:grpSpPr>
            <a:xfrm>
              <a:off x="3289643" y="293513"/>
              <a:ext cx="889980" cy="96678"/>
              <a:chOff x="1988543" y="435388"/>
              <a:chExt cx="889980" cy="96678"/>
            </a:xfrm>
          </p:grpSpPr>
          <p:sp>
            <p:nvSpPr>
              <p:cNvPr id="247" name="Google Shape;247;p8"/>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48" name="Google Shape;248;p8"/>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49" name="Google Shape;249;p8"/>
            <p:cNvGrpSpPr/>
            <p:nvPr/>
          </p:nvGrpSpPr>
          <p:grpSpPr>
            <a:xfrm rot="3881126">
              <a:off x="8558517" y="3476293"/>
              <a:ext cx="415586" cy="423324"/>
              <a:chOff x="118827" y="3618085"/>
              <a:chExt cx="415574" cy="423312"/>
            </a:xfrm>
          </p:grpSpPr>
          <p:grpSp>
            <p:nvGrpSpPr>
              <p:cNvPr id="250" name="Google Shape;250;p8"/>
              <p:cNvGrpSpPr/>
              <p:nvPr/>
            </p:nvGrpSpPr>
            <p:grpSpPr>
              <a:xfrm rot="7585199">
                <a:off x="167471" y="3688936"/>
                <a:ext cx="318285" cy="281610"/>
                <a:chOff x="18" y="3827637"/>
                <a:chExt cx="1262297" cy="1116844"/>
              </a:xfrm>
            </p:grpSpPr>
            <p:sp>
              <p:nvSpPr>
                <p:cNvPr id="251" name="Google Shape;251;p8"/>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52" name="Google Shape;252;p8"/>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53" name="Google Shape;253;p8"/>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54" name="Google Shape;254;p8"/>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55" name="Google Shape;255;p8"/>
              <p:cNvGrpSpPr/>
              <p:nvPr/>
            </p:nvGrpSpPr>
            <p:grpSpPr>
              <a:xfrm rot="7585199">
                <a:off x="167471" y="3688936"/>
                <a:ext cx="318285" cy="281610"/>
                <a:chOff x="18" y="3827637"/>
                <a:chExt cx="1262297" cy="1116844"/>
              </a:xfrm>
            </p:grpSpPr>
            <p:sp>
              <p:nvSpPr>
                <p:cNvPr id="256" name="Google Shape;256;p8"/>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57" name="Google Shape;257;p8"/>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58" name="Google Shape;258;p8"/>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59" name="Google Shape;259;p8"/>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260" name="Google Shape;260;p8"/>
            <p:cNvGrpSpPr/>
            <p:nvPr/>
          </p:nvGrpSpPr>
          <p:grpSpPr>
            <a:xfrm>
              <a:off x="457546" y="4603511"/>
              <a:ext cx="375756" cy="347192"/>
              <a:chOff x="5610882" y="866107"/>
              <a:chExt cx="375756" cy="347192"/>
            </a:xfrm>
          </p:grpSpPr>
          <p:sp>
            <p:nvSpPr>
              <p:cNvPr id="261" name="Google Shape;261;p8"/>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62" name="Google Shape;262;p8"/>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63" name="Google Shape;263;p8"/>
            <p:cNvGrpSpPr/>
            <p:nvPr/>
          </p:nvGrpSpPr>
          <p:grpSpPr>
            <a:xfrm>
              <a:off x="7200728" y="293537"/>
              <a:ext cx="445399" cy="445841"/>
              <a:chOff x="1195503" y="86237"/>
              <a:chExt cx="445399" cy="445841"/>
            </a:xfrm>
          </p:grpSpPr>
          <p:sp>
            <p:nvSpPr>
              <p:cNvPr id="264" name="Google Shape;264;p8"/>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65" name="Google Shape;265;p8"/>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2" name="TextBox 1"/>
          <p:cNvSpPr txBox="1"/>
          <p:nvPr userDrawn="1"/>
        </p:nvSpPr>
        <p:spPr>
          <a:xfrm>
            <a:off x="1942928" y="4606145"/>
            <a:ext cx="5257800" cy="307777"/>
          </a:xfrm>
          <a:prstGeom prst="rect">
            <a:avLst/>
          </a:prstGeom>
          <a:noFill/>
        </p:spPr>
        <p:txBody>
          <a:bodyPr wrap="square" rtlCol="0">
            <a:spAutoFit/>
          </a:bodyPr>
          <a:lstStyle/>
          <a:p>
            <a:pPr algn="ctr"/>
            <a:r>
              <a:rPr lang="en-US" b="0" dirty="0">
                <a:solidFill>
                  <a:schemeClr val="bg1">
                    <a:lumMod val="75000"/>
                  </a:schemeClr>
                </a:solidFill>
                <a:latin typeface="Quicksand" pitchFamily="2" charset="77"/>
              </a:rPr>
              <a:t>Tài liệu được biên soạn bởi nhóm 6Ps – 039 702 7436</a:t>
            </a:r>
            <a:endParaRPr lang="en-US" b="0" dirty="0">
              <a:solidFill>
                <a:schemeClr val="bg1">
                  <a:lumMod val="75000"/>
                </a:schemeClr>
              </a:solidFill>
              <a:latin typeface="Quicksand" pitchFamily="2" charset="77"/>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6"/>
        <p:cNvGrpSpPr/>
        <p:nvPr/>
      </p:nvGrpSpPr>
      <p:grpSpPr>
        <a:xfrm>
          <a:off x="0" y="0"/>
          <a:ext cx="0" cy="0"/>
          <a:chOff x="0" y="0"/>
          <a:chExt cx="0" cy="0"/>
        </a:xfrm>
      </p:grpSpPr>
      <p:pic>
        <p:nvPicPr>
          <p:cNvPr id="267" name="Google Shape;267;p9"/>
          <p:cNvPicPr preferRelativeResize="0"/>
          <p:nvPr/>
        </p:nvPicPr>
        <p:blipFill>
          <a:blip r:embed="rId2">
            <a:alphaModFix amt="5000"/>
          </a:blip>
          <a:stretch>
            <a:fillRect/>
          </a:stretch>
        </p:blipFill>
        <p:spPr>
          <a:xfrm>
            <a:off x="7610" y="0"/>
            <a:ext cx="9136380" cy="5143500"/>
          </a:xfrm>
          <a:prstGeom prst="rect">
            <a:avLst/>
          </a:prstGeom>
          <a:noFill/>
          <a:ln>
            <a:noFill/>
          </a:ln>
        </p:spPr>
      </p:pic>
      <p:grpSp>
        <p:nvGrpSpPr>
          <p:cNvPr id="268" name="Google Shape;268;p9"/>
          <p:cNvGrpSpPr/>
          <p:nvPr/>
        </p:nvGrpSpPr>
        <p:grpSpPr>
          <a:xfrm>
            <a:off x="-794687" y="-918227"/>
            <a:ext cx="11058458" cy="5886209"/>
            <a:chOff x="-794687" y="-918227"/>
            <a:chExt cx="11058458" cy="5886209"/>
          </a:xfrm>
        </p:grpSpPr>
        <p:grpSp>
          <p:nvGrpSpPr>
            <p:cNvPr id="269" name="Google Shape;269;p9"/>
            <p:cNvGrpSpPr/>
            <p:nvPr/>
          </p:nvGrpSpPr>
          <p:grpSpPr>
            <a:xfrm>
              <a:off x="8609792" y="3168382"/>
              <a:ext cx="318351" cy="281668"/>
              <a:chOff x="18" y="3827637"/>
              <a:chExt cx="1262297" cy="1116844"/>
            </a:xfrm>
          </p:grpSpPr>
          <p:sp>
            <p:nvSpPr>
              <p:cNvPr id="270" name="Google Shape;270;p9"/>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71" name="Google Shape;271;p9"/>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72" name="Google Shape;272;p9"/>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73" name="Google Shape;273;p9"/>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74" name="Google Shape;274;p9"/>
            <p:cNvSpPr/>
            <p:nvPr/>
          </p:nvSpPr>
          <p:spPr>
            <a:xfrm>
              <a:off x="7882843" y="4757926"/>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275" name="Google Shape;275;p9"/>
            <p:cNvGrpSpPr/>
            <p:nvPr/>
          </p:nvGrpSpPr>
          <p:grpSpPr>
            <a:xfrm rot="-482794">
              <a:off x="961055" y="4665440"/>
              <a:ext cx="318330" cy="281649"/>
              <a:chOff x="18" y="3827637"/>
              <a:chExt cx="1262297" cy="1116844"/>
            </a:xfrm>
          </p:grpSpPr>
          <p:sp>
            <p:nvSpPr>
              <p:cNvPr id="276" name="Google Shape;276;p9"/>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77" name="Google Shape;277;p9"/>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78" name="Google Shape;278;p9"/>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79" name="Google Shape;279;p9"/>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80" name="Google Shape;280;p9"/>
            <p:cNvSpPr/>
            <p:nvPr/>
          </p:nvSpPr>
          <p:spPr>
            <a:xfrm rot="5400000">
              <a:off x="7699089" y="-1788879"/>
              <a:ext cx="1694030" cy="3435333"/>
            </a:xfrm>
            <a:custGeom>
              <a:avLst/>
              <a:gdLst/>
              <a:ahLst/>
              <a:cxnLst/>
              <a:rect l="l" t="t" r="r" b="b"/>
              <a:pathLst>
                <a:path w="262844" h="533023" extrusionOk="0">
                  <a:moveTo>
                    <a:pt x="155291" y="152"/>
                  </a:moveTo>
                  <a:cubicBezTo>
                    <a:pt x="112419" y="-1610"/>
                    <a:pt x="67785" y="11898"/>
                    <a:pt x="37247" y="41849"/>
                  </a:cubicBezTo>
                  <a:cubicBezTo>
                    <a:pt x="6708" y="71801"/>
                    <a:pt x="-8561" y="118783"/>
                    <a:pt x="4946" y="159893"/>
                  </a:cubicBezTo>
                  <a:cubicBezTo>
                    <a:pt x="14343" y="189845"/>
                    <a:pt x="36659" y="213336"/>
                    <a:pt x="52516" y="239764"/>
                  </a:cubicBezTo>
                  <a:cubicBezTo>
                    <a:pt x="73658" y="275588"/>
                    <a:pt x="83055" y="318460"/>
                    <a:pt x="79531" y="359570"/>
                  </a:cubicBezTo>
                  <a:cubicBezTo>
                    <a:pt x="76595" y="391283"/>
                    <a:pt x="66024" y="422996"/>
                    <a:pt x="71309" y="454709"/>
                  </a:cubicBezTo>
                  <a:cubicBezTo>
                    <a:pt x="77182" y="491121"/>
                    <a:pt x="105959" y="523422"/>
                    <a:pt x="142370" y="531056"/>
                  </a:cubicBezTo>
                  <a:cubicBezTo>
                    <a:pt x="178195" y="539278"/>
                    <a:pt x="219304" y="521072"/>
                    <a:pt x="236336" y="488772"/>
                  </a:cubicBezTo>
                  <a:cubicBezTo>
                    <a:pt x="252780" y="458233"/>
                    <a:pt x="247494" y="420647"/>
                    <a:pt x="238098" y="386585"/>
                  </a:cubicBezTo>
                  <a:cubicBezTo>
                    <a:pt x="228701" y="353109"/>
                    <a:pt x="215194" y="319634"/>
                    <a:pt x="215194" y="284985"/>
                  </a:cubicBezTo>
                  <a:cubicBezTo>
                    <a:pt x="215781" y="242113"/>
                    <a:pt x="236336" y="203352"/>
                    <a:pt x="250431" y="162830"/>
                  </a:cubicBezTo>
                  <a:cubicBezTo>
                    <a:pt x="264525" y="122894"/>
                    <a:pt x="270986" y="74150"/>
                    <a:pt x="245732" y="40087"/>
                  </a:cubicBezTo>
                  <a:cubicBezTo>
                    <a:pt x="219892" y="8374"/>
                    <a:pt x="175258" y="740"/>
                    <a:pt x="155291" y="152"/>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81" name="Google Shape;281;p9"/>
            <p:cNvGrpSpPr/>
            <p:nvPr/>
          </p:nvGrpSpPr>
          <p:grpSpPr>
            <a:xfrm>
              <a:off x="323453" y="3824612"/>
              <a:ext cx="445399" cy="445841"/>
              <a:chOff x="1195503" y="86237"/>
              <a:chExt cx="445399" cy="445841"/>
            </a:xfrm>
          </p:grpSpPr>
          <p:sp>
            <p:nvSpPr>
              <p:cNvPr id="282" name="Google Shape;282;p9"/>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83" name="Google Shape;283;p9"/>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84" name="Google Shape;284;p9"/>
            <p:cNvGrpSpPr/>
            <p:nvPr/>
          </p:nvGrpSpPr>
          <p:grpSpPr>
            <a:xfrm rot="-2298972">
              <a:off x="5970813" y="79085"/>
              <a:ext cx="375755" cy="347192"/>
              <a:chOff x="5610882" y="866107"/>
              <a:chExt cx="375756" cy="347192"/>
            </a:xfrm>
          </p:grpSpPr>
          <p:sp>
            <p:nvSpPr>
              <p:cNvPr id="285" name="Google Shape;285;p9"/>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86" name="Google Shape;286;p9"/>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87" name="Google Shape;287;p9"/>
            <p:cNvGrpSpPr/>
            <p:nvPr/>
          </p:nvGrpSpPr>
          <p:grpSpPr>
            <a:xfrm rot="5176392">
              <a:off x="395514" y="4428307"/>
              <a:ext cx="375761" cy="347197"/>
              <a:chOff x="5610882" y="866107"/>
              <a:chExt cx="375756" cy="347192"/>
            </a:xfrm>
          </p:grpSpPr>
          <p:sp>
            <p:nvSpPr>
              <p:cNvPr id="288" name="Google Shape;288;p9"/>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89" name="Google Shape;289;p9"/>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290" name="Google Shape;290;p9"/>
            <p:cNvGrpSpPr/>
            <p:nvPr/>
          </p:nvGrpSpPr>
          <p:grpSpPr>
            <a:xfrm rot="3034291">
              <a:off x="8391836" y="799017"/>
              <a:ext cx="445389" cy="445831"/>
              <a:chOff x="1195503" y="86237"/>
              <a:chExt cx="445399" cy="445841"/>
            </a:xfrm>
          </p:grpSpPr>
          <p:sp>
            <p:nvSpPr>
              <p:cNvPr id="291" name="Google Shape;291;p9"/>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292" name="Google Shape;292;p9"/>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93" name="Google Shape;293;p9"/>
            <p:cNvSpPr/>
            <p:nvPr/>
          </p:nvSpPr>
          <p:spPr>
            <a:xfrm rot="6811818" flipH="1">
              <a:off x="-351631" y="-719327"/>
              <a:ext cx="1870059" cy="2191835"/>
            </a:xfrm>
            <a:custGeom>
              <a:avLst/>
              <a:gdLst/>
              <a:ahLst/>
              <a:cxnLst/>
              <a:rect l="l" t="t" r="r" b="b"/>
              <a:pathLst>
                <a:path w="451795" h="529534" extrusionOk="0">
                  <a:moveTo>
                    <a:pt x="53204" y="240575"/>
                  </a:moveTo>
                  <a:cubicBezTo>
                    <a:pt x="83155" y="239400"/>
                    <a:pt x="111932" y="228242"/>
                    <a:pt x="130725" y="204750"/>
                  </a:cubicBezTo>
                  <a:cubicBezTo>
                    <a:pt x="151868" y="178910"/>
                    <a:pt x="168312" y="147197"/>
                    <a:pt x="184168" y="117245"/>
                  </a:cubicBezTo>
                  <a:cubicBezTo>
                    <a:pt x="215882" y="58517"/>
                    <a:pt x="263451" y="-5497"/>
                    <a:pt x="333925" y="376"/>
                  </a:cubicBezTo>
                  <a:cubicBezTo>
                    <a:pt x="366813" y="3312"/>
                    <a:pt x="396765" y="21518"/>
                    <a:pt x="416732" y="47946"/>
                  </a:cubicBezTo>
                  <a:cubicBezTo>
                    <a:pt x="455493" y="98452"/>
                    <a:pt x="456668" y="163641"/>
                    <a:pt x="446097" y="223544"/>
                  </a:cubicBezTo>
                  <a:cubicBezTo>
                    <a:pt x="427891" y="322207"/>
                    <a:pt x="377972" y="414411"/>
                    <a:pt x="304561" y="482536"/>
                  </a:cubicBezTo>
                  <a:cubicBezTo>
                    <a:pt x="279308" y="506614"/>
                    <a:pt x="248182" y="528344"/>
                    <a:pt x="213532" y="529518"/>
                  </a:cubicBezTo>
                  <a:cubicBezTo>
                    <a:pt x="182994" y="530105"/>
                    <a:pt x="154217" y="514836"/>
                    <a:pt x="127789" y="500154"/>
                  </a:cubicBezTo>
                  <a:cubicBezTo>
                    <a:pt x="104298" y="487234"/>
                    <a:pt x="81394" y="474314"/>
                    <a:pt x="61426" y="456108"/>
                  </a:cubicBezTo>
                  <a:cubicBezTo>
                    <a:pt x="27951" y="426156"/>
                    <a:pt x="6221" y="383872"/>
                    <a:pt x="936" y="339238"/>
                  </a:cubicBezTo>
                  <a:cubicBezTo>
                    <a:pt x="-2001" y="312224"/>
                    <a:pt x="1523" y="283447"/>
                    <a:pt x="17967" y="262304"/>
                  </a:cubicBezTo>
                  <a:cubicBezTo>
                    <a:pt x="27951" y="249971"/>
                    <a:pt x="42633" y="240575"/>
                    <a:pt x="53204" y="240575"/>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94" name="Google Shape;294;p9"/>
          <p:cNvSpPr txBox="1">
            <a:spLocks noGrp="1"/>
          </p:cNvSpPr>
          <p:nvPr>
            <p:ph type="title"/>
          </p:nvPr>
        </p:nvSpPr>
        <p:spPr>
          <a:xfrm>
            <a:off x="2135550" y="1265300"/>
            <a:ext cx="4872900" cy="1964400"/>
          </a:xfrm>
          <a:prstGeom prst="rect">
            <a:avLst/>
          </a:prstGeom>
        </p:spPr>
        <p:txBody>
          <a:bodyPr spcFirstLastPara="1" wrap="square" lIns="92475" tIns="92475" rIns="92475" bIns="92475" anchor="b" anchorCtr="0">
            <a:noAutofit/>
          </a:bodyPr>
          <a:lstStyle>
            <a:lvl1pPr lvl="0" algn="ctr">
              <a:spcBef>
                <a:spcPts val="0"/>
              </a:spcBef>
              <a:spcAft>
                <a:spcPts val="0"/>
              </a:spcAft>
              <a:buSzPts val="4500"/>
              <a:buNone/>
              <a:defRPr sz="4500" b="1"/>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p:txBody>
      </p:sp>
      <p:sp>
        <p:nvSpPr>
          <p:cNvPr id="295" name="Google Shape;295;p9"/>
          <p:cNvSpPr txBox="1">
            <a:spLocks noGrp="1"/>
          </p:cNvSpPr>
          <p:nvPr>
            <p:ph type="subTitle" idx="1"/>
          </p:nvPr>
        </p:nvSpPr>
        <p:spPr>
          <a:xfrm>
            <a:off x="2135550" y="3153500"/>
            <a:ext cx="4872900" cy="671100"/>
          </a:xfrm>
          <a:prstGeom prst="rect">
            <a:avLst/>
          </a:prstGeom>
        </p:spPr>
        <p:txBody>
          <a:bodyPr spcFirstLastPara="1" wrap="square" lIns="92475" tIns="92475" rIns="92475" bIns="9247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a:spLocks noGrp="1"/>
          </p:cNvSpPr>
          <p:nvPr>
            <p:ph type="pic" idx="2"/>
          </p:nvPr>
        </p:nvSpPr>
        <p:spPr>
          <a:xfrm>
            <a:off x="-11250" y="0"/>
            <a:ext cx="9144000" cy="5143500"/>
          </a:xfrm>
          <a:prstGeom prst="rect">
            <a:avLst/>
          </a:prstGeom>
          <a:noFill/>
          <a:ln>
            <a:noFill/>
          </a:ln>
        </p:spPr>
      </p:sp>
      <p:sp>
        <p:nvSpPr>
          <p:cNvPr id="298" name="Google Shape;298;p10"/>
          <p:cNvSpPr txBox="1">
            <a:spLocks noGrp="1"/>
          </p:cNvSpPr>
          <p:nvPr>
            <p:ph type="title"/>
          </p:nvPr>
        </p:nvSpPr>
        <p:spPr>
          <a:xfrm>
            <a:off x="720000" y="4014450"/>
            <a:ext cx="7704000" cy="572700"/>
          </a:xfrm>
          <a:prstGeom prst="rect">
            <a:avLst/>
          </a:prstGeom>
          <a:solidFill>
            <a:schemeClr val="lt1"/>
          </a:solidFill>
        </p:spPr>
        <p:txBody>
          <a:bodyPr spcFirstLastPara="1" wrap="square" lIns="92475" tIns="92475" rIns="92475" bIns="92475" anchor="t" anchorCtr="0">
            <a:noAutofit/>
          </a:bodyPr>
          <a:lstStyle>
            <a:lvl1pPr lvl="0" algn="ctr">
              <a:spcBef>
                <a:spcPts val="0"/>
              </a:spcBef>
              <a:spcAft>
                <a:spcPts val="0"/>
              </a:spcAft>
              <a:buSzPts val="3000"/>
              <a:buNone/>
              <a:defRPr sz="3000" b="1"/>
            </a:lvl1pPr>
            <a:lvl2pPr lvl="1"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2pPr>
            <a:lvl3pPr lvl="2"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3pPr>
            <a:lvl4pPr lvl="3"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4pPr>
            <a:lvl5pPr lvl="4"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5pPr>
            <a:lvl6pPr lvl="5"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6pPr>
            <a:lvl7pPr lvl="6"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7pPr>
            <a:lvl8pPr lvl="7"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8pPr>
            <a:lvl9pPr lvl="8" algn="ctr">
              <a:spcBef>
                <a:spcPts val="0"/>
              </a:spcBef>
              <a:spcAft>
                <a:spcPts val="0"/>
              </a:spcAft>
              <a:buSzPts val="3000"/>
              <a:buFont typeface="Montserrat" panose="00000500000000000000"/>
              <a:buNone/>
              <a:defRPr sz="3000">
                <a:latin typeface="Montserrat" panose="00000500000000000000"/>
                <a:ea typeface="Montserrat" panose="00000500000000000000"/>
                <a:cs typeface="Montserrat" panose="00000500000000000000"/>
                <a:sym typeface="Montserrat" panose="0000050000000000000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9"/>
        <p:cNvGrpSpPr/>
        <p:nvPr/>
      </p:nvGrpSpPr>
      <p:grpSpPr>
        <a:xfrm>
          <a:off x="0" y="0"/>
          <a:ext cx="0" cy="0"/>
          <a:chOff x="0" y="0"/>
          <a:chExt cx="0" cy="0"/>
        </a:xfrm>
      </p:grpSpPr>
      <p:pic>
        <p:nvPicPr>
          <p:cNvPr id="300" name="Google Shape;300;p11"/>
          <p:cNvPicPr preferRelativeResize="0"/>
          <p:nvPr/>
        </p:nvPicPr>
        <p:blipFill>
          <a:blip r:embed="rId2">
            <a:alphaModFix amt="5000"/>
          </a:blip>
          <a:stretch>
            <a:fillRect/>
          </a:stretch>
        </p:blipFill>
        <p:spPr>
          <a:xfrm>
            <a:off x="7610" y="0"/>
            <a:ext cx="9136380" cy="5143500"/>
          </a:xfrm>
          <a:prstGeom prst="rect">
            <a:avLst/>
          </a:prstGeom>
          <a:noFill/>
          <a:ln>
            <a:noFill/>
          </a:ln>
        </p:spPr>
      </p:pic>
      <p:sp>
        <p:nvSpPr>
          <p:cNvPr id="301" name="Google Shape;301;p11"/>
          <p:cNvSpPr txBox="1">
            <a:spLocks noGrp="1"/>
          </p:cNvSpPr>
          <p:nvPr>
            <p:ph type="title" hasCustomPrompt="1"/>
          </p:nvPr>
        </p:nvSpPr>
        <p:spPr>
          <a:xfrm>
            <a:off x="1284000" y="1667175"/>
            <a:ext cx="6576000" cy="1311900"/>
          </a:xfrm>
          <a:prstGeom prst="rect">
            <a:avLst/>
          </a:prstGeom>
        </p:spPr>
        <p:txBody>
          <a:bodyPr spcFirstLastPara="1" wrap="square" lIns="92475" tIns="92475" rIns="92475" bIns="92475" anchor="b" anchorCtr="0">
            <a:noAutofit/>
          </a:bodyPr>
          <a:lstStyle>
            <a:lvl1pPr lvl="0" algn="ctr">
              <a:spcBef>
                <a:spcPts val="0"/>
              </a:spcBef>
              <a:spcAft>
                <a:spcPts val="0"/>
              </a:spcAft>
              <a:buClr>
                <a:schemeClr val="lt2"/>
              </a:buClr>
              <a:buSzPts val="6100"/>
              <a:buNone/>
              <a:defRPr sz="6100" b="1">
                <a:solidFill>
                  <a:schemeClr val="lt2"/>
                </a:solidFill>
              </a:defRPr>
            </a:lvl1pPr>
            <a:lvl2pPr lvl="1"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2pPr>
            <a:lvl3pPr lvl="2"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3pPr>
            <a:lvl4pPr lvl="3"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4pPr>
            <a:lvl5pPr lvl="4"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5pPr>
            <a:lvl6pPr lvl="5"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6pPr>
            <a:lvl7pPr lvl="6"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7pPr>
            <a:lvl8pPr lvl="7"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8pPr>
            <a:lvl9pPr lvl="8" algn="ctr">
              <a:spcBef>
                <a:spcPts val="0"/>
              </a:spcBef>
              <a:spcAft>
                <a:spcPts val="0"/>
              </a:spcAft>
              <a:buClr>
                <a:schemeClr val="accent1"/>
              </a:buClr>
              <a:buSzPts val="6100"/>
              <a:buFont typeface="Montserrat" panose="00000500000000000000"/>
              <a:buNone/>
              <a:defRPr sz="6100">
                <a:solidFill>
                  <a:schemeClr val="accent1"/>
                </a:solidFill>
                <a:latin typeface="Montserrat" panose="00000500000000000000"/>
                <a:ea typeface="Montserrat" panose="00000500000000000000"/>
                <a:cs typeface="Montserrat" panose="00000500000000000000"/>
                <a:sym typeface="Montserrat" panose="00000500000000000000"/>
              </a:defRPr>
            </a:lvl9pPr>
          </a:lstStyle>
          <a:p>
            <a:r>
              <a:t>xx%</a:t>
            </a:r>
          </a:p>
        </p:txBody>
      </p:sp>
      <p:sp>
        <p:nvSpPr>
          <p:cNvPr id="302" name="Google Shape;302;p11"/>
          <p:cNvSpPr txBox="1">
            <a:spLocks noGrp="1"/>
          </p:cNvSpPr>
          <p:nvPr>
            <p:ph type="subTitle" idx="1"/>
          </p:nvPr>
        </p:nvSpPr>
        <p:spPr>
          <a:xfrm>
            <a:off x="1284000" y="2979225"/>
            <a:ext cx="6576000" cy="497100"/>
          </a:xfrm>
          <a:prstGeom prst="rect">
            <a:avLst/>
          </a:prstGeom>
        </p:spPr>
        <p:txBody>
          <a:bodyPr spcFirstLastPara="1" wrap="square" lIns="92475" tIns="92475" rIns="92475" bIns="92475" anchor="t" anchorCtr="0">
            <a:noAutofit/>
          </a:bodyPr>
          <a:lstStyle>
            <a:lvl1pPr lvl="0" algn="ctr">
              <a:lnSpc>
                <a:spcPct val="100000"/>
              </a:lnSpc>
              <a:spcBef>
                <a:spcPts val="0"/>
              </a:spcBef>
              <a:spcAft>
                <a:spcPts val="0"/>
              </a:spcAft>
              <a:buSzPts val="1600"/>
              <a:buNone/>
              <a:defRPr sz="19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grpSp>
        <p:nvGrpSpPr>
          <p:cNvPr id="303" name="Google Shape;303;p11"/>
          <p:cNvGrpSpPr/>
          <p:nvPr/>
        </p:nvGrpSpPr>
        <p:grpSpPr>
          <a:xfrm>
            <a:off x="-551262" y="-636335"/>
            <a:ext cx="10921717" cy="6519340"/>
            <a:chOff x="-551262" y="-636335"/>
            <a:chExt cx="10921717" cy="6519340"/>
          </a:xfrm>
        </p:grpSpPr>
        <p:grpSp>
          <p:nvGrpSpPr>
            <p:cNvPr id="304" name="Google Shape;304;p11"/>
            <p:cNvGrpSpPr/>
            <p:nvPr/>
          </p:nvGrpSpPr>
          <p:grpSpPr>
            <a:xfrm rot="6122084">
              <a:off x="7270753" y="4407630"/>
              <a:ext cx="445389" cy="445832"/>
              <a:chOff x="1195503" y="86237"/>
              <a:chExt cx="445399" cy="445841"/>
            </a:xfrm>
          </p:grpSpPr>
          <p:sp>
            <p:nvSpPr>
              <p:cNvPr id="305" name="Google Shape;305;p11"/>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06" name="Google Shape;306;p11"/>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07" name="Google Shape;307;p11"/>
            <p:cNvSpPr/>
            <p:nvPr/>
          </p:nvSpPr>
          <p:spPr>
            <a:xfrm>
              <a:off x="-551262" y="-636335"/>
              <a:ext cx="4708500" cy="1866608"/>
            </a:xfrm>
            <a:custGeom>
              <a:avLst/>
              <a:gdLst/>
              <a:ahLst/>
              <a:cxnLst/>
              <a:rect l="l" t="t" r="r" b="b"/>
              <a:pathLst>
                <a:path w="758518" h="300702" extrusionOk="0">
                  <a:moveTo>
                    <a:pt x="71981" y="59020"/>
                  </a:moveTo>
                  <a:cubicBezTo>
                    <a:pt x="30871" y="97194"/>
                    <a:pt x="-3779" y="149462"/>
                    <a:pt x="332" y="205254"/>
                  </a:cubicBezTo>
                  <a:cubicBezTo>
                    <a:pt x="4443" y="261633"/>
                    <a:pt x="60822" y="314489"/>
                    <a:pt x="114265" y="297457"/>
                  </a:cubicBezTo>
                  <a:cubicBezTo>
                    <a:pt x="167120" y="280426"/>
                    <a:pt x="197659" y="207603"/>
                    <a:pt x="252864" y="211714"/>
                  </a:cubicBezTo>
                  <a:cubicBezTo>
                    <a:pt x="288101" y="214651"/>
                    <a:pt x="311592" y="248713"/>
                    <a:pt x="343305" y="264570"/>
                  </a:cubicBezTo>
                  <a:cubicBezTo>
                    <a:pt x="383241" y="284537"/>
                    <a:pt x="436683" y="270442"/>
                    <a:pt x="461349" y="233444"/>
                  </a:cubicBezTo>
                  <a:cubicBezTo>
                    <a:pt x="473095" y="215825"/>
                    <a:pt x="480142" y="193508"/>
                    <a:pt x="498935" y="184112"/>
                  </a:cubicBezTo>
                  <a:cubicBezTo>
                    <a:pt x="517729" y="175303"/>
                    <a:pt x="540633" y="183525"/>
                    <a:pt x="556489" y="196445"/>
                  </a:cubicBezTo>
                  <a:cubicBezTo>
                    <a:pt x="572933" y="209365"/>
                    <a:pt x="585853" y="226396"/>
                    <a:pt x="603472" y="237555"/>
                  </a:cubicBezTo>
                  <a:cubicBezTo>
                    <a:pt x="654566" y="271030"/>
                    <a:pt x="731500" y="238729"/>
                    <a:pt x="752055" y="181175"/>
                  </a:cubicBezTo>
                  <a:cubicBezTo>
                    <a:pt x="772610" y="123622"/>
                    <a:pt x="742071" y="56084"/>
                    <a:pt x="689803" y="24371"/>
                  </a:cubicBezTo>
                  <a:cubicBezTo>
                    <a:pt x="637534" y="-7342"/>
                    <a:pt x="569997" y="-6168"/>
                    <a:pt x="513618" y="16736"/>
                  </a:cubicBezTo>
                  <a:cubicBezTo>
                    <a:pt x="478381" y="30831"/>
                    <a:pt x="445493" y="53148"/>
                    <a:pt x="407907" y="59020"/>
                  </a:cubicBezTo>
                  <a:cubicBezTo>
                    <a:pt x="340956" y="69592"/>
                    <a:pt x="278704" y="25545"/>
                    <a:pt x="211754" y="16736"/>
                  </a:cubicBezTo>
                  <a:cubicBezTo>
                    <a:pt x="157137" y="9689"/>
                    <a:pt x="102519" y="30831"/>
                    <a:pt x="71981" y="59020"/>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08" name="Google Shape;308;p11"/>
            <p:cNvGrpSpPr/>
            <p:nvPr/>
          </p:nvGrpSpPr>
          <p:grpSpPr>
            <a:xfrm>
              <a:off x="347042" y="3086944"/>
              <a:ext cx="318351" cy="281668"/>
              <a:chOff x="6276992" y="250407"/>
              <a:chExt cx="318351" cy="281668"/>
            </a:xfrm>
          </p:grpSpPr>
          <p:grpSp>
            <p:nvGrpSpPr>
              <p:cNvPr id="309" name="Google Shape;309;p11"/>
              <p:cNvGrpSpPr/>
              <p:nvPr/>
            </p:nvGrpSpPr>
            <p:grpSpPr>
              <a:xfrm>
                <a:off x="6276992" y="250407"/>
                <a:ext cx="318351" cy="281668"/>
                <a:chOff x="18" y="3827637"/>
                <a:chExt cx="1262297" cy="1116844"/>
              </a:xfrm>
            </p:grpSpPr>
            <p:sp>
              <p:nvSpPr>
                <p:cNvPr id="310" name="Google Shape;310;p11"/>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11" name="Google Shape;311;p11"/>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12" name="Google Shape;312;p11"/>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13" name="Google Shape;313;p11"/>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14" name="Google Shape;314;p11"/>
              <p:cNvGrpSpPr/>
              <p:nvPr/>
            </p:nvGrpSpPr>
            <p:grpSpPr>
              <a:xfrm>
                <a:off x="6276992" y="250407"/>
                <a:ext cx="318351" cy="281668"/>
                <a:chOff x="18" y="3827637"/>
                <a:chExt cx="1262297" cy="1116844"/>
              </a:xfrm>
            </p:grpSpPr>
            <p:sp>
              <p:nvSpPr>
                <p:cNvPr id="315" name="Google Shape;315;p11"/>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16" name="Google Shape;316;p11"/>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17" name="Google Shape;317;p11"/>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18" name="Google Shape;318;p11"/>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319" name="Google Shape;319;p11"/>
            <p:cNvGrpSpPr/>
            <p:nvPr/>
          </p:nvGrpSpPr>
          <p:grpSpPr>
            <a:xfrm rot="5400000">
              <a:off x="-146282" y="1890088"/>
              <a:ext cx="889980" cy="96678"/>
              <a:chOff x="1988543" y="435388"/>
              <a:chExt cx="889980" cy="96678"/>
            </a:xfrm>
          </p:grpSpPr>
          <p:sp>
            <p:nvSpPr>
              <p:cNvPr id="320" name="Google Shape;320;p11"/>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21" name="Google Shape;321;p11"/>
              <p:cNvSpPr/>
              <p:nvPr/>
            </p:nvSpPr>
            <p:spPr>
              <a:xfrm>
                <a:off x="1988543" y="435388"/>
                <a:ext cx="889980" cy="96678"/>
              </a:xfrm>
              <a:custGeom>
                <a:avLst/>
                <a:gdLst/>
                <a:ahLst/>
                <a:cxnLst/>
                <a:rect l="l" t="t" r="r" b="b"/>
                <a:pathLst>
                  <a:path w="3524672" h="382882" extrusionOk="0">
                    <a:moveTo>
                      <a:pt x="927289" y="161507"/>
                    </a:moveTo>
                    <a:cubicBezTo>
                      <a:pt x="1224651" y="-56902"/>
                      <a:pt x="1514699" y="-29226"/>
                      <a:pt x="1803002" y="190013"/>
                    </a:cubicBezTo>
                    <a:cubicBezTo>
                      <a:pt x="1835747" y="171480"/>
                      <a:pt x="1871566" y="150371"/>
                      <a:pt x="1908217" y="130674"/>
                    </a:cubicBezTo>
                    <a:cubicBezTo>
                      <a:pt x="2006950" y="77651"/>
                      <a:pt x="2108592" y="30030"/>
                      <a:pt x="2222284" y="21636"/>
                    </a:cubicBezTo>
                    <a:cubicBezTo>
                      <a:pt x="2364731" y="11164"/>
                      <a:pt x="2493965" y="50973"/>
                      <a:pt x="2608405" y="136242"/>
                    </a:cubicBezTo>
                    <a:cubicBezTo>
                      <a:pt x="2619292" y="144387"/>
                      <a:pt x="2630429" y="152282"/>
                      <a:pt x="2643311" y="161674"/>
                    </a:cubicBezTo>
                    <a:cubicBezTo>
                      <a:pt x="2687026" y="137157"/>
                      <a:pt x="2728580" y="111975"/>
                      <a:pt x="2771880" y="89951"/>
                    </a:cubicBezTo>
                    <a:cubicBezTo>
                      <a:pt x="2923386" y="12826"/>
                      <a:pt x="3082705" y="-25320"/>
                      <a:pt x="3251083" y="18478"/>
                    </a:cubicBezTo>
                    <a:cubicBezTo>
                      <a:pt x="3319813" y="36346"/>
                      <a:pt x="3385053" y="69589"/>
                      <a:pt x="3449462" y="100838"/>
                    </a:cubicBezTo>
                    <a:cubicBezTo>
                      <a:pt x="3485448" y="118291"/>
                      <a:pt x="3510630" y="150620"/>
                      <a:pt x="3521185" y="190761"/>
                    </a:cubicBezTo>
                    <a:cubicBezTo>
                      <a:pt x="3532820" y="234975"/>
                      <a:pt x="3514619" y="278275"/>
                      <a:pt x="3477386" y="297473"/>
                    </a:cubicBezTo>
                    <a:cubicBezTo>
                      <a:pt x="3438575" y="317585"/>
                      <a:pt x="3397436" y="308526"/>
                      <a:pt x="3368182" y="266556"/>
                    </a:cubicBezTo>
                    <a:cubicBezTo>
                      <a:pt x="3325049" y="204724"/>
                      <a:pt x="3257066" y="193836"/>
                      <a:pt x="3192325" y="180373"/>
                    </a:cubicBezTo>
                    <a:cubicBezTo>
                      <a:pt x="3088605" y="158848"/>
                      <a:pt x="2987795" y="178129"/>
                      <a:pt x="2892802" y="221761"/>
                    </a:cubicBezTo>
                    <a:cubicBezTo>
                      <a:pt x="2840195" y="245945"/>
                      <a:pt x="2790496" y="276612"/>
                      <a:pt x="2740049" y="305285"/>
                    </a:cubicBezTo>
                    <a:cubicBezTo>
                      <a:pt x="2645472" y="358973"/>
                      <a:pt x="2601840" y="354900"/>
                      <a:pt x="2519562" y="286502"/>
                    </a:cubicBezTo>
                    <a:cubicBezTo>
                      <a:pt x="2405122" y="191343"/>
                      <a:pt x="2276304" y="163003"/>
                      <a:pt x="2135103" y="215777"/>
                    </a:cubicBezTo>
                    <a:cubicBezTo>
                      <a:pt x="2072273" y="239297"/>
                      <a:pt x="2012768" y="271792"/>
                      <a:pt x="1952763" y="302127"/>
                    </a:cubicBezTo>
                    <a:cubicBezTo>
                      <a:pt x="1917525" y="319912"/>
                      <a:pt x="1884947" y="342767"/>
                      <a:pt x="1849958" y="361051"/>
                    </a:cubicBezTo>
                    <a:cubicBezTo>
                      <a:pt x="1782723" y="396205"/>
                      <a:pt x="1736266" y="390305"/>
                      <a:pt x="1688645" y="333126"/>
                    </a:cubicBezTo>
                    <a:cubicBezTo>
                      <a:pt x="1619083" y="249602"/>
                      <a:pt x="1526500" y="212037"/>
                      <a:pt x="1423945" y="191842"/>
                    </a:cubicBezTo>
                    <a:cubicBezTo>
                      <a:pt x="1309006" y="169319"/>
                      <a:pt x="1201464" y="189099"/>
                      <a:pt x="1102648" y="251846"/>
                    </a:cubicBezTo>
                    <a:cubicBezTo>
                      <a:pt x="1067410" y="274285"/>
                      <a:pt x="1033751" y="299301"/>
                      <a:pt x="998097" y="321075"/>
                    </a:cubicBezTo>
                    <a:cubicBezTo>
                      <a:pt x="931112" y="362048"/>
                      <a:pt x="892134" y="359555"/>
                      <a:pt x="833459" y="309523"/>
                    </a:cubicBezTo>
                    <a:cubicBezTo>
                      <a:pt x="712454" y="206220"/>
                      <a:pt x="568925" y="180872"/>
                      <a:pt x="415674" y="190097"/>
                    </a:cubicBezTo>
                    <a:cubicBezTo>
                      <a:pt x="346610" y="194252"/>
                      <a:pt x="285609" y="223589"/>
                      <a:pt x="226685" y="257414"/>
                    </a:cubicBezTo>
                    <a:cubicBezTo>
                      <a:pt x="192444" y="277028"/>
                      <a:pt x="159035" y="298636"/>
                      <a:pt x="123215" y="315008"/>
                    </a:cubicBezTo>
                    <a:cubicBezTo>
                      <a:pt x="78254" y="335619"/>
                      <a:pt x="36201" y="322654"/>
                      <a:pt x="12930" y="286004"/>
                    </a:cubicBezTo>
                    <a:cubicBezTo>
                      <a:pt x="-11005" y="248356"/>
                      <a:pt x="-1531" y="199737"/>
                      <a:pt x="39857" y="170400"/>
                    </a:cubicBezTo>
                    <a:cubicBezTo>
                      <a:pt x="224774" y="39338"/>
                      <a:pt x="425730" y="-19918"/>
                      <a:pt x="653114" y="37426"/>
                    </a:cubicBezTo>
                    <a:cubicBezTo>
                      <a:pt x="751099" y="62110"/>
                      <a:pt x="843765" y="96932"/>
                      <a:pt x="927289" y="161424"/>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22" name="Google Shape;322;p11"/>
            <p:cNvGrpSpPr/>
            <p:nvPr/>
          </p:nvGrpSpPr>
          <p:grpSpPr>
            <a:xfrm>
              <a:off x="4480052" y="328885"/>
              <a:ext cx="415574" cy="423312"/>
              <a:chOff x="118827" y="3618085"/>
              <a:chExt cx="415574" cy="423312"/>
            </a:xfrm>
          </p:grpSpPr>
          <p:grpSp>
            <p:nvGrpSpPr>
              <p:cNvPr id="323" name="Google Shape;323;p11"/>
              <p:cNvGrpSpPr/>
              <p:nvPr/>
            </p:nvGrpSpPr>
            <p:grpSpPr>
              <a:xfrm rot="7585199">
                <a:off x="167471" y="3688936"/>
                <a:ext cx="318285" cy="281610"/>
                <a:chOff x="18" y="3827637"/>
                <a:chExt cx="1262297" cy="1116844"/>
              </a:xfrm>
            </p:grpSpPr>
            <p:sp>
              <p:nvSpPr>
                <p:cNvPr id="324" name="Google Shape;324;p11"/>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25" name="Google Shape;325;p11"/>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26" name="Google Shape;326;p11"/>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27" name="Google Shape;327;p11"/>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28" name="Google Shape;328;p11"/>
              <p:cNvGrpSpPr/>
              <p:nvPr/>
            </p:nvGrpSpPr>
            <p:grpSpPr>
              <a:xfrm rot="7585199">
                <a:off x="167471" y="3688936"/>
                <a:ext cx="318285" cy="281610"/>
                <a:chOff x="18" y="3827637"/>
                <a:chExt cx="1262297" cy="1116844"/>
              </a:xfrm>
            </p:grpSpPr>
            <p:sp>
              <p:nvSpPr>
                <p:cNvPr id="329" name="Google Shape;329;p11"/>
                <p:cNvSpPr/>
                <p:nvPr/>
              </p:nvSpPr>
              <p:spPr>
                <a:xfrm>
                  <a:off x="501951" y="3827637"/>
                  <a:ext cx="221654" cy="1116844"/>
                </a:xfrm>
                <a:custGeom>
                  <a:avLst/>
                  <a:gdLst/>
                  <a:ahLst/>
                  <a:cxnLst/>
                  <a:rect l="l" t="t" r="r" b="b"/>
                  <a:pathLst>
                    <a:path w="221654" h="1116844" extrusionOk="0">
                      <a:moveTo>
                        <a:pt x="213362" y="1116761"/>
                      </a:moveTo>
                      <a:cubicBezTo>
                        <a:pt x="209705" y="1116761"/>
                        <a:pt x="206381" y="1114351"/>
                        <a:pt x="205384" y="1110694"/>
                      </a:cubicBezTo>
                      <a:cubicBezTo>
                        <a:pt x="105820" y="762719"/>
                        <a:pt x="27116" y="340612"/>
                        <a:pt x="23" y="9009"/>
                      </a:cubicBezTo>
                      <a:cubicBezTo>
                        <a:pt x="-310" y="4438"/>
                        <a:pt x="3015" y="449"/>
                        <a:pt x="7669" y="34"/>
                      </a:cubicBezTo>
                      <a:cubicBezTo>
                        <a:pt x="12240" y="-382"/>
                        <a:pt x="16229" y="3109"/>
                        <a:pt x="16645" y="7680"/>
                      </a:cubicBezTo>
                      <a:cubicBezTo>
                        <a:pt x="43239" y="333298"/>
                        <a:pt x="123605" y="764465"/>
                        <a:pt x="221341" y="1106206"/>
                      </a:cubicBezTo>
                      <a:cubicBezTo>
                        <a:pt x="222587" y="1110611"/>
                        <a:pt x="220011" y="1115182"/>
                        <a:pt x="215606" y="1116512"/>
                      </a:cubicBezTo>
                      <a:cubicBezTo>
                        <a:pt x="214858" y="1116761"/>
                        <a:pt x="214110" y="1116844"/>
                        <a:pt x="213279" y="111684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30" name="Google Shape;330;p11"/>
                <p:cNvSpPr/>
                <p:nvPr/>
              </p:nvSpPr>
              <p:spPr>
                <a:xfrm>
                  <a:off x="18" y="4288108"/>
                  <a:ext cx="1262297" cy="235595"/>
                </a:xfrm>
                <a:custGeom>
                  <a:avLst/>
                  <a:gdLst/>
                  <a:ahLst/>
                  <a:cxnLst/>
                  <a:rect l="l" t="t" r="r" b="b"/>
                  <a:pathLst>
                    <a:path w="1262297" h="235595" extrusionOk="0">
                      <a:moveTo>
                        <a:pt x="8292" y="235512"/>
                      </a:moveTo>
                      <a:cubicBezTo>
                        <a:pt x="4552" y="235512"/>
                        <a:pt x="1145" y="232936"/>
                        <a:pt x="231" y="229113"/>
                      </a:cubicBezTo>
                      <a:cubicBezTo>
                        <a:pt x="-850" y="224625"/>
                        <a:pt x="1976" y="220137"/>
                        <a:pt x="6381" y="219140"/>
                      </a:cubicBezTo>
                      <a:cubicBezTo>
                        <a:pt x="415773" y="122900"/>
                        <a:pt x="835221" y="49183"/>
                        <a:pt x="1253007" y="66"/>
                      </a:cubicBezTo>
                      <a:cubicBezTo>
                        <a:pt x="1257494" y="-516"/>
                        <a:pt x="1261650" y="2809"/>
                        <a:pt x="1262232" y="7380"/>
                      </a:cubicBezTo>
                      <a:cubicBezTo>
                        <a:pt x="1262813" y="11951"/>
                        <a:pt x="1259489" y="16106"/>
                        <a:pt x="1254918" y="16605"/>
                      </a:cubicBezTo>
                      <a:cubicBezTo>
                        <a:pt x="837797" y="65639"/>
                        <a:pt x="419014" y="139190"/>
                        <a:pt x="10204" y="235346"/>
                      </a:cubicBezTo>
                      <a:cubicBezTo>
                        <a:pt x="9539" y="235512"/>
                        <a:pt x="8957" y="235595"/>
                        <a:pt x="8292" y="235595"/>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31" name="Google Shape;331;p11"/>
                <p:cNvSpPr/>
                <p:nvPr/>
              </p:nvSpPr>
              <p:spPr>
                <a:xfrm>
                  <a:off x="189309" y="3951657"/>
                  <a:ext cx="834104" cy="776658"/>
                </a:xfrm>
                <a:custGeom>
                  <a:avLst/>
                  <a:gdLst/>
                  <a:ahLst/>
                  <a:cxnLst/>
                  <a:rect l="l" t="t" r="r" b="b"/>
                  <a:pathLst>
                    <a:path w="834104" h="776658" extrusionOk="0">
                      <a:moveTo>
                        <a:pt x="825859" y="776659"/>
                      </a:moveTo>
                      <a:cubicBezTo>
                        <a:pt x="824280" y="776659"/>
                        <a:pt x="822618" y="776160"/>
                        <a:pt x="821205" y="775246"/>
                      </a:cubicBezTo>
                      <a:cubicBezTo>
                        <a:pt x="509050" y="565480"/>
                        <a:pt x="233379" y="309174"/>
                        <a:pt x="1756" y="13391"/>
                      </a:cubicBezTo>
                      <a:cubicBezTo>
                        <a:pt x="-1069" y="9735"/>
                        <a:pt x="-405" y="4582"/>
                        <a:pt x="3169" y="1756"/>
                      </a:cubicBezTo>
                      <a:cubicBezTo>
                        <a:pt x="6826" y="-1069"/>
                        <a:pt x="11979" y="-405"/>
                        <a:pt x="14804" y="3169"/>
                      </a:cubicBezTo>
                      <a:cubicBezTo>
                        <a:pt x="245347" y="297539"/>
                        <a:pt x="519688" y="552682"/>
                        <a:pt x="830430" y="761450"/>
                      </a:cubicBezTo>
                      <a:cubicBezTo>
                        <a:pt x="834253" y="764026"/>
                        <a:pt x="835250" y="769179"/>
                        <a:pt x="832674" y="773002"/>
                      </a:cubicBezTo>
                      <a:cubicBezTo>
                        <a:pt x="831095" y="775412"/>
                        <a:pt x="828435" y="776659"/>
                        <a:pt x="825776" y="776659"/>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32" name="Google Shape;332;p11"/>
                <p:cNvSpPr/>
                <p:nvPr/>
              </p:nvSpPr>
              <p:spPr>
                <a:xfrm>
                  <a:off x="295480" y="3883880"/>
                  <a:ext cx="594498" cy="904356"/>
                </a:xfrm>
                <a:custGeom>
                  <a:avLst/>
                  <a:gdLst/>
                  <a:ahLst/>
                  <a:cxnLst/>
                  <a:rect l="l" t="t" r="r" b="b"/>
                  <a:pathLst>
                    <a:path w="594498" h="904356" extrusionOk="0">
                      <a:moveTo>
                        <a:pt x="8281" y="904357"/>
                      </a:moveTo>
                      <a:cubicBezTo>
                        <a:pt x="6369" y="904357"/>
                        <a:pt x="4458" y="903692"/>
                        <a:pt x="2962" y="902362"/>
                      </a:cubicBezTo>
                      <a:cubicBezTo>
                        <a:pt x="-529" y="899371"/>
                        <a:pt x="-1027" y="894135"/>
                        <a:pt x="1965" y="890644"/>
                      </a:cubicBezTo>
                      <a:cubicBezTo>
                        <a:pt x="221786" y="630266"/>
                        <a:pt x="450168" y="250543"/>
                        <a:pt x="578820" y="4459"/>
                      </a:cubicBezTo>
                      <a:cubicBezTo>
                        <a:pt x="580981" y="387"/>
                        <a:pt x="585967" y="-1192"/>
                        <a:pt x="590040" y="969"/>
                      </a:cubicBezTo>
                      <a:cubicBezTo>
                        <a:pt x="594112" y="3130"/>
                        <a:pt x="595691" y="8116"/>
                        <a:pt x="593530" y="12188"/>
                      </a:cubicBezTo>
                      <a:cubicBezTo>
                        <a:pt x="464463" y="259020"/>
                        <a:pt x="235333" y="639989"/>
                        <a:pt x="14597" y="901365"/>
                      </a:cubicBezTo>
                      <a:cubicBezTo>
                        <a:pt x="12935" y="903277"/>
                        <a:pt x="10608" y="904274"/>
                        <a:pt x="8281" y="904274"/>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333" name="Google Shape;333;p11"/>
            <p:cNvGrpSpPr/>
            <p:nvPr/>
          </p:nvGrpSpPr>
          <p:grpSpPr>
            <a:xfrm rot="-2298972">
              <a:off x="8528213" y="2398147"/>
              <a:ext cx="375755" cy="347192"/>
              <a:chOff x="5610882" y="866107"/>
              <a:chExt cx="375756" cy="347192"/>
            </a:xfrm>
          </p:grpSpPr>
          <p:sp>
            <p:nvSpPr>
              <p:cNvPr id="334" name="Google Shape;334;p11"/>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35" name="Google Shape;335;p11"/>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36" name="Google Shape;336;p11"/>
            <p:cNvSpPr/>
            <p:nvPr/>
          </p:nvSpPr>
          <p:spPr>
            <a:xfrm rot="-6237801">
              <a:off x="7708505" y="3315230"/>
              <a:ext cx="2711335" cy="2017839"/>
            </a:xfrm>
            <a:custGeom>
              <a:avLst/>
              <a:gdLst/>
              <a:ahLst/>
              <a:cxnLst/>
              <a:rect l="l" t="t" r="r" b="b"/>
              <a:pathLst>
                <a:path w="474093" h="352532" extrusionOk="0">
                  <a:moveTo>
                    <a:pt x="5441" y="69397"/>
                  </a:moveTo>
                  <a:cubicBezTo>
                    <a:pt x="-2194" y="87016"/>
                    <a:pt x="-1606" y="106983"/>
                    <a:pt x="6028" y="124602"/>
                  </a:cubicBezTo>
                  <a:cubicBezTo>
                    <a:pt x="14837" y="143395"/>
                    <a:pt x="30106" y="158077"/>
                    <a:pt x="46551" y="170410"/>
                  </a:cubicBezTo>
                  <a:cubicBezTo>
                    <a:pt x="64169" y="183917"/>
                    <a:pt x="83550" y="194489"/>
                    <a:pt x="102343" y="206234"/>
                  </a:cubicBezTo>
                  <a:cubicBezTo>
                    <a:pt x="122898" y="218567"/>
                    <a:pt x="142865" y="230900"/>
                    <a:pt x="163420" y="243233"/>
                  </a:cubicBezTo>
                  <a:lnTo>
                    <a:pt x="284988" y="317818"/>
                  </a:lnTo>
                  <a:cubicBezTo>
                    <a:pt x="294972" y="324278"/>
                    <a:pt x="305542" y="330151"/>
                    <a:pt x="315527" y="336611"/>
                  </a:cubicBezTo>
                  <a:cubicBezTo>
                    <a:pt x="323748" y="341897"/>
                    <a:pt x="332557" y="347182"/>
                    <a:pt x="341954" y="350119"/>
                  </a:cubicBezTo>
                  <a:cubicBezTo>
                    <a:pt x="363097" y="356579"/>
                    <a:pt x="383651" y="349531"/>
                    <a:pt x="400095" y="335436"/>
                  </a:cubicBezTo>
                  <a:cubicBezTo>
                    <a:pt x="429459" y="311358"/>
                    <a:pt x="451189" y="276708"/>
                    <a:pt x="462935" y="240884"/>
                  </a:cubicBezTo>
                  <a:cubicBezTo>
                    <a:pt x="468807" y="222678"/>
                    <a:pt x="474093" y="202710"/>
                    <a:pt x="474093" y="183330"/>
                  </a:cubicBezTo>
                  <a:cubicBezTo>
                    <a:pt x="474093" y="172172"/>
                    <a:pt x="472331" y="161013"/>
                    <a:pt x="466458" y="151617"/>
                  </a:cubicBezTo>
                  <a:cubicBezTo>
                    <a:pt x="460585" y="142220"/>
                    <a:pt x="452950" y="133998"/>
                    <a:pt x="444141" y="126951"/>
                  </a:cubicBezTo>
                  <a:cubicBezTo>
                    <a:pt x="426523" y="112856"/>
                    <a:pt x="407143" y="99936"/>
                    <a:pt x="388937" y="86428"/>
                  </a:cubicBezTo>
                  <a:cubicBezTo>
                    <a:pt x="346065" y="55303"/>
                    <a:pt x="312590" y="29462"/>
                    <a:pt x="263258" y="8320"/>
                  </a:cubicBezTo>
                  <a:cubicBezTo>
                    <a:pt x="255036" y="4796"/>
                    <a:pt x="246814" y="1272"/>
                    <a:pt x="238592" y="685"/>
                  </a:cubicBezTo>
                  <a:cubicBezTo>
                    <a:pt x="202768" y="-2839"/>
                    <a:pt x="156372" y="8320"/>
                    <a:pt x="118199" y="9494"/>
                  </a:cubicBezTo>
                  <a:cubicBezTo>
                    <a:pt x="75915" y="10669"/>
                    <a:pt x="23646" y="28875"/>
                    <a:pt x="5441" y="6939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3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2475" tIns="92475" rIns="92475" bIns="92475" anchor="t" anchorCtr="0">
            <a:noAutofit/>
          </a:bodyPr>
          <a:lstStyle>
            <a:lvl1pPr lvl="0">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1pPr>
            <a:lvl2pPr lvl="1">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2pPr>
            <a:lvl3pPr lvl="2">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3pPr>
            <a:lvl4pPr lvl="3">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4pPr>
            <a:lvl5pPr lvl="4">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5pPr>
            <a:lvl6pPr lvl="5">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6pPr>
            <a:lvl7pPr lvl="6">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7pPr>
            <a:lvl8pPr lvl="7">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8pPr>
            <a:lvl9pPr lvl="8">
              <a:lnSpc>
                <a:spcPct val="115000"/>
              </a:lnSpc>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2475" tIns="92475" rIns="92475" bIns="92475" anchor="t" anchorCtr="0">
            <a:noAutofit/>
          </a:bodyPr>
          <a:lstStyle>
            <a:lvl1pPr marL="457200" lvl="0" indent="-317500">
              <a:lnSpc>
                <a:spcPct val="115000"/>
              </a:lnSpc>
              <a:spcBef>
                <a:spcPts val="0"/>
              </a:spcBef>
              <a:spcAft>
                <a:spcPts val="0"/>
              </a:spcAft>
              <a:buClr>
                <a:schemeClr val="dk1"/>
              </a:buClr>
              <a:buSzPts val="1400"/>
              <a:buFont typeface="Heebo"/>
              <a:buChar char="●"/>
              <a:defRPr sz="1400">
                <a:solidFill>
                  <a:schemeClr val="dk1"/>
                </a:solidFill>
                <a:latin typeface="Heebo"/>
                <a:ea typeface="Heebo"/>
                <a:cs typeface="Heebo"/>
                <a:sym typeface="Heebo"/>
              </a:defRPr>
            </a:lvl1pPr>
            <a:lvl2pPr marL="914400" lvl="1" indent="-317500">
              <a:lnSpc>
                <a:spcPct val="115000"/>
              </a:lnSpc>
              <a:spcBef>
                <a:spcPts val="1600"/>
              </a:spcBef>
              <a:spcAft>
                <a:spcPts val="0"/>
              </a:spcAft>
              <a:buClr>
                <a:schemeClr val="dk1"/>
              </a:buClr>
              <a:buSzPts val="1400"/>
              <a:buFont typeface="Heebo"/>
              <a:buChar char="○"/>
              <a:defRPr sz="1400">
                <a:solidFill>
                  <a:schemeClr val="dk1"/>
                </a:solidFill>
                <a:latin typeface="Heebo"/>
                <a:ea typeface="Heebo"/>
                <a:cs typeface="Heebo"/>
                <a:sym typeface="Heebo"/>
              </a:defRPr>
            </a:lvl2pPr>
            <a:lvl3pPr marL="1371600" lvl="2" indent="-317500">
              <a:lnSpc>
                <a:spcPct val="115000"/>
              </a:lnSpc>
              <a:spcBef>
                <a:spcPts val="1600"/>
              </a:spcBef>
              <a:spcAft>
                <a:spcPts val="0"/>
              </a:spcAft>
              <a:buClr>
                <a:schemeClr val="dk1"/>
              </a:buClr>
              <a:buSzPts val="1400"/>
              <a:buFont typeface="Heebo"/>
              <a:buChar char="■"/>
              <a:defRPr sz="1400">
                <a:solidFill>
                  <a:schemeClr val="dk1"/>
                </a:solidFill>
                <a:latin typeface="Heebo"/>
                <a:ea typeface="Heebo"/>
                <a:cs typeface="Heebo"/>
                <a:sym typeface="Heebo"/>
              </a:defRPr>
            </a:lvl3pPr>
            <a:lvl4pPr marL="1828800" lvl="3" indent="-317500">
              <a:lnSpc>
                <a:spcPct val="115000"/>
              </a:lnSpc>
              <a:spcBef>
                <a:spcPts val="1600"/>
              </a:spcBef>
              <a:spcAft>
                <a:spcPts val="0"/>
              </a:spcAft>
              <a:buClr>
                <a:schemeClr val="dk1"/>
              </a:buClr>
              <a:buSzPts val="1400"/>
              <a:buFont typeface="Heebo"/>
              <a:buChar char="●"/>
              <a:defRPr sz="1400">
                <a:solidFill>
                  <a:schemeClr val="dk1"/>
                </a:solidFill>
                <a:latin typeface="Heebo"/>
                <a:ea typeface="Heebo"/>
                <a:cs typeface="Heebo"/>
                <a:sym typeface="Heebo"/>
              </a:defRPr>
            </a:lvl4pPr>
            <a:lvl5pPr marL="2286000" lvl="4" indent="-317500">
              <a:lnSpc>
                <a:spcPct val="115000"/>
              </a:lnSpc>
              <a:spcBef>
                <a:spcPts val="1600"/>
              </a:spcBef>
              <a:spcAft>
                <a:spcPts val="0"/>
              </a:spcAft>
              <a:buClr>
                <a:schemeClr val="dk1"/>
              </a:buClr>
              <a:buSzPts val="1400"/>
              <a:buFont typeface="Heebo"/>
              <a:buChar char="○"/>
              <a:defRPr sz="1400">
                <a:solidFill>
                  <a:schemeClr val="dk1"/>
                </a:solidFill>
                <a:latin typeface="Heebo"/>
                <a:ea typeface="Heebo"/>
                <a:cs typeface="Heebo"/>
                <a:sym typeface="Heebo"/>
              </a:defRPr>
            </a:lvl5pPr>
            <a:lvl6pPr marL="2743200" lvl="5" indent="-317500">
              <a:lnSpc>
                <a:spcPct val="115000"/>
              </a:lnSpc>
              <a:spcBef>
                <a:spcPts val="1600"/>
              </a:spcBef>
              <a:spcAft>
                <a:spcPts val="0"/>
              </a:spcAft>
              <a:buClr>
                <a:schemeClr val="dk1"/>
              </a:buClr>
              <a:buSzPts val="1400"/>
              <a:buFont typeface="Heebo"/>
              <a:buChar char="■"/>
              <a:defRPr sz="1400">
                <a:solidFill>
                  <a:schemeClr val="dk1"/>
                </a:solidFill>
                <a:latin typeface="Heebo"/>
                <a:ea typeface="Heebo"/>
                <a:cs typeface="Heebo"/>
                <a:sym typeface="Heebo"/>
              </a:defRPr>
            </a:lvl6pPr>
            <a:lvl7pPr marL="3200400" lvl="6" indent="-317500">
              <a:lnSpc>
                <a:spcPct val="115000"/>
              </a:lnSpc>
              <a:spcBef>
                <a:spcPts val="1600"/>
              </a:spcBef>
              <a:spcAft>
                <a:spcPts val="0"/>
              </a:spcAft>
              <a:buClr>
                <a:schemeClr val="dk1"/>
              </a:buClr>
              <a:buSzPts val="1400"/>
              <a:buFont typeface="Heebo"/>
              <a:buChar char="●"/>
              <a:defRPr sz="1400">
                <a:solidFill>
                  <a:schemeClr val="dk1"/>
                </a:solidFill>
                <a:latin typeface="Heebo"/>
                <a:ea typeface="Heebo"/>
                <a:cs typeface="Heebo"/>
                <a:sym typeface="Heebo"/>
              </a:defRPr>
            </a:lvl7pPr>
            <a:lvl8pPr marL="3657600" lvl="7" indent="-317500">
              <a:lnSpc>
                <a:spcPct val="115000"/>
              </a:lnSpc>
              <a:spcBef>
                <a:spcPts val="1600"/>
              </a:spcBef>
              <a:spcAft>
                <a:spcPts val="0"/>
              </a:spcAft>
              <a:buClr>
                <a:schemeClr val="dk1"/>
              </a:buClr>
              <a:buSzPts val="1400"/>
              <a:buFont typeface="Heebo"/>
              <a:buChar char="○"/>
              <a:defRPr sz="1400">
                <a:solidFill>
                  <a:schemeClr val="dk1"/>
                </a:solidFill>
                <a:latin typeface="Heebo"/>
                <a:ea typeface="Heebo"/>
                <a:cs typeface="Heebo"/>
                <a:sym typeface="Heebo"/>
              </a:defRPr>
            </a:lvl8pPr>
            <a:lvl9pPr marL="4114800" lvl="8" indent="-317500">
              <a:lnSpc>
                <a:spcPct val="115000"/>
              </a:lnSpc>
              <a:spcBef>
                <a:spcPts val="1600"/>
              </a:spcBef>
              <a:spcAft>
                <a:spcPts val="1600"/>
              </a:spcAft>
              <a:buClr>
                <a:schemeClr val="dk1"/>
              </a:buClr>
              <a:buSzPts val="1400"/>
              <a:buFont typeface="Heebo"/>
              <a:buChar char="■"/>
              <a:defRPr sz="1400">
                <a:solidFill>
                  <a:schemeClr val="dk1"/>
                </a:solidFill>
                <a:latin typeface="Heebo"/>
                <a:ea typeface="Heebo"/>
                <a:cs typeface="Heebo"/>
                <a:sym typeface="Heebo"/>
              </a:defRPr>
            </a:lvl9pPr>
          </a:lstStyle>
          <a:p/>
        </p:txBody>
      </p:sp>
      <p:pic>
        <p:nvPicPr>
          <p:cNvPr id="3" name="Picture 2"/>
          <p:cNvPicPr>
            <a:picLocks noChangeAspect="1"/>
          </p:cNvPicPr>
          <p:nvPr userDrawn="1"/>
        </p:nvPicPr>
        <p:blipFill>
          <a:blip r:embed="rId16">
            <a:alphaModFix amt="45000"/>
          </a:blip>
          <a:stretch>
            <a:fillRect/>
          </a:stretch>
        </p:blipFill>
        <p:spPr>
          <a:xfrm>
            <a:off x="8120063" y="4079350"/>
            <a:ext cx="1238250" cy="123825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1.xml"/><Relationship Id="rId4" Type="http://schemas.openxmlformats.org/officeDocument/2006/relationships/image" Target="../media/image5.jpeg"/><Relationship Id="rId3" Type="http://schemas.openxmlformats.org/officeDocument/2006/relationships/image" Target="../media/image3.png"/><Relationship Id="rId2" Type="http://schemas.microsoft.com/office/2007/relationships/media" Target="../media/media2.mp3"/><Relationship Id="rId1" Type="http://schemas.openxmlformats.org/officeDocument/2006/relationships/audio" Target="../media/media2.mp3"/></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1.xml"/><Relationship Id="rId4" Type="http://schemas.openxmlformats.org/officeDocument/2006/relationships/image" Target="../media/image6.png"/><Relationship Id="rId3" Type="http://schemas.openxmlformats.org/officeDocument/2006/relationships/image" Target="../media/image3.png"/><Relationship Id="rId2" Type="http://schemas.microsoft.com/office/2007/relationships/media" Target="../media/media3.mp3"/><Relationship Id="rId1" Type="http://schemas.openxmlformats.org/officeDocument/2006/relationships/audio" Target="../media/media3.mp3"/></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1.xml"/><Relationship Id="rId3" Type="http://schemas.openxmlformats.org/officeDocument/2006/relationships/image" Target="../media/image3.png"/><Relationship Id="rId2" Type="http://schemas.microsoft.com/office/2007/relationships/media" Target="../media/media3.mp3"/><Relationship Id="rId1" Type="http://schemas.openxmlformats.org/officeDocument/2006/relationships/audio" Target="../media/media3.mp3"/></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1.xml"/><Relationship Id="rId3" Type="http://schemas.openxmlformats.org/officeDocument/2006/relationships/image" Target="../media/image3.png"/><Relationship Id="rId2" Type="http://schemas.microsoft.com/office/2007/relationships/media" Target="../media/media4.mp3"/><Relationship Id="rId1" Type="http://schemas.openxmlformats.org/officeDocument/2006/relationships/audio" Target="../media/media4.mp3"/></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23"/>
          <p:cNvSpPr txBox="1">
            <a:spLocks noGrp="1"/>
          </p:cNvSpPr>
          <p:nvPr>
            <p:ph type="ctrTitle"/>
          </p:nvPr>
        </p:nvSpPr>
        <p:spPr>
          <a:xfrm>
            <a:off x="357846" y="980520"/>
            <a:ext cx="5193341" cy="2828100"/>
          </a:xfrm>
          <a:prstGeom prst="rect">
            <a:avLst/>
          </a:prstGeom>
        </p:spPr>
        <p:txBody>
          <a:bodyPr spcFirstLastPara="1" wrap="square" lIns="92475" tIns="92475" rIns="92475" bIns="92475" anchor="t" anchorCtr="0">
            <a:noAutofit/>
          </a:bodyPr>
          <a:lstStyle/>
          <a:p>
            <a:pPr marL="0" lvl="0" indent="0" algn="l" rtl="0">
              <a:spcBef>
                <a:spcPts val="0"/>
              </a:spcBef>
              <a:spcAft>
                <a:spcPts val="0"/>
              </a:spcAft>
              <a:buNone/>
            </a:pPr>
            <a:r>
              <a:rPr lang="en-US" dirty="0"/>
              <a:t>U</a:t>
            </a:r>
            <a:r>
              <a:rPr lang="en-US" dirty="0"/>
              <a:t>nit 4: </a:t>
            </a:r>
            <a:br>
              <a:rPr lang="en-US" dirty="0"/>
            </a:br>
            <a:r>
              <a:rPr lang="en-US" b="0" dirty="0"/>
              <a:t>REMEMBERING THE PAST</a:t>
            </a:r>
            <a:br>
              <a:rPr lang="en-US" dirty="0"/>
            </a:br>
            <a:endParaRPr dirty="0"/>
          </a:p>
        </p:txBody>
      </p:sp>
      <p:grpSp>
        <p:nvGrpSpPr>
          <p:cNvPr id="635" name="Google Shape;635;p23"/>
          <p:cNvGrpSpPr/>
          <p:nvPr/>
        </p:nvGrpSpPr>
        <p:grpSpPr>
          <a:xfrm>
            <a:off x="1271703" y="543437"/>
            <a:ext cx="445399" cy="445841"/>
            <a:chOff x="1195503" y="86237"/>
            <a:chExt cx="445399" cy="445841"/>
          </a:xfrm>
        </p:grpSpPr>
        <p:sp>
          <p:nvSpPr>
            <p:cNvPr id="636" name="Google Shape;636;p2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637" name="Google Shape;637;p23"/>
            <p:cNvSpPr/>
            <p:nvPr/>
          </p:nvSpPr>
          <p:spPr>
            <a:xfrm rot="2362159">
              <a:off x="1260685" y="150047"/>
              <a:ext cx="315036" cy="318222"/>
            </a:xfrm>
            <a:custGeom>
              <a:avLst/>
              <a:gdLst/>
              <a:ahLst/>
              <a:cxnLst/>
              <a:rect l="l" t="t" r="r" b="b"/>
              <a:pathLst>
                <a:path w="1248952" h="1261585" extrusionOk="0">
                  <a:moveTo>
                    <a:pt x="1248953" y="938709"/>
                  </a:moveTo>
                  <a:cubicBezTo>
                    <a:pt x="1150719" y="811886"/>
                    <a:pt x="988491" y="700437"/>
                    <a:pt x="870477" y="591732"/>
                  </a:cubicBezTo>
                  <a:cubicBezTo>
                    <a:pt x="923916" y="437981"/>
                    <a:pt x="1041764" y="326450"/>
                    <a:pt x="1095202" y="172699"/>
                  </a:cubicBezTo>
                  <a:cubicBezTo>
                    <a:pt x="938875" y="237025"/>
                    <a:pt x="787868" y="297777"/>
                    <a:pt x="640101" y="379805"/>
                  </a:cubicBezTo>
                  <a:cubicBezTo>
                    <a:pt x="562228" y="248660"/>
                    <a:pt x="477125" y="121837"/>
                    <a:pt x="385457" y="0"/>
                  </a:cubicBezTo>
                  <a:cubicBezTo>
                    <a:pt x="366342" y="148182"/>
                    <a:pt x="360607" y="298110"/>
                    <a:pt x="368254" y="447372"/>
                  </a:cubicBezTo>
                  <a:cubicBezTo>
                    <a:pt x="246250" y="473635"/>
                    <a:pt x="119842" y="529483"/>
                    <a:pt x="0" y="564555"/>
                  </a:cubicBezTo>
                  <a:cubicBezTo>
                    <a:pt x="157324" y="648079"/>
                    <a:pt x="281073" y="669521"/>
                    <a:pt x="445046" y="739083"/>
                  </a:cubicBezTo>
                  <a:cubicBezTo>
                    <a:pt x="429006" y="908042"/>
                    <a:pt x="378143" y="1092626"/>
                    <a:pt x="362103" y="1261585"/>
                  </a:cubicBezTo>
                  <a:cubicBezTo>
                    <a:pt x="486267" y="1156370"/>
                    <a:pt x="620404" y="923417"/>
                    <a:pt x="722129" y="796428"/>
                  </a:cubicBezTo>
                  <a:cubicBezTo>
                    <a:pt x="868815" y="847872"/>
                    <a:pt x="1244133" y="936798"/>
                    <a:pt x="1248953" y="93870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638" name="Google Shape;638;p23"/>
          <p:cNvGrpSpPr/>
          <p:nvPr/>
        </p:nvGrpSpPr>
        <p:grpSpPr>
          <a:xfrm>
            <a:off x="5289178" y="1344434"/>
            <a:ext cx="890983" cy="897528"/>
            <a:chOff x="4683929" y="1598071"/>
            <a:chExt cx="890983" cy="897528"/>
          </a:xfrm>
        </p:grpSpPr>
        <p:grpSp>
          <p:nvGrpSpPr>
            <p:cNvPr id="639" name="Google Shape;639;p23"/>
            <p:cNvGrpSpPr/>
            <p:nvPr/>
          </p:nvGrpSpPr>
          <p:grpSpPr>
            <a:xfrm>
              <a:off x="4683929" y="1598071"/>
              <a:ext cx="889967" cy="897528"/>
              <a:chOff x="3766707" y="3992375"/>
              <a:chExt cx="301540" cy="304092"/>
            </a:xfrm>
          </p:grpSpPr>
          <p:sp>
            <p:nvSpPr>
              <p:cNvPr id="640" name="Google Shape;640;p23"/>
              <p:cNvSpPr/>
              <p:nvPr/>
            </p:nvSpPr>
            <p:spPr>
              <a:xfrm>
                <a:off x="3766707" y="3992375"/>
                <a:ext cx="301540" cy="304092"/>
              </a:xfrm>
              <a:custGeom>
                <a:avLst/>
                <a:gdLst/>
                <a:ahLst/>
                <a:cxnLst/>
                <a:rect l="l" t="t" r="r" b="b"/>
                <a:pathLst>
                  <a:path w="402054" h="405456" extrusionOk="0">
                    <a:moveTo>
                      <a:pt x="296460" y="405043"/>
                    </a:moveTo>
                    <a:cubicBezTo>
                      <a:pt x="303367" y="401066"/>
                      <a:pt x="287600" y="355230"/>
                      <a:pt x="287600" y="355230"/>
                    </a:cubicBezTo>
                    <a:cubicBezTo>
                      <a:pt x="287600" y="355230"/>
                      <a:pt x="410458" y="306533"/>
                      <a:pt x="401597" y="177048"/>
                    </a:cubicBezTo>
                    <a:cubicBezTo>
                      <a:pt x="392737" y="47562"/>
                      <a:pt x="242252" y="-45366"/>
                      <a:pt x="108371" y="23214"/>
                    </a:cubicBezTo>
                    <a:cubicBezTo>
                      <a:pt x="-25510" y="91793"/>
                      <a:pt x="-21813" y="252395"/>
                      <a:pt x="46419" y="322719"/>
                    </a:cubicBezTo>
                    <a:cubicBezTo>
                      <a:pt x="120580" y="399043"/>
                      <a:pt x="240089" y="377346"/>
                      <a:pt x="240089" y="377346"/>
                    </a:cubicBezTo>
                    <a:cubicBezTo>
                      <a:pt x="240089" y="377346"/>
                      <a:pt x="288786" y="409438"/>
                      <a:pt x="296530" y="40504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41" name="Google Shape;641;p23"/>
              <p:cNvSpPr/>
              <p:nvPr/>
            </p:nvSpPr>
            <p:spPr>
              <a:xfrm>
                <a:off x="3831580" y="4098280"/>
                <a:ext cx="48007" cy="43105"/>
              </a:xfrm>
              <a:custGeom>
                <a:avLst/>
                <a:gdLst/>
                <a:ahLst/>
                <a:cxnLst/>
                <a:rect l="l" t="t" r="r" b="b"/>
                <a:pathLst>
                  <a:path w="64010" h="57473" extrusionOk="0">
                    <a:moveTo>
                      <a:pt x="30175" y="21468"/>
                    </a:moveTo>
                    <a:cubicBezTo>
                      <a:pt x="30175" y="21468"/>
                      <a:pt x="17966" y="-3438"/>
                      <a:pt x="3595" y="8771"/>
                    </a:cubicBezTo>
                    <a:cubicBezTo>
                      <a:pt x="-10777" y="20910"/>
                      <a:pt x="21734" y="58026"/>
                      <a:pt x="34571" y="57467"/>
                    </a:cubicBezTo>
                    <a:cubicBezTo>
                      <a:pt x="46780" y="56909"/>
                      <a:pt x="74965" y="13724"/>
                      <a:pt x="59477" y="2701"/>
                    </a:cubicBezTo>
                    <a:cubicBezTo>
                      <a:pt x="42943" y="-9089"/>
                      <a:pt x="30175" y="21538"/>
                      <a:pt x="30175" y="2153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42" name="Google Shape;642;p23"/>
              <p:cNvSpPr/>
              <p:nvPr/>
            </p:nvSpPr>
            <p:spPr>
              <a:xfrm>
                <a:off x="3945491" y="4097024"/>
                <a:ext cx="47636" cy="41221"/>
              </a:xfrm>
              <a:custGeom>
                <a:avLst/>
                <a:gdLst/>
                <a:ahLst/>
                <a:cxnLst/>
                <a:rect l="l" t="t" r="r" b="b"/>
                <a:pathLst>
                  <a:path w="63514" h="54962" extrusionOk="0">
                    <a:moveTo>
                      <a:pt x="30176" y="18957"/>
                    </a:moveTo>
                    <a:cubicBezTo>
                      <a:pt x="30176" y="18957"/>
                      <a:pt x="17966" y="-5949"/>
                      <a:pt x="3595" y="6260"/>
                    </a:cubicBezTo>
                    <a:cubicBezTo>
                      <a:pt x="-10778" y="18399"/>
                      <a:pt x="21734" y="55515"/>
                      <a:pt x="34570" y="54956"/>
                    </a:cubicBezTo>
                    <a:cubicBezTo>
                      <a:pt x="46779" y="54398"/>
                      <a:pt x="74407" y="14004"/>
                      <a:pt x="58919" y="2911"/>
                    </a:cubicBezTo>
                    <a:cubicBezTo>
                      <a:pt x="42385" y="-8880"/>
                      <a:pt x="30176" y="18957"/>
                      <a:pt x="30176" y="1895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43" name="Google Shape;643;p23"/>
              <p:cNvSpPr/>
              <p:nvPr/>
            </p:nvSpPr>
            <p:spPr>
              <a:xfrm>
                <a:off x="3878621" y="4131638"/>
                <a:ext cx="64068" cy="30882"/>
              </a:xfrm>
              <a:custGeom>
                <a:avLst/>
                <a:gdLst/>
                <a:ahLst/>
                <a:cxnLst/>
                <a:rect l="l" t="t" r="r" b="b"/>
                <a:pathLst>
                  <a:path w="85424" h="41176" extrusionOk="0">
                    <a:moveTo>
                      <a:pt x="7431" y="3432"/>
                    </a:moveTo>
                    <a:cubicBezTo>
                      <a:pt x="7431" y="3432"/>
                      <a:pt x="8129" y="4619"/>
                      <a:pt x="9664" y="6921"/>
                    </a:cubicBezTo>
                    <a:cubicBezTo>
                      <a:pt x="11129" y="9153"/>
                      <a:pt x="13501" y="12153"/>
                      <a:pt x="16570" y="15363"/>
                    </a:cubicBezTo>
                    <a:cubicBezTo>
                      <a:pt x="19710" y="18502"/>
                      <a:pt x="23617" y="21711"/>
                      <a:pt x="28222" y="23944"/>
                    </a:cubicBezTo>
                    <a:cubicBezTo>
                      <a:pt x="32826" y="26176"/>
                      <a:pt x="38128" y="27502"/>
                      <a:pt x="43709" y="27502"/>
                    </a:cubicBezTo>
                    <a:lnTo>
                      <a:pt x="44756" y="27502"/>
                    </a:lnTo>
                    <a:cubicBezTo>
                      <a:pt x="44756" y="27502"/>
                      <a:pt x="45244" y="27502"/>
                      <a:pt x="45244" y="27502"/>
                    </a:cubicBezTo>
                    <a:lnTo>
                      <a:pt x="45523" y="27502"/>
                    </a:lnTo>
                    <a:cubicBezTo>
                      <a:pt x="45523" y="27502"/>
                      <a:pt x="45663" y="27502"/>
                      <a:pt x="45663" y="27502"/>
                    </a:cubicBezTo>
                    <a:lnTo>
                      <a:pt x="45663" y="27502"/>
                    </a:lnTo>
                    <a:cubicBezTo>
                      <a:pt x="45663" y="27502"/>
                      <a:pt x="44756" y="27572"/>
                      <a:pt x="45244" y="27502"/>
                    </a:cubicBezTo>
                    <a:lnTo>
                      <a:pt x="45244" y="27502"/>
                    </a:lnTo>
                    <a:cubicBezTo>
                      <a:pt x="45244" y="27502"/>
                      <a:pt x="47686" y="27223"/>
                      <a:pt x="47686" y="27223"/>
                    </a:cubicBezTo>
                    <a:cubicBezTo>
                      <a:pt x="48453" y="27153"/>
                      <a:pt x="49360" y="27083"/>
                      <a:pt x="50058" y="26944"/>
                    </a:cubicBezTo>
                    <a:lnTo>
                      <a:pt x="51663" y="26525"/>
                    </a:lnTo>
                    <a:cubicBezTo>
                      <a:pt x="53826" y="26106"/>
                      <a:pt x="56477" y="25060"/>
                      <a:pt x="58570" y="23874"/>
                    </a:cubicBezTo>
                    <a:cubicBezTo>
                      <a:pt x="60802" y="22618"/>
                      <a:pt x="62825" y="21223"/>
                      <a:pt x="64709" y="19688"/>
                    </a:cubicBezTo>
                    <a:cubicBezTo>
                      <a:pt x="66523" y="18014"/>
                      <a:pt x="68267" y="16409"/>
                      <a:pt x="69662" y="14735"/>
                    </a:cubicBezTo>
                    <a:cubicBezTo>
                      <a:pt x="72593" y="11386"/>
                      <a:pt x="74825" y="8177"/>
                      <a:pt x="76220" y="5875"/>
                    </a:cubicBezTo>
                    <a:cubicBezTo>
                      <a:pt x="77546" y="3642"/>
                      <a:pt x="78314" y="2316"/>
                      <a:pt x="78314" y="2316"/>
                    </a:cubicBezTo>
                    <a:lnTo>
                      <a:pt x="78592" y="1898"/>
                    </a:lnTo>
                    <a:cubicBezTo>
                      <a:pt x="79639" y="154"/>
                      <a:pt x="81871" y="-405"/>
                      <a:pt x="83615" y="572"/>
                    </a:cubicBezTo>
                    <a:cubicBezTo>
                      <a:pt x="85011" y="1409"/>
                      <a:pt x="85639" y="3014"/>
                      <a:pt x="85360" y="4479"/>
                    </a:cubicBezTo>
                    <a:cubicBezTo>
                      <a:pt x="85360" y="4479"/>
                      <a:pt x="85290" y="4968"/>
                      <a:pt x="85081" y="5805"/>
                    </a:cubicBezTo>
                    <a:cubicBezTo>
                      <a:pt x="84872" y="6642"/>
                      <a:pt x="84662" y="7828"/>
                      <a:pt x="84104" y="9293"/>
                    </a:cubicBezTo>
                    <a:cubicBezTo>
                      <a:pt x="83058" y="12223"/>
                      <a:pt x="81592" y="16479"/>
                      <a:pt x="78662" y="21153"/>
                    </a:cubicBezTo>
                    <a:cubicBezTo>
                      <a:pt x="77197" y="23455"/>
                      <a:pt x="75453" y="25897"/>
                      <a:pt x="73290" y="28339"/>
                    </a:cubicBezTo>
                    <a:cubicBezTo>
                      <a:pt x="71058" y="30641"/>
                      <a:pt x="68476" y="33083"/>
                      <a:pt x="65407" y="35037"/>
                    </a:cubicBezTo>
                    <a:cubicBezTo>
                      <a:pt x="62198" y="36990"/>
                      <a:pt x="59058" y="38734"/>
                      <a:pt x="54802" y="39781"/>
                    </a:cubicBezTo>
                    <a:lnTo>
                      <a:pt x="51663" y="40548"/>
                    </a:lnTo>
                    <a:cubicBezTo>
                      <a:pt x="50756" y="40688"/>
                      <a:pt x="49989" y="40758"/>
                      <a:pt x="49151" y="40897"/>
                    </a:cubicBezTo>
                    <a:lnTo>
                      <a:pt x="46709" y="41176"/>
                    </a:lnTo>
                    <a:lnTo>
                      <a:pt x="46082" y="41176"/>
                    </a:lnTo>
                    <a:cubicBezTo>
                      <a:pt x="46082" y="41176"/>
                      <a:pt x="45872" y="41176"/>
                      <a:pt x="45872" y="41176"/>
                    </a:cubicBezTo>
                    <a:lnTo>
                      <a:pt x="44825" y="41176"/>
                    </a:lnTo>
                    <a:cubicBezTo>
                      <a:pt x="44825" y="41176"/>
                      <a:pt x="43361" y="41176"/>
                      <a:pt x="43361" y="41176"/>
                    </a:cubicBezTo>
                    <a:cubicBezTo>
                      <a:pt x="39524" y="41176"/>
                      <a:pt x="35686" y="40618"/>
                      <a:pt x="31989" y="39641"/>
                    </a:cubicBezTo>
                    <a:cubicBezTo>
                      <a:pt x="28291" y="38664"/>
                      <a:pt x="24803" y="37130"/>
                      <a:pt x="21664" y="35316"/>
                    </a:cubicBezTo>
                    <a:cubicBezTo>
                      <a:pt x="15384" y="31618"/>
                      <a:pt x="10780" y="26665"/>
                      <a:pt x="7710" y="22130"/>
                    </a:cubicBezTo>
                    <a:cubicBezTo>
                      <a:pt x="4501" y="17595"/>
                      <a:pt x="2896" y="13340"/>
                      <a:pt x="1710" y="10479"/>
                    </a:cubicBezTo>
                    <a:cubicBezTo>
                      <a:pt x="1152" y="9014"/>
                      <a:pt x="873" y="7828"/>
                      <a:pt x="664" y="6921"/>
                    </a:cubicBezTo>
                    <a:cubicBezTo>
                      <a:pt x="454" y="6084"/>
                      <a:pt x="385" y="5595"/>
                      <a:pt x="385" y="5595"/>
                    </a:cubicBezTo>
                    <a:lnTo>
                      <a:pt x="106" y="4479"/>
                    </a:lnTo>
                    <a:cubicBezTo>
                      <a:pt x="-383" y="2525"/>
                      <a:pt x="873" y="572"/>
                      <a:pt x="2827" y="84"/>
                    </a:cubicBezTo>
                    <a:cubicBezTo>
                      <a:pt x="4780" y="-335"/>
                      <a:pt x="6734" y="851"/>
                      <a:pt x="7222" y="2805"/>
                    </a:cubicBezTo>
                    <a:cubicBezTo>
                      <a:pt x="7222" y="2875"/>
                      <a:pt x="7222" y="3014"/>
                      <a:pt x="7222" y="308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644" name="Google Shape;644;p23"/>
            <p:cNvGrpSpPr/>
            <p:nvPr/>
          </p:nvGrpSpPr>
          <p:grpSpPr>
            <a:xfrm>
              <a:off x="4684945" y="1598071"/>
              <a:ext cx="889967" cy="897528"/>
              <a:chOff x="3766707" y="3992375"/>
              <a:chExt cx="301540" cy="304092"/>
            </a:xfrm>
          </p:grpSpPr>
          <p:sp>
            <p:nvSpPr>
              <p:cNvPr id="645" name="Google Shape;645;p23"/>
              <p:cNvSpPr/>
              <p:nvPr/>
            </p:nvSpPr>
            <p:spPr>
              <a:xfrm>
                <a:off x="3766707" y="3992375"/>
                <a:ext cx="301540" cy="304092"/>
              </a:xfrm>
              <a:custGeom>
                <a:avLst/>
                <a:gdLst/>
                <a:ahLst/>
                <a:cxnLst/>
                <a:rect l="l" t="t" r="r" b="b"/>
                <a:pathLst>
                  <a:path w="402054" h="405456" extrusionOk="0">
                    <a:moveTo>
                      <a:pt x="296460" y="405043"/>
                    </a:moveTo>
                    <a:cubicBezTo>
                      <a:pt x="303367" y="401066"/>
                      <a:pt x="287600" y="355230"/>
                      <a:pt x="287600" y="355230"/>
                    </a:cubicBezTo>
                    <a:cubicBezTo>
                      <a:pt x="287600" y="355230"/>
                      <a:pt x="410458" y="306533"/>
                      <a:pt x="401597" y="177048"/>
                    </a:cubicBezTo>
                    <a:cubicBezTo>
                      <a:pt x="392737" y="47562"/>
                      <a:pt x="242252" y="-45366"/>
                      <a:pt x="108371" y="23214"/>
                    </a:cubicBezTo>
                    <a:cubicBezTo>
                      <a:pt x="-25510" y="91793"/>
                      <a:pt x="-21813" y="252395"/>
                      <a:pt x="46419" y="322719"/>
                    </a:cubicBezTo>
                    <a:cubicBezTo>
                      <a:pt x="120580" y="399043"/>
                      <a:pt x="240089" y="377346"/>
                      <a:pt x="240089" y="377346"/>
                    </a:cubicBezTo>
                    <a:cubicBezTo>
                      <a:pt x="240089" y="377346"/>
                      <a:pt x="288786" y="409438"/>
                      <a:pt x="296530" y="40504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46" name="Google Shape;646;p23"/>
              <p:cNvSpPr/>
              <p:nvPr/>
            </p:nvSpPr>
            <p:spPr>
              <a:xfrm>
                <a:off x="3831580" y="4098280"/>
                <a:ext cx="48007" cy="43105"/>
              </a:xfrm>
              <a:custGeom>
                <a:avLst/>
                <a:gdLst/>
                <a:ahLst/>
                <a:cxnLst/>
                <a:rect l="l" t="t" r="r" b="b"/>
                <a:pathLst>
                  <a:path w="64010" h="57473" extrusionOk="0">
                    <a:moveTo>
                      <a:pt x="30175" y="21468"/>
                    </a:moveTo>
                    <a:cubicBezTo>
                      <a:pt x="30175" y="21468"/>
                      <a:pt x="17966" y="-3438"/>
                      <a:pt x="3595" y="8771"/>
                    </a:cubicBezTo>
                    <a:cubicBezTo>
                      <a:pt x="-10777" y="20910"/>
                      <a:pt x="21734" y="58026"/>
                      <a:pt x="34571" y="57467"/>
                    </a:cubicBezTo>
                    <a:cubicBezTo>
                      <a:pt x="46780" y="56909"/>
                      <a:pt x="74965" y="13724"/>
                      <a:pt x="59477" y="2701"/>
                    </a:cubicBezTo>
                    <a:cubicBezTo>
                      <a:pt x="42943" y="-9089"/>
                      <a:pt x="30175" y="21538"/>
                      <a:pt x="30175" y="2153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47" name="Google Shape;647;p23"/>
              <p:cNvSpPr/>
              <p:nvPr/>
            </p:nvSpPr>
            <p:spPr>
              <a:xfrm>
                <a:off x="3945491" y="4097024"/>
                <a:ext cx="47636" cy="41221"/>
              </a:xfrm>
              <a:custGeom>
                <a:avLst/>
                <a:gdLst/>
                <a:ahLst/>
                <a:cxnLst/>
                <a:rect l="l" t="t" r="r" b="b"/>
                <a:pathLst>
                  <a:path w="63514" h="54962" extrusionOk="0">
                    <a:moveTo>
                      <a:pt x="30176" y="18957"/>
                    </a:moveTo>
                    <a:cubicBezTo>
                      <a:pt x="30176" y="18957"/>
                      <a:pt x="17966" y="-5949"/>
                      <a:pt x="3595" y="6260"/>
                    </a:cubicBezTo>
                    <a:cubicBezTo>
                      <a:pt x="-10778" y="18399"/>
                      <a:pt x="21734" y="55515"/>
                      <a:pt x="34570" y="54956"/>
                    </a:cubicBezTo>
                    <a:cubicBezTo>
                      <a:pt x="46779" y="54398"/>
                      <a:pt x="74407" y="14004"/>
                      <a:pt x="58919" y="2911"/>
                    </a:cubicBezTo>
                    <a:cubicBezTo>
                      <a:pt x="42385" y="-8880"/>
                      <a:pt x="30176" y="18957"/>
                      <a:pt x="30176" y="1895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48" name="Google Shape;648;p23"/>
              <p:cNvSpPr/>
              <p:nvPr/>
            </p:nvSpPr>
            <p:spPr>
              <a:xfrm>
                <a:off x="3878621" y="4131638"/>
                <a:ext cx="64068" cy="30882"/>
              </a:xfrm>
              <a:custGeom>
                <a:avLst/>
                <a:gdLst/>
                <a:ahLst/>
                <a:cxnLst/>
                <a:rect l="l" t="t" r="r" b="b"/>
                <a:pathLst>
                  <a:path w="85424" h="41176" extrusionOk="0">
                    <a:moveTo>
                      <a:pt x="7431" y="3432"/>
                    </a:moveTo>
                    <a:cubicBezTo>
                      <a:pt x="7431" y="3432"/>
                      <a:pt x="8129" y="4619"/>
                      <a:pt x="9664" y="6921"/>
                    </a:cubicBezTo>
                    <a:cubicBezTo>
                      <a:pt x="11129" y="9153"/>
                      <a:pt x="13501" y="12153"/>
                      <a:pt x="16570" y="15363"/>
                    </a:cubicBezTo>
                    <a:cubicBezTo>
                      <a:pt x="19710" y="18502"/>
                      <a:pt x="23617" y="21711"/>
                      <a:pt x="28222" y="23944"/>
                    </a:cubicBezTo>
                    <a:cubicBezTo>
                      <a:pt x="32826" y="26176"/>
                      <a:pt x="38128" y="27502"/>
                      <a:pt x="43709" y="27502"/>
                    </a:cubicBezTo>
                    <a:lnTo>
                      <a:pt x="44756" y="27502"/>
                    </a:lnTo>
                    <a:cubicBezTo>
                      <a:pt x="44756" y="27502"/>
                      <a:pt x="45244" y="27502"/>
                      <a:pt x="45244" y="27502"/>
                    </a:cubicBezTo>
                    <a:lnTo>
                      <a:pt x="45523" y="27502"/>
                    </a:lnTo>
                    <a:cubicBezTo>
                      <a:pt x="45523" y="27502"/>
                      <a:pt x="45663" y="27502"/>
                      <a:pt x="45663" y="27502"/>
                    </a:cubicBezTo>
                    <a:lnTo>
                      <a:pt x="45663" y="27502"/>
                    </a:lnTo>
                    <a:cubicBezTo>
                      <a:pt x="45663" y="27502"/>
                      <a:pt x="44756" y="27572"/>
                      <a:pt x="45244" y="27502"/>
                    </a:cubicBezTo>
                    <a:lnTo>
                      <a:pt x="45244" y="27502"/>
                    </a:lnTo>
                    <a:cubicBezTo>
                      <a:pt x="45244" y="27502"/>
                      <a:pt x="47686" y="27223"/>
                      <a:pt x="47686" y="27223"/>
                    </a:cubicBezTo>
                    <a:cubicBezTo>
                      <a:pt x="48453" y="27153"/>
                      <a:pt x="49360" y="27083"/>
                      <a:pt x="50058" y="26944"/>
                    </a:cubicBezTo>
                    <a:lnTo>
                      <a:pt x="51663" y="26525"/>
                    </a:lnTo>
                    <a:cubicBezTo>
                      <a:pt x="53826" y="26106"/>
                      <a:pt x="56477" y="25060"/>
                      <a:pt x="58570" y="23874"/>
                    </a:cubicBezTo>
                    <a:cubicBezTo>
                      <a:pt x="60802" y="22618"/>
                      <a:pt x="62825" y="21223"/>
                      <a:pt x="64709" y="19688"/>
                    </a:cubicBezTo>
                    <a:cubicBezTo>
                      <a:pt x="66523" y="18014"/>
                      <a:pt x="68267" y="16409"/>
                      <a:pt x="69662" y="14735"/>
                    </a:cubicBezTo>
                    <a:cubicBezTo>
                      <a:pt x="72593" y="11386"/>
                      <a:pt x="74825" y="8177"/>
                      <a:pt x="76220" y="5875"/>
                    </a:cubicBezTo>
                    <a:cubicBezTo>
                      <a:pt x="77546" y="3642"/>
                      <a:pt x="78314" y="2316"/>
                      <a:pt x="78314" y="2316"/>
                    </a:cubicBezTo>
                    <a:lnTo>
                      <a:pt x="78592" y="1898"/>
                    </a:lnTo>
                    <a:cubicBezTo>
                      <a:pt x="79639" y="154"/>
                      <a:pt x="81871" y="-405"/>
                      <a:pt x="83615" y="572"/>
                    </a:cubicBezTo>
                    <a:cubicBezTo>
                      <a:pt x="85011" y="1409"/>
                      <a:pt x="85639" y="3014"/>
                      <a:pt x="85360" y="4479"/>
                    </a:cubicBezTo>
                    <a:cubicBezTo>
                      <a:pt x="85360" y="4479"/>
                      <a:pt x="85290" y="4968"/>
                      <a:pt x="85081" y="5805"/>
                    </a:cubicBezTo>
                    <a:cubicBezTo>
                      <a:pt x="84872" y="6642"/>
                      <a:pt x="84662" y="7828"/>
                      <a:pt x="84104" y="9293"/>
                    </a:cubicBezTo>
                    <a:cubicBezTo>
                      <a:pt x="83058" y="12223"/>
                      <a:pt x="81592" y="16479"/>
                      <a:pt x="78662" y="21153"/>
                    </a:cubicBezTo>
                    <a:cubicBezTo>
                      <a:pt x="77197" y="23455"/>
                      <a:pt x="75453" y="25897"/>
                      <a:pt x="73290" y="28339"/>
                    </a:cubicBezTo>
                    <a:cubicBezTo>
                      <a:pt x="71058" y="30641"/>
                      <a:pt x="68476" y="33083"/>
                      <a:pt x="65407" y="35037"/>
                    </a:cubicBezTo>
                    <a:cubicBezTo>
                      <a:pt x="62198" y="36990"/>
                      <a:pt x="59058" y="38734"/>
                      <a:pt x="54802" y="39781"/>
                    </a:cubicBezTo>
                    <a:lnTo>
                      <a:pt x="51663" y="40548"/>
                    </a:lnTo>
                    <a:cubicBezTo>
                      <a:pt x="50756" y="40688"/>
                      <a:pt x="49989" y="40758"/>
                      <a:pt x="49151" y="40897"/>
                    </a:cubicBezTo>
                    <a:lnTo>
                      <a:pt x="46709" y="41176"/>
                    </a:lnTo>
                    <a:lnTo>
                      <a:pt x="46082" y="41176"/>
                    </a:lnTo>
                    <a:cubicBezTo>
                      <a:pt x="46082" y="41176"/>
                      <a:pt x="45872" y="41176"/>
                      <a:pt x="45872" y="41176"/>
                    </a:cubicBezTo>
                    <a:lnTo>
                      <a:pt x="44825" y="41176"/>
                    </a:lnTo>
                    <a:cubicBezTo>
                      <a:pt x="44825" y="41176"/>
                      <a:pt x="43361" y="41176"/>
                      <a:pt x="43361" y="41176"/>
                    </a:cubicBezTo>
                    <a:cubicBezTo>
                      <a:pt x="39524" y="41176"/>
                      <a:pt x="35686" y="40618"/>
                      <a:pt x="31989" y="39641"/>
                    </a:cubicBezTo>
                    <a:cubicBezTo>
                      <a:pt x="28291" y="38664"/>
                      <a:pt x="24803" y="37130"/>
                      <a:pt x="21664" y="35316"/>
                    </a:cubicBezTo>
                    <a:cubicBezTo>
                      <a:pt x="15384" y="31618"/>
                      <a:pt x="10780" y="26665"/>
                      <a:pt x="7710" y="22130"/>
                    </a:cubicBezTo>
                    <a:cubicBezTo>
                      <a:pt x="4501" y="17595"/>
                      <a:pt x="2896" y="13340"/>
                      <a:pt x="1710" y="10479"/>
                    </a:cubicBezTo>
                    <a:cubicBezTo>
                      <a:pt x="1152" y="9014"/>
                      <a:pt x="873" y="7828"/>
                      <a:pt x="664" y="6921"/>
                    </a:cubicBezTo>
                    <a:cubicBezTo>
                      <a:pt x="454" y="6084"/>
                      <a:pt x="385" y="5595"/>
                      <a:pt x="385" y="5595"/>
                    </a:cubicBezTo>
                    <a:lnTo>
                      <a:pt x="106" y="4479"/>
                    </a:lnTo>
                    <a:cubicBezTo>
                      <a:pt x="-383" y="2525"/>
                      <a:pt x="873" y="572"/>
                      <a:pt x="2827" y="84"/>
                    </a:cubicBezTo>
                    <a:cubicBezTo>
                      <a:pt x="4780" y="-335"/>
                      <a:pt x="6734" y="851"/>
                      <a:pt x="7222" y="2805"/>
                    </a:cubicBezTo>
                    <a:cubicBezTo>
                      <a:pt x="7222" y="2875"/>
                      <a:pt x="7222" y="3014"/>
                      <a:pt x="7222" y="308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649" name="Google Shape;649;p23"/>
          <p:cNvGrpSpPr/>
          <p:nvPr/>
        </p:nvGrpSpPr>
        <p:grpSpPr>
          <a:xfrm>
            <a:off x="5678281" y="2256569"/>
            <a:ext cx="1525006" cy="2237541"/>
            <a:chOff x="5424871" y="2257362"/>
            <a:chExt cx="1525006" cy="2237541"/>
          </a:xfrm>
        </p:grpSpPr>
        <p:grpSp>
          <p:nvGrpSpPr>
            <p:cNvPr id="650" name="Google Shape;650;p23"/>
            <p:cNvGrpSpPr/>
            <p:nvPr/>
          </p:nvGrpSpPr>
          <p:grpSpPr>
            <a:xfrm rot="-227353">
              <a:off x="5494423" y="2300772"/>
              <a:ext cx="1384885" cy="2150721"/>
              <a:chOff x="4253297" y="4441126"/>
              <a:chExt cx="453752" cy="704676"/>
            </a:xfrm>
          </p:grpSpPr>
          <p:sp>
            <p:nvSpPr>
              <p:cNvPr id="651" name="Google Shape;651;p23"/>
              <p:cNvSpPr/>
              <p:nvPr/>
            </p:nvSpPr>
            <p:spPr>
              <a:xfrm>
                <a:off x="4600729" y="4441126"/>
                <a:ext cx="15843" cy="44241"/>
              </a:xfrm>
              <a:custGeom>
                <a:avLst/>
                <a:gdLst/>
                <a:ahLst/>
                <a:cxnLst/>
                <a:rect l="l" t="t" r="r" b="b"/>
                <a:pathLst>
                  <a:path w="21124" h="58988" extrusionOk="0">
                    <a:moveTo>
                      <a:pt x="10391" y="58981"/>
                    </a:moveTo>
                    <a:cubicBezTo>
                      <a:pt x="21763" y="59749"/>
                      <a:pt x="26158" y="936"/>
                      <a:pt x="13251" y="29"/>
                    </a:cubicBezTo>
                    <a:cubicBezTo>
                      <a:pt x="-8795" y="-1506"/>
                      <a:pt x="1321" y="58353"/>
                      <a:pt x="10391" y="589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2" name="Google Shape;652;p23"/>
              <p:cNvSpPr/>
              <p:nvPr/>
            </p:nvSpPr>
            <p:spPr>
              <a:xfrm>
                <a:off x="4618165" y="4466193"/>
                <a:ext cx="37060" cy="23668"/>
              </a:xfrm>
              <a:custGeom>
                <a:avLst/>
                <a:gdLst/>
                <a:ahLst/>
                <a:cxnLst/>
                <a:rect l="l" t="t" r="r" b="b"/>
                <a:pathLst>
                  <a:path w="49413" h="31557" extrusionOk="0">
                    <a:moveTo>
                      <a:pt x="49025" y="4280"/>
                    </a:moveTo>
                    <a:cubicBezTo>
                      <a:pt x="44839" y="-11976"/>
                      <a:pt x="2073" y="22838"/>
                      <a:pt x="50" y="29535"/>
                    </a:cubicBezTo>
                    <a:cubicBezTo>
                      <a:pt x="-1904" y="36233"/>
                      <a:pt x="54607" y="25907"/>
                      <a:pt x="49025" y="428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3" name="Google Shape;653;p23"/>
              <p:cNvSpPr/>
              <p:nvPr/>
            </p:nvSpPr>
            <p:spPr>
              <a:xfrm>
                <a:off x="4336587" y="4540617"/>
                <a:ext cx="330478" cy="359826"/>
              </a:xfrm>
              <a:custGeom>
                <a:avLst/>
                <a:gdLst/>
                <a:ahLst/>
                <a:cxnLst/>
                <a:rect l="l" t="t" r="r" b="b"/>
                <a:pathLst>
                  <a:path w="440638" h="479768" extrusionOk="0">
                    <a:moveTo>
                      <a:pt x="427742" y="213135"/>
                    </a:moveTo>
                    <a:cubicBezTo>
                      <a:pt x="402138" y="181042"/>
                      <a:pt x="370254" y="221786"/>
                      <a:pt x="370254" y="221786"/>
                    </a:cubicBezTo>
                    <a:cubicBezTo>
                      <a:pt x="370254" y="221786"/>
                      <a:pt x="318558" y="132136"/>
                      <a:pt x="313535" y="976"/>
                    </a:cubicBezTo>
                    <a:lnTo>
                      <a:pt x="312837" y="0"/>
                    </a:lnTo>
                    <a:cubicBezTo>
                      <a:pt x="296582" y="10953"/>
                      <a:pt x="272094" y="21488"/>
                      <a:pt x="236443" y="23581"/>
                    </a:cubicBezTo>
                    <a:cubicBezTo>
                      <a:pt x="164026" y="27906"/>
                      <a:pt x="111352" y="36139"/>
                      <a:pt x="67749" y="62231"/>
                    </a:cubicBezTo>
                    <a:cubicBezTo>
                      <a:pt x="51145" y="72208"/>
                      <a:pt x="37610" y="83789"/>
                      <a:pt x="26657" y="95998"/>
                    </a:cubicBezTo>
                    <a:cubicBezTo>
                      <a:pt x="12564" y="144276"/>
                      <a:pt x="13052" y="215298"/>
                      <a:pt x="13052" y="215298"/>
                    </a:cubicBezTo>
                    <a:cubicBezTo>
                      <a:pt x="13052" y="215298"/>
                      <a:pt x="-14714" y="268878"/>
                      <a:pt x="10750" y="311226"/>
                    </a:cubicBezTo>
                    <a:cubicBezTo>
                      <a:pt x="32308" y="347086"/>
                      <a:pt x="79609" y="388108"/>
                      <a:pt x="152793" y="399061"/>
                    </a:cubicBezTo>
                    <a:lnTo>
                      <a:pt x="152375" y="401992"/>
                    </a:lnTo>
                    <a:lnTo>
                      <a:pt x="143864" y="462549"/>
                    </a:lnTo>
                    <a:cubicBezTo>
                      <a:pt x="153212" y="469595"/>
                      <a:pt x="170863" y="478944"/>
                      <a:pt x="199328" y="479711"/>
                    </a:cubicBezTo>
                    <a:cubicBezTo>
                      <a:pt x="227792" y="480548"/>
                      <a:pt x="245233" y="472176"/>
                      <a:pt x="254373" y="465688"/>
                    </a:cubicBezTo>
                    <a:lnTo>
                      <a:pt x="243141" y="394945"/>
                    </a:lnTo>
                    <a:cubicBezTo>
                      <a:pt x="315069" y="375271"/>
                      <a:pt x="363417" y="320296"/>
                      <a:pt x="363417" y="320296"/>
                    </a:cubicBezTo>
                    <a:cubicBezTo>
                      <a:pt x="363417" y="320296"/>
                      <a:pt x="372696" y="325319"/>
                      <a:pt x="387486" y="323505"/>
                    </a:cubicBezTo>
                    <a:cubicBezTo>
                      <a:pt x="426416" y="318621"/>
                      <a:pt x="459904" y="253460"/>
                      <a:pt x="427742" y="2131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4" name="Google Shape;654;p23"/>
              <p:cNvSpPr/>
              <p:nvPr/>
            </p:nvSpPr>
            <p:spPr>
              <a:xfrm>
                <a:off x="4258575" y="4886061"/>
                <a:ext cx="425346" cy="259741"/>
              </a:xfrm>
              <a:custGeom>
                <a:avLst/>
                <a:gdLst/>
                <a:ahLst/>
                <a:cxnLst/>
                <a:rect l="l" t="t" r="r" b="b"/>
                <a:pathLst>
                  <a:path w="567128" h="346321" extrusionOk="0">
                    <a:moveTo>
                      <a:pt x="492200" y="22258"/>
                    </a:moveTo>
                    <a:lnTo>
                      <a:pt x="492200" y="22258"/>
                    </a:lnTo>
                    <a:cubicBezTo>
                      <a:pt x="554152" y="67885"/>
                      <a:pt x="567128" y="321275"/>
                      <a:pt x="567128" y="321275"/>
                    </a:cubicBezTo>
                    <a:cubicBezTo>
                      <a:pt x="567128" y="321275"/>
                      <a:pt x="441549" y="346112"/>
                      <a:pt x="293087" y="346321"/>
                    </a:cubicBezTo>
                    <a:cubicBezTo>
                      <a:pt x="157671" y="346530"/>
                      <a:pt x="0" y="305368"/>
                      <a:pt x="0" y="305368"/>
                    </a:cubicBezTo>
                    <a:cubicBezTo>
                      <a:pt x="0" y="305368"/>
                      <a:pt x="29232" y="100954"/>
                      <a:pt x="102835" y="26653"/>
                    </a:cubicBezTo>
                    <a:cubicBezTo>
                      <a:pt x="143858" y="-14788"/>
                      <a:pt x="247530" y="4468"/>
                      <a:pt x="247530" y="4468"/>
                    </a:cubicBezTo>
                    <a:lnTo>
                      <a:pt x="247879" y="1956"/>
                    </a:lnTo>
                    <a:cubicBezTo>
                      <a:pt x="257227" y="9002"/>
                      <a:pt x="274878" y="18351"/>
                      <a:pt x="303343" y="19118"/>
                    </a:cubicBezTo>
                    <a:cubicBezTo>
                      <a:pt x="331807" y="19955"/>
                      <a:pt x="349249" y="11584"/>
                      <a:pt x="358388" y="5096"/>
                    </a:cubicBezTo>
                    <a:lnTo>
                      <a:pt x="358807" y="7607"/>
                    </a:lnTo>
                    <a:cubicBezTo>
                      <a:pt x="358807" y="7607"/>
                      <a:pt x="443572" y="-13253"/>
                      <a:pt x="492130" y="222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5" name="Google Shape;655;p23"/>
              <p:cNvSpPr/>
              <p:nvPr/>
            </p:nvSpPr>
            <p:spPr>
              <a:xfrm>
                <a:off x="4253297" y="4451083"/>
                <a:ext cx="453752" cy="454967"/>
              </a:xfrm>
              <a:custGeom>
                <a:avLst/>
                <a:gdLst/>
                <a:ahLst/>
                <a:cxnLst/>
                <a:rect l="l" t="t" r="r" b="b"/>
                <a:pathLst>
                  <a:path w="605003" h="606623" extrusionOk="0">
                    <a:moveTo>
                      <a:pt x="423961" y="119378"/>
                    </a:moveTo>
                    <a:cubicBezTo>
                      <a:pt x="407705" y="130331"/>
                      <a:pt x="383217" y="140866"/>
                      <a:pt x="347567" y="142959"/>
                    </a:cubicBezTo>
                    <a:cubicBezTo>
                      <a:pt x="275150" y="147285"/>
                      <a:pt x="222476" y="155517"/>
                      <a:pt x="178872" y="181609"/>
                    </a:cubicBezTo>
                    <a:cubicBezTo>
                      <a:pt x="162268" y="191586"/>
                      <a:pt x="148733" y="203167"/>
                      <a:pt x="137781" y="215376"/>
                    </a:cubicBezTo>
                    <a:cubicBezTo>
                      <a:pt x="123688" y="263654"/>
                      <a:pt x="124176" y="334676"/>
                      <a:pt x="124176" y="334676"/>
                    </a:cubicBezTo>
                    <a:cubicBezTo>
                      <a:pt x="124176" y="334676"/>
                      <a:pt x="96409" y="388256"/>
                      <a:pt x="121874" y="430604"/>
                    </a:cubicBezTo>
                    <a:cubicBezTo>
                      <a:pt x="143432" y="466464"/>
                      <a:pt x="190733" y="507486"/>
                      <a:pt x="263917" y="518440"/>
                    </a:cubicBezTo>
                    <a:lnTo>
                      <a:pt x="263499" y="521370"/>
                    </a:lnTo>
                    <a:lnTo>
                      <a:pt x="254987" y="581927"/>
                    </a:lnTo>
                    <a:lnTo>
                      <a:pt x="254639" y="584438"/>
                    </a:lnTo>
                    <a:cubicBezTo>
                      <a:pt x="254639" y="584438"/>
                      <a:pt x="150966" y="565183"/>
                      <a:pt x="109944" y="606624"/>
                    </a:cubicBezTo>
                    <a:lnTo>
                      <a:pt x="104083" y="600973"/>
                    </a:lnTo>
                    <a:cubicBezTo>
                      <a:pt x="34806" y="600973"/>
                      <a:pt x="202" y="584369"/>
                      <a:pt x="202" y="584369"/>
                    </a:cubicBezTo>
                    <a:cubicBezTo>
                      <a:pt x="202" y="584369"/>
                      <a:pt x="-8170" y="200934"/>
                      <a:pt x="82944" y="87355"/>
                    </a:cubicBezTo>
                    <a:cubicBezTo>
                      <a:pt x="198616" y="-56781"/>
                      <a:pt x="421937" y="17101"/>
                      <a:pt x="444053" y="33496"/>
                    </a:cubicBezTo>
                    <a:cubicBezTo>
                      <a:pt x="465262" y="49193"/>
                      <a:pt x="457867" y="68449"/>
                      <a:pt x="457867" y="68449"/>
                    </a:cubicBezTo>
                    <a:cubicBezTo>
                      <a:pt x="457867" y="68449"/>
                      <a:pt x="524284" y="47240"/>
                      <a:pt x="556446" y="110378"/>
                    </a:cubicBezTo>
                    <a:cubicBezTo>
                      <a:pt x="588539" y="173516"/>
                      <a:pt x="573400" y="487952"/>
                      <a:pt x="605003" y="566090"/>
                    </a:cubicBezTo>
                    <a:cubicBezTo>
                      <a:pt x="605003" y="566090"/>
                      <a:pt x="564400" y="597415"/>
                      <a:pt x="499308" y="602229"/>
                    </a:cubicBezTo>
                    <a:lnTo>
                      <a:pt x="499308" y="602229"/>
                    </a:lnTo>
                    <a:cubicBezTo>
                      <a:pt x="450751" y="566718"/>
                      <a:pt x="365985" y="587578"/>
                      <a:pt x="365985" y="587578"/>
                    </a:cubicBezTo>
                    <a:lnTo>
                      <a:pt x="365566" y="585066"/>
                    </a:lnTo>
                    <a:lnTo>
                      <a:pt x="354334" y="514324"/>
                    </a:lnTo>
                    <a:cubicBezTo>
                      <a:pt x="426263" y="494649"/>
                      <a:pt x="474611" y="439674"/>
                      <a:pt x="474611" y="439674"/>
                    </a:cubicBezTo>
                    <a:cubicBezTo>
                      <a:pt x="474611" y="439674"/>
                      <a:pt x="483890" y="444697"/>
                      <a:pt x="498680" y="442883"/>
                    </a:cubicBezTo>
                    <a:cubicBezTo>
                      <a:pt x="537610" y="438000"/>
                      <a:pt x="571097" y="372838"/>
                      <a:pt x="538935" y="332513"/>
                    </a:cubicBezTo>
                    <a:cubicBezTo>
                      <a:pt x="513331" y="300421"/>
                      <a:pt x="481448" y="341164"/>
                      <a:pt x="481448" y="341164"/>
                    </a:cubicBezTo>
                    <a:cubicBezTo>
                      <a:pt x="481448" y="341164"/>
                      <a:pt x="429751" y="251515"/>
                      <a:pt x="424728" y="120355"/>
                    </a:cubicBezTo>
                    <a:lnTo>
                      <a:pt x="424030" y="11937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6" name="Google Shape;656;p23"/>
              <p:cNvSpPr/>
              <p:nvPr/>
            </p:nvSpPr>
            <p:spPr>
              <a:xfrm>
                <a:off x="4448462" y="4836878"/>
                <a:ext cx="71213" cy="22504"/>
              </a:xfrm>
              <a:custGeom>
                <a:avLst/>
                <a:gdLst/>
                <a:ahLst/>
                <a:cxnLst/>
                <a:rect l="l" t="t" r="r" b="b"/>
                <a:pathLst>
                  <a:path w="94951" h="30006" extrusionOk="0">
                    <a:moveTo>
                      <a:pt x="94951" y="6139"/>
                    </a:moveTo>
                    <a:lnTo>
                      <a:pt x="93975" y="0"/>
                    </a:lnTo>
                    <a:cubicBezTo>
                      <a:pt x="78975" y="4186"/>
                      <a:pt x="62929" y="6767"/>
                      <a:pt x="46045" y="6977"/>
                    </a:cubicBezTo>
                    <a:cubicBezTo>
                      <a:pt x="31046" y="7186"/>
                      <a:pt x="16953" y="6139"/>
                      <a:pt x="3628" y="4116"/>
                    </a:cubicBezTo>
                    <a:lnTo>
                      <a:pt x="3209" y="7046"/>
                    </a:lnTo>
                    <a:lnTo>
                      <a:pt x="0" y="29929"/>
                    </a:lnTo>
                    <a:cubicBezTo>
                      <a:pt x="32092" y="30976"/>
                      <a:pt x="65580" y="21279"/>
                      <a:pt x="94951" y="62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7" name="Google Shape;657;p23"/>
              <p:cNvSpPr/>
              <p:nvPr/>
            </p:nvSpPr>
            <p:spPr>
              <a:xfrm>
                <a:off x="4317857" y="4516359"/>
                <a:ext cx="277039" cy="180670"/>
              </a:xfrm>
              <a:custGeom>
                <a:avLst/>
                <a:gdLst/>
                <a:ahLst/>
                <a:cxnLst/>
                <a:rect l="l" t="t" r="r" b="b"/>
                <a:pathLst>
                  <a:path w="369385" h="240893" extrusionOk="0">
                    <a:moveTo>
                      <a:pt x="368785" y="5623"/>
                    </a:moveTo>
                    <a:cubicBezTo>
                      <a:pt x="368785" y="5623"/>
                      <a:pt x="368158" y="7228"/>
                      <a:pt x="365995" y="10298"/>
                    </a:cubicBezTo>
                    <a:cubicBezTo>
                      <a:pt x="364948" y="11833"/>
                      <a:pt x="363693" y="13786"/>
                      <a:pt x="362088" y="15879"/>
                    </a:cubicBezTo>
                    <a:cubicBezTo>
                      <a:pt x="360344" y="17833"/>
                      <a:pt x="358390" y="20065"/>
                      <a:pt x="356158" y="22577"/>
                    </a:cubicBezTo>
                    <a:cubicBezTo>
                      <a:pt x="354065" y="25228"/>
                      <a:pt x="351065" y="27460"/>
                      <a:pt x="347995" y="30111"/>
                    </a:cubicBezTo>
                    <a:cubicBezTo>
                      <a:pt x="344786" y="32553"/>
                      <a:pt x="341786" y="35832"/>
                      <a:pt x="337670" y="38204"/>
                    </a:cubicBezTo>
                    <a:cubicBezTo>
                      <a:pt x="334112" y="40716"/>
                      <a:pt x="329507" y="43297"/>
                      <a:pt x="324903" y="45739"/>
                    </a:cubicBezTo>
                    <a:cubicBezTo>
                      <a:pt x="322531" y="46855"/>
                      <a:pt x="320089" y="47971"/>
                      <a:pt x="317647" y="49157"/>
                    </a:cubicBezTo>
                    <a:cubicBezTo>
                      <a:pt x="315066" y="50134"/>
                      <a:pt x="312484" y="51180"/>
                      <a:pt x="309834" y="52227"/>
                    </a:cubicBezTo>
                    <a:cubicBezTo>
                      <a:pt x="299089" y="56064"/>
                      <a:pt x="287020" y="58994"/>
                      <a:pt x="274113" y="60878"/>
                    </a:cubicBezTo>
                    <a:cubicBezTo>
                      <a:pt x="260997" y="62413"/>
                      <a:pt x="248090" y="63250"/>
                      <a:pt x="234277" y="64366"/>
                    </a:cubicBezTo>
                    <a:cubicBezTo>
                      <a:pt x="227509" y="65064"/>
                      <a:pt x="220603" y="65762"/>
                      <a:pt x="213626" y="66459"/>
                    </a:cubicBezTo>
                    <a:cubicBezTo>
                      <a:pt x="206649" y="67296"/>
                      <a:pt x="199673" y="68343"/>
                      <a:pt x="192557" y="69320"/>
                    </a:cubicBezTo>
                    <a:cubicBezTo>
                      <a:pt x="185510" y="70296"/>
                      <a:pt x="178534" y="71831"/>
                      <a:pt x="171418" y="73087"/>
                    </a:cubicBezTo>
                    <a:cubicBezTo>
                      <a:pt x="164371" y="74413"/>
                      <a:pt x="157464" y="76506"/>
                      <a:pt x="150488" y="78041"/>
                    </a:cubicBezTo>
                    <a:cubicBezTo>
                      <a:pt x="143581" y="79855"/>
                      <a:pt x="136813" y="82296"/>
                      <a:pt x="130046" y="84389"/>
                    </a:cubicBezTo>
                    <a:cubicBezTo>
                      <a:pt x="123488" y="87110"/>
                      <a:pt x="116860" y="89622"/>
                      <a:pt x="110582" y="92621"/>
                    </a:cubicBezTo>
                    <a:cubicBezTo>
                      <a:pt x="104512" y="96040"/>
                      <a:pt x="97954" y="98831"/>
                      <a:pt x="92512" y="102598"/>
                    </a:cubicBezTo>
                    <a:cubicBezTo>
                      <a:pt x="89582" y="104552"/>
                      <a:pt x="86512" y="106366"/>
                      <a:pt x="83722" y="108389"/>
                    </a:cubicBezTo>
                    <a:cubicBezTo>
                      <a:pt x="81070" y="110412"/>
                      <a:pt x="78489" y="112365"/>
                      <a:pt x="75908" y="114388"/>
                    </a:cubicBezTo>
                    <a:cubicBezTo>
                      <a:pt x="73257" y="116272"/>
                      <a:pt x="70954" y="118714"/>
                      <a:pt x="68443" y="120807"/>
                    </a:cubicBezTo>
                    <a:cubicBezTo>
                      <a:pt x="65931" y="122900"/>
                      <a:pt x="63559" y="125133"/>
                      <a:pt x="61396" y="127435"/>
                    </a:cubicBezTo>
                    <a:cubicBezTo>
                      <a:pt x="59234" y="129737"/>
                      <a:pt x="56722" y="131900"/>
                      <a:pt x="54908" y="134202"/>
                    </a:cubicBezTo>
                    <a:cubicBezTo>
                      <a:pt x="52815" y="136644"/>
                      <a:pt x="50653" y="139086"/>
                      <a:pt x="48630" y="141458"/>
                    </a:cubicBezTo>
                    <a:cubicBezTo>
                      <a:pt x="41165" y="150737"/>
                      <a:pt x="34816" y="160574"/>
                      <a:pt x="29653" y="169992"/>
                    </a:cubicBezTo>
                    <a:cubicBezTo>
                      <a:pt x="19537" y="188899"/>
                      <a:pt x="13886" y="206131"/>
                      <a:pt x="10956" y="218340"/>
                    </a:cubicBezTo>
                    <a:cubicBezTo>
                      <a:pt x="9490" y="224479"/>
                      <a:pt x="8583" y="229293"/>
                      <a:pt x="8026" y="232572"/>
                    </a:cubicBezTo>
                    <a:cubicBezTo>
                      <a:pt x="7467" y="235921"/>
                      <a:pt x="7328" y="237526"/>
                      <a:pt x="7328" y="237526"/>
                    </a:cubicBezTo>
                    <a:cubicBezTo>
                      <a:pt x="7188" y="239549"/>
                      <a:pt x="5375" y="241084"/>
                      <a:pt x="3351" y="240874"/>
                    </a:cubicBezTo>
                    <a:cubicBezTo>
                      <a:pt x="1398" y="240735"/>
                      <a:pt x="-67" y="239060"/>
                      <a:pt x="2" y="237107"/>
                    </a:cubicBezTo>
                    <a:cubicBezTo>
                      <a:pt x="2" y="237107"/>
                      <a:pt x="2" y="235084"/>
                      <a:pt x="351" y="231596"/>
                    </a:cubicBezTo>
                    <a:cubicBezTo>
                      <a:pt x="700" y="228107"/>
                      <a:pt x="1188" y="222875"/>
                      <a:pt x="2514" y="216456"/>
                    </a:cubicBezTo>
                    <a:cubicBezTo>
                      <a:pt x="5026" y="203619"/>
                      <a:pt x="9700" y="185201"/>
                      <a:pt x="19816" y="164830"/>
                    </a:cubicBezTo>
                    <a:cubicBezTo>
                      <a:pt x="24979" y="154713"/>
                      <a:pt x="31257" y="144249"/>
                      <a:pt x="39351" y="133574"/>
                    </a:cubicBezTo>
                    <a:cubicBezTo>
                      <a:pt x="41374" y="131132"/>
                      <a:pt x="43397" y="128691"/>
                      <a:pt x="45420" y="126179"/>
                    </a:cubicBezTo>
                    <a:cubicBezTo>
                      <a:pt x="47583" y="123389"/>
                      <a:pt x="50025" y="121156"/>
                      <a:pt x="52327" y="118575"/>
                    </a:cubicBezTo>
                    <a:cubicBezTo>
                      <a:pt x="54629" y="115993"/>
                      <a:pt x="57071" y="113551"/>
                      <a:pt x="59722" y="111249"/>
                    </a:cubicBezTo>
                    <a:cubicBezTo>
                      <a:pt x="62373" y="108947"/>
                      <a:pt x="64815" y="106435"/>
                      <a:pt x="67745" y="104203"/>
                    </a:cubicBezTo>
                    <a:cubicBezTo>
                      <a:pt x="70606" y="101970"/>
                      <a:pt x="73536" y="99738"/>
                      <a:pt x="76466" y="97505"/>
                    </a:cubicBezTo>
                    <a:cubicBezTo>
                      <a:pt x="79396" y="95412"/>
                      <a:pt x="82326" y="93598"/>
                      <a:pt x="85257" y="91575"/>
                    </a:cubicBezTo>
                    <a:cubicBezTo>
                      <a:pt x="86861" y="90529"/>
                      <a:pt x="87977" y="89691"/>
                      <a:pt x="90001" y="88506"/>
                    </a:cubicBezTo>
                    <a:lnTo>
                      <a:pt x="94884" y="85854"/>
                    </a:lnTo>
                    <a:cubicBezTo>
                      <a:pt x="98163" y="84110"/>
                      <a:pt x="101442" y="82296"/>
                      <a:pt x="104721" y="80552"/>
                    </a:cubicBezTo>
                    <a:cubicBezTo>
                      <a:pt x="111419" y="77273"/>
                      <a:pt x="118465" y="74552"/>
                      <a:pt x="125372" y="71552"/>
                    </a:cubicBezTo>
                    <a:cubicBezTo>
                      <a:pt x="132558" y="69250"/>
                      <a:pt x="139604" y="66669"/>
                      <a:pt x="146860" y="64645"/>
                    </a:cubicBezTo>
                    <a:cubicBezTo>
                      <a:pt x="161371" y="60738"/>
                      <a:pt x="176162" y="58018"/>
                      <a:pt x="190603" y="55855"/>
                    </a:cubicBezTo>
                    <a:cubicBezTo>
                      <a:pt x="197859" y="54948"/>
                      <a:pt x="205045" y="53901"/>
                      <a:pt x="212161" y="53204"/>
                    </a:cubicBezTo>
                    <a:cubicBezTo>
                      <a:pt x="219277" y="52576"/>
                      <a:pt x="226323" y="51948"/>
                      <a:pt x="233300" y="51250"/>
                    </a:cubicBezTo>
                    <a:cubicBezTo>
                      <a:pt x="246974" y="50204"/>
                      <a:pt x="260648" y="49646"/>
                      <a:pt x="272648" y="48669"/>
                    </a:cubicBezTo>
                    <a:cubicBezTo>
                      <a:pt x="284787" y="47343"/>
                      <a:pt x="296089" y="44972"/>
                      <a:pt x="306206" y="41692"/>
                    </a:cubicBezTo>
                    <a:cubicBezTo>
                      <a:pt x="308717" y="40785"/>
                      <a:pt x="311159" y="39948"/>
                      <a:pt x="313531" y="39041"/>
                    </a:cubicBezTo>
                    <a:cubicBezTo>
                      <a:pt x="315833" y="38064"/>
                      <a:pt x="318136" y="37088"/>
                      <a:pt x="320368" y="36111"/>
                    </a:cubicBezTo>
                    <a:cubicBezTo>
                      <a:pt x="324693" y="34088"/>
                      <a:pt x="328601" y="32204"/>
                      <a:pt x="332508" y="29762"/>
                    </a:cubicBezTo>
                    <a:cubicBezTo>
                      <a:pt x="336275" y="27809"/>
                      <a:pt x="339205" y="24948"/>
                      <a:pt x="342274" y="22855"/>
                    </a:cubicBezTo>
                    <a:cubicBezTo>
                      <a:pt x="345205" y="20623"/>
                      <a:pt x="348135" y="18740"/>
                      <a:pt x="350088" y="16367"/>
                    </a:cubicBezTo>
                    <a:cubicBezTo>
                      <a:pt x="352251" y="14205"/>
                      <a:pt x="354205" y="12251"/>
                      <a:pt x="355879" y="10577"/>
                    </a:cubicBezTo>
                    <a:cubicBezTo>
                      <a:pt x="357414" y="8832"/>
                      <a:pt x="358530" y="7228"/>
                      <a:pt x="359576" y="6042"/>
                    </a:cubicBezTo>
                    <a:cubicBezTo>
                      <a:pt x="361600" y="3670"/>
                      <a:pt x="362507" y="1786"/>
                      <a:pt x="362507" y="1856"/>
                    </a:cubicBezTo>
                    <a:cubicBezTo>
                      <a:pt x="363484" y="112"/>
                      <a:pt x="365786" y="-516"/>
                      <a:pt x="367530" y="461"/>
                    </a:cubicBezTo>
                    <a:cubicBezTo>
                      <a:pt x="369274" y="1437"/>
                      <a:pt x="369902" y="3740"/>
                      <a:pt x="368925" y="548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8" name="Google Shape;658;p23"/>
              <p:cNvSpPr/>
              <p:nvPr/>
            </p:nvSpPr>
            <p:spPr>
              <a:xfrm>
                <a:off x="4441094" y="4883672"/>
                <a:ext cx="89891" cy="24524"/>
              </a:xfrm>
              <a:custGeom>
                <a:avLst/>
                <a:gdLst/>
                <a:ahLst/>
                <a:cxnLst/>
                <a:rect l="l" t="t" r="r" b="b"/>
                <a:pathLst>
                  <a:path w="119855" h="32699" extrusionOk="0">
                    <a:moveTo>
                      <a:pt x="7731" y="677"/>
                    </a:moveTo>
                    <a:cubicBezTo>
                      <a:pt x="7731" y="677"/>
                      <a:pt x="9405" y="1374"/>
                      <a:pt x="12405" y="2700"/>
                    </a:cubicBezTo>
                    <a:cubicBezTo>
                      <a:pt x="13730" y="3188"/>
                      <a:pt x="15335" y="3746"/>
                      <a:pt x="17219" y="4444"/>
                    </a:cubicBezTo>
                    <a:cubicBezTo>
                      <a:pt x="19242" y="5002"/>
                      <a:pt x="21265" y="5839"/>
                      <a:pt x="23707" y="6467"/>
                    </a:cubicBezTo>
                    <a:cubicBezTo>
                      <a:pt x="28521" y="7793"/>
                      <a:pt x="34102" y="9119"/>
                      <a:pt x="40241" y="10095"/>
                    </a:cubicBezTo>
                    <a:cubicBezTo>
                      <a:pt x="43241" y="10793"/>
                      <a:pt x="46590" y="10723"/>
                      <a:pt x="49799" y="11281"/>
                    </a:cubicBezTo>
                    <a:cubicBezTo>
                      <a:pt x="53079" y="11630"/>
                      <a:pt x="56427" y="11560"/>
                      <a:pt x="59776" y="11909"/>
                    </a:cubicBezTo>
                    <a:cubicBezTo>
                      <a:pt x="62567" y="11979"/>
                      <a:pt x="66822" y="11979"/>
                      <a:pt x="70241" y="11979"/>
                    </a:cubicBezTo>
                    <a:cubicBezTo>
                      <a:pt x="73310" y="11700"/>
                      <a:pt x="76380" y="11839"/>
                      <a:pt x="79380" y="11490"/>
                    </a:cubicBezTo>
                    <a:cubicBezTo>
                      <a:pt x="82380" y="11002"/>
                      <a:pt x="85450" y="11002"/>
                      <a:pt x="88240" y="10374"/>
                    </a:cubicBezTo>
                    <a:cubicBezTo>
                      <a:pt x="91031" y="9956"/>
                      <a:pt x="93682" y="9467"/>
                      <a:pt x="96054" y="8839"/>
                    </a:cubicBezTo>
                    <a:cubicBezTo>
                      <a:pt x="100868" y="7723"/>
                      <a:pt x="104775" y="6398"/>
                      <a:pt x="107566" y="5491"/>
                    </a:cubicBezTo>
                    <a:cubicBezTo>
                      <a:pt x="110286" y="4444"/>
                      <a:pt x="111891" y="3816"/>
                      <a:pt x="111891" y="3816"/>
                    </a:cubicBezTo>
                    <a:lnTo>
                      <a:pt x="112240" y="3677"/>
                    </a:lnTo>
                    <a:cubicBezTo>
                      <a:pt x="115170" y="2561"/>
                      <a:pt x="118379" y="4025"/>
                      <a:pt x="119495" y="6956"/>
                    </a:cubicBezTo>
                    <a:cubicBezTo>
                      <a:pt x="120263" y="9049"/>
                      <a:pt x="119775" y="11351"/>
                      <a:pt x="118310" y="12816"/>
                    </a:cubicBezTo>
                    <a:cubicBezTo>
                      <a:pt x="118310" y="12816"/>
                      <a:pt x="116914" y="14281"/>
                      <a:pt x="114193" y="16583"/>
                    </a:cubicBezTo>
                    <a:cubicBezTo>
                      <a:pt x="112798" y="17630"/>
                      <a:pt x="111123" y="19095"/>
                      <a:pt x="109031" y="20351"/>
                    </a:cubicBezTo>
                    <a:cubicBezTo>
                      <a:pt x="106938" y="21607"/>
                      <a:pt x="104565" y="23211"/>
                      <a:pt x="101775" y="24397"/>
                    </a:cubicBezTo>
                    <a:cubicBezTo>
                      <a:pt x="99054" y="25723"/>
                      <a:pt x="96054" y="27048"/>
                      <a:pt x="92706" y="28095"/>
                    </a:cubicBezTo>
                    <a:cubicBezTo>
                      <a:pt x="89426" y="29281"/>
                      <a:pt x="85938" y="30118"/>
                      <a:pt x="82241" y="30886"/>
                    </a:cubicBezTo>
                    <a:cubicBezTo>
                      <a:pt x="78543" y="31653"/>
                      <a:pt x="74496" y="32071"/>
                      <a:pt x="70450" y="32490"/>
                    </a:cubicBezTo>
                    <a:cubicBezTo>
                      <a:pt x="66613" y="32560"/>
                      <a:pt x="63613" y="32700"/>
                      <a:pt x="59148" y="32700"/>
                    </a:cubicBezTo>
                    <a:cubicBezTo>
                      <a:pt x="55241" y="32420"/>
                      <a:pt x="51265" y="32211"/>
                      <a:pt x="47427" y="31653"/>
                    </a:cubicBezTo>
                    <a:cubicBezTo>
                      <a:pt x="43590" y="31025"/>
                      <a:pt x="39753" y="30536"/>
                      <a:pt x="36195" y="29350"/>
                    </a:cubicBezTo>
                    <a:cubicBezTo>
                      <a:pt x="32567" y="28443"/>
                      <a:pt x="29079" y="27397"/>
                      <a:pt x="25939" y="25932"/>
                    </a:cubicBezTo>
                    <a:cubicBezTo>
                      <a:pt x="22730" y="24746"/>
                      <a:pt x="19800" y="23211"/>
                      <a:pt x="17149" y="21746"/>
                    </a:cubicBezTo>
                    <a:cubicBezTo>
                      <a:pt x="11916" y="18886"/>
                      <a:pt x="7870" y="15677"/>
                      <a:pt x="5079" y="13235"/>
                    </a:cubicBezTo>
                    <a:cubicBezTo>
                      <a:pt x="2707" y="10932"/>
                      <a:pt x="1521" y="9537"/>
                      <a:pt x="1521" y="9537"/>
                    </a:cubicBezTo>
                    <a:lnTo>
                      <a:pt x="1382" y="9328"/>
                    </a:lnTo>
                    <a:cubicBezTo>
                      <a:pt x="-641" y="6956"/>
                      <a:pt x="-432" y="3398"/>
                      <a:pt x="1940" y="1374"/>
                    </a:cubicBezTo>
                    <a:cubicBezTo>
                      <a:pt x="3614" y="-91"/>
                      <a:pt x="5917" y="-370"/>
                      <a:pt x="7870" y="46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59" name="Google Shape;659;p23"/>
              <p:cNvSpPr/>
              <p:nvPr/>
            </p:nvSpPr>
            <p:spPr>
              <a:xfrm>
                <a:off x="4340830" y="4964968"/>
                <a:ext cx="25964" cy="169186"/>
              </a:xfrm>
              <a:custGeom>
                <a:avLst/>
                <a:gdLst/>
                <a:ahLst/>
                <a:cxnLst/>
                <a:rect l="l" t="t" r="r" b="b"/>
                <a:pathLst>
                  <a:path w="34618" h="225582" extrusionOk="0">
                    <a:moveTo>
                      <a:pt x="34604" y="3210"/>
                    </a:moveTo>
                    <a:cubicBezTo>
                      <a:pt x="34604" y="3210"/>
                      <a:pt x="34185" y="6699"/>
                      <a:pt x="33488" y="12699"/>
                    </a:cubicBezTo>
                    <a:cubicBezTo>
                      <a:pt x="32720" y="18698"/>
                      <a:pt x="31674" y="27349"/>
                      <a:pt x="30348" y="37675"/>
                    </a:cubicBezTo>
                    <a:cubicBezTo>
                      <a:pt x="28953" y="48000"/>
                      <a:pt x="27558" y="60069"/>
                      <a:pt x="25604" y="72907"/>
                    </a:cubicBezTo>
                    <a:cubicBezTo>
                      <a:pt x="23581" y="85743"/>
                      <a:pt x="22046" y="99557"/>
                      <a:pt x="20162" y="113231"/>
                    </a:cubicBezTo>
                    <a:cubicBezTo>
                      <a:pt x="18209" y="126975"/>
                      <a:pt x="16186" y="140649"/>
                      <a:pt x="14372" y="153556"/>
                    </a:cubicBezTo>
                    <a:cubicBezTo>
                      <a:pt x="13395" y="159974"/>
                      <a:pt x="12837" y="166184"/>
                      <a:pt x="12069" y="172114"/>
                    </a:cubicBezTo>
                    <a:cubicBezTo>
                      <a:pt x="11372" y="178044"/>
                      <a:pt x="10744" y="183625"/>
                      <a:pt x="10116" y="188718"/>
                    </a:cubicBezTo>
                    <a:cubicBezTo>
                      <a:pt x="7604" y="209299"/>
                      <a:pt x="5511" y="223043"/>
                      <a:pt x="5511" y="223043"/>
                    </a:cubicBezTo>
                    <a:lnTo>
                      <a:pt x="5511" y="223252"/>
                    </a:lnTo>
                    <a:cubicBezTo>
                      <a:pt x="5232" y="224787"/>
                      <a:pt x="3837" y="225764"/>
                      <a:pt x="2372" y="225555"/>
                    </a:cubicBezTo>
                    <a:cubicBezTo>
                      <a:pt x="977" y="225345"/>
                      <a:pt x="0" y="224089"/>
                      <a:pt x="0" y="222694"/>
                    </a:cubicBezTo>
                    <a:cubicBezTo>
                      <a:pt x="0" y="222694"/>
                      <a:pt x="558" y="208811"/>
                      <a:pt x="1884" y="187881"/>
                    </a:cubicBezTo>
                    <a:cubicBezTo>
                      <a:pt x="2233" y="182648"/>
                      <a:pt x="2651" y="176997"/>
                      <a:pt x="3070" y="170998"/>
                    </a:cubicBezTo>
                    <a:cubicBezTo>
                      <a:pt x="3628" y="164998"/>
                      <a:pt x="3697" y="158649"/>
                      <a:pt x="4674" y="152231"/>
                    </a:cubicBezTo>
                    <a:cubicBezTo>
                      <a:pt x="6349" y="139324"/>
                      <a:pt x="8093" y="125510"/>
                      <a:pt x="9837" y="111697"/>
                    </a:cubicBezTo>
                    <a:cubicBezTo>
                      <a:pt x="11790" y="97883"/>
                      <a:pt x="13674" y="84139"/>
                      <a:pt x="15906" y="71302"/>
                    </a:cubicBezTo>
                    <a:cubicBezTo>
                      <a:pt x="17930" y="58395"/>
                      <a:pt x="20372" y="46465"/>
                      <a:pt x="22116" y="36210"/>
                    </a:cubicBezTo>
                    <a:cubicBezTo>
                      <a:pt x="23860" y="25954"/>
                      <a:pt x="25883" y="17443"/>
                      <a:pt x="27069" y="11513"/>
                    </a:cubicBezTo>
                    <a:cubicBezTo>
                      <a:pt x="28395" y="5582"/>
                      <a:pt x="29162" y="2164"/>
                      <a:pt x="29162" y="2164"/>
                    </a:cubicBezTo>
                    <a:cubicBezTo>
                      <a:pt x="29511" y="699"/>
                      <a:pt x="30976" y="-278"/>
                      <a:pt x="32441" y="71"/>
                    </a:cubicBezTo>
                    <a:cubicBezTo>
                      <a:pt x="33836" y="350"/>
                      <a:pt x="34743" y="1675"/>
                      <a:pt x="34604" y="307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0" name="Google Shape;660;p23"/>
              <p:cNvSpPr/>
              <p:nvPr/>
            </p:nvSpPr>
            <p:spPr>
              <a:xfrm>
                <a:off x="4583438" y="4970074"/>
                <a:ext cx="35150" cy="169313"/>
              </a:xfrm>
              <a:custGeom>
                <a:avLst/>
                <a:gdLst/>
                <a:ahLst/>
                <a:cxnLst/>
                <a:rect l="l" t="t" r="r" b="b"/>
                <a:pathLst>
                  <a:path w="46866" h="225751" extrusionOk="0">
                    <a:moveTo>
                      <a:pt x="5608" y="2053"/>
                    </a:moveTo>
                    <a:cubicBezTo>
                      <a:pt x="5608" y="2053"/>
                      <a:pt x="9026" y="15657"/>
                      <a:pt x="13422" y="36238"/>
                    </a:cubicBezTo>
                    <a:cubicBezTo>
                      <a:pt x="15515" y="46564"/>
                      <a:pt x="18305" y="58494"/>
                      <a:pt x="20747" y="71401"/>
                    </a:cubicBezTo>
                    <a:cubicBezTo>
                      <a:pt x="23259" y="84307"/>
                      <a:pt x="25910" y="98051"/>
                      <a:pt x="28631" y="111865"/>
                    </a:cubicBezTo>
                    <a:cubicBezTo>
                      <a:pt x="31073" y="125679"/>
                      <a:pt x="33584" y="139492"/>
                      <a:pt x="35887" y="152399"/>
                    </a:cubicBezTo>
                    <a:cubicBezTo>
                      <a:pt x="38188" y="165375"/>
                      <a:pt x="40002" y="177515"/>
                      <a:pt x="41747" y="187840"/>
                    </a:cubicBezTo>
                    <a:cubicBezTo>
                      <a:pt x="45026" y="208630"/>
                      <a:pt x="46840" y="222584"/>
                      <a:pt x="46840" y="222584"/>
                    </a:cubicBezTo>
                    <a:cubicBezTo>
                      <a:pt x="47049" y="224118"/>
                      <a:pt x="46003" y="225514"/>
                      <a:pt x="44468" y="225723"/>
                    </a:cubicBezTo>
                    <a:cubicBezTo>
                      <a:pt x="43072" y="225932"/>
                      <a:pt x="41747" y="224956"/>
                      <a:pt x="41398" y="223630"/>
                    </a:cubicBezTo>
                    <a:cubicBezTo>
                      <a:pt x="41398" y="223630"/>
                      <a:pt x="38049" y="209956"/>
                      <a:pt x="33584" y="189445"/>
                    </a:cubicBezTo>
                    <a:cubicBezTo>
                      <a:pt x="31421" y="179120"/>
                      <a:pt x="28770" y="167189"/>
                      <a:pt x="26189" y="154282"/>
                    </a:cubicBezTo>
                    <a:cubicBezTo>
                      <a:pt x="23677" y="141376"/>
                      <a:pt x="20956" y="127632"/>
                      <a:pt x="18305" y="113818"/>
                    </a:cubicBezTo>
                    <a:cubicBezTo>
                      <a:pt x="15794" y="100005"/>
                      <a:pt x="13352" y="86191"/>
                      <a:pt x="10980" y="73284"/>
                    </a:cubicBezTo>
                    <a:cubicBezTo>
                      <a:pt x="8608" y="60378"/>
                      <a:pt x="6864" y="48169"/>
                      <a:pt x="5119" y="37843"/>
                    </a:cubicBezTo>
                    <a:cubicBezTo>
                      <a:pt x="1841" y="17053"/>
                      <a:pt x="27" y="3100"/>
                      <a:pt x="27" y="3100"/>
                    </a:cubicBezTo>
                    <a:cubicBezTo>
                      <a:pt x="-183" y="1565"/>
                      <a:pt x="864" y="170"/>
                      <a:pt x="2399" y="30"/>
                    </a:cubicBezTo>
                    <a:cubicBezTo>
                      <a:pt x="3794" y="-179"/>
                      <a:pt x="5119" y="728"/>
                      <a:pt x="5468" y="212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1" name="Google Shape;661;p23"/>
              <p:cNvSpPr/>
              <p:nvPr/>
            </p:nvSpPr>
            <p:spPr>
              <a:xfrm>
                <a:off x="4380115" y="4649798"/>
                <a:ext cx="47528" cy="40039"/>
              </a:xfrm>
              <a:custGeom>
                <a:avLst/>
                <a:gdLst/>
                <a:ahLst/>
                <a:cxnLst/>
                <a:rect l="l" t="t" r="r" b="b"/>
                <a:pathLst>
                  <a:path w="63370" h="53386" extrusionOk="0">
                    <a:moveTo>
                      <a:pt x="29106" y="18236"/>
                    </a:moveTo>
                    <a:cubicBezTo>
                      <a:pt x="29106" y="18236"/>
                      <a:pt x="21083" y="-6182"/>
                      <a:pt x="5595" y="1492"/>
                    </a:cubicBezTo>
                    <a:cubicBezTo>
                      <a:pt x="-9893" y="9167"/>
                      <a:pt x="9642" y="50468"/>
                      <a:pt x="29316" y="53259"/>
                    </a:cubicBezTo>
                    <a:cubicBezTo>
                      <a:pt x="48989" y="56050"/>
                      <a:pt x="71943" y="12167"/>
                      <a:pt x="60152" y="4562"/>
                    </a:cubicBezTo>
                    <a:cubicBezTo>
                      <a:pt x="43059" y="-6461"/>
                      <a:pt x="29106" y="18306"/>
                      <a:pt x="29106" y="183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2" name="Google Shape;662;p23"/>
              <p:cNvSpPr/>
              <p:nvPr/>
            </p:nvSpPr>
            <p:spPr>
              <a:xfrm>
                <a:off x="4513822" y="4644908"/>
                <a:ext cx="47480" cy="39729"/>
              </a:xfrm>
              <a:custGeom>
                <a:avLst/>
                <a:gdLst/>
                <a:ahLst/>
                <a:cxnLst/>
                <a:rect l="l" t="t" r="r" b="b"/>
                <a:pathLst>
                  <a:path w="63307" h="52972" extrusionOk="0">
                    <a:moveTo>
                      <a:pt x="29501" y="17988"/>
                    </a:moveTo>
                    <a:cubicBezTo>
                      <a:pt x="29501" y="17988"/>
                      <a:pt x="19803" y="-5802"/>
                      <a:pt x="4873" y="2919"/>
                    </a:cubicBezTo>
                    <a:cubicBezTo>
                      <a:pt x="-10057" y="11640"/>
                      <a:pt x="12269" y="51476"/>
                      <a:pt x="32082" y="52941"/>
                    </a:cubicBezTo>
                    <a:cubicBezTo>
                      <a:pt x="51896" y="54337"/>
                      <a:pt x="71849" y="8989"/>
                      <a:pt x="59500" y="2222"/>
                    </a:cubicBezTo>
                    <a:cubicBezTo>
                      <a:pt x="41710" y="-7546"/>
                      <a:pt x="29501" y="18058"/>
                      <a:pt x="29501" y="180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3" name="Google Shape;663;p23"/>
              <p:cNvSpPr/>
              <p:nvPr/>
            </p:nvSpPr>
            <p:spPr>
              <a:xfrm>
                <a:off x="4443039" y="4983725"/>
                <a:ext cx="39959" cy="38983"/>
              </a:xfrm>
              <a:custGeom>
                <a:avLst/>
                <a:gdLst/>
                <a:ahLst/>
                <a:cxnLst/>
                <a:rect l="l" t="t" r="r" b="b"/>
                <a:pathLst>
                  <a:path w="53279" h="51977" extrusionOk="0">
                    <a:moveTo>
                      <a:pt x="25089" y="23618"/>
                    </a:moveTo>
                    <a:cubicBezTo>
                      <a:pt x="25089" y="23618"/>
                      <a:pt x="15741" y="-4148"/>
                      <a:pt x="3601" y="2340"/>
                    </a:cubicBezTo>
                    <a:cubicBezTo>
                      <a:pt x="-8538" y="8828"/>
                      <a:pt x="12671" y="49293"/>
                      <a:pt x="27810" y="51874"/>
                    </a:cubicBezTo>
                    <a:cubicBezTo>
                      <a:pt x="42880" y="54455"/>
                      <a:pt x="62275" y="8130"/>
                      <a:pt x="48670" y="1294"/>
                    </a:cubicBezTo>
                    <a:cubicBezTo>
                      <a:pt x="33112" y="-6520"/>
                      <a:pt x="25089" y="23618"/>
                      <a:pt x="25089" y="2361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4" name="Google Shape;664;p23"/>
              <p:cNvSpPr/>
              <p:nvPr/>
            </p:nvSpPr>
            <p:spPr>
              <a:xfrm>
                <a:off x="4528852" y="4993718"/>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4" y="8130"/>
                      <a:pt x="48670" y="1294"/>
                    </a:cubicBezTo>
                    <a:cubicBezTo>
                      <a:pt x="33112" y="-6520"/>
                      <a:pt x="25089" y="23619"/>
                      <a:pt x="25089" y="236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5" name="Google Shape;665;p23"/>
              <p:cNvSpPr/>
              <p:nvPr/>
            </p:nvSpPr>
            <p:spPr>
              <a:xfrm>
                <a:off x="4387942" y="5069694"/>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79" y="54455"/>
                      <a:pt x="62275" y="8130"/>
                      <a:pt x="48670" y="1294"/>
                    </a:cubicBezTo>
                    <a:cubicBezTo>
                      <a:pt x="33112" y="-6520"/>
                      <a:pt x="25089" y="23619"/>
                      <a:pt x="25089" y="236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6" name="Google Shape;666;p23"/>
              <p:cNvSpPr/>
              <p:nvPr/>
            </p:nvSpPr>
            <p:spPr>
              <a:xfrm>
                <a:off x="4287845" y="5026369"/>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5" y="8131"/>
                      <a:pt x="48670" y="1294"/>
                    </a:cubicBezTo>
                    <a:cubicBezTo>
                      <a:pt x="33112" y="-6520"/>
                      <a:pt x="25089" y="23619"/>
                      <a:pt x="25089" y="236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7" name="Google Shape;667;p23"/>
              <p:cNvSpPr/>
              <p:nvPr/>
            </p:nvSpPr>
            <p:spPr>
              <a:xfrm>
                <a:off x="4372578" y="4915265"/>
                <a:ext cx="34114" cy="33289"/>
              </a:xfrm>
              <a:custGeom>
                <a:avLst/>
                <a:gdLst/>
                <a:ahLst/>
                <a:cxnLst/>
                <a:rect l="l" t="t" r="r" b="b"/>
                <a:pathLst>
                  <a:path w="45486" h="44385" extrusionOk="0">
                    <a:moveTo>
                      <a:pt x="21435" y="20226"/>
                    </a:moveTo>
                    <a:cubicBezTo>
                      <a:pt x="21435" y="20226"/>
                      <a:pt x="13482" y="-3495"/>
                      <a:pt x="3087" y="2016"/>
                    </a:cubicBezTo>
                    <a:cubicBezTo>
                      <a:pt x="-7308" y="7528"/>
                      <a:pt x="10831" y="42132"/>
                      <a:pt x="23737" y="44295"/>
                    </a:cubicBezTo>
                    <a:cubicBezTo>
                      <a:pt x="36644" y="46527"/>
                      <a:pt x="53179" y="6900"/>
                      <a:pt x="41528" y="1109"/>
                    </a:cubicBezTo>
                    <a:cubicBezTo>
                      <a:pt x="28202" y="-5588"/>
                      <a:pt x="21366" y="20226"/>
                      <a:pt x="21366" y="2022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8" name="Google Shape;668;p23"/>
              <p:cNvSpPr/>
              <p:nvPr/>
            </p:nvSpPr>
            <p:spPr>
              <a:xfrm>
                <a:off x="4493604" y="5066012"/>
                <a:ext cx="34114" cy="33289"/>
              </a:xfrm>
              <a:custGeom>
                <a:avLst/>
                <a:gdLst/>
                <a:ahLst/>
                <a:cxnLst/>
                <a:rect l="l" t="t" r="r" b="b"/>
                <a:pathLst>
                  <a:path w="45486" h="44385" extrusionOk="0">
                    <a:moveTo>
                      <a:pt x="21436" y="20226"/>
                    </a:moveTo>
                    <a:cubicBezTo>
                      <a:pt x="21436" y="20226"/>
                      <a:pt x="13482" y="-3495"/>
                      <a:pt x="3087" y="2016"/>
                    </a:cubicBezTo>
                    <a:cubicBezTo>
                      <a:pt x="-7308" y="7528"/>
                      <a:pt x="10831" y="42132"/>
                      <a:pt x="23738" y="44295"/>
                    </a:cubicBezTo>
                    <a:cubicBezTo>
                      <a:pt x="36645" y="46527"/>
                      <a:pt x="53179" y="6900"/>
                      <a:pt x="41528" y="1109"/>
                    </a:cubicBezTo>
                    <a:cubicBezTo>
                      <a:pt x="28203" y="-5588"/>
                      <a:pt x="21366" y="20226"/>
                      <a:pt x="21366" y="2022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69" name="Google Shape;669;p23"/>
              <p:cNvSpPr/>
              <p:nvPr/>
            </p:nvSpPr>
            <p:spPr>
              <a:xfrm>
                <a:off x="4502240" y="4929821"/>
                <a:ext cx="29689" cy="28976"/>
              </a:xfrm>
              <a:custGeom>
                <a:avLst/>
                <a:gdLst/>
                <a:ahLst/>
                <a:cxnLst/>
                <a:rect l="l" t="t" r="r" b="b"/>
                <a:pathLst>
                  <a:path w="39586" h="38635" extrusionOk="0">
                    <a:moveTo>
                      <a:pt x="18642" y="17631"/>
                    </a:moveTo>
                    <a:cubicBezTo>
                      <a:pt x="18642" y="17631"/>
                      <a:pt x="11734" y="-3020"/>
                      <a:pt x="2665" y="1794"/>
                    </a:cubicBezTo>
                    <a:cubicBezTo>
                      <a:pt x="-6335" y="6607"/>
                      <a:pt x="9433" y="36677"/>
                      <a:pt x="20665" y="38560"/>
                    </a:cubicBezTo>
                    <a:cubicBezTo>
                      <a:pt x="31897" y="40444"/>
                      <a:pt x="46269" y="6050"/>
                      <a:pt x="36153" y="956"/>
                    </a:cubicBezTo>
                    <a:cubicBezTo>
                      <a:pt x="24572" y="-4834"/>
                      <a:pt x="18642" y="17561"/>
                      <a:pt x="18642" y="1756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0" name="Google Shape;670;p23"/>
              <p:cNvSpPr/>
              <p:nvPr/>
            </p:nvSpPr>
            <p:spPr>
              <a:xfrm>
                <a:off x="4633470" y="5074708"/>
                <a:ext cx="29689" cy="28976"/>
              </a:xfrm>
              <a:custGeom>
                <a:avLst/>
                <a:gdLst/>
                <a:ahLst/>
                <a:cxnLst/>
                <a:rect l="l" t="t" r="r" b="b"/>
                <a:pathLst>
                  <a:path w="39586" h="38635" extrusionOk="0">
                    <a:moveTo>
                      <a:pt x="18641" y="17631"/>
                    </a:moveTo>
                    <a:cubicBezTo>
                      <a:pt x="18641" y="17631"/>
                      <a:pt x="11735" y="-3020"/>
                      <a:pt x="2665" y="1794"/>
                    </a:cubicBezTo>
                    <a:cubicBezTo>
                      <a:pt x="-6335" y="6607"/>
                      <a:pt x="9432" y="36677"/>
                      <a:pt x="20665" y="38560"/>
                    </a:cubicBezTo>
                    <a:cubicBezTo>
                      <a:pt x="31897" y="40444"/>
                      <a:pt x="46269" y="6049"/>
                      <a:pt x="36153" y="956"/>
                    </a:cubicBezTo>
                    <a:cubicBezTo>
                      <a:pt x="24572" y="-4834"/>
                      <a:pt x="18641" y="17561"/>
                      <a:pt x="18641" y="1756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1" name="Google Shape;671;p23"/>
              <p:cNvSpPr/>
              <p:nvPr/>
            </p:nvSpPr>
            <p:spPr>
              <a:xfrm>
                <a:off x="4626825" y="5005744"/>
                <a:ext cx="29689" cy="28975"/>
              </a:xfrm>
              <a:custGeom>
                <a:avLst/>
                <a:gdLst/>
                <a:ahLst/>
                <a:cxnLst/>
                <a:rect l="l" t="t" r="r" b="b"/>
                <a:pathLst>
                  <a:path w="39586" h="38634" extrusionOk="0">
                    <a:moveTo>
                      <a:pt x="18642" y="17631"/>
                    </a:moveTo>
                    <a:cubicBezTo>
                      <a:pt x="18642" y="17631"/>
                      <a:pt x="11734" y="-3020"/>
                      <a:pt x="2665" y="1794"/>
                    </a:cubicBezTo>
                    <a:cubicBezTo>
                      <a:pt x="-6335" y="6607"/>
                      <a:pt x="9433" y="36677"/>
                      <a:pt x="20665" y="38560"/>
                    </a:cubicBezTo>
                    <a:cubicBezTo>
                      <a:pt x="31897" y="40444"/>
                      <a:pt x="46269" y="6049"/>
                      <a:pt x="36153" y="956"/>
                    </a:cubicBezTo>
                    <a:cubicBezTo>
                      <a:pt x="24572" y="-4834"/>
                      <a:pt x="18642" y="17561"/>
                      <a:pt x="18642" y="1756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2" name="Google Shape;672;p23"/>
              <p:cNvSpPr/>
              <p:nvPr/>
            </p:nvSpPr>
            <p:spPr>
              <a:xfrm>
                <a:off x="4324446" y="4968713"/>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7"/>
                      <a:pt x="34891" y="4565"/>
                      <a:pt x="27286" y="728"/>
                    </a:cubicBezTo>
                    <a:cubicBezTo>
                      <a:pt x="18565" y="-3668"/>
                      <a:pt x="14101" y="13285"/>
                      <a:pt x="14101" y="1328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3" name="Google Shape;673;p23"/>
              <p:cNvSpPr/>
              <p:nvPr/>
            </p:nvSpPr>
            <p:spPr>
              <a:xfrm>
                <a:off x="4390742" y="5012352"/>
                <a:ext cx="22392" cy="21834"/>
              </a:xfrm>
              <a:custGeom>
                <a:avLst/>
                <a:gdLst/>
                <a:ahLst/>
                <a:cxnLst/>
                <a:rect l="l" t="t" r="r" b="b"/>
                <a:pathLst>
                  <a:path w="29856" h="29112" extrusionOk="0">
                    <a:moveTo>
                      <a:pt x="14030" y="13216"/>
                    </a:moveTo>
                    <a:cubicBezTo>
                      <a:pt x="14030" y="13216"/>
                      <a:pt x="8798" y="-2342"/>
                      <a:pt x="2031" y="1286"/>
                    </a:cubicBezTo>
                    <a:cubicBezTo>
                      <a:pt x="-4806" y="4914"/>
                      <a:pt x="7124" y="27588"/>
                      <a:pt x="15566" y="29053"/>
                    </a:cubicBezTo>
                    <a:cubicBezTo>
                      <a:pt x="24007" y="30518"/>
                      <a:pt x="34890" y="4565"/>
                      <a:pt x="27286" y="728"/>
                    </a:cubicBezTo>
                    <a:cubicBezTo>
                      <a:pt x="18565" y="-3668"/>
                      <a:pt x="14100" y="13286"/>
                      <a:pt x="14100" y="1328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4" name="Google Shape;674;p23"/>
              <p:cNvSpPr/>
              <p:nvPr/>
            </p:nvSpPr>
            <p:spPr>
              <a:xfrm>
                <a:off x="4274738" y="5077862"/>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8"/>
                      <a:pt x="34891" y="4565"/>
                      <a:pt x="27286" y="728"/>
                    </a:cubicBezTo>
                    <a:cubicBezTo>
                      <a:pt x="18565" y="-3668"/>
                      <a:pt x="14101" y="13285"/>
                      <a:pt x="14101" y="1328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5" name="Google Shape;675;p23"/>
              <p:cNvSpPr/>
              <p:nvPr/>
            </p:nvSpPr>
            <p:spPr>
              <a:xfrm>
                <a:off x="4593492" y="4920236"/>
                <a:ext cx="34114" cy="33289"/>
              </a:xfrm>
              <a:custGeom>
                <a:avLst/>
                <a:gdLst/>
                <a:ahLst/>
                <a:cxnLst/>
                <a:rect l="l" t="t" r="r" b="b"/>
                <a:pathLst>
                  <a:path w="45486" h="44385" extrusionOk="0">
                    <a:moveTo>
                      <a:pt x="21435" y="20225"/>
                    </a:moveTo>
                    <a:cubicBezTo>
                      <a:pt x="21435" y="20225"/>
                      <a:pt x="13482" y="-3495"/>
                      <a:pt x="3087" y="2016"/>
                    </a:cubicBezTo>
                    <a:cubicBezTo>
                      <a:pt x="-7308" y="7528"/>
                      <a:pt x="10831" y="42132"/>
                      <a:pt x="23738" y="44295"/>
                    </a:cubicBezTo>
                    <a:cubicBezTo>
                      <a:pt x="36644" y="46527"/>
                      <a:pt x="53179" y="6900"/>
                      <a:pt x="41528" y="1109"/>
                    </a:cubicBezTo>
                    <a:cubicBezTo>
                      <a:pt x="28203" y="-5588"/>
                      <a:pt x="21366" y="20225"/>
                      <a:pt x="21366" y="2022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6" name="Google Shape;676;p23"/>
              <p:cNvSpPr/>
              <p:nvPr/>
            </p:nvSpPr>
            <p:spPr>
              <a:xfrm>
                <a:off x="4375797" y="4605013"/>
                <a:ext cx="41386" cy="25114"/>
              </a:xfrm>
              <a:custGeom>
                <a:avLst/>
                <a:gdLst/>
                <a:ahLst/>
                <a:cxnLst/>
                <a:rect l="l" t="t" r="r" b="b"/>
                <a:pathLst>
                  <a:path w="55182" h="33485" extrusionOk="0">
                    <a:moveTo>
                      <a:pt x="46444" y="17880"/>
                    </a:moveTo>
                    <a:cubicBezTo>
                      <a:pt x="46444" y="17880"/>
                      <a:pt x="42956" y="18229"/>
                      <a:pt x="41211" y="18438"/>
                    </a:cubicBezTo>
                    <a:cubicBezTo>
                      <a:pt x="37723" y="18857"/>
                      <a:pt x="33258" y="19764"/>
                      <a:pt x="29142" y="21299"/>
                    </a:cubicBezTo>
                    <a:cubicBezTo>
                      <a:pt x="27049" y="21996"/>
                      <a:pt x="25165" y="22973"/>
                      <a:pt x="23351" y="23950"/>
                    </a:cubicBezTo>
                    <a:cubicBezTo>
                      <a:pt x="22444" y="24369"/>
                      <a:pt x="21677" y="24996"/>
                      <a:pt x="20840" y="25485"/>
                    </a:cubicBezTo>
                    <a:cubicBezTo>
                      <a:pt x="20003" y="25903"/>
                      <a:pt x="19305" y="26531"/>
                      <a:pt x="18607" y="26950"/>
                    </a:cubicBezTo>
                    <a:cubicBezTo>
                      <a:pt x="15817" y="28833"/>
                      <a:pt x="9189" y="37135"/>
                      <a:pt x="2422" y="31624"/>
                    </a:cubicBezTo>
                    <a:cubicBezTo>
                      <a:pt x="-4764" y="25764"/>
                      <a:pt x="5073" y="11741"/>
                      <a:pt x="18398" y="5043"/>
                    </a:cubicBezTo>
                    <a:cubicBezTo>
                      <a:pt x="34375" y="-3049"/>
                      <a:pt x="46444" y="90"/>
                      <a:pt x="51746" y="4136"/>
                    </a:cubicBezTo>
                    <a:cubicBezTo>
                      <a:pt x="56770" y="7973"/>
                      <a:pt x="55514" y="12578"/>
                      <a:pt x="52863" y="15508"/>
                    </a:cubicBezTo>
                    <a:cubicBezTo>
                      <a:pt x="51258" y="17252"/>
                      <a:pt x="46514" y="17811"/>
                      <a:pt x="46375" y="1788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7" name="Google Shape;677;p23"/>
              <p:cNvSpPr/>
              <p:nvPr/>
            </p:nvSpPr>
            <p:spPr>
              <a:xfrm>
                <a:off x="4527600" y="4602461"/>
                <a:ext cx="39376" cy="28278"/>
              </a:xfrm>
              <a:custGeom>
                <a:avLst/>
                <a:gdLst/>
                <a:ahLst/>
                <a:cxnLst/>
                <a:rect l="l" t="t" r="r" b="b"/>
                <a:pathLst>
                  <a:path w="52501" h="37704" extrusionOk="0">
                    <a:moveTo>
                      <a:pt x="7642" y="16678"/>
                    </a:moveTo>
                    <a:cubicBezTo>
                      <a:pt x="7642" y="16678"/>
                      <a:pt x="11060" y="17515"/>
                      <a:pt x="12735" y="17934"/>
                    </a:cubicBezTo>
                    <a:cubicBezTo>
                      <a:pt x="16154" y="18841"/>
                      <a:pt x="20479" y="20306"/>
                      <a:pt x="24246" y="22469"/>
                    </a:cubicBezTo>
                    <a:cubicBezTo>
                      <a:pt x="26200" y="23446"/>
                      <a:pt x="27944" y="24701"/>
                      <a:pt x="29618" y="25887"/>
                    </a:cubicBezTo>
                    <a:cubicBezTo>
                      <a:pt x="30456" y="26446"/>
                      <a:pt x="31153" y="27143"/>
                      <a:pt x="31921" y="27771"/>
                    </a:cubicBezTo>
                    <a:cubicBezTo>
                      <a:pt x="32688" y="28329"/>
                      <a:pt x="33316" y="28957"/>
                      <a:pt x="33874" y="29585"/>
                    </a:cubicBezTo>
                    <a:cubicBezTo>
                      <a:pt x="36386" y="31817"/>
                      <a:pt x="41758" y="40957"/>
                      <a:pt x="49293" y="36492"/>
                    </a:cubicBezTo>
                    <a:cubicBezTo>
                      <a:pt x="57246" y="31748"/>
                      <a:pt x="49362" y="16469"/>
                      <a:pt x="37153" y="7957"/>
                    </a:cubicBezTo>
                    <a:cubicBezTo>
                      <a:pt x="22432" y="-2228"/>
                      <a:pt x="10084" y="-903"/>
                      <a:pt x="4293" y="2446"/>
                    </a:cubicBezTo>
                    <a:cubicBezTo>
                      <a:pt x="-1218" y="5586"/>
                      <a:pt x="-590" y="10330"/>
                      <a:pt x="1572" y="13539"/>
                    </a:cubicBezTo>
                    <a:cubicBezTo>
                      <a:pt x="2898" y="15492"/>
                      <a:pt x="7572" y="16678"/>
                      <a:pt x="7642" y="1674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8" name="Google Shape;678;p23"/>
              <p:cNvSpPr/>
              <p:nvPr/>
            </p:nvSpPr>
            <p:spPr>
              <a:xfrm>
                <a:off x="4450513" y="4666240"/>
                <a:ext cx="41798" cy="29485"/>
              </a:xfrm>
              <a:custGeom>
                <a:avLst/>
                <a:gdLst/>
                <a:ahLst/>
                <a:cxnLst/>
                <a:rect l="l" t="t" r="r" b="b"/>
                <a:pathLst>
                  <a:path w="55731" h="39313" extrusionOk="0">
                    <a:moveTo>
                      <a:pt x="23566" y="10"/>
                    </a:moveTo>
                    <a:cubicBezTo>
                      <a:pt x="10171" y="360"/>
                      <a:pt x="-10479" y="13196"/>
                      <a:pt x="6264" y="31545"/>
                    </a:cubicBezTo>
                    <a:cubicBezTo>
                      <a:pt x="19380" y="45917"/>
                      <a:pt x="54263" y="38870"/>
                      <a:pt x="55659" y="22475"/>
                    </a:cubicBezTo>
                    <a:cubicBezTo>
                      <a:pt x="57123" y="5034"/>
                      <a:pt x="36124" y="-269"/>
                      <a:pt x="23566" y="1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79" name="Google Shape;679;p23"/>
              <p:cNvSpPr/>
              <p:nvPr/>
            </p:nvSpPr>
            <p:spPr>
              <a:xfrm>
                <a:off x="4618934" y="4715486"/>
                <a:ext cx="22708" cy="26894"/>
              </a:xfrm>
              <a:custGeom>
                <a:avLst/>
                <a:gdLst/>
                <a:ahLst/>
                <a:cxnLst/>
                <a:rect l="l" t="t" r="r" b="b"/>
                <a:pathLst>
                  <a:path w="30278" h="35859" extrusionOk="0">
                    <a:moveTo>
                      <a:pt x="140" y="35511"/>
                    </a:moveTo>
                    <a:cubicBezTo>
                      <a:pt x="140" y="35511"/>
                      <a:pt x="-139" y="32232"/>
                      <a:pt x="558" y="27627"/>
                    </a:cubicBezTo>
                    <a:cubicBezTo>
                      <a:pt x="1047" y="25325"/>
                      <a:pt x="1465" y="22534"/>
                      <a:pt x="2651" y="19744"/>
                    </a:cubicBezTo>
                    <a:cubicBezTo>
                      <a:pt x="3698" y="16953"/>
                      <a:pt x="5232" y="14023"/>
                      <a:pt x="7116" y="11302"/>
                    </a:cubicBezTo>
                    <a:cubicBezTo>
                      <a:pt x="8233" y="10046"/>
                      <a:pt x="9140" y="8651"/>
                      <a:pt x="10395" y="7604"/>
                    </a:cubicBezTo>
                    <a:cubicBezTo>
                      <a:pt x="11581" y="6488"/>
                      <a:pt x="12767" y="5372"/>
                      <a:pt x="14163" y="4465"/>
                    </a:cubicBezTo>
                    <a:cubicBezTo>
                      <a:pt x="15418" y="3488"/>
                      <a:pt x="16814" y="2790"/>
                      <a:pt x="18139" y="2233"/>
                    </a:cubicBezTo>
                    <a:cubicBezTo>
                      <a:pt x="19465" y="1604"/>
                      <a:pt x="20721" y="1116"/>
                      <a:pt x="21907" y="837"/>
                    </a:cubicBezTo>
                    <a:cubicBezTo>
                      <a:pt x="24279" y="70"/>
                      <a:pt x="26372" y="70"/>
                      <a:pt x="27767" y="0"/>
                    </a:cubicBezTo>
                    <a:cubicBezTo>
                      <a:pt x="29163" y="0"/>
                      <a:pt x="30000" y="0"/>
                      <a:pt x="30000" y="0"/>
                    </a:cubicBezTo>
                    <a:lnTo>
                      <a:pt x="30279" y="3697"/>
                    </a:lnTo>
                    <a:cubicBezTo>
                      <a:pt x="30279" y="3697"/>
                      <a:pt x="29581" y="3907"/>
                      <a:pt x="28395" y="4325"/>
                    </a:cubicBezTo>
                    <a:cubicBezTo>
                      <a:pt x="27209" y="4604"/>
                      <a:pt x="25535" y="5163"/>
                      <a:pt x="23721" y="6070"/>
                    </a:cubicBezTo>
                    <a:cubicBezTo>
                      <a:pt x="21837" y="6837"/>
                      <a:pt x="19884" y="8093"/>
                      <a:pt x="18000" y="9698"/>
                    </a:cubicBezTo>
                    <a:cubicBezTo>
                      <a:pt x="16954" y="10395"/>
                      <a:pt x="16116" y="11372"/>
                      <a:pt x="15209" y="12279"/>
                    </a:cubicBezTo>
                    <a:cubicBezTo>
                      <a:pt x="14233" y="13186"/>
                      <a:pt x="13535" y="14372"/>
                      <a:pt x="12697" y="15349"/>
                    </a:cubicBezTo>
                    <a:cubicBezTo>
                      <a:pt x="11163" y="17581"/>
                      <a:pt x="9698" y="19883"/>
                      <a:pt x="8651" y="22325"/>
                    </a:cubicBezTo>
                    <a:cubicBezTo>
                      <a:pt x="7605" y="24697"/>
                      <a:pt x="6558" y="26999"/>
                      <a:pt x="5861" y="29022"/>
                    </a:cubicBezTo>
                    <a:cubicBezTo>
                      <a:pt x="4465" y="33139"/>
                      <a:pt x="3698" y="35860"/>
                      <a:pt x="3698" y="35860"/>
                    </a:cubicBezTo>
                    <a:lnTo>
                      <a:pt x="0" y="3558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0" name="Google Shape;680;p23"/>
              <p:cNvSpPr/>
              <p:nvPr/>
            </p:nvSpPr>
            <p:spPr>
              <a:xfrm>
                <a:off x="4612799" y="4766645"/>
                <a:ext cx="11380" cy="11380"/>
              </a:xfrm>
              <a:custGeom>
                <a:avLst/>
                <a:gdLst/>
                <a:ahLst/>
                <a:cxnLst/>
                <a:rect l="l" t="t" r="r" b="b"/>
                <a:pathLst>
                  <a:path w="15173" h="15173" extrusionOk="0">
                    <a:moveTo>
                      <a:pt x="15156" y="8110"/>
                    </a:moveTo>
                    <a:cubicBezTo>
                      <a:pt x="15436" y="3924"/>
                      <a:pt x="12296" y="297"/>
                      <a:pt x="8110" y="17"/>
                    </a:cubicBezTo>
                    <a:cubicBezTo>
                      <a:pt x="3924" y="-262"/>
                      <a:pt x="297" y="2878"/>
                      <a:pt x="17" y="7064"/>
                    </a:cubicBezTo>
                    <a:cubicBezTo>
                      <a:pt x="-262" y="11250"/>
                      <a:pt x="2878" y="14877"/>
                      <a:pt x="7064" y="15157"/>
                    </a:cubicBezTo>
                    <a:cubicBezTo>
                      <a:pt x="11249" y="15436"/>
                      <a:pt x="14877" y="12296"/>
                      <a:pt x="15156" y="811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1" name="Google Shape;681;p23"/>
              <p:cNvSpPr/>
              <p:nvPr/>
            </p:nvSpPr>
            <p:spPr>
              <a:xfrm>
                <a:off x="4657498" y="4696596"/>
                <a:ext cx="15749" cy="17963"/>
              </a:xfrm>
              <a:custGeom>
                <a:avLst/>
                <a:gdLst/>
                <a:ahLst/>
                <a:cxnLst/>
                <a:rect l="l" t="t" r="r" b="b"/>
                <a:pathLst>
                  <a:path w="20999" h="23950" extrusionOk="0">
                    <a:moveTo>
                      <a:pt x="976" y="21069"/>
                    </a:moveTo>
                    <a:cubicBezTo>
                      <a:pt x="976" y="21069"/>
                      <a:pt x="1535" y="20790"/>
                      <a:pt x="2581" y="20302"/>
                    </a:cubicBezTo>
                    <a:cubicBezTo>
                      <a:pt x="3628" y="19883"/>
                      <a:pt x="5093" y="19186"/>
                      <a:pt x="6697" y="18279"/>
                    </a:cubicBezTo>
                    <a:cubicBezTo>
                      <a:pt x="8302" y="17442"/>
                      <a:pt x="10186" y="16255"/>
                      <a:pt x="11651" y="14930"/>
                    </a:cubicBezTo>
                    <a:cubicBezTo>
                      <a:pt x="13116" y="13535"/>
                      <a:pt x="13814" y="12209"/>
                      <a:pt x="13744" y="10953"/>
                    </a:cubicBezTo>
                    <a:cubicBezTo>
                      <a:pt x="13744" y="10255"/>
                      <a:pt x="13535" y="9488"/>
                      <a:pt x="13116" y="8581"/>
                    </a:cubicBezTo>
                    <a:cubicBezTo>
                      <a:pt x="13116" y="8581"/>
                      <a:pt x="12697" y="7814"/>
                      <a:pt x="13046" y="8302"/>
                    </a:cubicBezTo>
                    <a:lnTo>
                      <a:pt x="12558" y="7465"/>
                    </a:lnTo>
                    <a:cubicBezTo>
                      <a:pt x="12069" y="6837"/>
                      <a:pt x="12418" y="7395"/>
                      <a:pt x="12209" y="7046"/>
                    </a:cubicBezTo>
                    <a:cubicBezTo>
                      <a:pt x="11651" y="6418"/>
                      <a:pt x="9767" y="6000"/>
                      <a:pt x="8023" y="6000"/>
                    </a:cubicBezTo>
                    <a:cubicBezTo>
                      <a:pt x="6279" y="6000"/>
                      <a:pt x="4604" y="6139"/>
                      <a:pt x="3488" y="6209"/>
                    </a:cubicBezTo>
                    <a:cubicBezTo>
                      <a:pt x="2302" y="6279"/>
                      <a:pt x="1604" y="6349"/>
                      <a:pt x="1604" y="6349"/>
                    </a:cubicBezTo>
                    <a:cubicBezTo>
                      <a:pt x="1186" y="6349"/>
                      <a:pt x="767" y="6070"/>
                      <a:pt x="767" y="5651"/>
                    </a:cubicBezTo>
                    <a:cubicBezTo>
                      <a:pt x="767" y="5442"/>
                      <a:pt x="767" y="5302"/>
                      <a:pt x="907" y="5163"/>
                    </a:cubicBezTo>
                    <a:cubicBezTo>
                      <a:pt x="907" y="5163"/>
                      <a:pt x="2651" y="2651"/>
                      <a:pt x="6907" y="837"/>
                    </a:cubicBezTo>
                    <a:cubicBezTo>
                      <a:pt x="8023" y="488"/>
                      <a:pt x="9279" y="0"/>
                      <a:pt x="10814" y="0"/>
                    </a:cubicBezTo>
                    <a:cubicBezTo>
                      <a:pt x="12278" y="0"/>
                      <a:pt x="14232" y="0"/>
                      <a:pt x="15976" y="1256"/>
                    </a:cubicBezTo>
                    <a:cubicBezTo>
                      <a:pt x="16744" y="1674"/>
                      <a:pt x="18139" y="3000"/>
                      <a:pt x="18418" y="3418"/>
                    </a:cubicBezTo>
                    <a:lnTo>
                      <a:pt x="18976" y="4186"/>
                    </a:lnTo>
                    <a:cubicBezTo>
                      <a:pt x="19604" y="5232"/>
                      <a:pt x="19465" y="5093"/>
                      <a:pt x="19743" y="5651"/>
                    </a:cubicBezTo>
                    <a:cubicBezTo>
                      <a:pt x="20441" y="7186"/>
                      <a:pt x="20999" y="9000"/>
                      <a:pt x="20999" y="11023"/>
                    </a:cubicBezTo>
                    <a:cubicBezTo>
                      <a:pt x="20999" y="13046"/>
                      <a:pt x="20302" y="15069"/>
                      <a:pt x="19255" y="16674"/>
                    </a:cubicBezTo>
                    <a:cubicBezTo>
                      <a:pt x="18209" y="18279"/>
                      <a:pt x="16953" y="19395"/>
                      <a:pt x="15628" y="20232"/>
                    </a:cubicBezTo>
                    <a:cubicBezTo>
                      <a:pt x="13116" y="21976"/>
                      <a:pt x="10604" y="22743"/>
                      <a:pt x="8511" y="23232"/>
                    </a:cubicBezTo>
                    <a:cubicBezTo>
                      <a:pt x="4256" y="24139"/>
                      <a:pt x="1395" y="23930"/>
                      <a:pt x="1395" y="23930"/>
                    </a:cubicBezTo>
                    <a:cubicBezTo>
                      <a:pt x="558" y="23930"/>
                      <a:pt x="0" y="23162"/>
                      <a:pt x="0" y="22325"/>
                    </a:cubicBezTo>
                    <a:cubicBezTo>
                      <a:pt x="0" y="21767"/>
                      <a:pt x="349" y="21348"/>
                      <a:pt x="837" y="21069"/>
                    </a:cubicBezTo>
                    <a:lnTo>
                      <a:pt x="837" y="21069"/>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2" name="Google Shape;682;p23"/>
              <p:cNvSpPr/>
              <p:nvPr/>
            </p:nvSpPr>
            <p:spPr>
              <a:xfrm>
                <a:off x="4355533" y="4702352"/>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3" name="Google Shape;683;p23"/>
              <p:cNvSpPr/>
              <p:nvPr/>
            </p:nvSpPr>
            <p:spPr>
              <a:xfrm>
                <a:off x="4541703" y="4691887"/>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4" name="Google Shape;684;p23"/>
              <p:cNvSpPr/>
              <p:nvPr/>
            </p:nvSpPr>
            <p:spPr>
              <a:xfrm>
                <a:off x="4449822" y="4746199"/>
                <a:ext cx="82568" cy="32468"/>
              </a:xfrm>
              <a:custGeom>
                <a:avLst/>
                <a:gdLst/>
                <a:ahLst/>
                <a:cxnLst/>
                <a:rect l="l" t="t" r="r" b="b"/>
                <a:pathLst>
                  <a:path w="110090" h="43291" extrusionOk="0">
                    <a:moveTo>
                      <a:pt x="279" y="37883"/>
                    </a:moveTo>
                    <a:cubicBezTo>
                      <a:pt x="279" y="37883"/>
                      <a:pt x="38650" y="-24139"/>
                      <a:pt x="110091" y="10535"/>
                    </a:cubicBezTo>
                    <a:cubicBezTo>
                      <a:pt x="95649" y="27070"/>
                      <a:pt x="73603" y="40534"/>
                      <a:pt x="42557" y="42906"/>
                    </a:cubicBezTo>
                    <a:cubicBezTo>
                      <a:pt x="26999" y="44092"/>
                      <a:pt x="12697" y="42488"/>
                      <a:pt x="0" y="38790"/>
                    </a:cubicBezTo>
                    <a:lnTo>
                      <a:pt x="279" y="3788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5" name="Google Shape;685;p23"/>
              <p:cNvSpPr/>
              <p:nvPr/>
            </p:nvSpPr>
            <p:spPr>
              <a:xfrm>
                <a:off x="4406327" y="4696456"/>
                <a:ext cx="142584" cy="78836"/>
              </a:xfrm>
              <a:custGeom>
                <a:avLst/>
                <a:gdLst/>
                <a:ahLst/>
                <a:cxnLst/>
                <a:rect l="l" t="t" r="r" b="b"/>
                <a:pathLst>
                  <a:path w="190112" h="105115" extrusionOk="0">
                    <a:moveTo>
                      <a:pt x="185875" y="8629"/>
                    </a:moveTo>
                    <a:cubicBezTo>
                      <a:pt x="194595" y="18884"/>
                      <a:pt x="190410" y="51465"/>
                      <a:pt x="168154" y="76860"/>
                    </a:cubicBezTo>
                    <a:cubicBezTo>
                      <a:pt x="96714" y="42186"/>
                      <a:pt x="58343" y="104208"/>
                      <a:pt x="58343" y="104208"/>
                    </a:cubicBezTo>
                    <a:lnTo>
                      <a:pt x="58063" y="105115"/>
                    </a:lnTo>
                    <a:cubicBezTo>
                      <a:pt x="13274" y="92209"/>
                      <a:pt x="-10865" y="54325"/>
                      <a:pt x="4762" y="28931"/>
                    </a:cubicBezTo>
                    <a:cubicBezTo>
                      <a:pt x="18227" y="7024"/>
                      <a:pt x="37901" y="26698"/>
                      <a:pt x="91482" y="22791"/>
                    </a:cubicBezTo>
                    <a:cubicBezTo>
                      <a:pt x="127202" y="20210"/>
                      <a:pt x="164736" y="-16208"/>
                      <a:pt x="185875" y="862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686" name="Google Shape;686;p23"/>
            <p:cNvGrpSpPr/>
            <p:nvPr/>
          </p:nvGrpSpPr>
          <p:grpSpPr>
            <a:xfrm rot="-227353">
              <a:off x="5495439" y="2300772"/>
              <a:ext cx="1384885" cy="2150721"/>
              <a:chOff x="4253297" y="4441126"/>
              <a:chExt cx="453752" cy="704676"/>
            </a:xfrm>
          </p:grpSpPr>
          <p:sp>
            <p:nvSpPr>
              <p:cNvPr id="687" name="Google Shape;687;p23"/>
              <p:cNvSpPr/>
              <p:nvPr/>
            </p:nvSpPr>
            <p:spPr>
              <a:xfrm>
                <a:off x="4600729" y="4441126"/>
                <a:ext cx="15843" cy="44241"/>
              </a:xfrm>
              <a:custGeom>
                <a:avLst/>
                <a:gdLst/>
                <a:ahLst/>
                <a:cxnLst/>
                <a:rect l="l" t="t" r="r" b="b"/>
                <a:pathLst>
                  <a:path w="21124" h="58988" extrusionOk="0">
                    <a:moveTo>
                      <a:pt x="10391" y="58981"/>
                    </a:moveTo>
                    <a:cubicBezTo>
                      <a:pt x="21763" y="59749"/>
                      <a:pt x="26158" y="936"/>
                      <a:pt x="13251" y="29"/>
                    </a:cubicBezTo>
                    <a:cubicBezTo>
                      <a:pt x="-8795" y="-1506"/>
                      <a:pt x="1321" y="58353"/>
                      <a:pt x="10391" y="5898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8" name="Google Shape;688;p23"/>
              <p:cNvSpPr/>
              <p:nvPr/>
            </p:nvSpPr>
            <p:spPr>
              <a:xfrm>
                <a:off x="4618165" y="4466193"/>
                <a:ext cx="37060" cy="23668"/>
              </a:xfrm>
              <a:custGeom>
                <a:avLst/>
                <a:gdLst/>
                <a:ahLst/>
                <a:cxnLst/>
                <a:rect l="l" t="t" r="r" b="b"/>
                <a:pathLst>
                  <a:path w="49413" h="31557" extrusionOk="0">
                    <a:moveTo>
                      <a:pt x="49025" y="4280"/>
                    </a:moveTo>
                    <a:cubicBezTo>
                      <a:pt x="44839" y="-11976"/>
                      <a:pt x="2073" y="22838"/>
                      <a:pt x="50" y="29535"/>
                    </a:cubicBezTo>
                    <a:cubicBezTo>
                      <a:pt x="-1904" y="36233"/>
                      <a:pt x="54607" y="25907"/>
                      <a:pt x="49025" y="428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89" name="Google Shape;689;p23"/>
              <p:cNvSpPr/>
              <p:nvPr/>
            </p:nvSpPr>
            <p:spPr>
              <a:xfrm>
                <a:off x="4336587" y="4540617"/>
                <a:ext cx="330478" cy="359826"/>
              </a:xfrm>
              <a:custGeom>
                <a:avLst/>
                <a:gdLst/>
                <a:ahLst/>
                <a:cxnLst/>
                <a:rect l="l" t="t" r="r" b="b"/>
                <a:pathLst>
                  <a:path w="440638" h="479768" extrusionOk="0">
                    <a:moveTo>
                      <a:pt x="427742" y="213135"/>
                    </a:moveTo>
                    <a:cubicBezTo>
                      <a:pt x="402138" y="181042"/>
                      <a:pt x="370254" y="221786"/>
                      <a:pt x="370254" y="221786"/>
                    </a:cubicBezTo>
                    <a:cubicBezTo>
                      <a:pt x="370254" y="221786"/>
                      <a:pt x="318558" y="132136"/>
                      <a:pt x="313535" y="976"/>
                    </a:cubicBezTo>
                    <a:lnTo>
                      <a:pt x="312837" y="0"/>
                    </a:lnTo>
                    <a:cubicBezTo>
                      <a:pt x="296582" y="10953"/>
                      <a:pt x="272094" y="21488"/>
                      <a:pt x="236443" y="23581"/>
                    </a:cubicBezTo>
                    <a:cubicBezTo>
                      <a:pt x="164026" y="27906"/>
                      <a:pt x="111352" y="36139"/>
                      <a:pt x="67749" y="62231"/>
                    </a:cubicBezTo>
                    <a:cubicBezTo>
                      <a:pt x="51145" y="72208"/>
                      <a:pt x="37610" y="83789"/>
                      <a:pt x="26657" y="95998"/>
                    </a:cubicBezTo>
                    <a:cubicBezTo>
                      <a:pt x="12564" y="144276"/>
                      <a:pt x="13052" y="215298"/>
                      <a:pt x="13052" y="215298"/>
                    </a:cubicBezTo>
                    <a:cubicBezTo>
                      <a:pt x="13052" y="215298"/>
                      <a:pt x="-14714" y="268878"/>
                      <a:pt x="10750" y="311226"/>
                    </a:cubicBezTo>
                    <a:cubicBezTo>
                      <a:pt x="32308" y="347086"/>
                      <a:pt x="79609" y="388108"/>
                      <a:pt x="152793" y="399061"/>
                    </a:cubicBezTo>
                    <a:lnTo>
                      <a:pt x="152375" y="401992"/>
                    </a:lnTo>
                    <a:lnTo>
                      <a:pt x="143864" y="462549"/>
                    </a:lnTo>
                    <a:cubicBezTo>
                      <a:pt x="153212" y="469595"/>
                      <a:pt x="170863" y="478944"/>
                      <a:pt x="199328" y="479711"/>
                    </a:cubicBezTo>
                    <a:cubicBezTo>
                      <a:pt x="227792" y="480548"/>
                      <a:pt x="245233" y="472176"/>
                      <a:pt x="254373" y="465688"/>
                    </a:cubicBezTo>
                    <a:lnTo>
                      <a:pt x="243141" y="394945"/>
                    </a:lnTo>
                    <a:cubicBezTo>
                      <a:pt x="315069" y="375271"/>
                      <a:pt x="363417" y="320296"/>
                      <a:pt x="363417" y="320296"/>
                    </a:cubicBezTo>
                    <a:cubicBezTo>
                      <a:pt x="363417" y="320296"/>
                      <a:pt x="372696" y="325319"/>
                      <a:pt x="387486" y="323505"/>
                    </a:cubicBezTo>
                    <a:cubicBezTo>
                      <a:pt x="426416" y="318621"/>
                      <a:pt x="459904" y="253460"/>
                      <a:pt x="427742" y="213135"/>
                    </a:cubicBezTo>
                    <a:close/>
                  </a:path>
                </a:pathLst>
              </a:custGeom>
              <a:solidFill>
                <a:srgbClr val="D29E6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0" name="Google Shape;690;p23"/>
              <p:cNvSpPr/>
              <p:nvPr/>
            </p:nvSpPr>
            <p:spPr>
              <a:xfrm>
                <a:off x="4258575" y="4886061"/>
                <a:ext cx="425346" cy="259741"/>
              </a:xfrm>
              <a:custGeom>
                <a:avLst/>
                <a:gdLst/>
                <a:ahLst/>
                <a:cxnLst/>
                <a:rect l="l" t="t" r="r" b="b"/>
                <a:pathLst>
                  <a:path w="567128" h="346321" extrusionOk="0">
                    <a:moveTo>
                      <a:pt x="492200" y="22258"/>
                    </a:moveTo>
                    <a:lnTo>
                      <a:pt x="492200" y="22258"/>
                    </a:lnTo>
                    <a:cubicBezTo>
                      <a:pt x="554152" y="67885"/>
                      <a:pt x="567128" y="321275"/>
                      <a:pt x="567128" y="321275"/>
                    </a:cubicBezTo>
                    <a:cubicBezTo>
                      <a:pt x="567128" y="321275"/>
                      <a:pt x="441549" y="346112"/>
                      <a:pt x="293087" y="346321"/>
                    </a:cubicBezTo>
                    <a:cubicBezTo>
                      <a:pt x="157671" y="346530"/>
                      <a:pt x="0" y="305368"/>
                      <a:pt x="0" y="305368"/>
                    </a:cubicBezTo>
                    <a:cubicBezTo>
                      <a:pt x="0" y="305368"/>
                      <a:pt x="29232" y="100954"/>
                      <a:pt x="102835" y="26653"/>
                    </a:cubicBezTo>
                    <a:cubicBezTo>
                      <a:pt x="143858" y="-14788"/>
                      <a:pt x="247530" y="4468"/>
                      <a:pt x="247530" y="4468"/>
                    </a:cubicBezTo>
                    <a:lnTo>
                      <a:pt x="247879" y="1956"/>
                    </a:lnTo>
                    <a:cubicBezTo>
                      <a:pt x="257227" y="9002"/>
                      <a:pt x="274878" y="18351"/>
                      <a:pt x="303343" y="19118"/>
                    </a:cubicBezTo>
                    <a:cubicBezTo>
                      <a:pt x="331807" y="19955"/>
                      <a:pt x="349249" y="11584"/>
                      <a:pt x="358388" y="5096"/>
                    </a:cubicBezTo>
                    <a:lnTo>
                      <a:pt x="358807" y="7607"/>
                    </a:lnTo>
                    <a:cubicBezTo>
                      <a:pt x="358807" y="7607"/>
                      <a:pt x="443572" y="-13253"/>
                      <a:pt x="492130" y="2225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1" name="Google Shape;691;p23"/>
              <p:cNvSpPr/>
              <p:nvPr/>
            </p:nvSpPr>
            <p:spPr>
              <a:xfrm>
                <a:off x="4253297" y="4451083"/>
                <a:ext cx="453752" cy="454967"/>
              </a:xfrm>
              <a:custGeom>
                <a:avLst/>
                <a:gdLst/>
                <a:ahLst/>
                <a:cxnLst/>
                <a:rect l="l" t="t" r="r" b="b"/>
                <a:pathLst>
                  <a:path w="605003" h="606623" extrusionOk="0">
                    <a:moveTo>
                      <a:pt x="423961" y="119378"/>
                    </a:moveTo>
                    <a:cubicBezTo>
                      <a:pt x="407705" y="130331"/>
                      <a:pt x="383217" y="140866"/>
                      <a:pt x="347567" y="142959"/>
                    </a:cubicBezTo>
                    <a:cubicBezTo>
                      <a:pt x="275150" y="147285"/>
                      <a:pt x="222476" y="155517"/>
                      <a:pt x="178872" y="181609"/>
                    </a:cubicBezTo>
                    <a:cubicBezTo>
                      <a:pt x="162268" y="191586"/>
                      <a:pt x="148733" y="203167"/>
                      <a:pt x="137781" y="215376"/>
                    </a:cubicBezTo>
                    <a:cubicBezTo>
                      <a:pt x="123688" y="263654"/>
                      <a:pt x="124176" y="334676"/>
                      <a:pt x="124176" y="334676"/>
                    </a:cubicBezTo>
                    <a:cubicBezTo>
                      <a:pt x="124176" y="334676"/>
                      <a:pt x="96409" y="388256"/>
                      <a:pt x="121874" y="430604"/>
                    </a:cubicBezTo>
                    <a:cubicBezTo>
                      <a:pt x="143432" y="466464"/>
                      <a:pt x="190733" y="507486"/>
                      <a:pt x="263917" y="518440"/>
                    </a:cubicBezTo>
                    <a:lnTo>
                      <a:pt x="263499" y="521370"/>
                    </a:lnTo>
                    <a:lnTo>
                      <a:pt x="254987" y="581927"/>
                    </a:lnTo>
                    <a:lnTo>
                      <a:pt x="254639" y="584438"/>
                    </a:lnTo>
                    <a:cubicBezTo>
                      <a:pt x="254639" y="584438"/>
                      <a:pt x="150966" y="565183"/>
                      <a:pt x="109944" y="606624"/>
                    </a:cubicBezTo>
                    <a:lnTo>
                      <a:pt x="104083" y="600973"/>
                    </a:lnTo>
                    <a:cubicBezTo>
                      <a:pt x="34806" y="600973"/>
                      <a:pt x="202" y="584369"/>
                      <a:pt x="202" y="584369"/>
                    </a:cubicBezTo>
                    <a:cubicBezTo>
                      <a:pt x="202" y="584369"/>
                      <a:pt x="-8170" y="200934"/>
                      <a:pt x="82944" y="87355"/>
                    </a:cubicBezTo>
                    <a:cubicBezTo>
                      <a:pt x="198616" y="-56781"/>
                      <a:pt x="421937" y="17101"/>
                      <a:pt x="444053" y="33496"/>
                    </a:cubicBezTo>
                    <a:cubicBezTo>
                      <a:pt x="465262" y="49193"/>
                      <a:pt x="457867" y="68449"/>
                      <a:pt x="457867" y="68449"/>
                    </a:cubicBezTo>
                    <a:cubicBezTo>
                      <a:pt x="457867" y="68449"/>
                      <a:pt x="524284" y="47240"/>
                      <a:pt x="556446" y="110378"/>
                    </a:cubicBezTo>
                    <a:cubicBezTo>
                      <a:pt x="588539" y="173516"/>
                      <a:pt x="573400" y="487952"/>
                      <a:pt x="605003" y="566090"/>
                    </a:cubicBezTo>
                    <a:cubicBezTo>
                      <a:pt x="605003" y="566090"/>
                      <a:pt x="564400" y="597415"/>
                      <a:pt x="499308" y="602229"/>
                    </a:cubicBezTo>
                    <a:lnTo>
                      <a:pt x="499308" y="602229"/>
                    </a:lnTo>
                    <a:cubicBezTo>
                      <a:pt x="450751" y="566718"/>
                      <a:pt x="365985" y="587578"/>
                      <a:pt x="365985" y="587578"/>
                    </a:cubicBezTo>
                    <a:lnTo>
                      <a:pt x="365566" y="585066"/>
                    </a:lnTo>
                    <a:lnTo>
                      <a:pt x="354334" y="514324"/>
                    </a:lnTo>
                    <a:cubicBezTo>
                      <a:pt x="426263" y="494649"/>
                      <a:pt x="474611" y="439674"/>
                      <a:pt x="474611" y="439674"/>
                    </a:cubicBezTo>
                    <a:cubicBezTo>
                      <a:pt x="474611" y="439674"/>
                      <a:pt x="483890" y="444697"/>
                      <a:pt x="498680" y="442883"/>
                    </a:cubicBezTo>
                    <a:cubicBezTo>
                      <a:pt x="537610" y="438000"/>
                      <a:pt x="571097" y="372838"/>
                      <a:pt x="538935" y="332513"/>
                    </a:cubicBezTo>
                    <a:cubicBezTo>
                      <a:pt x="513331" y="300421"/>
                      <a:pt x="481448" y="341164"/>
                      <a:pt x="481448" y="341164"/>
                    </a:cubicBezTo>
                    <a:cubicBezTo>
                      <a:pt x="481448" y="341164"/>
                      <a:pt x="429751" y="251515"/>
                      <a:pt x="424728" y="120355"/>
                    </a:cubicBezTo>
                    <a:lnTo>
                      <a:pt x="424030" y="119378"/>
                    </a:lnTo>
                    <a:close/>
                  </a:path>
                </a:pathLst>
              </a:custGeom>
              <a:solidFill>
                <a:srgbClr val="F7E48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2" name="Google Shape;692;p23"/>
              <p:cNvSpPr/>
              <p:nvPr/>
            </p:nvSpPr>
            <p:spPr>
              <a:xfrm>
                <a:off x="4448462" y="4836878"/>
                <a:ext cx="71213" cy="22504"/>
              </a:xfrm>
              <a:custGeom>
                <a:avLst/>
                <a:gdLst/>
                <a:ahLst/>
                <a:cxnLst/>
                <a:rect l="l" t="t" r="r" b="b"/>
                <a:pathLst>
                  <a:path w="94951" h="30006" extrusionOk="0">
                    <a:moveTo>
                      <a:pt x="94951" y="6139"/>
                    </a:moveTo>
                    <a:lnTo>
                      <a:pt x="93975" y="0"/>
                    </a:lnTo>
                    <a:cubicBezTo>
                      <a:pt x="78975" y="4186"/>
                      <a:pt x="62929" y="6767"/>
                      <a:pt x="46045" y="6977"/>
                    </a:cubicBezTo>
                    <a:cubicBezTo>
                      <a:pt x="31046" y="7186"/>
                      <a:pt x="16953" y="6139"/>
                      <a:pt x="3628" y="4116"/>
                    </a:cubicBezTo>
                    <a:lnTo>
                      <a:pt x="3209" y="7046"/>
                    </a:lnTo>
                    <a:lnTo>
                      <a:pt x="0" y="29929"/>
                    </a:lnTo>
                    <a:cubicBezTo>
                      <a:pt x="32092" y="30976"/>
                      <a:pt x="65580" y="21279"/>
                      <a:pt x="94951" y="6209"/>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3" name="Google Shape;693;p23"/>
              <p:cNvSpPr/>
              <p:nvPr/>
            </p:nvSpPr>
            <p:spPr>
              <a:xfrm>
                <a:off x="4317857" y="4516359"/>
                <a:ext cx="277039" cy="180670"/>
              </a:xfrm>
              <a:custGeom>
                <a:avLst/>
                <a:gdLst/>
                <a:ahLst/>
                <a:cxnLst/>
                <a:rect l="l" t="t" r="r" b="b"/>
                <a:pathLst>
                  <a:path w="369385" h="240893" extrusionOk="0">
                    <a:moveTo>
                      <a:pt x="368785" y="5623"/>
                    </a:moveTo>
                    <a:cubicBezTo>
                      <a:pt x="368785" y="5623"/>
                      <a:pt x="368158" y="7228"/>
                      <a:pt x="365995" y="10298"/>
                    </a:cubicBezTo>
                    <a:cubicBezTo>
                      <a:pt x="364948" y="11833"/>
                      <a:pt x="363693" y="13786"/>
                      <a:pt x="362088" y="15879"/>
                    </a:cubicBezTo>
                    <a:cubicBezTo>
                      <a:pt x="360344" y="17833"/>
                      <a:pt x="358390" y="20065"/>
                      <a:pt x="356158" y="22577"/>
                    </a:cubicBezTo>
                    <a:cubicBezTo>
                      <a:pt x="354065" y="25228"/>
                      <a:pt x="351065" y="27460"/>
                      <a:pt x="347995" y="30111"/>
                    </a:cubicBezTo>
                    <a:cubicBezTo>
                      <a:pt x="344786" y="32553"/>
                      <a:pt x="341786" y="35832"/>
                      <a:pt x="337670" y="38204"/>
                    </a:cubicBezTo>
                    <a:cubicBezTo>
                      <a:pt x="334112" y="40716"/>
                      <a:pt x="329507" y="43297"/>
                      <a:pt x="324903" y="45739"/>
                    </a:cubicBezTo>
                    <a:cubicBezTo>
                      <a:pt x="322531" y="46855"/>
                      <a:pt x="320089" y="47971"/>
                      <a:pt x="317647" y="49157"/>
                    </a:cubicBezTo>
                    <a:cubicBezTo>
                      <a:pt x="315066" y="50134"/>
                      <a:pt x="312484" y="51180"/>
                      <a:pt x="309834" y="52227"/>
                    </a:cubicBezTo>
                    <a:cubicBezTo>
                      <a:pt x="299089" y="56064"/>
                      <a:pt x="287020" y="58994"/>
                      <a:pt x="274113" y="60878"/>
                    </a:cubicBezTo>
                    <a:cubicBezTo>
                      <a:pt x="260997" y="62413"/>
                      <a:pt x="248090" y="63250"/>
                      <a:pt x="234277" y="64366"/>
                    </a:cubicBezTo>
                    <a:cubicBezTo>
                      <a:pt x="227509" y="65064"/>
                      <a:pt x="220603" y="65762"/>
                      <a:pt x="213626" y="66459"/>
                    </a:cubicBezTo>
                    <a:cubicBezTo>
                      <a:pt x="206649" y="67296"/>
                      <a:pt x="199673" y="68343"/>
                      <a:pt x="192557" y="69320"/>
                    </a:cubicBezTo>
                    <a:cubicBezTo>
                      <a:pt x="185510" y="70296"/>
                      <a:pt x="178534" y="71831"/>
                      <a:pt x="171418" y="73087"/>
                    </a:cubicBezTo>
                    <a:cubicBezTo>
                      <a:pt x="164371" y="74413"/>
                      <a:pt x="157464" y="76506"/>
                      <a:pt x="150488" y="78041"/>
                    </a:cubicBezTo>
                    <a:cubicBezTo>
                      <a:pt x="143581" y="79855"/>
                      <a:pt x="136813" y="82296"/>
                      <a:pt x="130046" y="84389"/>
                    </a:cubicBezTo>
                    <a:cubicBezTo>
                      <a:pt x="123488" y="87110"/>
                      <a:pt x="116860" y="89622"/>
                      <a:pt x="110582" y="92621"/>
                    </a:cubicBezTo>
                    <a:cubicBezTo>
                      <a:pt x="104512" y="96040"/>
                      <a:pt x="97954" y="98831"/>
                      <a:pt x="92512" y="102598"/>
                    </a:cubicBezTo>
                    <a:cubicBezTo>
                      <a:pt x="89582" y="104552"/>
                      <a:pt x="86512" y="106366"/>
                      <a:pt x="83722" y="108389"/>
                    </a:cubicBezTo>
                    <a:cubicBezTo>
                      <a:pt x="81070" y="110412"/>
                      <a:pt x="78489" y="112365"/>
                      <a:pt x="75908" y="114388"/>
                    </a:cubicBezTo>
                    <a:cubicBezTo>
                      <a:pt x="73257" y="116272"/>
                      <a:pt x="70954" y="118714"/>
                      <a:pt x="68443" y="120807"/>
                    </a:cubicBezTo>
                    <a:cubicBezTo>
                      <a:pt x="65931" y="122900"/>
                      <a:pt x="63559" y="125133"/>
                      <a:pt x="61396" y="127435"/>
                    </a:cubicBezTo>
                    <a:cubicBezTo>
                      <a:pt x="59234" y="129737"/>
                      <a:pt x="56722" y="131900"/>
                      <a:pt x="54908" y="134202"/>
                    </a:cubicBezTo>
                    <a:cubicBezTo>
                      <a:pt x="52815" y="136644"/>
                      <a:pt x="50653" y="139086"/>
                      <a:pt x="48630" y="141458"/>
                    </a:cubicBezTo>
                    <a:cubicBezTo>
                      <a:pt x="41165" y="150737"/>
                      <a:pt x="34816" y="160574"/>
                      <a:pt x="29653" y="169992"/>
                    </a:cubicBezTo>
                    <a:cubicBezTo>
                      <a:pt x="19537" y="188899"/>
                      <a:pt x="13886" y="206131"/>
                      <a:pt x="10956" y="218340"/>
                    </a:cubicBezTo>
                    <a:cubicBezTo>
                      <a:pt x="9490" y="224479"/>
                      <a:pt x="8583" y="229293"/>
                      <a:pt x="8026" y="232572"/>
                    </a:cubicBezTo>
                    <a:cubicBezTo>
                      <a:pt x="7467" y="235921"/>
                      <a:pt x="7328" y="237526"/>
                      <a:pt x="7328" y="237526"/>
                    </a:cubicBezTo>
                    <a:cubicBezTo>
                      <a:pt x="7188" y="239549"/>
                      <a:pt x="5375" y="241084"/>
                      <a:pt x="3351" y="240874"/>
                    </a:cubicBezTo>
                    <a:cubicBezTo>
                      <a:pt x="1398" y="240735"/>
                      <a:pt x="-67" y="239060"/>
                      <a:pt x="2" y="237107"/>
                    </a:cubicBezTo>
                    <a:cubicBezTo>
                      <a:pt x="2" y="237107"/>
                      <a:pt x="2" y="235084"/>
                      <a:pt x="351" y="231596"/>
                    </a:cubicBezTo>
                    <a:cubicBezTo>
                      <a:pt x="700" y="228107"/>
                      <a:pt x="1188" y="222875"/>
                      <a:pt x="2514" y="216456"/>
                    </a:cubicBezTo>
                    <a:cubicBezTo>
                      <a:pt x="5026" y="203619"/>
                      <a:pt x="9700" y="185201"/>
                      <a:pt x="19816" y="164830"/>
                    </a:cubicBezTo>
                    <a:cubicBezTo>
                      <a:pt x="24979" y="154713"/>
                      <a:pt x="31257" y="144249"/>
                      <a:pt x="39351" y="133574"/>
                    </a:cubicBezTo>
                    <a:cubicBezTo>
                      <a:pt x="41374" y="131132"/>
                      <a:pt x="43397" y="128691"/>
                      <a:pt x="45420" y="126179"/>
                    </a:cubicBezTo>
                    <a:cubicBezTo>
                      <a:pt x="47583" y="123389"/>
                      <a:pt x="50025" y="121156"/>
                      <a:pt x="52327" y="118575"/>
                    </a:cubicBezTo>
                    <a:cubicBezTo>
                      <a:pt x="54629" y="115993"/>
                      <a:pt x="57071" y="113551"/>
                      <a:pt x="59722" y="111249"/>
                    </a:cubicBezTo>
                    <a:cubicBezTo>
                      <a:pt x="62373" y="108947"/>
                      <a:pt x="64815" y="106435"/>
                      <a:pt x="67745" y="104203"/>
                    </a:cubicBezTo>
                    <a:cubicBezTo>
                      <a:pt x="70606" y="101970"/>
                      <a:pt x="73536" y="99738"/>
                      <a:pt x="76466" y="97505"/>
                    </a:cubicBezTo>
                    <a:cubicBezTo>
                      <a:pt x="79396" y="95412"/>
                      <a:pt x="82326" y="93598"/>
                      <a:pt x="85257" y="91575"/>
                    </a:cubicBezTo>
                    <a:cubicBezTo>
                      <a:pt x="86861" y="90529"/>
                      <a:pt x="87977" y="89691"/>
                      <a:pt x="90001" y="88506"/>
                    </a:cubicBezTo>
                    <a:lnTo>
                      <a:pt x="94884" y="85854"/>
                    </a:lnTo>
                    <a:cubicBezTo>
                      <a:pt x="98163" y="84110"/>
                      <a:pt x="101442" y="82296"/>
                      <a:pt x="104721" y="80552"/>
                    </a:cubicBezTo>
                    <a:cubicBezTo>
                      <a:pt x="111419" y="77273"/>
                      <a:pt x="118465" y="74552"/>
                      <a:pt x="125372" y="71552"/>
                    </a:cubicBezTo>
                    <a:cubicBezTo>
                      <a:pt x="132558" y="69250"/>
                      <a:pt x="139604" y="66669"/>
                      <a:pt x="146860" y="64645"/>
                    </a:cubicBezTo>
                    <a:cubicBezTo>
                      <a:pt x="161371" y="60738"/>
                      <a:pt x="176162" y="58018"/>
                      <a:pt x="190603" y="55855"/>
                    </a:cubicBezTo>
                    <a:cubicBezTo>
                      <a:pt x="197859" y="54948"/>
                      <a:pt x="205045" y="53901"/>
                      <a:pt x="212161" y="53204"/>
                    </a:cubicBezTo>
                    <a:cubicBezTo>
                      <a:pt x="219277" y="52576"/>
                      <a:pt x="226323" y="51948"/>
                      <a:pt x="233300" y="51250"/>
                    </a:cubicBezTo>
                    <a:cubicBezTo>
                      <a:pt x="246974" y="50204"/>
                      <a:pt x="260648" y="49646"/>
                      <a:pt x="272648" y="48669"/>
                    </a:cubicBezTo>
                    <a:cubicBezTo>
                      <a:pt x="284787" y="47343"/>
                      <a:pt x="296089" y="44972"/>
                      <a:pt x="306206" y="41692"/>
                    </a:cubicBezTo>
                    <a:cubicBezTo>
                      <a:pt x="308717" y="40785"/>
                      <a:pt x="311159" y="39948"/>
                      <a:pt x="313531" y="39041"/>
                    </a:cubicBezTo>
                    <a:cubicBezTo>
                      <a:pt x="315833" y="38064"/>
                      <a:pt x="318136" y="37088"/>
                      <a:pt x="320368" y="36111"/>
                    </a:cubicBezTo>
                    <a:cubicBezTo>
                      <a:pt x="324693" y="34088"/>
                      <a:pt x="328601" y="32204"/>
                      <a:pt x="332508" y="29762"/>
                    </a:cubicBezTo>
                    <a:cubicBezTo>
                      <a:pt x="336275" y="27809"/>
                      <a:pt x="339205" y="24948"/>
                      <a:pt x="342274" y="22855"/>
                    </a:cubicBezTo>
                    <a:cubicBezTo>
                      <a:pt x="345205" y="20623"/>
                      <a:pt x="348135" y="18740"/>
                      <a:pt x="350088" y="16367"/>
                    </a:cubicBezTo>
                    <a:cubicBezTo>
                      <a:pt x="352251" y="14205"/>
                      <a:pt x="354205" y="12251"/>
                      <a:pt x="355879" y="10577"/>
                    </a:cubicBezTo>
                    <a:cubicBezTo>
                      <a:pt x="357414" y="8832"/>
                      <a:pt x="358530" y="7228"/>
                      <a:pt x="359576" y="6042"/>
                    </a:cubicBezTo>
                    <a:cubicBezTo>
                      <a:pt x="361600" y="3670"/>
                      <a:pt x="362507" y="1786"/>
                      <a:pt x="362507" y="1856"/>
                    </a:cubicBezTo>
                    <a:cubicBezTo>
                      <a:pt x="363484" y="112"/>
                      <a:pt x="365786" y="-516"/>
                      <a:pt x="367530" y="461"/>
                    </a:cubicBezTo>
                    <a:cubicBezTo>
                      <a:pt x="369274" y="1437"/>
                      <a:pt x="369902" y="3740"/>
                      <a:pt x="368925" y="548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4" name="Google Shape;694;p23"/>
              <p:cNvSpPr/>
              <p:nvPr/>
            </p:nvSpPr>
            <p:spPr>
              <a:xfrm>
                <a:off x="4441094" y="4883672"/>
                <a:ext cx="89891" cy="24524"/>
              </a:xfrm>
              <a:custGeom>
                <a:avLst/>
                <a:gdLst/>
                <a:ahLst/>
                <a:cxnLst/>
                <a:rect l="l" t="t" r="r" b="b"/>
                <a:pathLst>
                  <a:path w="119855" h="32699" extrusionOk="0">
                    <a:moveTo>
                      <a:pt x="7731" y="677"/>
                    </a:moveTo>
                    <a:cubicBezTo>
                      <a:pt x="7731" y="677"/>
                      <a:pt x="9405" y="1374"/>
                      <a:pt x="12405" y="2700"/>
                    </a:cubicBezTo>
                    <a:cubicBezTo>
                      <a:pt x="13730" y="3188"/>
                      <a:pt x="15335" y="3746"/>
                      <a:pt x="17219" y="4444"/>
                    </a:cubicBezTo>
                    <a:cubicBezTo>
                      <a:pt x="19242" y="5002"/>
                      <a:pt x="21265" y="5839"/>
                      <a:pt x="23707" y="6467"/>
                    </a:cubicBezTo>
                    <a:cubicBezTo>
                      <a:pt x="28521" y="7793"/>
                      <a:pt x="34102" y="9119"/>
                      <a:pt x="40241" y="10095"/>
                    </a:cubicBezTo>
                    <a:cubicBezTo>
                      <a:pt x="43241" y="10793"/>
                      <a:pt x="46590" y="10723"/>
                      <a:pt x="49799" y="11281"/>
                    </a:cubicBezTo>
                    <a:cubicBezTo>
                      <a:pt x="53079" y="11630"/>
                      <a:pt x="56427" y="11560"/>
                      <a:pt x="59776" y="11909"/>
                    </a:cubicBezTo>
                    <a:cubicBezTo>
                      <a:pt x="62567" y="11979"/>
                      <a:pt x="66822" y="11979"/>
                      <a:pt x="70241" y="11979"/>
                    </a:cubicBezTo>
                    <a:cubicBezTo>
                      <a:pt x="73310" y="11700"/>
                      <a:pt x="76380" y="11839"/>
                      <a:pt x="79380" y="11490"/>
                    </a:cubicBezTo>
                    <a:cubicBezTo>
                      <a:pt x="82380" y="11002"/>
                      <a:pt x="85450" y="11002"/>
                      <a:pt x="88240" y="10374"/>
                    </a:cubicBezTo>
                    <a:cubicBezTo>
                      <a:pt x="91031" y="9956"/>
                      <a:pt x="93682" y="9467"/>
                      <a:pt x="96054" y="8839"/>
                    </a:cubicBezTo>
                    <a:cubicBezTo>
                      <a:pt x="100868" y="7723"/>
                      <a:pt x="104775" y="6398"/>
                      <a:pt x="107566" y="5491"/>
                    </a:cubicBezTo>
                    <a:cubicBezTo>
                      <a:pt x="110286" y="4444"/>
                      <a:pt x="111891" y="3816"/>
                      <a:pt x="111891" y="3816"/>
                    </a:cubicBezTo>
                    <a:lnTo>
                      <a:pt x="112240" y="3677"/>
                    </a:lnTo>
                    <a:cubicBezTo>
                      <a:pt x="115170" y="2561"/>
                      <a:pt x="118379" y="4025"/>
                      <a:pt x="119495" y="6956"/>
                    </a:cubicBezTo>
                    <a:cubicBezTo>
                      <a:pt x="120263" y="9049"/>
                      <a:pt x="119775" y="11351"/>
                      <a:pt x="118310" y="12816"/>
                    </a:cubicBezTo>
                    <a:cubicBezTo>
                      <a:pt x="118310" y="12816"/>
                      <a:pt x="116914" y="14281"/>
                      <a:pt x="114193" y="16583"/>
                    </a:cubicBezTo>
                    <a:cubicBezTo>
                      <a:pt x="112798" y="17630"/>
                      <a:pt x="111123" y="19095"/>
                      <a:pt x="109031" y="20351"/>
                    </a:cubicBezTo>
                    <a:cubicBezTo>
                      <a:pt x="106938" y="21607"/>
                      <a:pt x="104565" y="23211"/>
                      <a:pt x="101775" y="24397"/>
                    </a:cubicBezTo>
                    <a:cubicBezTo>
                      <a:pt x="99054" y="25723"/>
                      <a:pt x="96054" y="27048"/>
                      <a:pt x="92706" y="28095"/>
                    </a:cubicBezTo>
                    <a:cubicBezTo>
                      <a:pt x="89426" y="29281"/>
                      <a:pt x="85938" y="30118"/>
                      <a:pt x="82241" y="30886"/>
                    </a:cubicBezTo>
                    <a:cubicBezTo>
                      <a:pt x="78543" y="31653"/>
                      <a:pt x="74496" y="32071"/>
                      <a:pt x="70450" y="32490"/>
                    </a:cubicBezTo>
                    <a:cubicBezTo>
                      <a:pt x="66613" y="32560"/>
                      <a:pt x="63613" y="32700"/>
                      <a:pt x="59148" y="32700"/>
                    </a:cubicBezTo>
                    <a:cubicBezTo>
                      <a:pt x="55241" y="32420"/>
                      <a:pt x="51265" y="32211"/>
                      <a:pt x="47427" y="31653"/>
                    </a:cubicBezTo>
                    <a:cubicBezTo>
                      <a:pt x="43590" y="31025"/>
                      <a:pt x="39753" y="30536"/>
                      <a:pt x="36195" y="29350"/>
                    </a:cubicBezTo>
                    <a:cubicBezTo>
                      <a:pt x="32567" y="28443"/>
                      <a:pt x="29079" y="27397"/>
                      <a:pt x="25939" y="25932"/>
                    </a:cubicBezTo>
                    <a:cubicBezTo>
                      <a:pt x="22730" y="24746"/>
                      <a:pt x="19800" y="23211"/>
                      <a:pt x="17149" y="21746"/>
                    </a:cubicBezTo>
                    <a:cubicBezTo>
                      <a:pt x="11916" y="18886"/>
                      <a:pt x="7870" y="15677"/>
                      <a:pt x="5079" y="13235"/>
                    </a:cubicBezTo>
                    <a:cubicBezTo>
                      <a:pt x="2707" y="10932"/>
                      <a:pt x="1521" y="9537"/>
                      <a:pt x="1521" y="9537"/>
                    </a:cubicBezTo>
                    <a:lnTo>
                      <a:pt x="1382" y="9328"/>
                    </a:lnTo>
                    <a:cubicBezTo>
                      <a:pt x="-641" y="6956"/>
                      <a:pt x="-432" y="3398"/>
                      <a:pt x="1940" y="1374"/>
                    </a:cubicBezTo>
                    <a:cubicBezTo>
                      <a:pt x="3614" y="-91"/>
                      <a:pt x="5917" y="-370"/>
                      <a:pt x="7870" y="46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5" name="Google Shape;695;p23"/>
              <p:cNvSpPr/>
              <p:nvPr/>
            </p:nvSpPr>
            <p:spPr>
              <a:xfrm>
                <a:off x="4340830" y="4964968"/>
                <a:ext cx="25964" cy="169186"/>
              </a:xfrm>
              <a:custGeom>
                <a:avLst/>
                <a:gdLst/>
                <a:ahLst/>
                <a:cxnLst/>
                <a:rect l="l" t="t" r="r" b="b"/>
                <a:pathLst>
                  <a:path w="34618" h="225582" extrusionOk="0">
                    <a:moveTo>
                      <a:pt x="34604" y="3210"/>
                    </a:moveTo>
                    <a:cubicBezTo>
                      <a:pt x="34604" y="3210"/>
                      <a:pt x="34185" y="6699"/>
                      <a:pt x="33488" y="12699"/>
                    </a:cubicBezTo>
                    <a:cubicBezTo>
                      <a:pt x="32720" y="18698"/>
                      <a:pt x="31674" y="27349"/>
                      <a:pt x="30348" y="37675"/>
                    </a:cubicBezTo>
                    <a:cubicBezTo>
                      <a:pt x="28953" y="48000"/>
                      <a:pt x="27558" y="60069"/>
                      <a:pt x="25604" y="72907"/>
                    </a:cubicBezTo>
                    <a:cubicBezTo>
                      <a:pt x="23581" y="85743"/>
                      <a:pt x="22046" y="99557"/>
                      <a:pt x="20162" y="113231"/>
                    </a:cubicBezTo>
                    <a:cubicBezTo>
                      <a:pt x="18209" y="126975"/>
                      <a:pt x="16186" y="140649"/>
                      <a:pt x="14372" y="153556"/>
                    </a:cubicBezTo>
                    <a:cubicBezTo>
                      <a:pt x="13395" y="159974"/>
                      <a:pt x="12837" y="166184"/>
                      <a:pt x="12069" y="172114"/>
                    </a:cubicBezTo>
                    <a:cubicBezTo>
                      <a:pt x="11372" y="178044"/>
                      <a:pt x="10744" y="183625"/>
                      <a:pt x="10116" y="188718"/>
                    </a:cubicBezTo>
                    <a:cubicBezTo>
                      <a:pt x="7604" y="209299"/>
                      <a:pt x="5511" y="223043"/>
                      <a:pt x="5511" y="223043"/>
                    </a:cubicBezTo>
                    <a:lnTo>
                      <a:pt x="5511" y="223252"/>
                    </a:lnTo>
                    <a:cubicBezTo>
                      <a:pt x="5232" y="224787"/>
                      <a:pt x="3837" y="225764"/>
                      <a:pt x="2372" y="225555"/>
                    </a:cubicBezTo>
                    <a:cubicBezTo>
                      <a:pt x="977" y="225345"/>
                      <a:pt x="0" y="224089"/>
                      <a:pt x="0" y="222694"/>
                    </a:cubicBezTo>
                    <a:cubicBezTo>
                      <a:pt x="0" y="222694"/>
                      <a:pt x="558" y="208811"/>
                      <a:pt x="1884" y="187881"/>
                    </a:cubicBezTo>
                    <a:cubicBezTo>
                      <a:pt x="2233" y="182648"/>
                      <a:pt x="2651" y="176997"/>
                      <a:pt x="3070" y="170998"/>
                    </a:cubicBezTo>
                    <a:cubicBezTo>
                      <a:pt x="3628" y="164998"/>
                      <a:pt x="3697" y="158649"/>
                      <a:pt x="4674" y="152231"/>
                    </a:cubicBezTo>
                    <a:cubicBezTo>
                      <a:pt x="6349" y="139324"/>
                      <a:pt x="8093" y="125510"/>
                      <a:pt x="9837" y="111697"/>
                    </a:cubicBezTo>
                    <a:cubicBezTo>
                      <a:pt x="11790" y="97883"/>
                      <a:pt x="13674" y="84139"/>
                      <a:pt x="15906" y="71302"/>
                    </a:cubicBezTo>
                    <a:cubicBezTo>
                      <a:pt x="17930" y="58395"/>
                      <a:pt x="20372" y="46465"/>
                      <a:pt x="22116" y="36210"/>
                    </a:cubicBezTo>
                    <a:cubicBezTo>
                      <a:pt x="23860" y="25954"/>
                      <a:pt x="25883" y="17443"/>
                      <a:pt x="27069" y="11513"/>
                    </a:cubicBezTo>
                    <a:cubicBezTo>
                      <a:pt x="28395" y="5582"/>
                      <a:pt x="29162" y="2164"/>
                      <a:pt x="29162" y="2164"/>
                    </a:cubicBezTo>
                    <a:cubicBezTo>
                      <a:pt x="29511" y="699"/>
                      <a:pt x="30976" y="-278"/>
                      <a:pt x="32441" y="71"/>
                    </a:cubicBezTo>
                    <a:cubicBezTo>
                      <a:pt x="33836" y="350"/>
                      <a:pt x="34743" y="1675"/>
                      <a:pt x="34604" y="307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6" name="Google Shape;696;p23"/>
              <p:cNvSpPr/>
              <p:nvPr/>
            </p:nvSpPr>
            <p:spPr>
              <a:xfrm>
                <a:off x="4583438" y="4970074"/>
                <a:ext cx="35150" cy="169313"/>
              </a:xfrm>
              <a:custGeom>
                <a:avLst/>
                <a:gdLst/>
                <a:ahLst/>
                <a:cxnLst/>
                <a:rect l="l" t="t" r="r" b="b"/>
                <a:pathLst>
                  <a:path w="46866" h="225751" extrusionOk="0">
                    <a:moveTo>
                      <a:pt x="5608" y="2053"/>
                    </a:moveTo>
                    <a:cubicBezTo>
                      <a:pt x="5608" y="2053"/>
                      <a:pt x="9026" y="15657"/>
                      <a:pt x="13422" y="36238"/>
                    </a:cubicBezTo>
                    <a:cubicBezTo>
                      <a:pt x="15515" y="46564"/>
                      <a:pt x="18305" y="58494"/>
                      <a:pt x="20747" y="71401"/>
                    </a:cubicBezTo>
                    <a:cubicBezTo>
                      <a:pt x="23259" y="84307"/>
                      <a:pt x="25910" y="98051"/>
                      <a:pt x="28631" y="111865"/>
                    </a:cubicBezTo>
                    <a:cubicBezTo>
                      <a:pt x="31073" y="125679"/>
                      <a:pt x="33584" y="139492"/>
                      <a:pt x="35887" y="152399"/>
                    </a:cubicBezTo>
                    <a:cubicBezTo>
                      <a:pt x="38188" y="165375"/>
                      <a:pt x="40002" y="177515"/>
                      <a:pt x="41747" y="187840"/>
                    </a:cubicBezTo>
                    <a:cubicBezTo>
                      <a:pt x="45026" y="208630"/>
                      <a:pt x="46840" y="222584"/>
                      <a:pt x="46840" y="222584"/>
                    </a:cubicBezTo>
                    <a:cubicBezTo>
                      <a:pt x="47049" y="224118"/>
                      <a:pt x="46003" y="225514"/>
                      <a:pt x="44468" y="225723"/>
                    </a:cubicBezTo>
                    <a:cubicBezTo>
                      <a:pt x="43072" y="225932"/>
                      <a:pt x="41747" y="224956"/>
                      <a:pt x="41398" y="223630"/>
                    </a:cubicBezTo>
                    <a:cubicBezTo>
                      <a:pt x="41398" y="223630"/>
                      <a:pt x="38049" y="209956"/>
                      <a:pt x="33584" y="189445"/>
                    </a:cubicBezTo>
                    <a:cubicBezTo>
                      <a:pt x="31421" y="179120"/>
                      <a:pt x="28770" y="167189"/>
                      <a:pt x="26189" y="154282"/>
                    </a:cubicBezTo>
                    <a:cubicBezTo>
                      <a:pt x="23677" y="141376"/>
                      <a:pt x="20956" y="127632"/>
                      <a:pt x="18305" y="113818"/>
                    </a:cubicBezTo>
                    <a:cubicBezTo>
                      <a:pt x="15794" y="100005"/>
                      <a:pt x="13352" y="86191"/>
                      <a:pt x="10980" y="73284"/>
                    </a:cubicBezTo>
                    <a:cubicBezTo>
                      <a:pt x="8608" y="60378"/>
                      <a:pt x="6864" y="48169"/>
                      <a:pt x="5119" y="37843"/>
                    </a:cubicBezTo>
                    <a:cubicBezTo>
                      <a:pt x="1841" y="17053"/>
                      <a:pt x="27" y="3100"/>
                      <a:pt x="27" y="3100"/>
                    </a:cubicBezTo>
                    <a:cubicBezTo>
                      <a:pt x="-183" y="1565"/>
                      <a:pt x="864" y="170"/>
                      <a:pt x="2399" y="30"/>
                    </a:cubicBezTo>
                    <a:cubicBezTo>
                      <a:pt x="3794" y="-179"/>
                      <a:pt x="5119" y="728"/>
                      <a:pt x="5468" y="212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7" name="Google Shape;697;p23"/>
              <p:cNvSpPr/>
              <p:nvPr/>
            </p:nvSpPr>
            <p:spPr>
              <a:xfrm>
                <a:off x="4380115" y="4649798"/>
                <a:ext cx="47528" cy="40039"/>
              </a:xfrm>
              <a:custGeom>
                <a:avLst/>
                <a:gdLst/>
                <a:ahLst/>
                <a:cxnLst/>
                <a:rect l="l" t="t" r="r" b="b"/>
                <a:pathLst>
                  <a:path w="63370" h="53386" extrusionOk="0">
                    <a:moveTo>
                      <a:pt x="29106" y="18236"/>
                    </a:moveTo>
                    <a:cubicBezTo>
                      <a:pt x="29106" y="18236"/>
                      <a:pt x="21083" y="-6182"/>
                      <a:pt x="5595" y="1492"/>
                    </a:cubicBezTo>
                    <a:cubicBezTo>
                      <a:pt x="-9893" y="9167"/>
                      <a:pt x="9642" y="50468"/>
                      <a:pt x="29316" y="53259"/>
                    </a:cubicBezTo>
                    <a:cubicBezTo>
                      <a:pt x="48989" y="56050"/>
                      <a:pt x="71943" y="12167"/>
                      <a:pt x="60152" y="4562"/>
                    </a:cubicBezTo>
                    <a:cubicBezTo>
                      <a:pt x="43059" y="-6461"/>
                      <a:pt x="29106" y="18306"/>
                      <a:pt x="29106" y="1830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8" name="Google Shape;698;p23"/>
              <p:cNvSpPr/>
              <p:nvPr/>
            </p:nvSpPr>
            <p:spPr>
              <a:xfrm>
                <a:off x="4513822" y="4644908"/>
                <a:ext cx="47480" cy="39729"/>
              </a:xfrm>
              <a:custGeom>
                <a:avLst/>
                <a:gdLst/>
                <a:ahLst/>
                <a:cxnLst/>
                <a:rect l="l" t="t" r="r" b="b"/>
                <a:pathLst>
                  <a:path w="63307" h="52972" extrusionOk="0">
                    <a:moveTo>
                      <a:pt x="29501" y="17988"/>
                    </a:moveTo>
                    <a:cubicBezTo>
                      <a:pt x="29501" y="17988"/>
                      <a:pt x="19803" y="-5802"/>
                      <a:pt x="4873" y="2919"/>
                    </a:cubicBezTo>
                    <a:cubicBezTo>
                      <a:pt x="-10057" y="11640"/>
                      <a:pt x="12269" y="51476"/>
                      <a:pt x="32082" y="52941"/>
                    </a:cubicBezTo>
                    <a:cubicBezTo>
                      <a:pt x="51896" y="54337"/>
                      <a:pt x="71849" y="8989"/>
                      <a:pt x="59500" y="2222"/>
                    </a:cubicBezTo>
                    <a:cubicBezTo>
                      <a:pt x="41710" y="-7546"/>
                      <a:pt x="29501" y="18058"/>
                      <a:pt x="29501" y="1805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699" name="Google Shape;699;p23"/>
              <p:cNvSpPr/>
              <p:nvPr/>
            </p:nvSpPr>
            <p:spPr>
              <a:xfrm>
                <a:off x="4443039" y="4983725"/>
                <a:ext cx="39959" cy="38983"/>
              </a:xfrm>
              <a:custGeom>
                <a:avLst/>
                <a:gdLst/>
                <a:ahLst/>
                <a:cxnLst/>
                <a:rect l="l" t="t" r="r" b="b"/>
                <a:pathLst>
                  <a:path w="53279" h="51977" extrusionOk="0">
                    <a:moveTo>
                      <a:pt x="25089" y="23618"/>
                    </a:moveTo>
                    <a:cubicBezTo>
                      <a:pt x="25089" y="23618"/>
                      <a:pt x="15741" y="-4148"/>
                      <a:pt x="3601" y="2340"/>
                    </a:cubicBezTo>
                    <a:cubicBezTo>
                      <a:pt x="-8538" y="8828"/>
                      <a:pt x="12671" y="49293"/>
                      <a:pt x="27810" y="51874"/>
                    </a:cubicBezTo>
                    <a:cubicBezTo>
                      <a:pt x="42880" y="54455"/>
                      <a:pt x="62275" y="8130"/>
                      <a:pt x="48670" y="1294"/>
                    </a:cubicBezTo>
                    <a:cubicBezTo>
                      <a:pt x="33112" y="-6520"/>
                      <a:pt x="25089" y="23618"/>
                      <a:pt x="25089" y="2361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0" name="Google Shape;700;p23"/>
              <p:cNvSpPr/>
              <p:nvPr/>
            </p:nvSpPr>
            <p:spPr>
              <a:xfrm>
                <a:off x="4528852" y="4993718"/>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4" y="8130"/>
                      <a:pt x="48670" y="1294"/>
                    </a:cubicBezTo>
                    <a:cubicBezTo>
                      <a:pt x="33112" y="-6520"/>
                      <a:pt x="25089" y="23619"/>
                      <a:pt x="25089" y="2361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1" name="Google Shape;701;p23"/>
              <p:cNvSpPr/>
              <p:nvPr/>
            </p:nvSpPr>
            <p:spPr>
              <a:xfrm>
                <a:off x="4387942" y="5069694"/>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79" y="54455"/>
                      <a:pt x="62275" y="8130"/>
                      <a:pt x="48670" y="1294"/>
                    </a:cubicBezTo>
                    <a:cubicBezTo>
                      <a:pt x="33112" y="-6520"/>
                      <a:pt x="25089" y="23619"/>
                      <a:pt x="25089" y="2361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2" name="Google Shape;702;p23"/>
              <p:cNvSpPr/>
              <p:nvPr/>
            </p:nvSpPr>
            <p:spPr>
              <a:xfrm>
                <a:off x="4287845" y="5026369"/>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5" y="8131"/>
                      <a:pt x="48670" y="1294"/>
                    </a:cubicBezTo>
                    <a:cubicBezTo>
                      <a:pt x="33112" y="-6520"/>
                      <a:pt x="25089" y="23619"/>
                      <a:pt x="25089" y="2361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3" name="Google Shape;703;p23"/>
              <p:cNvSpPr/>
              <p:nvPr/>
            </p:nvSpPr>
            <p:spPr>
              <a:xfrm>
                <a:off x="4372578" y="4915265"/>
                <a:ext cx="34114" cy="33289"/>
              </a:xfrm>
              <a:custGeom>
                <a:avLst/>
                <a:gdLst/>
                <a:ahLst/>
                <a:cxnLst/>
                <a:rect l="l" t="t" r="r" b="b"/>
                <a:pathLst>
                  <a:path w="45486" h="44385" extrusionOk="0">
                    <a:moveTo>
                      <a:pt x="21435" y="20226"/>
                    </a:moveTo>
                    <a:cubicBezTo>
                      <a:pt x="21435" y="20226"/>
                      <a:pt x="13482" y="-3495"/>
                      <a:pt x="3087" y="2016"/>
                    </a:cubicBezTo>
                    <a:cubicBezTo>
                      <a:pt x="-7308" y="7528"/>
                      <a:pt x="10831" y="42132"/>
                      <a:pt x="23737" y="44295"/>
                    </a:cubicBezTo>
                    <a:cubicBezTo>
                      <a:pt x="36644" y="46527"/>
                      <a:pt x="53179" y="6900"/>
                      <a:pt x="41528" y="1109"/>
                    </a:cubicBezTo>
                    <a:cubicBezTo>
                      <a:pt x="28202" y="-5588"/>
                      <a:pt x="21366" y="20226"/>
                      <a:pt x="21366" y="2022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4" name="Google Shape;704;p23"/>
              <p:cNvSpPr/>
              <p:nvPr/>
            </p:nvSpPr>
            <p:spPr>
              <a:xfrm>
                <a:off x="4493604" y="5066012"/>
                <a:ext cx="34114" cy="33289"/>
              </a:xfrm>
              <a:custGeom>
                <a:avLst/>
                <a:gdLst/>
                <a:ahLst/>
                <a:cxnLst/>
                <a:rect l="l" t="t" r="r" b="b"/>
                <a:pathLst>
                  <a:path w="45486" h="44385" extrusionOk="0">
                    <a:moveTo>
                      <a:pt x="21436" y="20226"/>
                    </a:moveTo>
                    <a:cubicBezTo>
                      <a:pt x="21436" y="20226"/>
                      <a:pt x="13482" y="-3495"/>
                      <a:pt x="3087" y="2016"/>
                    </a:cubicBezTo>
                    <a:cubicBezTo>
                      <a:pt x="-7308" y="7528"/>
                      <a:pt x="10831" y="42132"/>
                      <a:pt x="23738" y="44295"/>
                    </a:cubicBezTo>
                    <a:cubicBezTo>
                      <a:pt x="36645" y="46527"/>
                      <a:pt x="53179" y="6900"/>
                      <a:pt x="41528" y="1109"/>
                    </a:cubicBezTo>
                    <a:cubicBezTo>
                      <a:pt x="28203" y="-5588"/>
                      <a:pt x="21366" y="20226"/>
                      <a:pt x="21366" y="2022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5" name="Google Shape;705;p23"/>
              <p:cNvSpPr/>
              <p:nvPr/>
            </p:nvSpPr>
            <p:spPr>
              <a:xfrm>
                <a:off x="4502240" y="4929821"/>
                <a:ext cx="29689" cy="28976"/>
              </a:xfrm>
              <a:custGeom>
                <a:avLst/>
                <a:gdLst/>
                <a:ahLst/>
                <a:cxnLst/>
                <a:rect l="l" t="t" r="r" b="b"/>
                <a:pathLst>
                  <a:path w="39586" h="38635" extrusionOk="0">
                    <a:moveTo>
                      <a:pt x="18642" y="17631"/>
                    </a:moveTo>
                    <a:cubicBezTo>
                      <a:pt x="18642" y="17631"/>
                      <a:pt x="11734" y="-3020"/>
                      <a:pt x="2665" y="1794"/>
                    </a:cubicBezTo>
                    <a:cubicBezTo>
                      <a:pt x="-6335" y="6607"/>
                      <a:pt x="9433" y="36677"/>
                      <a:pt x="20665" y="38560"/>
                    </a:cubicBezTo>
                    <a:cubicBezTo>
                      <a:pt x="31897" y="40444"/>
                      <a:pt x="46269" y="6050"/>
                      <a:pt x="36153" y="956"/>
                    </a:cubicBezTo>
                    <a:cubicBezTo>
                      <a:pt x="24572" y="-4834"/>
                      <a:pt x="18642" y="17561"/>
                      <a:pt x="18642" y="1756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6" name="Google Shape;706;p23"/>
              <p:cNvSpPr/>
              <p:nvPr/>
            </p:nvSpPr>
            <p:spPr>
              <a:xfrm>
                <a:off x="4633470" y="5074708"/>
                <a:ext cx="29689" cy="28976"/>
              </a:xfrm>
              <a:custGeom>
                <a:avLst/>
                <a:gdLst/>
                <a:ahLst/>
                <a:cxnLst/>
                <a:rect l="l" t="t" r="r" b="b"/>
                <a:pathLst>
                  <a:path w="39586" h="38635" extrusionOk="0">
                    <a:moveTo>
                      <a:pt x="18641" y="17631"/>
                    </a:moveTo>
                    <a:cubicBezTo>
                      <a:pt x="18641" y="17631"/>
                      <a:pt x="11735" y="-3020"/>
                      <a:pt x="2665" y="1794"/>
                    </a:cubicBezTo>
                    <a:cubicBezTo>
                      <a:pt x="-6335" y="6607"/>
                      <a:pt x="9432" y="36677"/>
                      <a:pt x="20665" y="38560"/>
                    </a:cubicBezTo>
                    <a:cubicBezTo>
                      <a:pt x="31897" y="40444"/>
                      <a:pt x="46269" y="6049"/>
                      <a:pt x="36153" y="956"/>
                    </a:cubicBezTo>
                    <a:cubicBezTo>
                      <a:pt x="24572" y="-4834"/>
                      <a:pt x="18641" y="17561"/>
                      <a:pt x="18641" y="1756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7" name="Google Shape;707;p23"/>
              <p:cNvSpPr/>
              <p:nvPr/>
            </p:nvSpPr>
            <p:spPr>
              <a:xfrm>
                <a:off x="4626825" y="5005744"/>
                <a:ext cx="29689" cy="28975"/>
              </a:xfrm>
              <a:custGeom>
                <a:avLst/>
                <a:gdLst/>
                <a:ahLst/>
                <a:cxnLst/>
                <a:rect l="l" t="t" r="r" b="b"/>
                <a:pathLst>
                  <a:path w="39586" h="38634" extrusionOk="0">
                    <a:moveTo>
                      <a:pt x="18642" y="17631"/>
                    </a:moveTo>
                    <a:cubicBezTo>
                      <a:pt x="18642" y="17631"/>
                      <a:pt x="11734" y="-3020"/>
                      <a:pt x="2665" y="1794"/>
                    </a:cubicBezTo>
                    <a:cubicBezTo>
                      <a:pt x="-6335" y="6607"/>
                      <a:pt x="9433" y="36677"/>
                      <a:pt x="20665" y="38560"/>
                    </a:cubicBezTo>
                    <a:cubicBezTo>
                      <a:pt x="31897" y="40444"/>
                      <a:pt x="46269" y="6049"/>
                      <a:pt x="36153" y="956"/>
                    </a:cubicBezTo>
                    <a:cubicBezTo>
                      <a:pt x="24572" y="-4834"/>
                      <a:pt x="18642" y="17561"/>
                      <a:pt x="18642" y="1756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8" name="Google Shape;708;p23"/>
              <p:cNvSpPr/>
              <p:nvPr/>
            </p:nvSpPr>
            <p:spPr>
              <a:xfrm>
                <a:off x="4324446" y="4968713"/>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7"/>
                      <a:pt x="34891" y="4565"/>
                      <a:pt x="27286" y="728"/>
                    </a:cubicBezTo>
                    <a:cubicBezTo>
                      <a:pt x="18565" y="-3668"/>
                      <a:pt x="14101" y="13285"/>
                      <a:pt x="14101" y="1328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09" name="Google Shape;709;p23"/>
              <p:cNvSpPr/>
              <p:nvPr/>
            </p:nvSpPr>
            <p:spPr>
              <a:xfrm>
                <a:off x="4390742" y="5012352"/>
                <a:ext cx="22392" cy="21834"/>
              </a:xfrm>
              <a:custGeom>
                <a:avLst/>
                <a:gdLst/>
                <a:ahLst/>
                <a:cxnLst/>
                <a:rect l="l" t="t" r="r" b="b"/>
                <a:pathLst>
                  <a:path w="29856" h="29112" extrusionOk="0">
                    <a:moveTo>
                      <a:pt x="14030" y="13216"/>
                    </a:moveTo>
                    <a:cubicBezTo>
                      <a:pt x="14030" y="13216"/>
                      <a:pt x="8798" y="-2342"/>
                      <a:pt x="2031" y="1286"/>
                    </a:cubicBezTo>
                    <a:cubicBezTo>
                      <a:pt x="-4806" y="4914"/>
                      <a:pt x="7124" y="27588"/>
                      <a:pt x="15566" y="29053"/>
                    </a:cubicBezTo>
                    <a:cubicBezTo>
                      <a:pt x="24007" y="30518"/>
                      <a:pt x="34890" y="4565"/>
                      <a:pt x="27286" y="728"/>
                    </a:cubicBezTo>
                    <a:cubicBezTo>
                      <a:pt x="18565" y="-3668"/>
                      <a:pt x="14100" y="13286"/>
                      <a:pt x="14100" y="1328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0" name="Google Shape;710;p23"/>
              <p:cNvSpPr/>
              <p:nvPr/>
            </p:nvSpPr>
            <p:spPr>
              <a:xfrm>
                <a:off x="4274738" y="5077862"/>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8"/>
                      <a:pt x="34891" y="4565"/>
                      <a:pt x="27286" y="728"/>
                    </a:cubicBezTo>
                    <a:cubicBezTo>
                      <a:pt x="18565" y="-3668"/>
                      <a:pt x="14101" y="13285"/>
                      <a:pt x="14101" y="1328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1" name="Google Shape;711;p23"/>
              <p:cNvSpPr/>
              <p:nvPr/>
            </p:nvSpPr>
            <p:spPr>
              <a:xfrm>
                <a:off x="4593492" y="4920236"/>
                <a:ext cx="34114" cy="33289"/>
              </a:xfrm>
              <a:custGeom>
                <a:avLst/>
                <a:gdLst/>
                <a:ahLst/>
                <a:cxnLst/>
                <a:rect l="l" t="t" r="r" b="b"/>
                <a:pathLst>
                  <a:path w="45486" h="44385" extrusionOk="0">
                    <a:moveTo>
                      <a:pt x="21435" y="20225"/>
                    </a:moveTo>
                    <a:cubicBezTo>
                      <a:pt x="21435" y="20225"/>
                      <a:pt x="13482" y="-3495"/>
                      <a:pt x="3087" y="2016"/>
                    </a:cubicBezTo>
                    <a:cubicBezTo>
                      <a:pt x="-7308" y="7528"/>
                      <a:pt x="10831" y="42132"/>
                      <a:pt x="23738" y="44295"/>
                    </a:cubicBezTo>
                    <a:cubicBezTo>
                      <a:pt x="36644" y="46527"/>
                      <a:pt x="53179" y="6900"/>
                      <a:pt x="41528" y="1109"/>
                    </a:cubicBezTo>
                    <a:cubicBezTo>
                      <a:pt x="28203" y="-5588"/>
                      <a:pt x="21366" y="20225"/>
                      <a:pt x="21366" y="2022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2" name="Google Shape;712;p23"/>
              <p:cNvSpPr/>
              <p:nvPr/>
            </p:nvSpPr>
            <p:spPr>
              <a:xfrm>
                <a:off x="4375797" y="4605013"/>
                <a:ext cx="41386" cy="25114"/>
              </a:xfrm>
              <a:custGeom>
                <a:avLst/>
                <a:gdLst/>
                <a:ahLst/>
                <a:cxnLst/>
                <a:rect l="l" t="t" r="r" b="b"/>
                <a:pathLst>
                  <a:path w="55182" h="33485" extrusionOk="0">
                    <a:moveTo>
                      <a:pt x="46444" y="17880"/>
                    </a:moveTo>
                    <a:cubicBezTo>
                      <a:pt x="46444" y="17880"/>
                      <a:pt x="42956" y="18229"/>
                      <a:pt x="41211" y="18438"/>
                    </a:cubicBezTo>
                    <a:cubicBezTo>
                      <a:pt x="37723" y="18857"/>
                      <a:pt x="33258" y="19764"/>
                      <a:pt x="29142" y="21299"/>
                    </a:cubicBezTo>
                    <a:cubicBezTo>
                      <a:pt x="27049" y="21996"/>
                      <a:pt x="25165" y="22973"/>
                      <a:pt x="23351" y="23950"/>
                    </a:cubicBezTo>
                    <a:cubicBezTo>
                      <a:pt x="22444" y="24369"/>
                      <a:pt x="21677" y="24996"/>
                      <a:pt x="20840" y="25485"/>
                    </a:cubicBezTo>
                    <a:cubicBezTo>
                      <a:pt x="20003" y="25903"/>
                      <a:pt x="19305" y="26531"/>
                      <a:pt x="18607" y="26950"/>
                    </a:cubicBezTo>
                    <a:cubicBezTo>
                      <a:pt x="15817" y="28833"/>
                      <a:pt x="9189" y="37135"/>
                      <a:pt x="2422" y="31624"/>
                    </a:cubicBezTo>
                    <a:cubicBezTo>
                      <a:pt x="-4764" y="25764"/>
                      <a:pt x="5073" y="11741"/>
                      <a:pt x="18398" y="5043"/>
                    </a:cubicBezTo>
                    <a:cubicBezTo>
                      <a:pt x="34375" y="-3049"/>
                      <a:pt x="46444" y="90"/>
                      <a:pt x="51746" y="4136"/>
                    </a:cubicBezTo>
                    <a:cubicBezTo>
                      <a:pt x="56770" y="7973"/>
                      <a:pt x="55514" y="12578"/>
                      <a:pt x="52863" y="15508"/>
                    </a:cubicBezTo>
                    <a:cubicBezTo>
                      <a:pt x="51258" y="17252"/>
                      <a:pt x="46514" y="17811"/>
                      <a:pt x="46375" y="17880"/>
                    </a:cubicBezTo>
                    <a:close/>
                  </a:path>
                </a:pathLst>
              </a:custGeom>
              <a:solidFill>
                <a:srgbClr val="F7E48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3" name="Google Shape;713;p23"/>
              <p:cNvSpPr/>
              <p:nvPr/>
            </p:nvSpPr>
            <p:spPr>
              <a:xfrm>
                <a:off x="4527600" y="4602461"/>
                <a:ext cx="39376" cy="28278"/>
              </a:xfrm>
              <a:custGeom>
                <a:avLst/>
                <a:gdLst/>
                <a:ahLst/>
                <a:cxnLst/>
                <a:rect l="l" t="t" r="r" b="b"/>
                <a:pathLst>
                  <a:path w="52501" h="37704" extrusionOk="0">
                    <a:moveTo>
                      <a:pt x="7642" y="16678"/>
                    </a:moveTo>
                    <a:cubicBezTo>
                      <a:pt x="7642" y="16678"/>
                      <a:pt x="11060" y="17515"/>
                      <a:pt x="12735" y="17934"/>
                    </a:cubicBezTo>
                    <a:cubicBezTo>
                      <a:pt x="16154" y="18841"/>
                      <a:pt x="20479" y="20306"/>
                      <a:pt x="24246" y="22469"/>
                    </a:cubicBezTo>
                    <a:cubicBezTo>
                      <a:pt x="26200" y="23446"/>
                      <a:pt x="27944" y="24701"/>
                      <a:pt x="29618" y="25887"/>
                    </a:cubicBezTo>
                    <a:cubicBezTo>
                      <a:pt x="30456" y="26446"/>
                      <a:pt x="31153" y="27143"/>
                      <a:pt x="31921" y="27771"/>
                    </a:cubicBezTo>
                    <a:cubicBezTo>
                      <a:pt x="32688" y="28329"/>
                      <a:pt x="33316" y="28957"/>
                      <a:pt x="33874" y="29585"/>
                    </a:cubicBezTo>
                    <a:cubicBezTo>
                      <a:pt x="36386" y="31817"/>
                      <a:pt x="41758" y="40957"/>
                      <a:pt x="49293" y="36492"/>
                    </a:cubicBezTo>
                    <a:cubicBezTo>
                      <a:pt x="57246" y="31748"/>
                      <a:pt x="49362" y="16469"/>
                      <a:pt x="37153" y="7957"/>
                    </a:cubicBezTo>
                    <a:cubicBezTo>
                      <a:pt x="22432" y="-2228"/>
                      <a:pt x="10084" y="-903"/>
                      <a:pt x="4293" y="2446"/>
                    </a:cubicBezTo>
                    <a:cubicBezTo>
                      <a:pt x="-1218" y="5586"/>
                      <a:pt x="-590" y="10330"/>
                      <a:pt x="1572" y="13539"/>
                    </a:cubicBezTo>
                    <a:cubicBezTo>
                      <a:pt x="2898" y="15492"/>
                      <a:pt x="7572" y="16678"/>
                      <a:pt x="7642" y="16748"/>
                    </a:cubicBezTo>
                    <a:close/>
                  </a:path>
                </a:pathLst>
              </a:custGeom>
              <a:solidFill>
                <a:srgbClr val="F7E48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4" name="Google Shape;714;p23"/>
              <p:cNvSpPr/>
              <p:nvPr/>
            </p:nvSpPr>
            <p:spPr>
              <a:xfrm>
                <a:off x="4450513" y="4666240"/>
                <a:ext cx="41798" cy="29485"/>
              </a:xfrm>
              <a:custGeom>
                <a:avLst/>
                <a:gdLst/>
                <a:ahLst/>
                <a:cxnLst/>
                <a:rect l="l" t="t" r="r" b="b"/>
                <a:pathLst>
                  <a:path w="55731" h="39313" extrusionOk="0">
                    <a:moveTo>
                      <a:pt x="23566" y="10"/>
                    </a:moveTo>
                    <a:cubicBezTo>
                      <a:pt x="10171" y="360"/>
                      <a:pt x="-10479" y="13196"/>
                      <a:pt x="6264" y="31545"/>
                    </a:cubicBezTo>
                    <a:cubicBezTo>
                      <a:pt x="19380" y="45917"/>
                      <a:pt x="54263" y="38870"/>
                      <a:pt x="55659" y="22475"/>
                    </a:cubicBezTo>
                    <a:cubicBezTo>
                      <a:pt x="57123" y="5034"/>
                      <a:pt x="36124" y="-269"/>
                      <a:pt x="23566" y="10"/>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5" name="Google Shape;715;p23"/>
              <p:cNvSpPr/>
              <p:nvPr/>
            </p:nvSpPr>
            <p:spPr>
              <a:xfrm>
                <a:off x="4618934" y="4715486"/>
                <a:ext cx="22708" cy="26894"/>
              </a:xfrm>
              <a:custGeom>
                <a:avLst/>
                <a:gdLst/>
                <a:ahLst/>
                <a:cxnLst/>
                <a:rect l="l" t="t" r="r" b="b"/>
                <a:pathLst>
                  <a:path w="30278" h="35859" extrusionOk="0">
                    <a:moveTo>
                      <a:pt x="140" y="35511"/>
                    </a:moveTo>
                    <a:cubicBezTo>
                      <a:pt x="140" y="35511"/>
                      <a:pt x="-139" y="32232"/>
                      <a:pt x="558" y="27627"/>
                    </a:cubicBezTo>
                    <a:cubicBezTo>
                      <a:pt x="1047" y="25325"/>
                      <a:pt x="1465" y="22534"/>
                      <a:pt x="2651" y="19744"/>
                    </a:cubicBezTo>
                    <a:cubicBezTo>
                      <a:pt x="3698" y="16953"/>
                      <a:pt x="5232" y="14023"/>
                      <a:pt x="7116" y="11302"/>
                    </a:cubicBezTo>
                    <a:cubicBezTo>
                      <a:pt x="8233" y="10046"/>
                      <a:pt x="9140" y="8651"/>
                      <a:pt x="10395" y="7604"/>
                    </a:cubicBezTo>
                    <a:cubicBezTo>
                      <a:pt x="11581" y="6488"/>
                      <a:pt x="12767" y="5372"/>
                      <a:pt x="14163" y="4465"/>
                    </a:cubicBezTo>
                    <a:cubicBezTo>
                      <a:pt x="15418" y="3488"/>
                      <a:pt x="16814" y="2790"/>
                      <a:pt x="18139" y="2233"/>
                    </a:cubicBezTo>
                    <a:cubicBezTo>
                      <a:pt x="19465" y="1604"/>
                      <a:pt x="20721" y="1116"/>
                      <a:pt x="21907" y="837"/>
                    </a:cubicBezTo>
                    <a:cubicBezTo>
                      <a:pt x="24279" y="70"/>
                      <a:pt x="26372" y="70"/>
                      <a:pt x="27767" y="0"/>
                    </a:cubicBezTo>
                    <a:cubicBezTo>
                      <a:pt x="29163" y="0"/>
                      <a:pt x="30000" y="0"/>
                      <a:pt x="30000" y="0"/>
                    </a:cubicBezTo>
                    <a:lnTo>
                      <a:pt x="30279" y="3697"/>
                    </a:lnTo>
                    <a:cubicBezTo>
                      <a:pt x="30279" y="3697"/>
                      <a:pt x="29581" y="3907"/>
                      <a:pt x="28395" y="4325"/>
                    </a:cubicBezTo>
                    <a:cubicBezTo>
                      <a:pt x="27209" y="4604"/>
                      <a:pt x="25535" y="5163"/>
                      <a:pt x="23721" y="6070"/>
                    </a:cubicBezTo>
                    <a:cubicBezTo>
                      <a:pt x="21837" y="6837"/>
                      <a:pt x="19884" y="8093"/>
                      <a:pt x="18000" y="9698"/>
                    </a:cubicBezTo>
                    <a:cubicBezTo>
                      <a:pt x="16954" y="10395"/>
                      <a:pt x="16116" y="11372"/>
                      <a:pt x="15209" y="12279"/>
                    </a:cubicBezTo>
                    <a:cubicBezTo>
                      <a:pt x="14233" y="13186"/>
                      <a:pt x="13535" y="14372"/>
                      <a:pt x="12697" y="15349"/>
                    </a:cubicBezTo>
                    <a:cubicBezTo>
                      <a:pt x="11163" y="17581"/>
                      <a:pt x="9698" y="19883"/>
                      <a:pt x="8651" y="22325"/>
                    </a:cubicBezTo>
                    <a:cubicBezTo>
                      <a:pt x="7605" y="24697"/>
                      <a:pt x="6558" y="26999"/>
                      <a:pt x="5861" y="29022"/>
                    </a:cubicBezTo>
                    <a:cubicBezTo>
                      <a:pt x="4465" y="33139"/>
                      <a:pt x="3698" y="35860"/>
                      <a:pt x="3698" y="35860"/>
                    </a:cubicBezTo>
                    <a:lnTo>
                      <a:pt x="0" y="3558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6" name="Google Shape;716;p23"/>
              <p:cNvSpPr/>
              <p:nvPr/>
            </p:nvSpPr>
            <p:spPr>
              <a:xfrm>
                <a:off x="4612799" y="4766645"/>
                <a:ext cx="11380" cy="11380"/>
              </a:xfrm>
              <a:custGeom>
                <a:avLst/>
                <a:gdLst/>
                <a:ahLst/>
                <a:cxnLst/>
                <a:rect l="l" t="t" r="r" b="b"/>
                <a:pathLst>
                  <a:path w="15173" h="15173" extrusionOk="0">
                    <a:moveTo>
                      <a:pt x="15156" y="8110"/>
                    </a:moveTo>
                    <a:cubicBezTo>
                      <a:pt x="15436" y="3924"/>
                      <a:pt x="12296" y="297"/>
                      <a:pt x="8110" y="17"/>
                    </a:cubicBezTo>
                    <a:cubicBezTo>
                      <a:pt x="3924" y="-262"/>
                      <a:pt x="297" y="2878"/>
                      <a:pt x="17" y="7064"/>
                    </a:cubicBezTo>
                    <a:cubicBezTo>
                      <a:pt x="-262" y="11250"/>
                      <a:pt x="2878" y="14877"/>
                      <a:pt x="7064" y="15157"/>
                    </a:cubicBezTo>
                    <a:cubicBezTo>
                      <a:pt x="11249" y="15436"/>
                      <a:pt x="14877" y="12296"/>
                      <a:pt x="15156" y="811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7" name="Google Shape;717;p23"/>
              <p:cNvSpPr/>
              <p:nvPr/>
            </p:nvSpPr>
            <p:spPr>
              <a:xfrm>
                <a:off x="4657498" y="4696596"/>
                <a:ext cx="15749" cy="17963"/>
              </a:xfrm>
              <a:custGeom>
                <a:avLst/>
                <a:gdLst/>
                <a:ahLst/>
                <a:cxnLst/>
                <a:rect l="l" t="t" r="r" b="b"/>
                <a:pathLst>
                  <a:path w="20999" h="23950" extrusionOk="0">
                    <a:moveTo>
                      <a:pt x="976" y="21069"/>
                    </a:moveTo>
                    <a:cubicBezTo>
                      <a:pt x="976" y="21069"/>
                      <a:pt x="1535" y="20790"/>
                      <a:pt x="2581" y="20302"/>
                    </a:cubicBezTo>
                    <a:cubicBezTo>
                      <a:pt x="3628" y="19883"/>
                      <a:pt x="5093" y="19186"/>
                      <a:pt x="6697" y="18279"/>
                    </a:cubicBezTo>
                    <a:cubicBezTo>
                      <a:pt x="8302" y="17442"/>
                      <a:pt x="10186" y="16255"/>
                      <a:pt x="11651" y="14930"/>
                    </a:cubicBezTo>
                    <a:cubicBezTo>
                      <a:pt x="13116" y="13535"/>
                      <a:pt x="13814" y="12209"/>
                      <a:pt x="13744" y="10953"/>
                    </a:cubicBezTo>
                    <a:cubicBezTo>
                      <a:pt x="13744" y="10255"/>
                      <a:pt x="13535" y="9488"/>
                      <a:pt x="13116" y="8581"/>
                    </a:cubicBezTo>
                    <a:cubicBezTo>
                      <a:pt x="13116" y="8581"/>
                      <a:pt x="12697" y="7814"/>
                      <a:pt x="13046" y="8302"/>
                    </a:cubicBezTo>
                    <a:lnTo>
                      <a:pt x="12558" y="7465"/>
                    </a:lnTo>
                    <a:cubicBezTo>
                      <a:pt x="12069" y="6837"/>
                      <a:pt x="12418" y="7395"/>
                      <a:pt x="12209" y="7046"/>
                    </a:cubicBezTo>
                    <a:cubicBezTo>
                      <a:pt x="11651" y="6418"/>
                      <a:pt x="9767" y="6000"/>
                      <a:pt x="8023" y="6000"/>
                    </a:cubicBezTo>
                    <a:cubicBezTo>
                      <a:pt x="6279" y="6000"/>
                      <a:pt x="4604" y="6139"/>
                      <a:pt x="3488" y="6209"/>
                    </a:cubicBezTo>
                    <a:cubicBezTo>
                      <a:pt x="2302" y="6279"/>
                      <a:pt x="1604" y="6349"/>
                      <a:pt x="1604" y="6349"/>
                    </a:cubicBezTo>
                    <a:cubicBezTo>
                      <a:pt x="1186" y="6349"/>
                      <a:pt x="767" y="6070"/>
                      <a:pt x="767" y="5651"/>
                    </a:cubicBezTo>
                    <a:cubicBezTo>
                      <a:pt x="767" y="5442"/>
                      <a:pt x="767" y="5302"/>
                      <a:pt x="907" y="5163"/>
                    </a:cubicBezTo>
                    <a:cubicBezTo>
                      <a:pt x="907" y="5163"/>
                      <a:pt x="2651" y="2651"/>
                      <a:pt x="6907" y="837"/>
                    </a:cubicBezTo>
                    <a:cubicBezTo>
                      <a:pt x="8023" y="488"/>
                      <a:pt x="9279" y="0"/>
                      <a:pt x="10814" y="0"/>
                    </a:cubicBezTo>
                    <a:cubicBezTo>
                      <a:pt x="12278" y="0"/>
                      <a:pt x="14232" y="0"/>
                      <a:pt x="15976" y="1256"/>
                    </a:cubicBezTo>
                    <a:cubicBezTo>
                      <a:pt x="16744" y="1674"/>
                      <a:pt x="18139" y="3000"/>
                      <a:pt x="18418" y="3418"/>
                    </a:cubicBezTo>
                    <a:lnTo>
                      <a:pt x="18976" y="4186"/>
                    </a:lnTo>
                    <a:cubicBezTo>
                      <a:pt x="19604" y="5232"/>
                      <a:pt x="19465" y="5093"/>
                      <a:pt x="19743" y="5651"/>
                    </a:cubicBezTo>
                    <a:cubicBezTo>
                      <a:pt x="20441" y="7186"/>
                      <a:pt x="20999" y="9000"/>
                      <a:pt x="20999" y="11023"/>
                    </a:cubicBezTo>
                    <a:cubicBezTo>
                      <a:pt x="20999" y="13046"/>
                      <a:pt x="20302" y="15069"/>
                      <a:pt x="19255" y="16674"/>
                    </a:cubicBezTo>
                    <a:cubicBezTo>
                      <a:pt x="18209" y="18279"/>
                      <a:pt x="16953" y="19395"/>
                      <a:pt x="15628" y="20232"/>
                    </a:cubicBezTo>
                    <a:cubicBezTo>
                      <a:pt x="13116" y="21976"/>
                      <a:pt x="10604" y="22743"/>
                      <a:pt x="8511" y="23232"/>
                    </a:cubicBezTo>
                    <a:cubicBezTo>
                      <a:pt x="4256" y="24139"/>
                      <a:pt x="1395" y="23930"/>
                      <a:pt x="1395" y="23930"/>
                    </a:cubicBezTo>
                    <a:cubicBezTo>
                      <a:pt x="558" y="23930"/>
                      <a:pt x="0" y="23162"/>
                      <a:pt x="0" y="22325"/>
                    </a:cubicBezTo>
                    <a:cubicBezTo>
                      <a:pt x="0" y="21767"/>
                      <a:pt x="349" y="21348"/>
                      <a:pt x="837" y="21069"/>
                    </a:cubicBezTo>
                    <a:lnTo>
                      <a:pt x="837" y="2106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8" name="Google Shape;718;p23"/>
              <p:cNvSpPr/>
              <p:nvPr/>
            </p:nvSpPr>
            <p:spPr>
              <a:xfrm>
                <a:off x="4355533" y="4702352"/>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19" name="Google Shape;719;p23"/>
              <p:cNvSpPr/>
              <p:nvPr/>
            </p:nvSpPr>
            <p:spPr>
              <a:xfrm>
                <a:off x="4541703" y="4691887"/>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0" name="Google Shape;720;p23"/>
              <p:cNvSpPr/>
              <p:nvPr/>
            </p:nvSpPr>
            <p:spPr>
              <a:xfrm>
                <a:off x="4449822" y="4746199"/>
                <a:ext cx="82568" cy="32468"/>
              </a:xfrm>
              <a:custGeom>
                <a:avLst/>
                <a:gdLst/>
                <a:ahLst/>
                <a:cxnLst/>
                <a:rect l="l" t="t" r="r" b="b"/>
                <a:pathLst>
                  <a:path w="110090" h="43291" extrusionOk="0">
                    <a:moveTo>
                      <a:pt x="279" y="37883"/>
                    </a:moveTo>
                    <a:cubicBezTo>
                      <a:pt x="279" y="37883"/>
                      <a:pt x="38650" y="-24139"/>
                      <a:pt x="110091" y="10535"/>
                    </a:cubicBezTo>
                    <a:cubicBezTo>
                      <a:pt x="95649" y="27070"/>
                      <a:pt x="73603" y="40534"/>
                      <a:pt x="42557" y="42906"/>
                    </a:cubicBezTo>
                    <a:cubicBezTo>
                      <a:pt x="26999" y="44092"/>
                      <a:pt x="12697" y="42488"/>
                      <a:pt x="0" y="38790"/>
                    </a:cubicBezTo>
                    <a:lnTo>
                      <a:pt x="279" y="3788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1" name="Google Shape;721;p23"/>
              <p:cNvSpPr/>
              <p:nvPr/>
            </p:nvSpPr>
            <p:spPr>
              <a:xfrm>
                <a:off x="4406327" y="4696456"/>
                <a:ext cx="142584" cy="78836"/>
              </a:xfrm>
              <a:custGeom>
                <a:avLst/>
                <a:gdLst/>
                <a:ahLst/>
                <a:cxnLst/>
                <a:rect l="l" t="t" r="r" b="b"/>
                <a:pathLst>
                  <a:path w="190112" h="105115" extrusionOk="0">
                    <a:moveTo>
                      <a:pt x="185875" y="8629"/>
                    </a:moveTo>
                    <a:cubicBezTo>
                      <a:pt x="194595" y="18884"/>
                      <a:pt x="190410" y="51465"/>
                      <a:pt x="168154" y="76860"/>
                    </a:cubicBezTo>
                    <a:cubicBezTo>
                      <a:pt x="96714" y="42186"/>
                      <a:pt x="58343" y="104208"/>
                      <a:pt x="58343" y="104208"/>
                    </a:cubicBezTo>
                    <a:lnTo>
                      <a:pt x="58063" y="105115"/>
                    </a:lnTo>
                    <a:cubicBezTo>
                      <a:pt x="13274" y="92209"/>
                      <a:pt x="-10865" y="54325"/>
                      <a:pt x="4762" y="28931"/>
                    </a:cubicBezTo>
                    <a:cubicBezTo>
                      <a:pt x="18227" y="7024"/>
                      <a:pt x="37901" y="26698"/>
                      <a:pt x="91482" y="22791"/>
                    </a:cubicBezTo>
                    <a:cubicBezTo>
                      <a:pt x="127202" y="20210"/>
                      <a:pt x="164736" y="-16208"/>
                      <a:pt x="185875" y="862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722" name="Google Shape;722;p23"/>
          <p:cNvGrpSpPr/>
          <p:nvPr/>
        </p:nvGrpSpPr>
        <p:grpSpPr>
          <a:xfrm>
            <a:off x="6824686" y="831335"/>
            <a:ext cx="811818" cy="779602"/>
            <a:chOff x="6381933" y="904744"/>
            <a:chExt cx="811818" cy="779602"/>
          </a:xfrm>
        </p:grpSpPr>
        <p:grpSp>
          <p:nvGrpSpPr>
            <p:cNvPr id="723" name="Google Shape;723;p23"/>
            <p:cNvGrpSpPr/>
            <p:nvPr/>
          </p:nvGrpSpPr>
          <p:grpSpPr>
            <a:xfrm>
              <a:off x="6381933" y="904744"/>
              <a:ext cx="810802" cy="779602"/>
              <a:chOff x="1074102" y="1272672"/>
              <a:chExt cx="288203" cy="277113"/>
            </a:xfrm>
          </p:grpSpPr>
          <p:sp>
            <p:nvSpPr>
              <p:cNvPr id="724" name="Google Shape;724;p23"/>
              <p:cNvSpPr/>
              <p:nvPr/>
            </p:nvSpPr>
            <p:spPr>
              <a:xfrm>
                <a:off x="1074102" y="1272672"/>
                <a:ext cx="288203" cy="277113"/>
              </a:xfrm>
              <a:custGeom>
                <a:avLst/>
                <a:gdLst/>
                <a:ahLst/>
                <a:cxnLst/>
                <a:rect l="l" t="t" r="r" b="b"/>
                <a:pathLst>
                  <a:path w="384271" h="369484" extrusionOk="0">
                    <a:moveTo>
                      <a:pt x="203163" y="372"/>
                    </a:moveTo>
                    <a:cubicBezTo>
                      <a:pt x="54073" y="-8419"/>
                      <a:pt x="-24832" y="140741"/>
                      <a:pt x="6981" y="237506"/>
                    </a:cubicBezTo>
                    <a:cubicBezTo>
                      <a:pt x="38864" y="334202"/>
                      <a:pt x="217605" y="436898"/>
                      <a:pt x="332858" y="311319"/>
                    </a:cubicBezTo>
                    <a:cubicBezTo>
                      <a:pt x="332858" y="311319"/>
                      <a:pt x="378555" y="334900"/>
                      <a:pt x="383787" y="327365"/>
                    </a:cubicBezTo>
                    <a:cubicBezTo>
                      <a:pt x="389020" y="319830"/>
                      <a:pt x="350160" y="272389"/>
                      <a:pt x="350160" y="272389"/>
                    </a:cubicBezTo>
                    <a:cubicBezTo>
                      <a:pt x="350160" y="272389"/>
                      <a:pt x="398020" y="200670"/>
                      <a:pt x="376113" y="126508"/>
                    </a:cubicBezTo>
                    <a:cubicBezTo>
                      <a:pt x="351276" y="42580"/>
                      <a:pt x="278789" y="4906"/>
                      <a:pt x="203163" y="44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5" name="Google Shape;725;p23"/>
              <p:cNvSpPr/>
              <p:nvPr/>
            </p:nvSpPr>
            <p:spPr>
              <a:xfrm>
                <a:off x="1138567" y="1368691"/>
                <a:ext cx="34798" cy="25342"/>
              </a:xfrm>
              <a:custGeom>
                <a:avLst/>
                <a:gdLst/>
                <a:ahLst/>
                <a:cxnLst/>
                <a:rect l="l" t="t" r="r" b="b"/>
                <a:pathLst>
                  <a:path w="46397" h="33790" extrusionOk="0">
                    <a:moveTo>
                      <a:pt x="33840" y="3297"/>
                    </a:moveTo>
                    <a:cubicBezTo>
                      <a:pt x="33840" y="3297"/>
                      <a:pt x="31677" y="5599"/>
                      <a:pt x="30561" y="6715"/>
                    </a:cubicBezTo>
                    <a:cubicBezTo>
                      <a:pt x="28328" y="8948"/>
                      <a:pt x="25259" y="11669"/>
                      <a:pt x="21910" y="13622"/>
                    </a:cubicBezTo>
                    <a:cubicBezTo>
                      <a:pt x="20305" y="14669"/>
                      <a:pt x="18561" y="15506"/>
                      <a:pt x="16887" y="16273"/>
                    </a:cubicBezTo>
                    <a:cubicBezTo>
                      <a:pt x="16119" y="16692"/>
                      <a:pt x="15212" y="16901"/>
                      <a:pt x="14445" y="17250"/>
                    </a:cubicBezTo>
                    <a:cubicBezTo>
                      <a:pt x="13678" y="17599"/>
                      <a:pt x="12910" y="17738"/>
                      <a:pt x="12143" y="17948"/>
                    </a:cubicBezTo>
                    <a:cubicBezTo>
                      <a:pt x="9282" y="18855"/>
                      <a:pt x="-206" y="18994"/>
                      <a:pt x="3" y="26808"/>
                    </a:cubicBezTo>
                    <a:cubicBezTo>
                      <a:pt x="143" y="35040"/>
                      <a:pt x="15491" y="35808"/>
                      <a:pt x="27491" y="30087"/>
                    </a:cubicBezTo>
                    <a:cubicBezTo>
                      <a:pt x="41933" y="23250"/>
                      <a:pt x="46398" y="13064"/>
                      <a:pt x="46398" y="7064"/>
                    </a:cubicBezTo>
                    <a:cubicBezTo>
                      <a:pt x="46398" y="1413"/>
                      <a:pt x="42491" y="-192"/>
                      <a:pt x="39003" y="18"/>
                    </a:cubicBezTo>
                    <a:cubicBezTo>
                      <a:pt x="36910" y="157"/>
                      <a:pt x="33910" y="3227"/>
                      <a:pt x="33770" y="329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6" name="Google Shape;726;p23"/>
              <p:cNvSpPr/>
              <p:nvPr/>
            </p:nvSpPr>
            <p:spPr>
              <a:xfrm>
                <a:off x="1260619" y="1372106"/>
                <a:ext cx="35819" cy="23845"/>
              </a:xfrm>
              <a:custGeom>
                <a:avLst/>
                <a:gdLst/>
                <a:ahLst/>
                <a:cxnLst/>
                <a:rect l="l" t="t" r="r" b="b"/>
                <a:pathLst>
                  <a:path w="47759" h="31794" extrusionOk="0">
                    <a:moveTo>
                      <a:pt x="12380" y="2930"/>
                    </a:moveTo>
                    <a:cubicBezTo>
                      <a:pt x="12380" y="2930"/>
                      <a:pt x="14682" y="5023"/>
                      <a:pt x="15868" y="6070"/>
                    </a:cubicBezTo>
                    <a:cubicBezTo>
                      <a:pt x="18240" y="8163"/>
                      <a:pt x="21519" y="10604"/>
                      <a:pt x="25008" y="12349"/>
                    </a:cubicBezTo>
                    <a:cubicBezTo>
                      <a:pt x="26682" y="13325"/>
                      <a:pt x="28496" y="13953"/>
                      <a:pt x="30170" y="14651"/>
                    </a:cubicBezTo>
                    <a:cubicBezTo>
                      <a:pt x="31008" y="15000"/>
                      <a:pt x="31915" y="15139"/>
                      <a:pt x="32682" y="15418"/>
                    </a:cubicBezTo>
                    <a:cubicBezTo>
                      <a:pt x="33449" y="15697"/>
                      <a:pt x="34287" y="15837"/>
                      <a:pt x="34984" y="15976"/>
                    </a:cubicBezTo>
                    <a:cubicBezTo>
                      <a:pt x="37914" y="16674"/>
                      <a:pt x="47403" y="16186"/>
                      <a:pt x="47751" y="23930"/>
                    </a:cubicBezTo>
                    <a:cubicBezTo>
                      <a:pt x="48170" y="32162"/>
                      <a:pt x="32891" y="33976"/>
                      <a:pt x="20543" y="29162"/>
                    </a:cubicBezTo>
                    <a:cubicBezTo>
                      <a:pt x="5613" y="23302"/>
                      <a:pt x="520" y="13465"/>
                      <a:pt x="31" y="7535"/>
                    </a:cubicBezTo>
                    <a:cubicBezTo>
                      <a:pt x="-387" y="1884"/>
                      <a:pt x="3450" y="0"/>
                      <a:pt x="6938" y="0"/>
                    </a:cubicBezTo>
                    <a:cubicBezTo>
                      <a:pt x="9031" y="0"/>
                      <a:pt x="12241" y="2860"/>
                      <a:pt x="12380" y="293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7" name="Google Shape;727;p23"/>
              <p:cNvSpPr/>
              <p:nvPr/>
            </p:nvSpPr>
            <p:spPr>
              <a:xfrm>
                <a:off x="1163734" y="1416476"/>
                <a:ext cx="97831" cy="44470"/>
              </a:xfrm>
              <a:custGeom>
                <a:avLst/>
                <a:gdLst/>
                <a:ahLst/>
                <a:cxnLst/>
                <a:rect l="l" t="t" r="r" b="b"/>
                <a:pathLst>
                  <a:path w="130441" h="59294" extrusionOk="0">
                    <a:moveTo>
                      <a:pt x="74" y="54139"/>
                    </a:moveTo>
                    <a:cubicBezTo>
                      <a:pt x="74" y="54139"/>
                      <a:pt x="632" y="51278"/>
                      <a:pt x="2237" y="46743"/>
                    </a:cubicBezTo>
                    <a:cubicBezTo>
                      <a:pt x="3981" y="42209"/>
                      <a:pt x="6632" y="35720"/>
                      <a:pt x="11446" y="28813"/>
                    </a:cubicBezTo>
                    <a:cubicBezTo>
                      <a:pt x="16190" y="21907"/>
                      <a:pt x="23237" y="14372"/>
                      <a:pt x="32725" y="8860"/>
                    </a:cubicBezTo>
                    <a:cubicBezTo>
                      <a:pt x="42143" y="3209"/>
                      <a:pt x="53864" y="209"/>
                      <a:pt x="65305" y="0"/>
                    </a:cubicBezTo>
                    <a:lnTo>
                      <a:pt x="69491" y="0"/>
                    </a:lnTo>
                    <a:cubicBezTo>
                      <a:pt x="70817" y="140"/>
                      <a:pt x="72491" y="349"/>
                      <a:pt x="74026" y="488"/>
                    </a:cubicBezTo>
                    <a:cubicBezTo>
                      <a:pt x="77026" y="837"/>
                      <a:pt x="79817" y="1395"/>
                      <a:pt x="82677" y="2163"/>
                    </a:cubicBezTo>
                    <a:cubicBezTo>
                      <a:pt x="88328" y="3628"/>
                      <a:pt x="93561" y="6070"/>
                      <a:pt x="98235" y="9000"/>
                    </a:cubicBezTo>
                    <a:cubicBezTo>
                      <a:pt x="107584" y="14860"/>
                      <a:pt x="114281" y="22535"/>
                      <a:pt x="118956" y="29441"/>
                    </a:cubicBezTo>
                    <a:cubicBezTo>
                      <a:pt x="123630" y="36418"/>
                      <a:pt x="126281" y="42836"/>
                      <a:pt x="128025" y="47301"/>
                    </a:cubicBezTo>
                    <a:cubicBezTo>
                      <a:pt x="128862" y="49534"/>
                      <a:pt x="129420" y="51418"/>
                      <a:pt x="129769" y="52673"/>
                    </a:cubicBezTo>
                    <a:cubicBezTo>
                      <a:pt x="130118" y="53999"/>
                      <a:pt x="130327" y="54697"/>
                      <a:pt x="130327" y="54697"/>
                    </a:cubicBezTo>
                    <a:cubicBezTo>
                      <a:pt x="130816" y="56650"/>
                      <a:pt x="129700" y="58673"/>
                      <a:pt x="127746" y="59162"/>
                    </a:cubicBezTo>
                    <a:cubicBezTo>
                      <a:pt x="126002" y="59650"/>
                      <a:pt x="124258" y="58743"/>
                      <a:pt x="123490" y="57208"/>
                    </a:cubicBezTo>
                    <a:lnTo>
                      <a:pt x="123351" y="56929"/>
                    </a:lnTo>
                    <a:cubicBezTo>
                      <a:pt x="123351" y="56929"/>
                      <a:pt x="123072" y="56371"/>
                      <a:pt x="122583" y="55394"/>
                    </a:cubicBezTo>
                    <a:cubicBezTo>
                      <a:pt x="122025" y="54348"/>
                      <a:pt x="121258" y="52813"/>
                      <a:pt x="120211" y="50929"/>
                    </a:cubicBezTo>
                    <a:cubicBezTo>
                      <a:pt x="118118" y="47092"/>
                      <a:pt x="114700" y="41790"/>
                      <a:pt x="110026" y="36069"/>
                    </a:cubicBezTo>
                    <a:cubicBezTo>
                      <a:pt x="105351" y="30418"/>
                      <a:pt x="99142" y="24558"/>
                      <a:pt x="91538" y="20302"/>
                    </a:cubicBezTo>
                    <a:cubicBezTo>
                      <a:pt x="87770" y="18139"/>
                      <a:pt x="83584" y="16535"/>
                      <a:pt x="79189" y="15418"/>
                    </a:cubicBezTo>
                    <a:cubicBezTo>
                      <a:pt x="77026" y="14860"/>
                      <a:pt x="74724" y="14442"/>
                      <a:pt x="72491" y="14232"/>
                    </a:cubicBezTo>
                    <a:cubicBezTo>
                      <a:pt x="71375" y="14232"/>
                      <a:pt x="70468" y="14023"/>
                      <a:pt x="69212" y="13953"/>
                    </a:cubicBezTo>
                    <a:lnTo>
                      <a:pt x="65585" y="13953"/>
                    </a:lnTo>
                    <a:cubicBezTo>
                      <a:pt x="56096" y="13953"/>
                      <a:pt x="46887" y="16325"/>
                      <a:pt x="39143" y="20372"/>
                    </a:cubicBezTo>
                    <a:cubicBezTo>
                      <a:pt x="31329" y="24418"/>
                      <a:pt x="25050" y="30069"/>
                      <a:pt x="20306" y="35581"/>
                    </a:cubicBezTo>
                    <a:cubicBezTo>
                      <a:pt x="15562" y="41162"/>
                      <a:pt x="12144" y="46394"/>
                      <a:pt x="10121" y="50232"/>
                    </a:cubicBezTo>
                    <a:cubicBezTo>
                      <a:pt x="8028" y="54069"/>
                      <a:pt x="7121" y="56231"/>
                      <a:pt x="7121" y="56231"/>
                    </a:cubicBezTo>
                    <a:cubicBezTo>
                      <a:pt x="6283" y="58115"/>
                      <a:pt x="4121" y="58952"/>
                      <a:pt x="2237" y="58185"/>
                    </a:cubicBezTo>
                    <a:cubicBezTo>
                      <a:pt x="632" y="57487"/>
                      <a:pt x="-275" y="55743"/>
                      <a:pt x="74" y="541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8" name="Google Shape;728;p23"/>
              <p:cNvSpPr/>
              <p:nvPr/>
            </p:nvSpPr>
            <p:spPr>
              <a:xfrm>
                <a:off x="1154170" y="1398904"/>
                <a:ext cx="14686" cy="14686"/>
              </a:xfrm>
              <a:custGeom>
                <a:avLst/>
                <a:gdLst/>
                <a:ahLst/>
                <a:cxnLst/>
                <a:rect l="l" t="t" r="r" b="b"/>
                <a:pathLst>
                  <a:path w="19582" h="19582" extrusionOk="0">
                    <a:moveTo>
                      <a:pt x="19175" y="12617"/>
                    </a:moveTo>
                    <a:cubicBezTo>
                      <a:pt x="20710" y="7384"/>
                      <a:pt x="17780" y="1943"/>
                      <a:pt x="12617" y="408"/>
                    </a:cubicBezTo>
                    <a:cubicBezTo>
                      <a:pt x="7384" y="-1127"/>
                      <a:pt x="1943" y="1803"/>
                      <a:pt x="408" y="6966"/>
                    </a:cubicBezTo>
                    <a:cubicBezTo>
                      <a:pt x="-1127" y="12128"/>
                      <a:pt x="1803" y="17640"/>
                      <a:pt x="6966" y="19175"/>
                    </a:cubicBezTo>
                    <a:cubicBezTo>
                      <a:pt x="12198" y="20710"/>
                      <a:pt x="17640" y="17780"/>
                      <a:pt x="19175" y="1261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29" name="Google Shape;729;p23"/>
              <p:cNvSpPr/>
              <p:nvPr/>
            </p:nvSpPr>
            <p:spPr>
              <a:xfrm>
                <a:off x="1264156" y="1403666"/>
                <a:ext cx="14686" cy="14686"/>
              </a:xfrm>
              <a:custGeom>
                <a:avLst/>
                <a:gdLst/>
                <a:ahLst/>
                <a:cxnLst/>
                <a:rect l="l" t="t" r="r" b="b"/>
                <a:pathLst>
                  <a:path w="19582" h="19582" extrusionOk="0">
                    <a:moveTo>
                      <a:pt x="19175" y="12617"/>
                    </a:moveTo>
                    <a:cubicBezTo>
                      <a:pt x="20710" y="7454"/>
                      <a:pt x="17780" y="1943"/>
                      <a:pt x="12617" y="408"/>
                    </a:cubicBezTo>
                    <a:cubicBezTo>
                      <a:pt x="7384" y="-1127"/>
                      <a:pt x="1943" y="1803"/>
                      <a:pt x="408" y="6966"/>
                    </a:cubicBezTo>
                    <a:cubicBezTo>
                      <a:pt x="-1127" y="12128"/>
                      <a:pt x="1803" y="17640"/>
                      <a:pt x="6966" y="19175"/>
                    </a:cubicBezTo>
                    <a:cubicBezTo>
                      <a:pt x="12129" y="20710"/>
                      <a:pt x="17640" y="17780"/>
                      <a:pt x="19175" y="1261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730" name="Google Shape;730;p23"/>
            <p:cNvGrpSpPr/>
            <p:nvPr/>
          </p:nvGrpSpPr>
          <p:grpSpPr>
            <a:xfrm>
              <a:off x="6382949" y="904744"/>
              <a:ext cx="810802" cy="779602"/>
              <a:chOff x="1074102" y="1272672"/>
              <a:chExt cx="288203" cy="277113"/>
            </a:xfrm>
          </p:grpSpPr>
          <p:sp>
            <p:nvSpPr>
              <p:cNvPr id="731" name="Google Shape;731;p23"/>
              <p:cNvSpPr/>
              <p:nvPr/>
            </p:nvSpPr>
            <p:spPr>
              <a:xfrm>
                <a:off x="1074102" y="1272672"/>
                <a:ext cx="288203" cy="277113"/>
              </a:xfrm>
              <a:custGeom>
                <a:avLst/>
                <a:gdLst/>
                <a:ahLst/>
                <a:cxnLst/>
                <a:rect l="l" t="t" r="r" b="b"/>
                <a:pathLst>
                  <a:path w="384271" h="369484" extrusionOk="0">
                    <a:moveTo>
                      <a:pt x="203163" y="372"/>
                    </a:moveTo>
                    <a:cubicBezTo>
                      <a:pt x="54073" y="-8419"/>
                      <a:pt x="-24832" y="140741"/>
                      <a:pt x="6981" y="237506"/>
                    </a:cubicBezTo>
                    <a:cubicBezTo>
                      <a:pt x="38864" y="334202"/>
                      <a:pt x="217605" y="436898"/>
                      <a:pt x="332858" y="311319"/>
                    </a:cubicBezTo>
                    <a:cubicBezTo>
                      <a:pt x="332858" y="311319"/>
                      <a:pt x="378555" y="334900"/>
                      <a:pt x="383787" y="327365"/>
                    </a:cubicBezTo>
                    <a:cubicBezTo>
                      <a:pt x="389020" y="319830"/>
                      <a:pt x="350160" y="272389"/>
                      <a:pt x="350160" y="272389"/>
                    </a:cubicBezTo>
                    <a:cubicBezTo>
                      <a:pt x="350160" y="272389"/>
                      <a:pt x="398020" y="200670"/>
                      <a:pt x="376113" y="126508"/>
                    </a:cubicBezTo>
                    <a:cubicBezTo>
                      <a:pt x="351276" y="42580"/>
                      <a:pt x="278789" y="4906"/>
                      <a:pt x="203163" y="44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32" name="Google Shape;732;p23"/>
              <p:cNvSpPr/>
              <p:nvPr/>
            </p:nvSpPr>
            <p:spPr>
              <a:xfrm>
                <a:off x="1138567" y="1368691"/>
                <a:ext cx="34798" cy="25342"/>
              </a:xfrm>
              <a:custGeom>
                <a:avLst/>
                <a:gdLst/>
                <a:ahLst/>
                <a:cxnLst/>
                <a:rect l="l" t="t" r="r" b="b"/>
                <a:pathLst>
                  <a:path w="46397" h="33790" extrusionOk="0">
                    <a:moveTo>
                      <a:pt x="33840" y="3297"/>
                    </a:moveTo>
                    <a:cubicBezTo>
                      <a:pt x="33840" y="3297"/>
                      <a:pt x="31677" y="5599"/>
                      <a:pt x="30561" y="6715"/>
                    </a:cubicBezTo>
                    <a:cubicBezTo>
                      <a:pt x="28328" y="8948"/>
                      <a:pt x="25259" y="11669"/>
                      <a:pt x="21910" y="13622"/>
                    </a:cubicBezTo>
                    <a:cubicBezTo>
                      <a:pt x="20305" y="14669"/>
                      <a:pt x="18561" y="15506"/>
                      <a:pt x="16887" y="16273"/>
                    </a:cubicBezTo>
                    <a:cubicBezTo>
                      <a:pt x="16119" y="16692"/>
                      <a:pt x="15212" y="16901"/>
                      <a:pt x="14445" y="17250"/>
                    </a:cubicBezTo>
                    <a:cubicBezTo>
                      <a:pt x="13678" y="17599"/>
                      <a:pt x="12910" y="17738"/>
                      <a:pt x="12143" y="17948"/>
                    </a:cubicBezTo>
                    <a:cubicBezTo>
                      <a:pt x="9282" y="18855"/>
                      <a:pt x="-206" y="18994"/>
                      <a:pt x="3" y="26808"/>
                    </a:cubicBezTo>
                    <a:cubicBezTo>
                      <a:pt x="143" y="35040"/>
                      <a:pt x="15491" y="35808"/>
                      <a:pt x="27491" y="30087"/>
                    </a:cubicBezTo>
                    <a:cubicBezTo>
                      <a:pt x="41933" y="23250"/>
                      <a:pt x="46398" y="13064"/>
                      <a:pt x="46398" y="7064"/>
                    </a:cubicBezTo>
                    <a:cubicBezTo>
                      <a:pt x="46398" y="1413"/>
                      <a:pt x="42491" y="-192"/>
                      <a:pt x="39003" y="18"/>
                    </a:cubicBezTo>
                    <a:cubicBezTo>
                      <a:pt x="36910" y="157"/>
                      <a:pt x="33910" y="3227"/>
                      <a:pt x="33770" y="329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33" name="Google Shape;733;p23"/>
              <p:cNvSpPr/>
              <p:nvPr/>
            </p:nvSpPr>
            <p:spPr>
              <a:xfrm>
                <a:off x="1260619" y="1372106"/>
                <a:ext cx="35819" cy="23845"/>
              </a:xfrm>
              <a:custGeom>
                <a:avLst/>
                <a:gdLst/>
                <a:ahLst/>
                <a:cxnLst/>
                <a:rect l="l" t="t" r="r" b="b"/>
                <a:pathLst>
                  <a:path w="47759" h="31794" extrusionOk="0">
                    <a:moveTo>
                      <a:pt x="12380" y="2930"/>
                    </a:moveTo>
                    <a:cubicBezTo>
                      <a:pt x="12380" y="2930"/>
                      <a:pt x="14682" y="5023"/>
                      <a:pt x="15868" y="6070"/>
                    </a:cubicBezTo>
                    <a:cubicBezTo>
                      <a:pt x="18240" y="8163"/>
                      <a:pt x="21519" y="10604"/>
                      <a:pt x="25008" y="12349"/>
                    </a:cubicBezTo>
                    <a:cubicBezTo>
                      <a:pt x="26682" y="13325"/>
                      <a:pt x="28496" y="13953"/>
                      <a:pt x="30170" y="14651"/>
                    </a:cubicBezTo>
                    <a:cubicBezTo>
                      <a:pt x="31008" y="15000"/>
                      <a:pt x="31915" y="15139"/>
                      <a:pt x="32682" y="15418"/>
                    </a:cubicBezTo>
                    <a:cubicBezTo>
                      <a:pt x="33449" y="15697"/>
                      <a:pt x="34287" y="15837"/>
                      <a:pt x="34984" y="15976"/>
                    </a:cubicBezTo>
                    <a:cubicBezTo>
                      <a:pt x="37914" y="16674"/>
                      <a:pt x="47403" y="16186"/>
                      <a:pt x="47751" y="23930"/>
                    </a:cubicBezTo>
                    <a:cubicBezTo>
                      <a:pt x="48170" y="32162"/>
                      <a:pt x="32891" y="33976"/>
                      <a:pt x="20543" y="29162"/>
                    </a:cubicBezTo>
                    <a:cubicBezTo>
                      <a:pt x="5613" y="23302"/>
                      <a:pt x="520" y="13465"/>
                      <a:pt x="31" y="7535"/>
                    </a:cubicBezTo>
                    <a:cubicBezTo>
                      <a:pt x="-387" y="1884"/>
                      <a:pt x="3450" y="0"/>
                      <a:pt x="6938" y="0"/>
                    </a:cubicBezTo>
                    <a:cubicBezTo>
                      <a:pt x="9031" y="0"/>
                      <a:pt x="12241" y="2860"/>
                      <a:pt x="12380" y="293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34" name="Google Shape;734;p23"/>
              <p:cNvSpPr/>
              <p:nvPr/>
            </p:nvSpPr>
            <p:spPr>
              <a:xfrm>
                <a:off x="1163734" y="1416476"/>
                <a:ext cx="97831" cy="44470"/>
              </a:xfrm>
              <a:custGeom>
                <a:avLst/>
                <a:gdLst/>
                <a:ahLst/>
                <a:cxnLst/>
                <a:rect l="l" t="t" r="r" b="b"/>
                <a:pathLst>
                  <a:path w="130441" h="59294" extrusionOk="0">
                    <a:moveTo>
                      <a:pt x="74" y="54139"/>
                    </a:moveTo>
                    <a:cubicBezTo>
                      <a:pt x="74" y="54139"/>
                      <a:pt x="632" y="51278"/>
                      <a:pt x="2237" y="46743"/>
                    </a:cubicBezTo>
                    <a:cubicBezTo>
                      <a:pt x="3981" y="42209"/>
                      <a:pt x="6632" y="35720"/>
                      <a:pt x="11446" y="28813"/>
                    </a:cubicBezTo>
                    <a:cubicBezTo>
                      <a:pt x="16190" y="21907"/>
                      <a:pt x="23237" y="14372"/>
                      <a:pt x="32725" y="8860"/>
                    </a:cubicBezTo>
                    <a:cubicBezTo>
                      <a:pt x="42143" y="3209"/>
                      <a:pt x="53864" y="209"/>
                      <a:pt x="65305" y="0"/>
                    </a:cubicBezTo>
                    <a:lnTo>
                      <a:pt x="69491" y="0"/>
                    </a:lnTo>
                    <a:cubicBezTo>
                      <a:pt x="70817" y="140"/>
                      <a:pt x="72491" y="349"/>
                      <a:pt x="74026" y="488"/>
                    </a:cubicBezTo>
                    <a:cubicBezTo>
                      <a:pt x="77026" y="837"/>
                      <a:pt x="79817" y="1395"/>
                      <a:pt x="82677" y="2163"/>
                    </a:cubicBezTo>
                    <a:cubicBezTo>
                      <a:pt x="88328" y="3628"/>
                      <a:pt x="93561" y="6070"/>
                      <a:pt x="98235" y="9000"/>
                    </a:cubicBezTo>
                    <a:cubicBezTo>
                      <a:pt x="107584" y="14860"/>
                      <a:pt x="114281" y="22535"/>
                      <a:pt x="118956" y="29441"/>
                    </a:cubicBezTo>
                    <a:cubicBezTo>
                      <a:pt x="123630" y="36418"/>
                      <a:pt x="126281" y="42836"/>
                      <a:pt x="128025" y="47301"/>
                    </a:cubicBezTo>
                    <a:cubicBezTo>
                      <a:pt x="128862" y="49534"/>
                      <a:pt x="129420" y="51418"/>
                      <a:pt x="129769" y="52673"/>
                    </a:cubicBezTo>
                    <a:cubicBezTo>
                      <a:pt x="130118" y="53999"/>
                      <a:pt x="130327" y="54697"/>
                      <a:pt x="130327" y="54697"/>
                    </a:cubicBezTo>
                    <a:cubicBezTo>
                      <a:pt x="130816" y="56650"/>
                      <a:pt x="129700" y="58673"/>
                      <a:pt x="127746" y="59162"/>
                    </a:cubicBezTo>
                    <a:cubicBezTo>
                      <a:pt x="126002" y="59650"/>
                      <a:pt x="124258" y="58743"/>
                      <a:pt x="123490" y="57208"/>
                    </a:cubicBezTo>
                    <a:lnTo>
                      <a:pt x="123351" y="56929"/>
                    </a:lnTo>
                    <a:cubicBezTo>
                      <a:pt x="123351" y="56929"/>
                      <a:pt x="123072" y="56371"/>
                      <a:pt x="122583" y="55394"/>
                    </a:cubicBezTo>
                    <a:cubicBezTo>
                      <a:pt x="122025" y="54348"/>
                      <a:pt x="121258" y="52813"/>
                      <a:pt x="120211" y="50929"/>
                    </a:cubicBezTo>
                    <a:cubicBezTo>
                      <a:pt x="118118" y="47092"/>
                      <a:pt x="114700" y="41790"/>
                      <a:pt x="110026" y="36069"/>
                    </a:cubicBezTo>
                    <a:cubicBezTo>
                      <a:pt x="105351" y="30418"/>
                      <a:pt x="99142" y="24558"/>
                      <a:pt x="91538" y="20302"/>
                    </a:cubicBezTo>
                    <a:cubicBezTo>
                      <a:pt x="87770" y="18139"/>
                      <a:pt x="83584" y="16535"/>
                      <a:pt x="79189" y="15418"/>
                    </a:cubicBezTo>
                    <a:cubicBezTo>
                      <a:pt x="77026" y="14860"/>
                      <a:pt x="74724" y="14442"/>
                      <a:pt x="72491" y="14232"/>
                    </a:cubicBezTo>
                    <a:cubicBezTo>
                      <a:pt x="71375" y="14232"/>
                      <a:pt x="70468" y="14023"/>
                      <a:pt x="69212" y="13953"/>
                    </a:cubicBezTo>
                    <a:lnTo>
                      <a:pt x="65585" y="13953"/>
                    </a:lnTo>
                    <a:cubicBezTo>
                      <a:pt x="56096" y="13953"/>
                      <a:pt x="46887" y="16325"/>
                      <a:pt x="39143" y="20372"/>
                    </a:cubicBezTo>
                    <a:cubicBezTo>
                      <a:pt x="31329" y="24418"/>
                      <a:pt x="25050" y="30069"/>
                      <a:pt x="20306" y="35581"/>
                    </a:cubicBezTo>
                    <a:cubicBezTo>
                      <a:pt x="15562" y="41162"/>
                      <a:pt x="12144" y="46394"/>
                      <a:pt x="10121" y="50232"/>
                    </a:cubicBezTo>
                    <a:cubicBezTo>
                      <a:pt x="8028" y="54069"/>
                      <a:pt x="7121" y="56231"/>
                      <a:pt x="7121" y="56231"/>
                    </a:cubicBezTo>
                    <a:cubicBezTo>
                      <a:pt x="6283" y="58115"/>
                      <a:pt x="4121" y="58952"/>
                      <a:pt x="2237" y="58185"/>
                    </a:cubicBezTo>
                    <a:cubicBezTo>
                      <a:pt x="632" y="57487"/>
                      <a:pt x="-275" y="55743"/>
                      <a:pt x="74" y="5413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35" name="Google Shape;735;p23"/>
              <p:cNvSpPr/>
              <p:nvPr/>
            </p:nvSpPr>
            <p:spPr>
              <a:xfrm>
                <a:off x="1154170" y="1398904"/>
                <a:ext cx="14686" cy="14686"/>
              </a:xfrm>
              <a:custGeom>
                <a:avLst/>
                <a:gdLst/>
                <a:ahLst/>
                <a:cxnLst/>
                <a:rect l="l" t="t" r="r" b="b"/>
                <a:pathLst>
                  <a:path w="19582" h="19582" extrusionOk="0">
                    <a:moveTo>
                      <a:pt x="19175" y="12617"/>
                    </a:moveTo>
                    <a:cubicBezTo>
                      <a:pt x="20710" y="7384"/>
                      <a:pt x="17780" y="1943"/>
                      <a:pt x="12617" y="408"/>
                    </a:cubicBezTo>
                    <a:cubicBezTo>
                      <a:pt x="7384" y="-1127"/>
                      <a:pt x="1943" y="1803"/>
                      <a:pt x="408" y="6966"/>
                    </a:cubicBezTo>
                    <a:cubicBezTo>
                      <a:pt x="-1127" y="12128"/>
                      <a:pt x="1803" y="17640"/>
                      <a:pt x="6966" y="19175"/>
                    </a:cubicBezTo>
                    <a:cubicBezTo>
                      <a:pt x="12198" y="20710"/>
                      <a:pt x="17640" y="17780"/>
                      <a:pt x="19175" y="1261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36" name="Google Shape;736;p23"/>
              <p:cNvSpPr/>
              <p:nvPr/>
            </p:nvSpPr>
            <p:spPr>
              <a:xfrm>
                <a:off x="1264156" y="1403666"/>
                <a:ext cx="14686" cy="14686"/>
              </a:xfrm>
              <a:custGeom>
                <a:avLst/>
                <a:gdLst/>
                <a:ahLst/>
                <a:cxnLst/>
                <a:rect l="l" t="t" r="r" b="b"/>
                <a:pathLst>
                  <a:path w="19582" h="19582" extrusionOk="0">
                    <a:moveTo>
                      <a:pt x="19175" y="12617"/>
                    </a:moveTo>
                    <a:cubicBezTo>
                      <a:pt x="20710" y="7454"/>
                      <a:pt x="17780" y="1943"/>
                      <a:pt x="12617" y="408"/>
                    </a:cubicBezTo>
                    <a:cubicBezTo>
                      <a:pt x="7384" y="-1127"/>
                      <a:pt x="1943" y="1803"/>
                      <a:pt x="408" y="6966"/>
                    </a:cubicBezTo>
                    <a:cubicBezTo>
                      <a:pt x="-1127" y="12128"/>
                      <a:pt x="1803" y="17640"/>
                      <a:pt x="6966" y="19175"/>
                    </a:cubicBezTo>
                    <a:cubicBezTo>
                      <a:pt x="12129" y="20710"/>
                      <a:pt x="17640" y="17780"/>
                      <a:pt x="19175" y="1261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737" name="Google Shape;737;p23"/>
          <p:cNvGrpSpPr/>
          <p:nvPr/>
        </p:nvGrpSpPr>
        <p:grpSpPr>
          <a:xfrm>
            <a:off x="7273509" y="1521669"/>
            <a:ext cx="1443585" cy="2239424"/>
            <a:chOff x="6948867" y="1507636"/>
            <a:chExt cx="1443585" cy="2239424"/>
          </a:xfrm>
        </p:grpSpPr>
        <p:grpSp>
          <p:nvGrpSpPr>
            <p:cNvPr id="738" name="Google Shape;738;p23"/>
            <p:cNvGrpSpPr/>
            <p:nvPr/>
          </p:nvGrpSpPr>
          <p:grpSpPr>
            <a:xfrm rot="312506">
              <a:off x="7043158" y="1560147"/>
              <a:ext cx="1253987" cy="2134401"/>
              <a:chOff x="1419061" y="1680221"/>
              <a:chExt cx="445717" cy="758651"/>
            </a:xfrm>
          </p:grpSpPr>
          <p:sp>
            <p:nvSpPr>
              <p:cNvPr id="739" name="Google Shape;739;p23"/>
              <p:cNvSpPr/>
              <p:nvPr/>
            </p:nvSpPr>
            <p:spPr>
              <a:xfrm>
                <a:off x="1483360" y="1776928"/>
                <a:ext cx="322111" cy="356255"/>
              </a:xfrm>
              <a:custGeom>
                <a:avLst/>
                <a:gdLst/>
                <a:ahLst/>
                <a:cxnLst/>
                <a:rect l="l" t="t" r="r" b="b"/>
                <a:pathLst>
                  <a:path w="429481" h="475007" extrusionOk="0">
                    <a:moveTo>
                      <a:pt x="402378" y="203942"/>
                    </a:moveTo>
                    <a:cubicBezTo>
                      <a:pt x="393239" y="201082"/>
                      <a:pt x="382006" y="202058"/>
                      <a:pt x="369030" y="208477"/>
                    </a:cubicBezTo>
                    <a:cubicBezTo>
                      <a:pt x="342868" y="128664"/>
                      <a:pt x="352007" y="46201"/>
                      <a:pt x="352007" y="46201"/>
                    </a:cubicBezTo>
                    <a:cubicBezTo>
                      <a:pt x="352007" y="46201"/>
                      <a:pt x="351798" y="45782"/>
                      <a:pt x="351379" y="45085"/>
                    </a:cubicBezTo>
                    <a:cubicBezTo>
                      <a:pt x="346077" y="35876"/>
                      <a:pt x="308682" y="-24193"/>
                      <a:pt x="257823" y="10899"/>
                    </a:cubicBezTo>
                    <a:cubicBezTo>
                      <a:pt x="193150" y="55480"/>
                      <a:pt x="136081" y="89386"/>
                      <a:pt x="103361" y="92037"/>
                    </a:cubicBezTo>
                    <a:cubicBezTo>
                      <a:pt x="72036" y="94479"/>
                      <a:pt x="101966" y="54992"/>
                      <a:pt x="104477" y="51643"/>
                    </a:cubicBezTo>
                    <a:cubicBezTo>
                      <a:pt x="101059" y="54643"/>
                      <a:pt x="57594" y="93014"/>
                      <a:pt x="13293" y="110316"/>
                    </a:cubicBezTo>
                    <a:lnTo>
                      <a:pt x="14409" y="112967"/>
                    </a:lnTo>
                    <a:cubicBezTo>
                      <a:pt x="14409" y="112967"/>
                      <a:pt x="20409" y="222151"/>
                      <a:pt x="16991" y="230732"/>
                    </a:cubicBezTo>
                    <a:cubicBezTo>
                      <a:pt x="14409" y="237290"/>
                      <a:pt x="-9172" y="284382"/>
                      <a:pt x="3944" y="321009"/>
                    </a:cubicBezTo>
                    <a:cubicBezTo>
                      <a:pt x="13781" y="348637"/>
                      <a:pt x="69873" y="394892"/>
                      <a:pt x="160709" y="403612"/>
                    </a:cubicBezTo>
                    <a:lnTo>
                      <a:pt x="154778" y="453914"/>
                    </a:lnTo>
                    <a:cubicBezTo>
                      <a:pt x="166360" y="464099"/>
                      <a:pt x="188127" y="476588"/>
                      <a:pt x="223777" y="474843"/>
                    </a:cubicBezTo>
                    <a:cubicBezTo>
                      <a:pt x="261102" y="472960"/>
                      <a:pt x="278404" y="459146"/>
                      <a:pt x="286287" y="448611"/>
                    </a:cubicBezTo>
                    <a:lnTo>
                      <a:pt x="273939" y="385752"/>
                    </a:lnTo>
                    <a:cubicBezTo>
                      <a:pt x="326682" y="357985"/>
                      <a:pt x="359891" y="309289"/>
                      <a:pt x="359891" y="309289"/>
                    </a:cubicBezTo>
                    <a:cubicBezTo>
                      <a:pt x="359891" y="309289"/>
                      <a:pt x="382913" y="317800"/>
                      <a:pt x="402936" y="301963"/>
                    </a:cubicBezTo>
                    <a:cubicBezTo>
                      <a:pt x="441447" y="271615"/>
                      <a:pt x="435238" y="213709"/>
                      <a:pt x="402378" y="20394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0" name="Google Shape;740;p23"/>
              <p:cNvSpPr/>
              <p:nvPr/>
            </p:nvSpPr>
            <p:spPr>
              <a:xfrm>
                <a:off x="1805952" y="1791903"/>
                <a:ext cx="20618" cy="8948"/>
              </a:xfrm>
              <a:custGeom>
                <a:avLst/>
                <a:gdLst/>
                <a:ahLst/>
                <a:cxnLst/>
                <a:rect l="l" t="t" r="r" b="b"/>
                <a:pathLst>
                  <a:path w="27491" h="11931" extrusionOk="0">
                    <a:moveTo>
                      <a:pt x="440" y="701"/>
                    </a:moveTo>
                    <a:cubicBezTo>
                      <a:pt x="9301" y="-2229"/>
                      <a:pt x="33789" y="4607"/>
                      <a:pt x="25975" y="10538"/>
                    </a:cubicBezTo>
                    <a:cubicBezTo>
                      <a:pt x="18091" y="16398"/>
                      <a:pt x="-3327" y="1956"/>
                      <a:pt x="440" y="70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1" name="Google Shape;741;p23"/>
              <p:cNvSpPr/>
              <p:nvPr/>
            </p:nvSpPr>
            <p:spPr>
              <a:xfrm>
                <a:off x="1802768" y="1762221"/>
                <a:ext cx="11772" cy="23619"/>
              </a:xfrm>
              <a:custGeom>
                <a:avLst/>
                <a:gdLst/>
                <a:ahLst/>
                <a:cxnLst/>
                <a:rect l="l" t="t" r="r" b="b"/>
                <a:pathLst>
                  <a:path w="15696" h="31492" extrusionOk="0">
                    <a:moveTo>
                      <a:pt x="13545" y="21"/>
                    </a:moveTo>
                    <a:cubicBezTo>
                      <a:pt x="19406" y="1068"/>
                      <a:pt x="12569" y="30509"/>
                      <a:pt x="1755" y="31486"/>
                    </a:cubicBezTo>
                    <a:cubicBezTo>
                      <a:pt x="-4524" y="32044"/>
                      <a:pt x="7615" y="-956"/>
                      <a:pt x="13545" y="2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2" name="Google Shape;742;p23"/>
              <p:cNvSpPr/>
              <p:nvPr/>
            </p:nvSpPr>
            <p:spPr>
              <a:xfrm>
                <a:off x="1746206" y="1789969"/>
                <a:ext cx="58226" cy="143317"/>
              </a:xfrm>
              <a:custGeom>
                <a:avLst/>
                <a:gdLst/>
                <a:ahLst/>
                <a:cxnLst/>
                <a:rect l="l" t="t" r="r" b="b"/>
                <a:pathLst>
                  <a:path w="77634" h="191089" extrusionOk="0">
                    <a:moveTo>
                      <a:pt x="64405" y="0"/>
                    </a:moveTo>
                    <a:cubicBezTo>
                      <a:pt x="90288" y="32441"/>
                      <a:pt x="73893" y="163741"/>
                      <a:pt x="51917" y="186554"/>
                    </a:cubicBezTo>
                    <a:cubicBezTo>
                      <a:pt x="42778" y="183694"/>
                      <a:pt x="31546" y="184671"/>
                      <a:pt x="18569" y="191089"/>
                    </a:cubicBezTo>
                    <a:cubicBezTo>
                      <a:pt x="-7593" y="111277"/>
                      <a:pt x="1546" y="28813"/>
                      <a:pt x="1546" y="28813"/>
                    </a:cubicBezTo>
                    <a:cubicBezTo>
                      <a:pt x="1546" y="28813"/>
                      <a:pt x="1337" y="28395"/>
                      <a:pt x="918" y="27697"/>
                    </a:cubicBezTo>
                    <a:lnTo>
                      <a:pt x="2872" y="26860"/>
                    </a:lnTo>
                    <a:cubicBezTo>
                      <a:pt x="2872" y="26860"/>
                      <a:pt x="27080" y="9837"/>
                      <a:pt x="64336" y="0"/>
                    </a:cubicBezTo>
                    <a:lnTo>
                      <a:pt x="64336" y="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3" name="Google Shape;743;p23"/>
              <p:cNvSpPr/>
              <p:nvPr/>
            </p:nvSpPr>
            <p:spPr>
              <a:xfrm>
                <a:off x="1419061" y="1680221"/>
                <a:ext cx="375395" cy="185716"/>
              </a:xfrm>
              <a:custGeom>
                <a:avLst/>
                <a:gdLst/>
                <a:ahLst/>
                <a:cxnLst/>
                <a:rect l="l" t="t" r="r" b="b"/>
                <a:pathLst>
                  <a:path w="500527" h="247621" extrusionOk="0">
                    <a:moveTo>
                      <a:pt x="190208" y="180586"/>
                    </a:moveTo>
                    <a:cubicBezTo>
                      <a:pt x="186790" y="183586"/>
                      <a:pt x="143326" y="221957"/>
                      <a:pt x="99024" y="239259"/>
                    </a:cubicBezTo>
                    <a:cubicBezTo>
                      <a:pt x="83257" y="245468"/>
                      <a:pt x="67281" y="248956"/>
                      <a:pt x="53048" y="247143"/>
                    </a:cubicBezTo>
                    <a:cubicBezTo>
                      <a:pt x="13003" y="242119"/>
                      <a:pt x="61350" y="204934"/>
                      <a:pt x="65746" y="201516"/>
                    </a:cubicBezTo>
                    <a:cubicBezTo>
                      <a:pt x="61839" y="203539"/>
                      <a:pt x="26956" y="221469"/>
                      <a:pt x="12444" y="213097"/>
                    </a:cubicBezTo>
                    <a:cubicBezTo>
                      <a:pt x="-24183" y="192167"/>
                      <a:pt x="26119" y="127424"/>
                      <a:pt x="84443" y="84867"/>
                    </a:cubicBezTo>
                    <a:cubicBezTo>
                      <a:pt x="268904" y="-49921"/>
                      <a:pt x="436203" y="-4922"/>
                      <a:pt x="487830" y="86820"/>
                    </a:cubicBezTo>
                    <a:cubicBezTo>
                      <a:pt x="495016" y="99588"/>
                      <a:pt x="501923" y="128680"/>
                      <a:pt x="499969" y="144377"/>
                    </a:cubicBezTo>
                    <a:lnTo>
                      <a:pt x="500528" y="146331"/>
                    </a:lnTo>
                    <a:cubicBezTo>
                      <a:pt x="463273" y="156168"/>
                      <a:pt x="439064" y="173191"/>
                      <a:pt x="439064" y="173191"/>
                    </a:cubicBezTo>
                    <a:lnTo>
                      <a:pt x="437110" y="174028"/>
                    </a:lnTo>
                    <a:cubicBezTo>
                      <a:pt x="431808" y="164819"/>
                      <a:pt x="394413" y="104750"/>
                      <a:pt x="343554" y="139842"/>
                    </a:cubicBezTo>
                    <a:cubicBezTo>
                      <a:pt x="278881" y="184423"/>
                      <a:pt x="221812" y="218329"/>
                      <a:pt x="189092" y="220980"/>
                    </a:cubicBezTo>
                    <a:cubicBezTo>
                      <a:pt x="157767" y="223422"/>
                      <a:pt x="187697" y="183935"/>
                      <a:pt x="190208" y="18058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4" name="Google Shape;744;p23"/>
              <p:cNvSpPr/>
              <p:nvPr/>
            </p:nvSpPr>
            <p:spPr>
              <a:xfrm>
                <a:off x="1433260" y="2102071"/>
                <a:ext cx="431518" cy="336801"/>
              </a:xfrm>
              <a:custGeom>
                <a:avLst/>
                <a:gdLst/>
                <a:ahLst/>
                <a:cxnLst/>
                <a:rect l="l" t="t" r="r" b="b"/>
                <a:pathLst>
                  <a:path w="575357" h="449068" extrusionOk="0">
                    <a:moveTo>
                      <a:pt x="506780" y="38041"/>
                    </a:moveTo>
                    <a:cubicBezTo>
                      <a:pt x="591197" y="147155"/>
                      <a:pt x="573895" y="367895"/>
                      <a:pt x="573895" y="367895"/>
                    </a:cubicBezTo>
                    <a:cubicBezTo>
                      <a:pt x="573895" y="367895"/>
                      <a:pt x="470851" y="451056"/>
                      <a:pt x="261344" y="449033"/>
                    </a:cubicBezTo>
                    <a:cubicBezTo>
                      <a:pt x="51906" y="447009"/>
                      <a:pt x="0" y="383173"/>
                      <a:pt x="0" y="383173"/>
                    </a:cubicBezTo>
                    <a:cubicBezTo>
                      <a:pt x="0" y="383173"/>
                      <a:pt x="11232" y="76203"/>
                      <a:pt x="95789" y="32111"/>
                    </a:cubicBezTo>
                    <a:cubicBezTo>
                      <a:pt x="173578" y="-8493"/>
                      <a:pt x="221507" y="20809"/>
                      <a:pt x="221507" y="20809"/>
                    </a:cubicBezTo>
                    <a:lnTo>
                      <a:pt x="221507" y="20390"/>
                    </a:lnTo>
                    <a:cubicBezTo>
                      <a:pt x="233158" y="30576"/>
                      <a:pt x="254925" y="43064"/>
                      <a:pt x="290576" y="41320"/>
                    </a:cubicBezTo>
                    <a:cubicBezTo>
                      <a:pt x="327900" y="39436"/>
                      <a:pt x="345202" y="25623"/>
                      <a:pt x="353086" y="15088"/>
                    </a:cubicBezTo>
                    <a:lnTo>
                      <a:pt x="353086" y="15437"/>
                    </a:lnTo>
                    <a:cubicBezTo>
                      <a:pt x="353086" y="15437"/>
                      <a:pt x="452921" y="-31376"/>
                      <a:pt x="506780" y="3804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5" name="Google Shape;745;p23"/>
              <p:cNvSpPr/>
              <p:nvPr/>
            </p:nvSpPr>
            <p:spPr>
              <a:xfrm>
                <a:off x="1600856" y="2066243"/>
                <a:ext cx="89736" cy="38953"/>
              </a:xfrm>
              <a:custGeom>
                <a:avLst/>
                <a:gdLst/>
                <a:ahLst/>
                <a:cxnLst/>
                <a:rect l="l" t="t" r="r" b="b"/>
                <a:pathLst>
                  <a:path w="119648" h="51937" extrusionOk="0">
                    <a:moveTo>
                      <a:pt x="119649" y="12069"/>
                    </a:moveTo>
                    <a:lnTo>
                      <a:pt x="117277" y="0"/>
                    </a:lnTo>
                    <a:cubicBezTo>
                      <a:pt x="98231" y="10116"/>
                      <a:pt x="76603" y="17372"/>
                      <a:pt x="53022" y="18697"/>
                    </a:cubicBezTo>
                    <a:cubicBezTo>
                      <a:pt x="35720" y="19674"/>
                      <a:pt x="19395" y="19255"/>
                      <a:pt x="4046" y="17860"/>
                    </a:cubicBezTo>
                    <a:lnTo>
                      <a:pt x="0" y="51906"/>
                    </a:lnTo>
                    <a:cubicBezTo>
                      <a:pt x="41720" y="52673"/>
                      <a:pt x="82952" y="39348"/>
                      <a:pt x="119579" y="1200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6" name="Google Shape;746;p23"/>
              <p:cNvSpPr/>
              <p:nvPr/>
            </p:nvSpPr>
            <p:spPr>
              <a:xfrm>
                <a:off x="1548551" y="1774776"/>
                <a:ext cx="200287" cy="73117"/>
              </a:xfrm>
              <a:custGeom>
                <a:avLst/>
                <a:gdLst/>
                <a:ahLst/>
                <a:cxnLst/>
                <a:rect l="l" t="t" r="r" b="b"/>
                <a:pathLst>
                  <a:path w="267049" h="97489" extrusionOk="0">
                    <a:moveTo>
                      <a:pt x="19090" y="55629"/>
                    </a:moveTo>
                    <a:lnTo>
                      <a:pt x="18880" y="55838"/>
                    </a:lnTo>
                    <a:lnTo>
                      <a:pt x="19090" y="55629"/>
                    </a:lnTo>
                    <a:cubicBezTo>
                      <a:pt x="14973" y="61419"/>
                      <a:pt x="11136" y="67489"/>
                      <a:pt x="8206" y="73768"/>
                    </a:cubicBezTo>
                    <a:cubicBezTo>
                      <a:pt x="6811" y="76908"/>
                      <a:pt x="5555" y="80187"/>
                      <a:pt x="5067" y="83396"/>
                    </a:cubicBezTo>
                    <a:cubicBezTo>
                      <a:pt x="4508" y="86605"/>
                      <a:pt x="5067" y="89466"/>
                      <a:pt x="6950" y="90721"/>
                    </a:cubicBezTo>
                    <a:cubicBezTo>
                      <a:pt x="11206" y="93512"/>
                      <a:pt x="19299" y="91907"/>
                      <a:pt x="25787" y="90442"/>
                    </a:cubicBezTo>
                    <a:cubicBezTo>
                      <a:pt x="32415" y="88907"/>
                      <a:pt x="39182" y="86465"/>
                      <a:pt x="45740" y="83815"/>
                    </a:cubicBezTo>
                    <a:cubicBezTo>
                      <a:pt x="58856" y="78373"/>
                      <a:pt x="71623" y="71884"/>
                      <a:pt x="84112" y="64908"/>
                    </a:cubicBezTo>
                    <a:cubicBezTo>
                      <a:pt x="96600" y="57931"/>
                      <a:pt x="108878" y="50397"/>
                      <a:pt x="121018" y="42792"/>
                    </a:cubicBezTo>
                    <a:cubicBezTo>
                      <a:pt x="133157" y="35118"/>
                      <a:pt x="145157" y="27234"/>
                      <a:pt x="157157" y="19211"/>
                    </a:cubicBezTo>
                    <a:lnTo>
                      <a:pt x="166087" y="13142"/>
                    </a:lnTo>
                    <a:lnTo>
                      <a:pt x="168319" y="11607"/>
                    </a:lnTo>
                    <a:lnTo>
                      <a:pt x="168877" y="11258"/>
                    </a:lnTo>
                    <a:lnTo>
                      <a:pt x="169645" y="10769"/>
                    </a:lnTo>
                    <a:lnTo>
                      <a:pt x="170831" y="10072"/>
                    </a:lnTo>
                    <a:lnTo>
                      <a:pt x="175505" y="7351"/>
                    </a:lnTo>
                    <a:cubicBezTo>
                      <a:pt x="178365" y="5397"/>
                      <a:pt x="182272" y="4072"/>
                      <a:pt x="185900" y="2746"/>
                    </a:cubicBezTo>
                    <a:lnTo>
                      <a:pt x="188621" y="1770"/>
                    </a:lnTo>
                    <a:lnTo>
                      <a:pt x="191481" y="1211"/>
                    </a:lnTo>
                    <a:lnTo>
                      <a:pt x="197132" y="165"/>
                    </a:lnTo>
                    <a:cubicBezTo>
                      <a:pt x="204737" y="-323"/>
                      <a:pt x="212621" y="165"/>
                      <a:pt x="219667" y="3095"/>
                    </a:cubicBezTo>
                    <a:cubicBezTo>
                      <a:pt x="223365" y="4142"/>
                      <a:pt x="226574" y="6165"/>
                      <a:pt x="229922" y="7769"/>
                    </a:cubicBezTo>
                    <a:cubicBezTo>
                      <a:pt x="232992" y="9863"/>
                      <a:pt x="236271" y="11746"/>
                      <a:pt x="239062" y="14188"/>
                    </a:cubicBezTo>
                    <a:cubicBezTo>
                      <a:pt x="244922" y="18793"/>
                      <a:pt x="249945" y="24234"/>
                      <a:pt x="254550" y="29885"/>
                    </a:cubicBezTo>
                    <a:cubicBezTo>
                      <a:pt x="259154" y="35606"/>
                      <a:pt x="263271" y="41606"/>
                      <a:pt x="266829" y="48094"/>
                    </a:cubicBezTo>
                    <a:cubicBezTo>
                      <a:pt x="267317" y="49001"/>
                      <a:pt x="266968" y="50117"/>
                      <a:pt x="266061" y="50606"/>
                    </a:cubicBezTo>
                    <a:cubicBezTo>
                      <a:pt x="265224" y="51094"/>
                      <a:pt x="264108" y="50745"/>
                      <a:pt x="263620" y="49908"/>
                    </a:cubicBezTo>
                    <a:lnTo>
                      <a:pt x="263620" y="49908"/>
                    </a:lnTo>
                    <a:cubicBezTo>
                      <a:pt x="260061" y="43839"/>
                      <a:pt x="255806" y="38048"/>
                      <a:pt x="251201" y="32676"/>
                    </a:cubicBezTo>
                    <a:cubicBezTo>
                      <a:pt x="246597" y="27374"/>
                      <a:pt x="241573" y="22351"/>
                      <a:pt x="235922" y="18234"/>
                    </a:cubicBezTo>
                    <a:cubicBezTo>
                      <a:pt x="233201" y="16002"/>
                      <a:pt x="230202" y="14327"/>
                      <a:pt x="227271" y="12444"/>
                    </a:cubicBezTo>
                    <a:cubicBezTo>
                      <a:pt x="224132" y="11048"/>
                      <a:pt x="221132" y="9165"/>
                      <a:pt x="217853" y="8397"/>
                    </a:cubicBezTo>
                    <a:cubicBezTo>
                      <a:pt x="211435" y="5886"/>
                      <a:pt x="204528" y="5676"/>
                      <a:pt x="197900" y="6165"/>
                    </a:cubicBezTo>
                    <a:cubicBezTo>
                      <a:pt x="191063" y="7351"/>
                      <a:pt x="185133" y="9165"/>
                      <a:pt x="178924" y="12862"/>
                    </a:cubicBezTo>
                    <a:lnTo>
                      <a:pt x="174249" y="15583"/>
                    </a:lnTo>
                    <a:lnTo>
                      <a:pt x="173063" y="16281"/>
                    </a:lnTo>
                    <a:lnTo>
                      <a:pt x="172784" y="16421"/>
                    </a:lnTo>
                    <a:cubicBezTo>
                      <a:pt x="172784" y="16421"/>
                      <a:pt x="172784" y="16421"/>
                      <a:pt x="172784" y="16421"/>
                    </a:cubicBezTo>
                    <a:lnTo>
                      <a:pt x="172226" y="16769"/>
                    </a:lnTo>
                    <a:lnTo>
                      <a:pt x="169993" y="18304"/>
                    </a:lnTo>
                    <a:lnTo>
                      <a:pt x="161063" y="24444"/>
                    </a:lnTo>
                    <a:cubicBezTo>
                      <a:pt x="149133" y="32536"/>
                      <a:pt x="137134" y="40560"/>
                      <a:pt x="124925" y="48373"/>
                    </a:cubicBezTo>
                    <a:cubicBezTo>
                      <a:pt x="112716" y="56117"/>
                      <a:pt x="100297" y="63513"/>
                      <a:pt x="87600" y="70489"/>
                    </a:cubicBezTo>
                    <a:cubicBezTo>
                      <a:pt x="74902" y="77466"/>
                      <a:pt x="61926" y="84093"/>
                      <a:pt x="48322" y="89396"/>
                    </a:cubicBezTo>
                    <a:cubicBezTo>
                      <a:pt x="41415" y="91977"/>
                      <a:pt x="34578" y="94349"/>
                      <a:pt x="27182" y="95884"/>
                    </a:cubicBezTo>
                    <a:cubicBezTo>
                      <a:pt x="23345" y="96791"/>
                      <a:pt x="20136" y="97140"/>
                      <a:pt x="16090" y="97489"/>
                    </a:cubicBezTo>
                    <a:cubicBezTo>
                      <a:pt x="12322" y="97489"/>
                      <a:pt x="7997" y="97628"/>
                      <a:pt x="3950" y="94698"/>
                    </a:cubicBezTo>
                    <a:cubicBezTo>
                      <a:pt x="1997" y="93233"/>
                      <a:pt x="671" y="90861"/>
                      <a:pt x="253" y="88628"/>
                    </a:cubicBezTo>
                    <a:cubicBezTo>
                      <a:pt x="-166" y="86396"/>
                      <a:pt x="-26" y="84233"/>
                      <a:pt x="392" y="82280"/>
                    </a:cubicBezTo>
                    <a:cubicBezTo>
                      <a:pt x="1160" y="78373"/>
                      <a:pt x="2695" y="74884"/>
                      <a:pt x="4369" y="71536"/>
                    </a:cubicBezTo>
                    <a:cubicBezTo>
                      <a:pt x="7787" y="64908"/>
                      <a:pt x="11904" y="58908"/>
                      <a:pt x="16369" y="53117"/>
                    </a:cubicBezTo>
                    <a:lnTo>
                      <a:pt x="16369" y="53117"/>
                    </a:lnTo>
                    <a:cubicBezTo>
                      <a:pt x="16369" y="53117"/>
                      <a:pt x="16508" y="52908"/>
                      <a:pt x="16508" y="52908"/>
                    </a:cubicBezTo>
                    <a:lnTo>
                      <a:pt x="16718" y="52699"/>
                    </a:lnTo>
                    <a:cubicBezTo>
                      <a:pt x="17485" y="52001"/>
                      <a:pt x="18601" y="52001"/>
                      <a:pt x="19299" y="52699"/>
                    </a:cubicBezTo>
                    <a:cubicBezTo>
                      <a:pt x="19997" y="53396"/>
                      <a:pt x="19997" y="54583"/>
                      <a:pt x="19299" y="5528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7" name="Google Shape;747;p23"/>
              <p:cNvSpPr/>
              <p:nvPr/>
            </p:nvSpPr>
            <p:spPr>
              <a:xfrm>
                <a:off x="1444906" y="1814296"/>
                <a:ext cx="118180" cy="53903"/>
              </a:xfrm>
              <a:custGeom>
                <a:avLst/>
                <a:gdLst/>
                <a:ahLst/>
                <a:cxnLst/>
                <a:rect l="l" t="t" r="r" b="b"/>
                <a:pathLst>
                  <a:path w="157573" h="71870" extrusionOk="0">
                    <a:moveTo>
                      <a:pt x="32402" y="24214"/>
                    </a:moveTo>
                    <a:cubicBezTo>
                      <a:pt x="32402" y="24214"/>
                      <a:pt x="29681" y="26377"/>
                      <a:pt x="25216" y="30423"/>
                    </a:cubicBezTo>
                    <a:cubicBezTo>
                      <a:pt x="20890" y="34470"/>
                      <a:pt x="14402" y="40539"/>
                      <a:pt x="8960" y="48772"/>
                    </a:cubicBezTo>
                    <a:cubicBezTo>
                      <a:pt x="6309" y="52748"/>
                      <a:pt x="4356" y="58190"/>
                      <a:pt x="7007" y="60841"/>
                    </a:cubicBezTo>
                    <a:cubicBezTo>
                      <a:pt x="9728" y="63771"/>
                      <a:pt x="16356" y="65236"/>
                      <a:pt x="22216" y="65236"/>
                    </a:cubicBezTo>
                    <a:cubicBezTo>
                      <a:pt x="28983" y="65795"/>
                      <a:pt x="35053" y="64888"/>
                      <a:pt x="41471" y="63841"/>
                    </a:cubicBezTo>
                    <a:cubicBezTo>
                      <a:pt x="44680" y="63074"/>
                      <a:pt x="47960" y="62237"/>
                      <a:pt x="51239" y="61399"/>
                    </a:cubicBezTo>
                    <a:lnTo>
                      <a:pt x="60866" y="58051"/>
                    </a:lnTo>
                    <a:cubicBezTo>
                      <a:pt x="67006" y="55818"/>
                      <a:pt x="73564" y="52609"/>
                      <a:pt x="79773" y="49958"/>
                    </a:cubicBezTo>
                    <a:cubicBezTo>
                      <a:pt x="85633" y="46749"/>
                      <a:pt x="91563" y="43749"/>
                      <a:pt x="97075" y="40470"/>
                    </a:cubicBezTo>
                    <a:cubicBezTo>
                      <a:pt x="102517" y="36981"/>
                      <a:pt x="108028" y="33981"/>
                      <a:pt x="112981" y="30702"/>
                    </a:cubicBezTo>
                    <a:cubicBezTo>
                      <a:pt x="117865" y="27354"/>
                      <a:pt x="122679" y="24423"/>
                      <a:pt x="126865" y="21284"/>
                    </a:cubicBezTo>
                    <a:cubicBezTo>
                      <a:pt x="131051" y="18214"/>
                      <a:pt x="135028" y="15563"/>
                      <a:pt x="138376" y="12982"/>
                    </a:cubicBezTo>
                    <a:cubicBezTo>
                      <a:pt x="141725" y="10400"/>
                      <a:pt x="144725" y="8307"/>
                      <a:pt x="147097" y="6354"/>
                    </a:cubicBezTo>
                    <a:cubicBezTo>
                      <a:pt x="151911" y="2587"/>
                      <a:pt x="154562" y="424"/>
                      <a:pt x="154562" y="424"/>
                    </a:cubicBezTo>
                    <a:cubicBezTo>
                      <a:pt x="155329" y="-204"/>
                      <a:pt x="156515" y="-134"/>
                      <a:pt x="157143" y="633"/>
                    </a:cubicBezTo>
                    <a:cubicBezTo>
                      <a:pt x="157771" y="1401"/>
                      <a:pt x="157701" y="2517"/>
                      <a:pt x="157004" y="3145"/>
                    </a:cubicBezTo>
                    <a:cubicBezTo>
                      <a:pt x="157004" y="3145"/>
                      <a:pt x="154422" y="5517"/>
                      <a:pt x="149818" y="9563"/>
                    </a:cubicBezTo>
                    <a:cubicBezTo>
                      <a:pt x="145213" y="13610"/>
                      <a:pt x="138586" y="19331"/>
                      <a:pt x="130144" y="25679"/>
                    </a:cubicBezTo>
                    <a:cubicBezTo>
                      <a:pt x="126028" y="28958"/>
                      <a:pt x="121284" y="32098"/>
                      <a:pt x="116400" y="35656"/>
                    </a:cubicBezTo>
                    <a:cubicBezTo>
                      <a:pt x="111516" y="39144"/>
                      <a:pt x="106075" y="42493"/>
                      <a:pt x="100493" y="46051"/>
                    </a:cubicBezTo>
                    <a:cubicBezTo>
                      <a:pt x="94842" y="49469"/>
                      <a:pt x="88633" y="52679"/>
                      <a:pt x="82563" y="56027"/>
                    </a:cubicBezTo>
                    <a:cubicBezTo>
                      <a:pt x="76215" y="58818"/>
                      <a:pt x="70215" y="61888"/>
                      <a:pt x="63378" y="64469"/>
                    </a:cubicBezTo>
                    <a:cubicBezTo>
                      <a:pt x="60029" y="65655"/>
                      <a:pt x="56680" y="66841"/>
                      <a:pt x="53262" y="67888"/>
                    </a:cubicBezTo>
                    <a:cubicBezTo>
                      <a:pt x="49773" y="68725"/>
                      <a:pt x="46285" y="69562"/>
                      <a:pt x="42867" y="70329"/>
                    </a:cubicBezTo>
                    <a:cubicBezTo>
                      <a:pt x="35750" y="71446"/>
                      <a:pt x="28355" y="72283"/>
                      <a:pt x="22076" y="71655"/>
                    </a:cubicBezTo>
                    <a:lnTo>
                      <a:pt x="19635" y="71655"/>
                    </a:lnTo>
                    <a:cubicBezTo>
                      <a:pt x="19635" y="71655"/>
                      <a:pt x="18169" y="71446"/>
                      <a:pt x="18169" y="71446"/>
                    </a:cubicBezTo>
                    <a:lnTo>
                      <a:pt x="16914" y="71236"/>
                    </a:lnTo>
                    <a:cubicBezTo>
                      <a:pt x="15239" y="71027"/>
                      <a:pt x="13565" y="70608"/>
                      <a:pt x="11890" y="70190"/>
                    </a:cubicBezTo>
                    <a:cubicBezTo>
                      <a:pt x="8611" y="69143"/>
                      <a:pt x="5123" y="67748"/>
                      <a:pt x="2472" y="64678"/>
                    </a:cubicBezTo>
                    <a:cubicBezTo>
                      <a:pt x="-319" y="61469"/>
                      <a:pt x="-388" y="56865"/>
                      <a:pt x="519" y="53725"/>
                    </a:cubicBezTo>
                    <a:cubicBezTo>
                      <a:pt x="1426" y="50516"/>
                      <a:pt x="2960" y="47934"/>
                      <a:pt x="4495" y="45562"/>
                    </a:cubicBezTo>
                    <a:cubicBezTo>
                      <a:pt x="10844" y="36493"/>
                      <a:pt x="17960" y="31051"/>
                      <a:pt x="22634" y="27074"/>
                    </a:cubicBezTo>
                    <a:cubicBezTo>
                      <a:pt x="27448" y="23168"/>
                      <a:pt x="30309" y="21144"/>
                      <a:pt x="30309" y="21144"/>
                    </a:cubicBezTo>
                    <a:lnTo>
                      <a:pt x="30309" y="21144"/>
                    </a:lnTo>
                    <a:cubicBezTo>
                      <a:pt x="31146" y="20516"/>
                      <a:pt x="32262" y="20726"/>
                      <a:pt x="32890" y="21563"/>
                    </a:cubicBezTo>
                    <a:cubicBezTo>
                      <a:pt x="33448" y="22330"/>
                      <a:pt x="33309" y="23447"/>
                      <a:pt x="32541" y="240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8" name="Google Shape;748;p23"/>
              <p:cNvSpPr/>
              <p:nvPr/>
            </p:nvSpPr>
            <p:spPr>
              <a:xfrm>
                <a:off x="1745522" y="1788371"/>
                <a:ext cx="48850" cy="23897"/>
              </a:xfrm>
              <a:custGeom>
                <a:avLst/>
                <a:gdLst/>
                <a:ahLst/>
                <a:cxnLst/>
                <a:rect l="l" t="t" r="r" b="b"/>
                <a:pathLst>
                  <a:path w="65133" h="31862" extrusionOk="0">
                    <a:moveTo>
                      <a:pt x="434" y="28641"/>
                    </a:moveTo>
                    <a:cubicBezTo>
                      <a:pt x="434" y="28641"/>
                      <a:pt x="1201" y="27874"/>
                      <a:pt x="2666" y="26688"/>
                    </a:cubicBezTo>
                    <a:cubicBezTo>
                      <a:pt x="4201" y="25432"/>
                      <a:pt x="6294" y="23758"/>
                      <a:pt x="9015" y="21944"/>
                    </a:cubicBezTo>
                    <a:cubicBezTo>
                      <a:pt x="11736" y="20200"/>
                      <a:pt x="14875" y="17967"/>
                      <a:pt x="18433" y="16014"/>
                    </a:cubicBezTo>
                    <a:cubicBezTo>
                      <a:pt x="22061" y="14130"/>
                      <a:pt x="25829" y="11967"/>
                      <a:pt x="29805" y="10223"/>
                    </a:cubicBezTo>
                    <a:cubicBezTo>
                      <a:pt x="33782" y="8479"/>
                      <a:pt x="37828" y="6805"/>
                      <a:pt x="41665" y="5479"/>
                    </a:cubicBezTo>
                    <a:cubicBezTo>
                      <a:pt x="45503" y="4153"/>
                      <a:pt x="49130" y="2967"/>
                      <a:pt x="52340" y="2270"/>
                    </a:cubicBezTo>
                    <a:cubicBezTo>
                      <a:pt x="58688" y="735"/>
                      <a:pt x="62944" y="37"/>
                      <a:pt x="62944" y="37"/>
                    </a:cubicBezTo>
                    <a:cubicBezTo>
                      <a:pt x="63921" y="-172"/>
                      <a:pt x="64898" y="525"/>
                      <a:pt x="65107" y="1502"/>
                    </a:cubicBezTo>
                    <a:cubicBezTo>
                      <a:pt x="65246" y="2339"/>
                      <a:pt x="64828" y="3177"/>
                      <a:pt x="64060" y="3526"/>
                    </a:cubicBezTo>
                    <a:lnTo>
                      <a:pt x="63921" y="3526"/>
                    </a:lnTo>
                    <a:cubicBezTo>
                      <a:pt x="63921" y="3526"/>
                      <a:pt x="60014" y="5270"/>
                      <a:pt x="54084" y="7502"/>
                    </a:cubicBezTo>
                    <a:cubicBezTo>
                      <a:pt x="51084" y="8479"/>
                      <a:pt x="47735" y="10153"/>
                      <a:pt x="44107" y="11618"/>
                    </a:cubicBezTo>
                    <a:cubicBezTo>
                      <a:pt x="40410" y="13014"/>
                      <a:pt x="36573" y="14758"/>
                      <a:pt x="32805" y="16572"/>
                    </a:cubicBezTo>
                    <a:cubicBezTo>
                      <a:pt x="28898" y="18176"/>
                      <a:pt x="25201" y="20130"/>
                      <a:pt x="21643" y="21804"/>
                    </a:cubicBezTo>
                    <a:cubicBezTo>
                      <a:pt x="18154" y="23618"/>
                      <a:pt x="14806" y="25153"/>
                      <a:pt x="12015" y="26688"/>
                    </a:cubicBezTo>
                    <a:cubicBezTo>
                      <a:pt x="6434" y="29688"/>
                      <a:pt x="2736" y="31641"/>
                      <a:pt x="2736" y="31641"/>
                    </a:cubicBezTo>
                    <a:cubicBezTo>
                      <a:pt x="1829" y="32130"/>
                      <a:pt x="713" y="31781"/>
                      <a:pt x="224" y="30874"/>
                    </a:cubicBezTo>
                    <a:cubicBezTo>
                      <a:pt x="-194" y="30106"/>
                      <a:pt x="15" y="29269"/>
                      <a:pt x="503" y="28711"/>
                    </a:cubicBezTo>
                    <a:lnTo>
                      <a:pt x="503" y="2871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49" name="Google Shape;749;p23"/>
              <p:cNvSpPr/>
              <p:nvPr/>
            </p:nvSpPr>
            <p:spPr>
              <a:xfrm>
                <a:off x="1595866" y="2109438"/>
                <a:ext cx="106146" cy="31392"/>
              </a:xfrm>
              <a:custGeom>
                <a:avLst/>
                <a:gdLst/>
                <a:ahLst/>
                <a:cxnLst/>
                <a:rect l="l" t="t" r="r" b="b"/>
                <a:pathLst>
                  <a:path w="141528" h="41856" extrusionOk="0">
                    <a:moveTo>
                      <a:pt x="8259" y="6242"/>
                    </a:moveTo>
                    <a:cubicBezTo>
                      <a:pt x="8259" y="6242"/>
                      <a:pt x="10282" y="7288"/>
                      <a:pt x="13700" y="9312"/>
                    </a:cubicBezTo>
                    <a:cubicBezTo>
                      <a:pt x="15305" y="10079"/>
                      <a:pt x="17258" y="10916"/>
                      <a:pt x="19351" y="11963"/>
                    </a:cubicBezTo>
                    <a:cubicBezTo>
                      <a:pt x="21723" y="12800"/>
                      <a:pt x="24235" y="13986"/>
                      <a:pt x="27165" y="14963"/>
                    </a:cubicBezTo>
                    <a:cubicBezTo>
                      <a:pt x="30165" y="15800"/>
                      <a:pt x="33165" y="17056"/>
                      <a:pt x="36584" y="17683"/>
                    </a:cubicBezTo>
                    <a:cubicBezTo>
                      <a:pt x="38258" y="18102"/>
                      <a:pt x="40002" y="18451"/>
                      <a:pt x="41816" y="18870"/>
                    </a:cubicBezTo>
                    <a:cubicBezTo>
                      <a:pt x="43630" y="19149"/>
                      <a:pt x="45514" y="19428"/>
                      <a:pt x="47397" y="19707"/>
                    </a:cubicBezTo>
                    <a:cubicBezTo>
                      <a:pt x="51095" y="20474"/>
                      <a:pt x="55141" y="20404"/>
                      <a:pt x="59118" y="20823"/>
                    </a:cubicBezTo>
                    <a:cubicBezTo>
                      <a:pt x="63095" y="21311"/>
                      <a:pt x="67281" y="20823"/>
                      <a:pt x="71467" y="20893"/>
                    </a:cubicBezTo>
                    <a:lnTo>
                      <a:pt x="73001" y="20893"/>
                    </a:lnTo>
                    <a:cubicBezTo>
                      <a:pt x="73001" y="20893"/>
                      <a:pt x="73211" y="20893"/>
                      <a:pt x="73211" y="20893"/>
                    </a:cubicBezTo>
                    <a:lnTo>
                      <a:pt x="73211" y="20893"/>
                    </a:lnTo>
                    <a:cubicBezTo>
                      <a:pt x="73699" y="20893"/>
                      <a:pt x="72653" y="20893"/>
                      <a:pt x="72792" y="20893"/>
                    </a:cubicBezTo>
                    <a:lnTo>
                      <a:pt x="72862" y="20893"/>
                    </a:lnTo>
                    <a:cubicBezTo>
                      <a:pt x="72862" y="20893"/>
                      <a:pt x="73281" y="20893"/>
                      <a:pt x="73281" y="20893"/>
                    </a:cubicBezTo>
                    <a:lnTo>
                      <a:pt x="74118" y="20893"/>
                    </a:lnTo>
                    <a:cubicBezTo>
                      <a:pt x="74118" y="20893"/>
                      <a:pt x="77467" y="20544"/>
                      <a:pt x="77467" y="20544"/>
                    </a:cubicBezTo>
                    <a:cubicBezTo>
                      <a:pt x="79699" y="20335"/>
                      <a:pt x="81932" y="20195"/>
                      <a:pt x="84164" y="19986"/>
                    </a:cubicBezTo>
                    <a:cubicBezTo>
                      <a:pt x="88420" y="19567"/>
                      <a:pt x="91838" y="18870"/>
                      <a:pt x="95606" y="18381"/>
                    </a:cubicBezTo>
                    <a:cubicBezTo>
                      <a:pt x="99164" y="17335"/>
                      <a:pt x="102931" y="16846"/>
                      <a:pt x="106140" y="15730"/>
                    </a:cubicBezTo>
                    <a:cubicBezTo>
                      <a:pt x="109350" y="14544"/>
                      <a:pt x="112559" y="13707"/>
                      <a:pt x="115140" y="12381"/>
                    </a:cubicBezTo>
                    <a:cubicBezTo>
                      <a:pt x="117931" y="11265"/>
                      <a:pt x="120233" y="9939"/>
                      <a:pt x="122326" y="8684"/>
                    </a:cubicBezTo>
                    <a:cubicBezTo>
                      <a:pt x="124489" y="7567"/>
                      <a:pt x="126024" y="6172"/>
                      <a:pt x="127559" y="5265"/>
                    </a:cubicBezTo>
                    <a:cubicBezTo>
                      <a:pt x="130279" y="3102"/>
                      <a:pt x="131814" y="1777"/>
                      <a:pt x="131814" y="1777"/>
                    </a:cubicBezTo>
                    <a:lnTo>
                      <a:pt x="132372" y="1358"/>
                    </a:lnTo>
                    <a:cubicBezTo>
                      <a:pt x="134675" y="-665"/>
                      <a:pt x="138163" y="-386"/>
                      <a:pt x="140186" y="1916"/>
                    </a:cubicBezTo>
                    <a:cubicBezTo>
                      <a:pt x="141791" y="3800"/>
                      <a:pt x="141930" y="6381"/>
                      <a:pt x="140744" y="8405"/>
                    </a:cubicBezTo>
                    <a:cubicBezTo>
                      <a:pt x="140744" y="8405"/>
                      <a:pt x="140395" y="8963"/>
                      <a:pt x="139768" y="9939"/>
                    </a:cubicBezTo>
                    <a:cubicBezTo>
                      <a:pt x="139140" y="10916"/>
                      <a:pt x="138302" y="12521"/>
                      <a:pt x="136907" y="14265"/>
                    </a:cubicBezTo>
                    <a:cubicBezTo>
                      <a:pt x="135442" y="15870"/>
                      <a:pt x="133907" y="18242"/>
                      <a:pt x="131535" y="20265"/>
                    </a:cubicBezTo>
                    <a:cubicBezTo>
                      <a:pt x="129303" y="22427"/>
                      <a:pt x="126652" y="24800"/>
                      <a:pt x="123442" y="26823"/>
                    </a:cubicBezTo>
                    <a:cubicBezTo>
                      <a:pt x="120373" y="29125"/>
                      <a:pt x="116745" y="30939"/>
                      <a:pt x="112838" y="32823"/>
                    </a:cubicBezTo>
                    <a:cubicBezTo>
                      <a:pt x="108931" y="34636"/>
                      <a:pt x="104675" y="36032"/>
                      <a:pt x="100280" y="37567"/>
                    </a:cubicBezTo>
                    <a:cubicBezTo>
                      <a:pt x="95745" y="38544"/>
                      <a:pt x="90652" y="39939"/>
                      <a:pt x="86187" y="40567"/>
                    </a:cubicBezTo>
                    <a:cubicBezTo>
                      <a:pt x="83955" y="40776"/>
                      <a:pt x="81792" y="41055"/>
                      <a:pt x="79560" y="41264"/>
                    </a:cubicBezTo>
                    <a:lnTo>
                      <a:pt x="76211" y="41613"/>
                    </a:lnTo>
                    <a:lnTo>
                      <a:pt x="75373" y="41613"/>
                    </a:lnTo>
                    <a:cubicBezTo>
                      <a:pt x="75373" y="41613"/>
                      <a:pt x="74955" y="41753"/>
                      <a:pt x="74955" y="41753"/>
                    </a:cubicBezTo>
                    <a:lnTo>
                      <a:pt x="74048" y="41753"/>
                    </a:lnTo>
                    <a:cubicBezTo>
                      <a:pt x="74048" y="41753"/>
                      <a:pt x="72234" y="41823"/>
                      <a:pt x="72234" y="41823"/>
                    </a:cubicBezTo>
                    <a:cubicBezTo>
                      <a:pt x="67350" y="41823"/>
                      <a:pt x="62537" y="42032"/>
                      <a:pt x="57723" y="41404"/>
                    </a:cubicBezTo>
                    <a:cubicBezTo>
                      <a:pt x="52909" y="40846"/>
                      <a:pt x="48235" y="40427"/>
                      <a:pt x="43700" y="39171"/>
                    </a:cubicBezTo>
                    <a:cubicBezTo>
                      <a:pt x="41467" y="38613"/>
                      <a:pt x="39235" y="38055"/>
                      <a:pt x="37072" y="37567"/>
                    </a:cubicBezTo>
                    <a:cubicBezTo>
                      <a:pt x="34979" y="36799"/>
                      <a:pt x="32956" y="36032"/>
                      <a:pt x="30933" y="35265"/>
                    </a:cubicBezTo>
                    <a:cubicBezTo>
                      <a:pt x="26886" y="33939"/>
                      <a:pt x="23398" y="31846"/>
                      <a:pt x="20119" y="30172"/>
                    </a:cubicBezTo>
                    <a:cubicBezTo>
                      <a:pt x="16840" y="28427"/>
                      <a:pt x="14119" y="26335"/>
                      <a:pt x="11677" y="24660"/>
                    </a:cubicBezTo>
                    <a:cubicBezTo>
                      <a:pt x="9235" y="22707"/>
                      <a:pt x="7212" y="20893"/>
                      <a:pt x="5538" y="19428"/>
                    </a:cubicBezTo>
                    <a:cubicBezTo>
                      <a:pt x="2817" y="16497"/>
                      <a:pt x="1352" y="14753"/>
                      <a:pt x="1352" y="14753"/>
                    </a:cubicBezTo>
                    <a:cubicBezTo>
                      <a:pt x="-671" y="12381"/>
                      <a:pt x="-392" y="8823"/>
                      <a:pt x="1980" y="6870"/>
                    </a:cubicBezTo>
                    <a:cubicBezTo>
                      <a:pt x="3794" y="5335"/>
                      <a:pt x="6305" y="5126"/>
                      <a:pt x="8259" y="61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0" name="Google Shape;750;p23"/>
              <p:cNvSpPr/>
              <p:nvPr/>
            </p:nvSpPr>
            <p:spPr>
              <a:xfrm>
                <a:off x="1530899" y="1913978"/>
                <a:ext cx="22081" cy="22081"/>
              </a:xfrm>
              <a:custGeom>
                <a:avLst/>
                <a:gdLst/>
                <a:ahLst/>
                <a:cxnLst/>
                <a:rect l="l" t="t" r="r" b="b"/>
                <a:pathLst>
                  <a:path w="29441" h="29441" extrusionOk="0">
                    <a:moveTo>
                      <a:pt x="29441" y="14721"/>
                    </a:moveTo>
                    <a:cubicBezTo>
                      <a:pt x="29441" y="6628"/>
                      <a:pt x="22813" y="0"/>
                      <a:pt x="14721" y="0"/>
                    </a:cubicBezTo>
                    <a:cubicBezTo>
                      <a:pt x="6628" y="0"/>
                      <a:pt x="0" y="6628"/>
                      <a:pt x="0" y="14721"/>
                    </a:cubicBezTo>
                    <a:cubicBezTo>
                      <a:pt x="0" y="22813"/>
                      <a:pt x="6628" y="29441"/>
                      <a:pt x="14721" y="29441"/>
                    </a:cubicBezTo>
                    <a:cubicBezTo>
                      <a:pt x="22813" y="29441"/>
                      <a:pt x="29441" y="22883"/>
                      <a:pt x="29441" y="1472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1" name="Google Shape;751;p23"/>
              <p:cNvSpPr/>
              <p:nvPr/>
            </p:nvSpPr>
            <p:spPr>
              <a:xfrm>
                <a:off x="1652187" y="1912461"/>
                <a:ext cx="22081" cy="22081"/>
              </a:xfrm>
              <a:custGeom>
                <a:avLst/>
                <a:gdLst/>
                <a:ahLst/>
                <a:cxnLst/>
                <a:rect l="l" t="t" r="r" b="b"/>
                <a:pathLst>
                  <a:path w="29441" h="29441" extrusionOk="0">
                    <a:moveTo>
                      <a:pt x="29441" y="14721"/>
                    </a:moveTo>
                    <a:cubicBezTo>
                      <a:pt x="29441" y="6558"/>
                      <a:pt x="22813" y="0"/>
                      <a:pt x="14721" y="0"/>
                    </a:cubicBezTo>
                    <a:cubicBezTo>
                      <a:pt x="6628" y="0"/>
                      <a:pt x="0" y="6558"/>
                      <a:pt x="0" y="14721"/>
                    </a:cubicBezTo>
                    <a:cubicBezTo>
                      <a:pt x="0" y="22883"/>
                      <a:pt x="6628" y="29441"/>
                      <a:pt x="14721" y="29441"/>
                    </a:cubicBezTo>
                    <a:cubicBezTo>
                      <a:pt x="22813" y="29441"/>
                      <a:pt x="29441" y="22813"/>
                      <a:pt x="29441" y="1472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2" name="Google Shape;752;p23"/>
              <p:cNvSpPr/>
              <p:nvPr/>
            </p:nvSpPr>
            <p:spPr>
              <a:xfrm>
                <a:off x="1563715" y="1963717"/>
                <a:ext cx="77423" cy="34466"/>
              </a:xfrm>
              <a:custGeom>
                <a:avLst/>
                <a:gdLst/>
                <a:ahLst/>
                <a:cxnLst/>
                <a:rect l="l" t="t" r="r" b="b"/>
                <a:pathLst>
                  <a:path w="103230" h="45955" extrusionOk="0">
                    <a:moveTo>
                      <a:pt x="58" y="41191"/>
                    </a:moveTo>
                    <a:cubicBezTo>
                      <a:pt x="58" y="41191"/>
                      <a:pt x="197" y="40703"/>
                      <a:pt x="406" y="39796"/>
                    </a:cubicBezTo>
                    <a:cubicBezTo>
                      <a:pt x="755" y="38889"/>
                      <a:pt x="1104" y="37354"/>
                      <a:pt x="1871" y="35749"/>
                    </a:cubicBezTo>
                    <a:cubicBezTo>
                      <a:pt x="2639" y="34145"/>
                      <a:pt x="3406" y="32052"/>
                      <a:pt x="4732" y="29889"/>
                    </a:cubicBezTo>
                    <a:cubicBezTo>
                      <a:pt x="5918" y="27656"/>
                      <a:pt x="7383" y="25145"/>
                      <a:pt x="9336" y="22703"/>
                    </a:cubicBezTo>
                    <a:cubicBezTo>
                      <a:pt x="11081" y="20052"/>
                      <a:pt x="13522" y="17610"/>
                      <a:pt x="16174" y="15098"/>
                    </a:cubicBezTo>
                    <a:cubicBezTo>
                      <a:pt x="18615" y="12308"/>
                      <a:pt x="22034" y="10424"/>
                      <a:pt x="25313" y="8052"/>
                    </a:cubicBezTo>
                    <a:cubicBezTo>
                      <a:pt x="28731" y="5889"/>
                      <a:pt x="32638" y="4424"/>
                      <a:pt x="36545" y="2680"/>
                    </a:cubicBezTo>
                    <a:cubicBezTo>
                      <a:pt x="38568" y="2122"/>
                      <a:pt x="40592" y="1634"/>
                      <a:pt x="42545" y="1076"/>
                    </a:cubicBezTo>
                    <a:cubicBezTo>
                      <a:pt x="44150" y="517"/>
                      <a:pt x="47080" y="378"/>
                      <a:pt x="49243" y="169"/>
                    </a:cubicBezTo>
                    <a:cubicBezTo>
                      <a:pt x="51684" y="-180"/>
                      <a:pt x="53917" y="99"/>
                      <a:pt x="56149" y="238"/>
                    </a:cubicBezTo>
                    <a:cubicBezTo>
                      <a:pt x="58382" y="238"/>
                      <a:pt x="60545" y="727"/>
                      <a:pt x="62707" y="1215"/>
                    </a:cubicBezTo>
                    <a:cubicBezTo>
                      <a:pt x="64870" y="1564"/>
                      <a:pt x="66963" y="2261"/>
                      <a:pt x="68917" y="3099"/>
                    </a:cubicBezTo>
                    <a:cubicBezTo>
                      <a:pt x="70940" y="3796"/>
                      <a:pt x="72824" y="4633"/>
                      <a:pt x="74637" y="5680"/>
                    </a:cubicBezTo>
                    <a:cubicBezTo>
                      <a:pt x="78335" y="7494"/>
                      <a:pt x="81405" y="9796"/>
                      <a:pt x="84265" y="12098"/>
                    </a:cubicBezTo>
                    <a:cubicBezTo>
                      <a:pt x="87126" y="14331"/>
                      <a:pt x="89498" y="16773"/>
                      <a:pt x="91591" y="19075"/>
                    </a:cubicBezTo>
                    <a:cubicBezTo>
                      <a:pt x="95777" y="23680"/>
                      <a:pt x="98428" y="28005"/>
                      <a:pt x="100311" y="31075"/>
                    </a:cubicBezTo>
                    <a:cubicBezTo>
                      <a:pt x="101218" y="32610"/>
                      <a:pt x="101846" y="33865"/>
                      <a:pt x="102265" y="34772"/>
                    </a:cubicBezTo>
                    <a:cubicBezTo>
                      <a:pt x="102683" y="35679"/>
                      <a:pt x="102893" y="36168"/>
                      <a:pt x="102893" y="36168"/>
                    </a:cubicBezTo>
                    <a:cubicBezTo>
                      <a:pt x="103730" y="37982"/>
                      <a:pt x="102962" y="40214"/>
                      <a:pt x="101149" y="41051"/>
                    </a:cubicBezTo>
                    <a:cubicBezTo>
                      <a:pt x="99614" y="41749"/>
                      <a:pt x="97800" y="41330"/>
                      <a:pt x="96753" y="40075"/>
                    </a:cubicBezTo>
                    <a:lnTo>
                      <a:pt x="96544" y="39796"/>
                    </a:lnTo>
                    <a:cubicBezTo>
                      <a:pt x="96544" y="39796"/>
                      <a:pt x="96265" y="39447"/>
                      <a:pt x="95777" y="38889"/>
                    </a:cubicBezTo>
                    <a:cubicBezTo>
                      <a:pt x="95218" y="38261"/>
                      <a:pt x="94381" y="37284"/>
                      <a:pt x="93335" y="36098"/>
                    </a:cubicBezTo>
                    <a:cubicBezTo>
                      <a:pt x="91242" y="33656"/>
                      <a:pt x="88033" y="30447"/>
                      <a:pt x="83916" y="27028"/>
                    </a:cubicBezTo>
                    <a:cubicBezTo>
                      <a:pt x="81893" y="25354"/>
                      <a:pt x="79591" y="23540"/>
                      <a:pt x="77079" y="21935"/>
                    </a:cubicBezTo>
                    <a:cubicBezTo>
                      <a:pt x="74637" y="20261"/>
                      <a:pt x="71847" y="18726"/>
                      <a:pt x="68986" y="17540"/>
                    </a:cubicBezTo>
                    <a:cubicBezTo>
                      <a:pt x="67591" y="16842"/>
                      <a:pt x="66126" y="16284"/>
                      <a:pt x="64591" y="15866"/>
                    </a:cubicBezTo>
                    <a:cubicBezTo>
                      <a:pt x="63126" y="15308"/>
                      <a:pt x="61591" y="14959"/>
                      <a:pt x="59987" y="14750"/>
                    </a:cubicBezTo>
                    <a:cubicBezTo>
                      <a:pt x="58452" y="14401"/>
                      <a:pt x="56847" y="14122"/>
                      <a:pt x="55242" y="14122"/>
                    </a:cubicBezTo>
                    <a:cubicBezTo>
                      <a:pt x="53638" y="14052"/>
                      <a:pt x="52033" y="13843"/>
                      <a:pt x="50638" y="14122"/>
                    </a:cubicBezTo>
                    <a:cubicBezTo>
                      <a:pt x="49103" y="14401"/>
                      <a:pt x="48057" y="13982"/>
                      <a:pt x="45964" y="14680"/>
                    </a:cubicBezTo>
                    <a:lnTo>
                      <a:pt x="40940" y="15866"/>
                    </a:lnTo>
                    <a:cubicBezTo>
                      <a:pt x="37941" y="17331"/>
                      <a:pt x="34801" y="18168"/>
                      <a:pt x="32010" y="19633"/>
                    </a:cubicBezTo>
                    <a:cubicBezTo>
                      <a:pt x="29429" y="21447"/>
                      <a:pt x="26429" y="22563"/>
                      <a:pt x="24266" y="24587"/>
                    </a:cubicBezTo>
                    <a:cubicBezTo>
                      <a:pt x="21964" y="26400"/>
                      <a:pt x="19732" y="28145"/>
                      <a:pt x="17918" y="30098"/>
                    </a:cubicBezTo>
                    <a:cubicBezTo>
                      <a:pt x="15964" y="31912"/>
                      <a:pt x="14429" y="33726"/>
                      <a:pt x="13034" y="35400"/>
                    </a:cubicBezTo>
                    <a:cubicBezTo>
                      <a:pt x="11569" y="37005"/>
                      <a:pt x="10592" y="38609"/>
                      <a:pt x="9615" y="39865"/>
                    </a:cubicBezTo>
                    <a:cubicBezTo>
                      <a:pt x="8778" y="41121"/>
                      <a:pt x="8081" y="42098"/>
                      <a:pt x="7662" y="42795"/>
                    </a:cubicBezTo>
                    <a:cubicBezTo>
                      <a:pt x="7243" y="43563"/>
                      <a:pt x="6964" y="43982"/>
                      <a:pt x="6964" y="43982"/>
                    </a:cubicBezTo>
                    <a:lnTo>
                      <a:pt x="6964" y="44121"/>
                    </a:lnTo>
                    <a:cubicBezTo>
                      <a:pt x="5848" y="45865"/>
                      <a:pt x="3616" y="46493"/>
                      <a:pt x="1802" y="45447"/>
                    </a:cubicBezTo>
                    <a:cubicBezTo>
                      <a:pt x="337" y="44609"/>
                      <a:pt x="-291" y="42865"/>
                      <a:pt x="127" y="4126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3" name="Google Shape;753;p23"/>
              <p:cNvSpPr/>
              <p:nvPr/>
            </p:nvSpPr>
            <p:spPr>
              <a:xfrm>
                <a:off x="1584386" y="1887724"/>
                <a:ext cx="28759" cy="62312"/>
              </a:xfrm>
              <a:custGeom>
                <a:avLst/>
                <a:gdLst/>
                <a:ahLst/>
                <a:cxnLst/>
                <a:rect l="l" t="t" r="r" b="b"/>
                <a:pathLst>
                  <a:path w="38346" h="83083" extrusionOk="0">
                    <a:moveTo>
                      <a:pt x="31518" y="1238"/>
                    </a:moveTo>
                    <a:cubicBezTo>
                      <a:pt x="29634" y="-2041"/>
                      <a:pt x="13867" y="610"/>
                      <a:pt x="7309" y="16307"/>
                    </a:cubicBezTo>
                    <a:cubicBezTo>
                      <a:pt x="4518" y="23074"/>
                      <a:pt x="-3853" y="71004"/>
                      <a:pt x="2077" y="78469"/>
                    </a:cubicBezTo>
                    <a:cubicBezTo>
                      <a:pt x="9263" y="87608"/>
                      <a:pt x="34169" y="81748"/>
                      <a:pt x="37448" y="73236"/>
                    </a:cubicBezTo>
                    <a:cubicBezTo>
                      <a:pt x="40727" y="64725"/>
                      <a:pt x="34169" y="5842"/>
                      <a:pt x="31588" y="123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4" name="Google Shape;754;p23"/>
              <p:cNvSpPr/>
              <p:nvPr/>
            </p:nvSpPr>
            <p:spPr>
              <a:xfrm>
                <a:off x="1645848" y="1860380"/>
                <a:ext cx="55828" cy="32354"/>
              </a:xfrm>
              <a:custGeom>
                <a:avLst/>
                <a:gdLst/>
                <a:ahLst/>
                <a:cxnLst/>
                <a:rect l="l" t="t" r="r" b="b"/>
                <a:pathLst>
                  <a:path w="74438" h="43139" extrusionOk="0">
                    <a:moveTo>
                      <a:pt x="17870" y="3511"/>
                    </a:moveTo>
                    <a:cubicBezTo>
                      <a:pt x="17870" y="3511"/>
                      <a:pt x="21637" y="6302"/>
                      <a:pt x="23591" y="7628"/>
                    </a:cubicBezTo>
                    <a:cubicBezTo>
                      <a:pt x="27498" y="10349"/>
                      <a:pt x="32800" y="13418"/>
                      <a:pt x="38311" y="15442"/>
                    </a:cubicBezTo>
                    <a:cubicBezTo>
                      <a:pt x="41032" y="16558"/>
                      <a:pt x="43823" y="17255"/>
                      <a:pt x="46474" y="17883"/>
                    </a:cubicBezTo>
                    <a:cubicBezTo>
                      <a:pt x="47800" y="18302"/>
                      <a:pt x="49125" y="18302"/>
                      <a:pt x="50311" y="18581"/>
                    </a:cubicBezTo>
                    <a:cubicBezTo>
                      <a:pt x="51567" y="18860"/>
                      <a:pt x="52753" y="18930"/>
                      <a:pt x="53869" y="19000"/>
                    </a:cubicBezTo>
                    <a:cubicBezTo>
                      <a:pt x="58334" y="19558"/>
                      <a:pt x="72357" y="17116"/>
                      <a:pt x="74311" y="28697"/>
                    </a:cubicBezTo>
                    <a:cubicBezTo>
                      <a:pt x="76334" y="40976"/>
                      <a:pt x="53939" y="46278"/>
                      <a:pt x="34614" y="41255"/>
                    </a:cubicBezTo>
                    <a:cubicBezTo>
                      <a:pt x="11312" y="35185"/>
                      <a:pt x="1963" y="21372"/>
                      <a:pt x="289" y="12511"/>
                    </a:cubicBezTo>
                    <a:cubicBezTo>
                      <a:pt x="-1316" y="4140"/>
                      <a:pt x="4056" y="651"/>
                      <a:pt x="9219" y="23"/>
                    </a:cubicBezTo>
                    <a:cubicBezTo>
                      <a:pt x="12358" y="-326"/>
                      <a:pt x="17661" y="3372"/>
                      <a:pt x="17870" y="344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5" name="Google Shape;755;p23"/>
              <p:cNvSpPr/>
              <p:nvPr/>
            </p:nvSpPr>
            <p:spPr>
              <a:xfrm>
                <a:off x="1509140" y="1863677"/>
                <a:ext cx="55828" cy="32354"/>
              </a:xfrm>
              <a:custGeom>
                <a:avLst/>
                <a:gdLst/>
                <a:ahLst/>
                <a:cxnLst/>
                <a:rect l="l" t="t" r="r" b="b"/>
                <a:pathLst>
                  <a:path w="74438" h="43139" extrusionOk="0">
                    <a:moveTo>
                      <a:pt x="56638" y="3372"/>
                    </a:moveTo>
                    <a:cubicBezTo>
                      <a:pt x="56638" y="3372"/>
                      <a:pt x="52801" y="6163"/>
                      <a:pt x="50917" y="7488"/>
                    </a:cubicBezTo>
                    <a:cubicBezTo>
                      <a:pt x="47010" y="10209"/>
                      <a:pt x="41708" y="13279"/>
                      <a:pt x="36197" y="15302"/>
                    </a:cubicBezTo>
                    <a:cubicBezTo>
                      <a:pt x="33476" y="16418"/>
                      <a:pt x="30685" y="17116"/>
                      <a:pt x="28034" y="17814"/>
                    </a:cubicBezTo>
                    <a:cubicBezTo>
                      <a:pt x="26709" y="18232"/>
                      <a:pt x="25383" y="18232"/>
                      <a:pt x="24127" y="18511"/>
                    </a:cubicBezTo>
                    <a:cubicBezTo>
                      <a:pt x="22871" y="18790"/>
                      <a:pt x="21685" y="18860"/>
                      <a:pt x="20569" y="19000"/>
                    </a:cubicBezTo>
                    <a:cubicBezTo>
                      <a:pt x="16104" y="19558"/>
                      <a:pt x="2081" y="17116"/>
                      <a:pt x="128" y="28697"/>
                    </a:cubicBezTo>
                    <a:cubicBezTo>
                      <a:pt x="-1895" y="40976"/>
                      <a:pt x="20499" y="46278"/>
                      <a:pt x="39825" y="41255"/>
                    </a:cubicBezTo>
                    <a:cubicBezTo>
                      <a:pt x="63126" y="35185"/>
                      <a:pt x="72475" y="21372"/>
                      <a:pt x="74149" y="12511"/>
                    </a:cubicBezTo>
                    <a:cubicBezTo>
                      <a:pt x="75754" y="4209"/>
                      <a:pt x="70382" y="651"/>
                      <a:pt x="65219" y="23"/>
                    </a:cubicBezTo>
                    <a:cubicBezTo>
                      <a:pt x="62080" y="-326"/>
                      <a:pt x="56778" y="3372"/>
                      <a:pt x="56568" y="344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6" name="Google Shape;756;p23"/>
              <p:cNvSpPr/>
              <p:nvPr/>
            </p:nvSpPr>
            <p:spPr>
              <a:xfrm>
                <a:off x="1508713" y="2184163"/>
                <a:ext cx="29420" cy="242965"/>
              </a:xfrm>
              <a:custGeom>
                <a:avLst/>
                <a:gdLst/>
                <a:ahLst/>
                <a:cxnLst/>
                <a:rect l="l" t="t" r="r" b="b"/>
                <a:pathLst>
                  <a:path w="39227" h="323953" extrusionOk="0">
                    <a:moveTo>
                      <a:pt x="39209" y="2677"/>
                    </a:moveTo>
                    <a:cubicBezTo>
                      <a:pt x="39209" y="2677"/>
                      <a:pt x="38371" y="7630"/>
                      <a:pt x="36976" y="16351"/>
                    </a:cubicBezTo>
                    <a:cubicBezTo>
                      <a:pt x="36278" y="20677"/>
                      <a:pt x="35441" y="25979"/>
                      <a:pt x="34395" y="31979"/>
                    </a:cubicBezTo>
                    <a:cubicBezTo>
                      <a:pt x="33557" y="38048"/>
                      <a:pt x="32581" y="44885"/>
                      <a:pt x="31395" y="52350"/>
                    </a:cubicBezTo>
                    <a:cubicBezTo>
                      <a:pt x="30139" y="59745"/>
                      <a:pt x="29162" y="67908"/>
                      <a:pt x="27976" y="76420"/>
                    </a:cubicBezTo>
                    <a:cubicBezTo>
                      <a:pt x="26790" y="84931"/>
                      <a:pt x="25534" y="94000"/>
                      <a:pt x="24209" y="103279"/>
                    </a:cubicBezTo>
                    <a:cubicBezTo>
                      <a:pt x="23093" y="112628"/>
                      <a:pt x="21976" y="122256"/>
                      <a:pt x="20860" y="132093"/>
                    </a:cubicBezTo>
                    <a:cubicBezTo>
                      <a:pt x="20232" y="136976"/>
                      <a:pt x="19604" y="141930"/>
                      <a:pt x="19046" y="146883"/>
                    </a:cubicBezTo>
                    <a:cubicBezTo>
                      <a:pt x="18628" y="151837"/>
                      <a:pt x="18139" y="156860"/>
                      <a:pt x="17721" y="161813"/>
                    </a:cubicBezTo>
                    <a:cubicBezTo>
                      <a:pt x="16814" y="171790"/>
                      <a:pt x="15837" y="181766"/>
                      <a:pt x="14930" y="191603"/>
                    </a:cubicBezTo>
                    <a:cubicBezTo>
                      <a:pt x="13744" y="201440"/>
                      <a:pt x="13325" y="211138"/>
                      <a:pt x="12837" y="220486"/>
                    </a:cubicBezTo>
                    <a:cubicBezTo>
                      <a:pt x="12279" y="229905"/>
                      <a:pt x="11651" y="238974"/>
                      <a:pt x="11093" y="247556"/>
                    </a:cubicBezTo>
                    <a:cubicBezTo>
                      <a:pt x="10814" y="251881"/>
                      <a:pt x="10535" y="256067"/>
                      <a:pt x="10256" y="260113"/>
                    </a:cubicBezTo>
                    <a:cubicBezTo>
                      <a:pt x="10186" y="264160"/>
                      <a:pt x="10116" y="268067"/>
                      <a:pt x="10046" y="271834"/>
                    </a:cubicBezTo>
                    <a:cubicBezTo>
                      <a:pt x="9837" y="286904"/>
                      <a:pt x="9279" y="299462"/>
                      <a:pt x="9000" y="308252"/>
                    </a:cubicBezTo>
                    <a:cubicBezTo>
                      <a:pt x="8651" y="317042"/>
                      <a:pt x="8372" y="322135"/>
                      <a:pt x="8372" y="322135"/>
                    </a:cubicBezTo>
                    <a:lnTo>
                      <a:pt x="8372" y="322275"/>
                    </a:lnTo>
                    <a:cubicBezTo>
                      <a:pt x="8372" y="323252"/>
                      <a:pt x="7465" y="324019"/>
                      <a:pt x="6488" y="323949"/>
                    </a:cubicBezTo>
                    <a:cubicBezTo>
                      <a:pt x="5651" y="323949"/>
                      <a:pt x="4953" y="323252"/>
                      <a:pt x="4814" y="322415"/>
                    </a:cubicBezTo>
                    <a:cubicBezTo>
                      <a:pt x="4814" y="322415"/>
                      <a:pt x="4256" y="317391"/>
                      <a:pt x="3488" y="308601"/>
                    </a:cubicBezTo>
                    <a:cubicBezTo>
                      <a:pt x="2860" y="299741"/>
                      <a:pt x="1674" y="287183"/>
                      <a:pt x="698" y="271974"/>
                    </a:cubicBezTo>
                    <a:cubicBezTo>
                      <a:pt x="488" y="268206"/>
                      <a:pt x="209" y="264230"/>
                      <a:pt x="0" y="260113"/>
                    </a:cubicBezTo>
                    <a:cubicBezTo>
                      <a:pt x="0" y="255997"/>
                      <a:pt x="0" y="251811"/>
                      <a:pt x="0" y="247416"/>
                    </a:cubicBezTo>
                    <a:cubicBezTo>
                      <a:pt x="70" y="238695"/>
                      <a:pt x="209" y="229486"/>
                      <a:pt x="279" y="219998"/>
                    </a:cubicBezTo>
                    <a:cubicBezTo>
                      <a:pt x="488" y="210510"/>
                      <a:pt x="419" y="200673"/>
                      <a:pt x="1395" y="190696"/>
                    </a:cubicBezTo>
                    <a:cubicBezTo>
                      <a:pt x="2163" y="180720"/>
                      <a:pt x="3000" y="170604"/>
                      <a:pt x="3767" y="160557"/>
                    </a:cubicBezTo>
                    <a:cubicBezTo>
                      <a:pt x="4465" y="150441"/>
                      <a:pt x="5791" y="140395"/>
                      <a:pt x="7186" y="130488"/>
                    </a:cubicBezTo>
                    <a:cubicBezTo>
                      <a:pt x="8581" y="120581"/>
                      <a:pt x="9977" y="110884"/>
                      <a:pt x="11302" y="101466"/>
                    </a:cubicBezTo>
                    <a:cubicBezTo>
                      <a:pt x="12767" y="92047"/>
                      <a:pt x="14651" y="83047"/>
                      <a:pt x="16255" y="74536"/>
                    </a:cubicBezTo>
                    <a:cubicBezTo>
                      <a:pt x="17860" y="65955"/>
                      <a:pt x="19395" y="57862"/>
                      <a:pt x="21279" y="50536"/>
                    </a:cubicBezTo>
                    <a:cubicBezTo>
                      <a:pt x="24627" y="35746"/>
                      <a:pt x="28046" y="23467"/>
                      <a:pt x="30558" y="14956"/>
                    </a:cubicBezTo>
                    <a:cubicBezTo>
                      <a:pt x="31744" y="10700"/>
                      <a:pt x="32790" y="7351"/>
                      <a:pt x="33557" y="5119"/>
                    </a:cubicBezTo>
                    <a:cubicBezTo>
                      <a:pt x="34325" y="2886"/>
                      <a:pt x="34674" y="1630"/>
                      <a:pt x="34674" y="1630"/>
                    </a:cubicBezTo>
                    <a:cubicBezTo>
                      <a:pt x="35092" y="375"/>
                      <a:pt x="36418" y="-253"/>
                      <a:pt x="37604" y="95"/>
                    </a:cubicBezTo>
                    <a:cubicBezTo>
                      <a:pt x="38720" y="444"/>
                      <a:pt x="39348" y="1630"/>
                      <a:pt x="39209" y="274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7" name="Google Shape;757;p23"/>
              <p:cNvSpPr/>
              <p:nvPr/>
            </p:nvSpPr>
            <p:spPr>
              <a:xfrm>
                <a:off x="1739373" y="2184674"/>
                <a:ext cx="47395" cy="231373"/>
              </a:xfrm>
              <a:custGeom>
                <a:avLst/>
                <a:gdLst/>
                <a:ahLst/>
                <a:cxnLst/>
                <a:rect l="l" t="t" r="r" b="b"/>
                <a:pathLst>
                  <a:path w="63193" h="308497" extrusionOk="0">
                    <a:moveTo>
                      <a:pt x="4377" y="1508"/>
                    </a:moveTo>
                    <a:cubicBezTo>
                      <a:pt x="4377" y="1508"/>
                      <a:pt x="6749" y="5833"/>
                      <a:pt x="10238" y="13717"/>
                    </a:cubicBezTo>
                    <a:cubicBezTo>
                      <a:pt x="13726" y="21600"/>
                      <a:pt x="18749" y="32763"/>
                      <a:pt x="23842" y="46577"/>
                    </a:cubicBezTo>
                    <a:cubicBezTo>
                      <a:pt x="26423" y="53483"/>
                      <a:pt x="29214" y="60948"/>
                      <a:pt x="31795" y="68971"/>
                    </a:cubicBezTo>
                    <a:cubicBezTo>
                      <a:pt x="34586" y="76925"/>
                      <a:pt x="37098" y="85506"/>
                      <a:pt x="39679" y="94297"/>
                    </a:cubicBezTo>
                    <a:cubicBezTo>
                      <a:pt x="42260" y="103157"/>
                      <a:pt x="44632" y="112366"/>
                      <a:pt x="47004" y="121715"/>
                    </a:cubicBezTo>
                    <a:cubicBezTo>
                      <a:pt x="49028" y="131203"/>
                      <a:pt x="51470" y="140691"/>
                      <a:pt x="53214" y="150388"/>
                    </a:cubicBezTo>
                    <a:cubicBezTo>
                      <a:pt x="54818" y="160086"/>
                      <a:pt x="56911" y="169714"/>
                      <a:pt x="58028" y="179341"/>
                    </a:cubicBezTo>
                    <a:cubicBezTo>
                      <a:pt x="59283" y="188969"/>
                      <a:pt x="60609" y="198387"/>
                      <a:pt x="61237" y="207597"/>
                    </a:cubicBezTo>
                    <a:cubicBezTo>
                      <a:pt x="62074" y="216806"/>
                      <a:pt x="62772" y="225666"/>
                      <a:pt x="62841" y="234177"/>
                    </a:cubicBezTo>
                    <a:cubicBezTo>
                      <a:pt x="62981" y="242689"/>
                      <a:pt x="63469" y="250642"/>
                      <a:pt x="62981" y="258037"/>
                    </a:cubicBezTo>
                    <a:cubicBezTo>
                      <a:pt x="62632" y="265433"/>
                      <a:pt x="62283" y="272200"/>
                      <a:pt x="62004" y="278200"/>
                    </a:cubicBezTo>
                    <a:cubicBezTo>
                      <a:pt x="61516" y="284200"/>
                      <a:pt x="60748" y="289362"/>
                      <a:pt x="60260" y="293618"/>
                    </a:cubicBezTo>
                    <a:cubicBezTo>
                      <a:pt x="59214" y="302129"/>
                      <a:pt x="58446" y="307013"/>
                      <a:pt x="58446" y="307013"/>
                    </a:cubicBezTo>
                    <a:cubicBezTo>
                      <a:pt x="58307" y="307990"/>
                      <a:pt x="57400" y="308618"/>
                      <a:pt x="56423" y="308478"/>
                    </a:cubicBezTo>
                    <a:cubicBezTo>
                      <a:pt x="55586" y="308339"/>
                      <a:pt x="54958" y="307641"/>
                      <a:pt x="54958" y="306804"/>
                    </a:cubicBezTo>
                    <a:lnTo>
                      <a:pt x="54958" y="306664"/>
                    </a:lnTo>
                    <a:cubicBezTo>
                      <a:pt x="54958" y="306664"/>
                      <a:pt x="54818" y="301781"/>
                      <a:pt x="54818" y="293269"/>
                    </a:cubicBezTo>
                    <a:cubicBezTo>
                      <a:pt x="54818" y="289014"/>
                      <a:pt x="54958" y="283851"/>
                      <a:pt x="54818" y="277990"/>
                    </a:cubicBezTo>
                    <a:cubicBezTo>
                      <a:pt x="54539" y="272130"/>
                      <a:pt x="54190" y="265433"/>
                      <a:pt x="53772" y="258177"/>
                    </a:cubicBezTo>
                    <a:cubicBezTo>
                      <a:pt x="53702" y="250921"/>
                      <a:pt x="52446" y="243107"/>
                      <a:pt x="51888" y="234875"/>
                    </a:cubicBezTo>
                    <a:cubicBezTo>
                      <a:pt x="51400" y="226573"/>
                      <a:pt x="49935" y="217922"/>
                      <a:pt x="48888" y="208922"/>
                    </a:cubicBezTo>
                    <a:cubicBezTo>
                      <a:pt x="47981" y="199922"/>
                      <a:pt x="46167" y="190713"/>
                      <a:pt x="44772" y="181295"/>
                    </a:cubicBezTo>
                    <a:cubicBezTo>
                      <a:pt x="43516" y="171876"/>
                      <a:pt x="41353" y="162458"/>
                      <a:pt x="39609" y="152970"/>
                    </a:cubicBezTo>
                    <a:cubicBezTo>
                      <a:pt x="37795" y="143482"/>
                      <a:pt x="35633" y="134063"/>
                      <a:pt x="33679" y="124714"/>
                    </a:cubicBezTo>
                    <a:cubicBezTo>
                      <a:pt x="31307" y="115505"/>
                      <a:pt x="29423" y="106296"/>
                      <a:pt x="27121" y="97506"/>
                    </a:cubicBezTo>
                    <a:cubicBezTo>
                      <a:pt x="22656" y="79925"/>
                      <a:pt x="18191" y="63530"/>
                      <a:pt x="14214" y="49577"/>
                    </a:cubicBezTo>
                    <a:cubicBezTo>
                      <a:pt x="10098" y="35623"/>
                      <a:pt x="6819" y="23903"/>
                      <a:pt x="4168" y="15810"/>
                    </a:cubicBezTo>
                    <a:cubicBezTo>
                      <a:pt x="1587" y="7717"/>
                      <a:pt x="122" y="3043"/>
                      <a:pt x="122" y="3043"/>
                    </a:cubicBezTo>
                    <a:cubicBezTo>
                      <a:pt x="-297" y="1787"/>
                      <a:pt x="401" y="461"/>
                      <a:pt x="1657" y="112"/>
                    </a:cubicBezTo>
                    <a:cubicBezTo>
                      <a:pt x="2773" y="-237"/>
                      <a:pt x="3889" y="252"/>
                      <a:pt x="4447" y="122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8" name="Google Shape;758;p23"/>
              <p:cNvSpPr/>
              <p:nvPr/>
            </p:nvSpPr>
            <p:spPr>
              <a:xfrm>
                <a:off x="1567165" y="2197996"/>
                <a:ext cx="142475" cy="97353"/>
              </a:xfrm>
              <a:custGeom>
                <a:avLst/>
                <a:gdLst/>
                <a:ahLst/>
                <a:cxnLst/>
                <a:rect l="l" t="t" r="r" b="b"/>
                <a:pathLst>
                  <a:path w="189967" h="129804" extrusionOk="0">
                    <a:moveTo>
                      <a:pt x="68850" y="39836"/>
                    </a:moveTo>
                    <a:cubicBezTo>
                      <a:pt x="68850" y="39836"/>
                      <a:pt x="53920" y="1953"/>
                      <a:pt x="23991" y="18907"/>
                    </a:cubicBezTo>
                    <a:cubicBezTo>
                      <a:pt x="2084" y="31325"/>
                      <a:pt x="17014" y="62789"/>
                      <a:pt x="17014" y="62789"/>
                    </a:cubicBezTo>
                    <a:cubicBezTo>
                      <a:pt x="17014" y="62789"/>
                      <a:pt x="-4962" y="73743"/>
                      <a:pt x="1038" y="91742"/>
                    </a:cubicBezTo>
                    <a:cubicBezTo>
                      <a:pt x="7386" y="110788"/>
                      <a:pt x="18968" y="121672"/>
                      <a:pt x="53920" y="106742"/>
                    </a:cubicBezTo>
                    <a:cubicBezTo>
                      <a:pt x="53920" y="106742"/>
                      <a:pt x="60897" y="131648"/>
                      <a:pt x="88803" y="129695"/>
                    </a:cubicBezTo>
                    <a:cubicBezTo>
                      <a:pt x="116710" y="127672"/>
                      <a:pt x="123686" y="100742"/>
                      <a:pt x="123686" y="100742"/>
                    </a:cubicBezTo>
                    <a:cubicBezTo>
                      <a:pt x="123686" y="100742"/>
                      <a:pt x="142663" y="127672"/>
                      <a:pt x="167569" y="113719"/>
                    </a:cubicBezTo>
                    <a:cubicBezTo>
                      <a:pt x="192476" y="99765"/>
                      <a:pt x="170569" y="73812"/>
                      <a:pt x="170569" y="73812"/>
                    </a:cubicBezTo>
                    <a:cubicBezTo>
                      <a:pt x="170569" y="73812"/>
                      <a:pt x="204615" y="51418"/>
                      <a:pt x="182499" y="30906"/>
                    </a:cubicBezTo>
                    <a:cubicBezTo>
                      <a:pt x="154593" y="4953"/>
                      <a:pt x="132616" y="39906"/>
                      <a:pt x="132616" y="39906"/>
                    </a:cubicBezTo>
                    <a:cubicBezTo>
                      <a:pt x="132616" y="39906"/>
                      <a:pt x="131640" y="0"/>
                      <a:pt x="101710" y="0"/>
                    </a:cubicBezTo>
                    <a:cubicBezTo>
                      <a:pt x="64734" y="0"/>
                      <a:pt x="68781" y="39906"/>
                      <a:pt x="68781" y="39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59" name="Google Shape;759;p23"/>
              <p:cNvSpPr/>
              <p:nvPr/>
            </p:nvSpPr>
            <p:spPr>
              <a:xfrm>
                <a:off x="1580849" y="2300709"/>
                <a:ext cx="6045" cy="13610"/>
              </a:xfrm>
              <a:custGeom>
                <a:avLst/>
                <a:gdLst/>
                <a:ahLst/>
                <a:cxnLst/>
                <a:rect l="l" t="t" r="r" b="b"/>
                <a:pathLst>
                  <a:path w="8060" h="18147" extrusionOk="0">
                    <a:moveTo>
                      <a:pt x="4770" y="0"/>
                    </a:moveTo>
                    <a:cubicBezTo>
                      <a:pt x="4770" y="0"/>
                      <a:pt x="-4509" y="15976"/>
                      <a:pt x="2816" y="18000"/>
                    </a:cubicBezTo>
                    <a:cubicBezTo>
                      <a:pt x="10142" y="20023"/>
                      <a:pt x="8816" y="697"/>
                      <a:pt x="4770"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0" name="Google Shape;760;p23"/>
              <p:cNvSpPr/>
              <p:nvPr/>
            </p:nvSpPr>
            <p:spPr>
              <a:xfrm>
                <a:off x="1605069" y="2320635"/>
                <a:ext cx="6122" cy="16492"/>
              </a:xfrm>
              <a:custGeom>
                <a:avLst/>
                <a:gdLst/>
                <a:ahLst/>
                <a:cxnLst/>
                <a:rect l="l" t="t" r="r" b="b"/>
                <a:pathLst>
                  <a:path w="8163" h="21989" extrusionOk="0">
                    <a:moveTo>
                      <a:pt x="5685" y="13"/>
                    </a:moveTo>
                    <a:cubicBezTo>
                      <a:pt x="2336" y="-615"/>
                      <a:pt x="-3664" y="21989"/>
                      <a:pt x="3034" y="21989"/>
                    </a:cubicBezTo>
                    <a:cubicBezTo>
                      <a:pt x="9731" y="21989"/>
                      <a:pt x="9034" y="710"/>
                      <a:pt x="5685" y="1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1" name="Google Shape;761;p23"/>
              <p:cNvSpPr/>
              <p:nvPr/>
            </p:nvSpPr>
            <p:spPr>
              <a:xfrm>
                <a:off x="1579760" y="2357051"/>
                <a:ext cx="7900" cy="17958"/>
              </a:xfrm>
              <a:custGeom>
                <a:avLst/>
                <a:gdLst/>
                <a:ahLst/>
                <a:cxnLst/>
                <a:rect l="l" t="t" r="r" b="b"/>
                <a:pathLst>
                  <a:path w="10534" h="23944" extrusionOk="0">
                    <a:moveTo>
                      <a:pt x="6851" y="15"/>
                    </a:moveTo>
                    <a:cubicBezTo>
                      <a:pt x="4897" y="433"/>
                      <a:pt x="-5777" y="23944"/>
                      <a:pt x="4200" y="23944"/>
                    </a:cubicBezTo>
                    <a:cubicBezTo>
                      <a:pt x="14176" y="23944"/>
                      <a:pt x="10199" y="-683"/>
                      <a:pt x="6851" y="1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2" name="Google Shape;762;p23"/>
              <p:cNvSpPr/>
              <p:nvPr/>
            </p:nvSpPr>
            <p:spPr>
              <a:xfrm>
                <a:off x="1644242" y="2318656"/>
                <a:ext cx="5654" cy="16993"/>
              </a:xfrm>
              <a:custGeom>
                <a:avLst/>
                <a:gdLst/>
                <a:ahLst/>
                <a:cxnLst/>
                <a:rect l="l" t="t" r="r" b="b"/>
                <a:pathLst>
                  <a:path w="7539" h="22657" extrusionOk="0">
                    <a:moveTo>
                      <a:pt x="1383" y="0"/>
                    </a:moveTo>
                    <a:cubicBezTo>
                      <a:pt x="-640" y="0"/>
                      <a:pt x="-1268" y="23930"/>
                      <a:pt x="5360" y="22604"/>
                    </a:cubicBezTo>
                    <a:cubicBezTo>
                      <a:pt x="11988" y="21279"/>
                      <a:pt x="1383" y="0"/>
                      <a:pt x="1383"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3" name="Google Shape;763;p23"/>
              <p:cNvSpPr/>
              <p:nvPr/>
            </p:nvSpPr>
            <p:spPr>
              <a:xfrm>
                <a:off x="1631845" y="2363487"/>
                <a:ext cx="8657" cy="17958"/>
              </a:xfrm>
              <a:custGeom>
                <a:avLst/>
                <a:gdLst/>
                <a:ahLst/>
                <a:cxnLst/>
                <a:rect l="l" t="t" r="r" b="b"/>
                <a:pathLst>
                  <a:path w="11543" h="23944" extrusionOk="0">
                    <a:moveTo>
                      <a:pt x="5216" y="15"/>
                    </a:moveTo>
                    <a:cubicBezTo>
                      <a:pt x="2495" y="573"/>
                      <a:pt x="-5389" y="23944"/>
                      <a:pt x="5914" y="23944"/>
                    </a:cubicBezTo>
                    <a:cubicBezTo>
                      <a:pt x="17216" y="23944"/>
                      <a:pt x="8565" y="-683"/>
                      <a:pt x="5216" y="1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4" name="Google Shape;764;p23"/>
              <p:cNvSpPr/>
              <p:nvPr/>
            </p:nvSpPr>
            <p:spPr>
              <a:xfrm>
                <a:off x="1677898" y="2313162"/>
                <a:ext cx="7294" cy="21994"/>
              </a:xfrm>
              <a:custGeom>
                <a:avLst/>
                <a:gdLst/>
                <a:ahLst/>
                <a:cxnLst/>
                <a:rect l="l" t="t" r="r" b="b"/>
                <a:pathLst>
                  <a:path w="9725" h="29326" extrusionOk="0">
                    <a:moveTo>
                      <a:pt x="2346" y="0"/>
                    </a:moveTo>
                    <a:cubicBezTo>
                      <a:pt x="-1003" y="0"/>
                      <a:pt x="-1631" y="31255"/>
                      <a:pt x="6322" y="29232"/>
                    </a:cubicBezTo>
                    <a:cubicBezTo>
                      <a:pt x="14275" y="27209"/>
                      <a:pt x="6322" y="0"/>
                      <a:pt x="2346"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5" name="Google Shape;765;p23"/>
              <p:cNvSpPr/>
              <p:nvPr/>
            </p:nvSpPr>
            <p:spPr>
              <a:xfrm>
                <a:off x="1672349" y="2355074"/>
                <a:ext cx="8872" cy="23921"/>
              </a:xfrm>
              <a:custGeom>
                <a:avLst/>
                <a:gdLst/>
                <a:ahLst/>
                <a:cxnLst/>
                <a:rect l="l" t="t" r="r" b="b"/>
                <a:pathLst>
                  <a:path w="11830" h="31894" extrusionOk="0">
                    <a:moveTo>
                      <a:pt x="3745" y="0"/>
                    </a:moveTo>
                    <a:cubicBezTo>
                      <a:pt x="1024" y="0"/>
                      <a:pt x="-4278" y="32581"/>
                      <a:pt x="6396" y="31883"/>
                    </a:cubicBezTo>
                    <a:cubicBezTo>
                      <a:pt x="17070" y="31255"/>
                      <a:pt x="9745" y="0"/>
                      <a:pt x="374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6" name="Google Shape;766;p23"/>
              <p:cNvSpPr/>
              <p:nvPr/>
            </p:nvSpPr>
            <p:spPr>
              <a:xfrm>
                <a:off x="1758295" y="1944222"/>
                <a:ext cx="35115" cy="22159"/>
              </a:xfrm>
              <a:custGeom>
                <a:avLst/>
                <a:gdLst/>
                <a:ahLst/>
                <a:cxnLst/>
                <a:rect l="l" t="t" r="r" b="b"/>
                <a:pathLst>
                  <a:path w="46820" h="29545" extrusionOk="0">
                    <a:moveTo>
                      <a:pt x="7" y="26441"/>
                    </a:moveTo>
                    <a:cubicBezTo>
                      <a:pt x="7" y="26441"/>
                      <a:pt x="355" y="22395"/>
                      <a:pt x="2727" y="17023"/>
                    </a:cubicBezTo>
                    <a:cubicBezTo>
                      <a:pt x="3983" y="14372"/>
                      <a:pt x="5797" y="11302"/>
                      <a:pt x="8448" y="8442"/>
                    </a:cubicBezTo>
                    <a:cubicBezTo>
                      <a:pt x="9774" y="7046"/>
                      <a:pt x="11239" y="5581"/>
                      <a:pt x="13053" y="4465"/>
                    </a:cubicBezTo>
                    <a:cubicBezTo>
                      <a:pt x="14797" y="3279"/>
                      <a:pt x="16681" y="2163"/>
                      <a:pt x="18774" y="1465"/>
                    </a:cubicBezTo>
                    <a:cubicBezTo>
                      <a:pt x="19820" y="1116"/>
                      <a:pt x="20867" y="698"/>
                      <a:pt x="21913" y="558"/>
                    </a:cubicBezTo>
                    <a:lnTo>
                      <a:pt x="23518" y="209"/>
                    </a:lnTo>
                    <a:lnTo>
                      <a:pt x="23936" y="209"/>
                    </a:lnTo>
                    <a:cubicBezTo>
                      <a:pt x="23936" y="209"/>
                      <a:pt x="24146" y="70"/>
                      <a:pt x="24146" y="70"/>
                    </a:cubicBezTo>
                    <a:lnTo>
                      <a:pt x="24215" y="70"/>
                    </a:lnTo>
                    <a:cubicBezTo>
                      <a:pt x="24215" y="70"/>
                      <a:pt x="24983" y="0"/>
                      <a:pt x="24983" y="0"/>
                    </a:cubicBezTo>
                    <a:lnTo>
                      <a:pt x="25611" y="0"/>
                    </a:lnTo>
                    <a:cubicBezTo>
                      <a:pt x="25611" y="0"/>
                      <a:pt x="28192" y="0"/>
                      <a:pt x="28192" y="0"/>
                    </a:cubicBezTo>
                    <a:cubicBezTo>
                      <a:pt x="29029" y="0"/>
                      <a:pt x="29866" y="0"/>
                      <a:pt x="31192" y="349"/>
                    </a:cubicBezTo>
                    <a:cubicBezTo>
                      <a:pt x="33564" y="837"/>
                      <a:pt x="35866" y="1535"/>
                      <a:pt x="37401" y="2651"/>
                    </a:cubicBezTo>
                    <a:cubicBezTo>
                      <a:pt x="39145" y="3558"/>
                      <a:pt x="40541" y="4744"/>
                      <a:pt x="41657" y="6000"/>
                    </a:cubicBezTo>
                    <a:cubicBezTo>
                      <a:pt x="42913" y="7116"/>
                      <a:pt x="43610" y="8442"/>
                      <a:pt x="44308" y="9488"/>
                    </a:cubicBezTo>
                    <a:cubicBezTo>
                      <a:pt x="45006" y="10535"/>
                      <a:pt x="45424" y="11581"/>
                      <a:pt x="45843" y="12418"/>
                    </a:cubicBezTo>
                    <a:cubicBezTo>
                      <a:pt x="46540" y="14093"/>
                      <a:pt x="46750" y="15209"/>
                      <a:pt x="46750" y="15209"/>
                    </a:cubicBezTo>
                    <a:cubicBezTo>
                      <a:pt x="47099" y="16674"/>
                      <a:pt x="46122" y="18209"/>
                      <a:pt x="44657" y="18488"/>
                    </a:cubicBezTo>
                    <a:cubicBezTo>
                      <a:pt x="43610" y="18697"/>
                      <a:pt x="42634" y="18348"/>
                      <a:pt x="42006" y="17651"/>
                    </a:cubicBezTo>
                    <a:lnTo>
                      <a:pt x="41657" y="17232"/>
                    </a:lnTo>
                    <a:cubicBezTo>
                      <a:pt x="41657" y="17232"/>
                      <a:pt x="41169" y="16674"/>
                      <a:pt x="40331" y="15697"/>
                    </a:cubicBezTo>
                    <a:cubicBezTo>
                      <a:pt x="39424" y="14721"/>
                      <a:pt x="38029" y="13325"/>
                      <a:pt x="36215" y="12279"/>
                    </a:cubicBezTo>
                    <a:cubicBezTo>
                      <a:pt x="35378" y="11651"/>
                      <a:pt x="34401" y="11163"/>
                      <a:pt x="33285" y="10883"/>
                    </a:cubicBezTo>
                    <a:cubicBezTo>
                      <a:pt x="32239" y="10256"/>
                      <a:pt x="31262" y="10465"/>
                      <a:pt x="30425" y="10186"/>
                    </a:cubicBezTo>
                    <a:cubicBezTo>
                      <a:pt x="30146" y="9976"/>
                      <a:pt x="29308" y="10046"/>
                      <a:pt x="28401" y="10186"/>
                    </a:cubicBezTo>
                    <a:lnTo>
                      <a:pt x="25820" y="10325"/>
                    </a:lnTo>
                    <a:lnTo>
                      <a:pt x="25192" y="10325"/>
                    </a:lnTo>
                    <a:cubicBezTo>
                      <a:pt x="25192" y="10325"/>
                      <a:pt x="25192" y="10325"/>
                      <a:pt x="25192" y="10325"/>
                    </a:cubicBezTo>
                    <a:lnTo>
                      <a:pt x="25192" y="10325"/>
                    </a:lnTo>
                    <a:cubicBezTo>
                      <a:pt x="26518" y="10186"/>
                      <a:pt x="25541" y="10325"/>
                      <a:pt x="25820" y="10325"/>
                    </a:cubicBezTo>
                    <a:lnTo>
                      <a:pt x="25820" y="10325"/>
                    </a:lnTo>
                    <a:cubicBezTo>
                      <a:pt x="25820" y="10325"/>
                      <a:pt x="25681" y="10325"/>
                      <a:pt x="25681" y="10325"/>
                    </a:cubicBezTo>
                    <a:lnTo>
                      <a:pt x="25401" y="10325"/>
                    </a:lnTo>
                    <a:cubicBezTo>
                      <a:pt x="25401" y="10325"/>
                      <a:pt x="24425" y="10604"/>
                      <a:pt x="24425" y="10604"/>
                    </a:cubicBezTo>
                    <a:cubicBezTo>
                      <a:pt x="23727" y="10744"/>
                      <a:pt x="23099" y="10953"/>
                      <a:pt x="22471" y="11232"/>
                    </a:cubicBezTo>
                    <a:cubicBezTo>
                      <a:pt x="17378" y="13046"/>
                      <a:pt x="12983" y="17511"/>
                      <a:pt x="9983" y="21348"/>
                    </a:cubicBezTo>
                    <a:cubicBezTo>
                      <a:pt x="8518" y="23302"/>
                      <a:pt x="7262" y="24976"/>
                      <a:pt x="6495" y="26232"/>
                    </a:cubicBezTo>
                    <a:cubicBezTo>
                      <a:pt x="5727" y="27418"/>
                      <a:pt x="5309" y="28116"/>
                      <a:pt x="5309" y="28116"/>
                    </a:cubicBezTo>
                    <a:lnTo>
                      <a:pt x="5309" y="28255"/>
                    </a:lnTo>
                    <a:cubicBezTo>
                      <a:pt x="4402" y="29581"/>
                      <a:pt x="2658" y="29929"/>
                      <a:pt x="1332" y="29092"/>
                    </a:cubicBezTo>
                    <a:cubicBezTo>
                      <a:pt x="425" y="28534"/>
                      <a:pt x="-63" y="27488"/>
                      <a:pt x="7" y="2651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7" name="Google Shape;767;p23"/>
              <p:cNvSpPr/>
              <p:nvPr/>
            </p:nvSpPr>
            <p:spPr>
              <a:xfrm>
                <a:off x="1654070" y="1951757"/>
                <a:ext cx="51487" cy="50545"/>
              </a:xfrm>
              <a:custGeom>
                <a:avLst/>
                <a:gdLst/>
                <a:ahLst/>
                <a:cxnLst/>
                <a:rect l="l" t="t" r="r" b="b"/>
                <a:pathLst>
                  <a:path w="68649" h="67393" extrusionOk="0">
                    <a:moveTo>
                      <a:pt x="68650" y="33697"/>
                    </a:moveTo>
                    <a:cubicBezTo>
                      <a:pt x="68650" y="52307"/>
                      <a:pt x="53282" y="67394"/>
                      <a:pt x="34325" y="67394"/>
                    </a:cubicBezTo>
                    <a:cubicBezTo>
                      <a:pt x="15368" y="67394"/>
                      <a:pt x="0" y="52307"/>
                      <a:pt x="0" y="33697"/>
                    </a:cubicBezTo>
                    <a:cubicBezTo>
                      <a:pt x="0" y="15087"/>
                      <a:pt x="15368" y="0"/>
                      <a:pt x="34325" y="0"/>
                    </a:cubicBezTo>
                    <a:cubicBezTo>
                      <a:pt x="53282" y="0"/>
                      <a:pt x="68650" y="15087"/>
                      <a:pt x="68650" y="3369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68" name="Google Shape;768;p23"/>
              <p:cNvSpPr/>
              <p:nvPr/>
            </p:nvSpPr>
            <p:spPr>
              <a:xfrm>
                <a:off x="1504945" y="1961332"/>
                <a:ext cx="51487" cy="50545"/>
              </a:xfrm>
              <a:custGeom>
                <a:avLst/>
                <a:gdLst/>
                <a:ahLst/>
                <a:cxnLst/>
                <a:rect l="l" t="t" r="r" b="b"/>
                <a:pathLst>
                  <a:path w="68649" h="67393" extrusionOk="0">
                    <a:moveTo>
                      <a:pt x="68650" y="33697"/>
                    </a:moveTo>
                    <a:cubicBezTo>
                      <a:pt x="68650" y="52307"/>
                      <a:pt x="53282" y="67394"/>
                      <a:pt x="34325" y="67394"/>
                    </a:cubicBezTo>
                    <a:cubicBezTo>
                      <a:pt x="15368" y="67394"/>
                      <a:pt x="0" y="52307"/>
                      <a:pt x="0" y="33697"/>
                    </a:cubicBezTo>
                    <a:cubicBezTo>
                      <a:pt x="0" y="15087"/>
                      <a:pt x="15368" y="0"/>
                      <a:pt x="34325" y="0"/>
                    </a:cubicBezTo>
                    <a:cubicBezTo>
                      <a:pt x="53282" y="0"/>
                      <a:pt x="68650" y="15087"/>
                      <a:pt x="68650" y="3369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769" name="Google Shape;769;p23"/>
            <p:cNvGrpSpPr/>
            <p:nvPr/>
          </p:nvGrpSpPr>
          <p:grpSpPr>
            <a:xfrm rot="312506">
              <a:off x="7044174" y="1560147"/>
              <a:ext cx="1253987" cy="2134401"/>
              <a:chOff x="1419061" y="1680221"/>
              <a:chExt cx="445717" cy="758651"/>
            </a:xfrm>
          </p:grpSpPr>
          <p:sp>
            <p:nvSpPr>
              <p:cNvPr id="770" name="Google Shape;770;p23"/>
              <p:cNvSpPr/>
              <p:nvPr/>
            </p:nvSpPr>
            <p:spPr>
              <a:xfrm>
                <a:off x="1483360" y="1776928"/>
                <a:ext cx="322111" cy="356255"/>
              </a:xfrm>
              <a:custGeom>
                <a:avLst/>
                <a:gdLst/>
                <a:ahLst/>
                <a:cxnLst/>
                <a:rect l="l" t="t" r="r" b="b"/>
                <a:pathLst>
                  <a:path w="429481" h="475007" extrusionOk="0">
                    <a:moveTo>
                      <a:pt x="402378" y="203942"/>
                    </a:moveTo>
                    <a:cubicBezTo>
                      <a:pt x="393239" y="201082"/>
                      <a:pt x="382006" y="202058"/>
                      <a:pt x="369030" y="208477"/>
                    </a:cubicBezTo>
                    <a:cubicBezTo>
                      <a:pt x="342868" y="128664"/>
                      <a:pt x="352007" y="46201"/>
                      <a:pt x="352007" y="46201"/>
                    </a:cubicBezTo>
                    <a:cubicBezTo>
                      <a:pt x="352007" y="46201"/>
                      <a:pt x="351798" y="45782"/>
                      <a:pt x="351379" y="45085"/>
                    </a:cubicBezTo>
                    <a:cubicBezTo>
                      <a:pt x="346077" y="35876"/>
                      <a:pt x="308682" y="-24193"/>
                      <a:pt x="257823" y="10899"/>
                    </a:cubicBezTo>
                    <a:cubicBezTo>
                      <a:pt x="193150" y="55480"/>
                      <a:pt x="136081" y="89386"/>
                      <a:pt x="103361" y="92037"/>
                    </a:cubicBezTo>
                    <a:cubicBezTo>
                      <a:pt x="72036" y="94479"/>
                      <a:pt x="101966" y="54992"/>
                      <a:pt x="104477" y="51643"/>
                    </a:cubicBezTo>
                    <a:cubicBezTo>
                      <a:pt x="101059" y="54643"/>
                      <a:pt x="57594" y="93014"/>
                      <a:pt x="13293" y="110316"/>
                    </a:cubicBezTo>
                    <a:lnTo>
                      <a:pt x="14409" y="112967"/>
                    </a:lnTo>
                    <a:cubicBezTo>
                      <a:pt x="14409" y="112967"/>
                      <a:pt x="20409" y="222151"/>
                      <a:pt x="16991" y="230732"/>
                    </a:cubicBezTo>
                    <a:cubicBezTo>
                      <a:pt x="14409" y="237290"/>
                      <a:pt x="-9172" y="284382"/>
                      <a:pt x="3944" y="321009"/>
                    </a:cubicBezTo>
                    <a:cubicBezTo>
                      <a:pt x="13781" y="348637"/>
                      <a:pt x="69873" y="394892"/>
                      <a:pt x="160709" y="403612"/>
                    </a:cubicBezTo>
                    <a:lnTo>
                      <a:pt x="154778" y="453914"/>
                    </a:lnTo>
                    <a:cubicBezTo>
                      <a:pt x="166360" y="464099"/>
                      <a:pt x="188127" y="476588"/>
                      <a:pt x="223777" y="474843"/>
                    </a:cubicBezTo>
                    <a:cubicBezTo>
                      <a:pt x="261102" y="472960"/>
                      <a:pt x="278404" y="459146"/>
                      <a:pt x="286287" y="448611"/>
                    </a:cubicBezTo>
                    <a:lnTo>
                      <a:pt x="273939" y="385752"/>
                    </a:lnTo>
                    <a:cubicBezTo>
                      <a:pt x="326682" y="357985"/>
                      <a:pt x="359891" y="309289"/>
                      <a:pt x="359891" y="309289"/>
                    </a:cubicBezTo>
                    <a:cubicBezTo>
                      <a:pt x="359891" y="309289"/>
                      <a:pt x="382913" y="317800"/>
                      <a:pt x="402936" y="301963"/>
                    </a:cubicBezTo>
                    <a:cubicBezTo>
                      <a:pt x="441447" y="271615"/>
                      <a:pt x="435238" y="213709"/>
                      <a:pt x="402378" y="203942"/>
                    </a:cubicBezTo>
                    <a:close/>
                  </a:path>
                </a:pathLst>
              </a:custGeom>
              <a:solidFill>
                <a:srgbClr val="A4665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1" name="Google Shape;771;p23"/>
              <p:cNvSpPr/>
              <p:nvPr/>
            </p:nvSpPr>
            <p:spPr>
              <a:xfrm>
                <a:off x="1805952" y="1791903"/>
                <a:ext cx="20618" cy="8948"/>
              </a:xfrm>
              <a:custGeom>
                <a:avLst/>
                <a:gdLst/>
                <a:ahLst/>
                <a:cxnLst/>
                <a:rect l="l" t="t" r="r" b="b"/>
                <a:pathLst>
                  <a:path w="27491" h="11931" extrusionOk="0">
                    <a:moveTo>
                      <a:pt x="440" y="701"/>
                    </a:moveTo>
                    <a:cubicBezTo>
                      <a:pt x="9301" y="-2229"/>
                      <a:pt x="33789" y="4607"/>
                      <a:pt x="25975" y="10538"/>
                    </a:cubicBezTo>
                    <a:cubicBezTo>
                      <a:pt x="18091" y="16398"/>
                      <a:pt x="-3327" y="1956"/>
                      <a:pt x="440" y="701"/>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2" name="Google Shape;772;p23"/>
              <p:cNvSpPr/>
              <p:nvPr/>
            </p:nvSpPr>
            <p:spPr>
              <a:xfrm>
                <a:off x="1802768" y="1762221"/>
                <a:ext cx="11772" cy="23619"/>
              </a:xfrm>
              <a:custGeom>
                <a:avLst/>
                <a:gdLst/>
                <a:ahLst/>
                <a:cxnLst/>
                <a:rect l="l" t="t" r="r" b="b"/>
                <a:pathLst>
                  <a:path w="15696" h="31492" extrusionOk="0">
                    <a:moveTo>
                      <a:pt x="13545" y="21"/>
                    </a:moveTo>
                    <a:cubicBezTo>
                      <a:pt x="19406" y="1068"/>
                      <a:pt x="12569" y="30509"/>
                      <a:pt x="1755" y="31486"/>
                    </a:cubicBezTo>
                    <a:cubicBezTo>
                      <a:pt x="-4524" y="32044"/>
                      <a:pt x="7615" y="-956"/>
                      <a:pt x="13545" y="21"/>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3" name="Google Shape;773;p23"/>
              <p:cNvSpPr/>
              <p:nvPr/>
            </p:nvSpPr>
            <p:spPr>
              <a:xfrm>
                <a:off x="1746206" y="1789969"/>
                <a:ext cx="58226" cy="143317"/>
              </a:xfrm>
              <a:custGeom>
                <a:avLst/>
                <a:gdLst/>
                <a:ahLst/>
                <a:cxnLst/>
                <a:rect l="l" t="t" r="r" b="b"/>
                <a:pathLst>
                  <a:path w="77634" h="191089" extrusionOk="0">
                    <a:moveTo>
                      <a:pt x="64405" y="0"/>
                    </a:moveTo>
                    <a:cubicBezTo>
                      <a:pt x="90288" y="32441"/>
                      <a:pt x="73893" y="163741"/>
                      <a:pt x="51917" y="186554"/>
                    </a:cubicBezTo>
                    <a:cubicBezTo>
                      <a:pt x="42778" y="183694"/>
                      <a:pt x="31546" y="184671"/>
                      <a:pt x="18569" y="191089"/>
                    </a:cubicBezTo>
                    <a:cubicBezTo>
                      <a:pt x="-7593" y="111277"/>
                      <a:pt x="1546" y="28813"/>
                      <a:pt x="1546" y="28813"/>
                    </a:cubicBezTo>
                    <a:cubicBezTo>
                      <a:pt x="1546" y="28813"/>
                      <a:pt x="1337" y="28395"/>
                      <a:pt x="918" y="27697"/>
                    </a:cubicBezTo>
                    <a:lnTo>
                      <a:pt x="2872" y="26860"/>
                    </a:lnTo>
                    <a:cubicBezTo>
                      <a:pt x="2872" y="26860"/>
                      <a:pt x="27080" y="9837"/>
                      <a:pt x="64336" y="0"/>
                    </a:cubicBezTo>
                    <a:lnTo>
                      <a:pt x="64336" y="0"/>
                    </a:lnTo>
                    <a:close/>
                  </a:path>
                </a:pathLst>
              </a:custGeom>
              <a:solidFill>
                <a:srgbClr val="4F2A2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4" name="Google Shape;774;p23"/>
              <p:cNvSpPr/>
              <p:nvPr/>
            </p:nvSpPr>
            <p:spPr>
              <a:xfrm>
                <a:off x="1419061" y="1680221"/>
                <a:ext cx="375395" cy="185716"/>
              </a:xfrm>
              <a:custGeom>
                <a:avLst/>
                <a:gdLst/>
                <a:ahLst/>
                <a:cxnLst/>
                <a:rect l="l" t="t" r="r" b="b"/>
                <a:pathLst>
                  <a:path w="500527" h="247621" extrusionOk="0">
                    <a:moveTo>
                      <a:pt x="190208" y="180586"/>
                    </a:moveTo>
                    <a:cubicBezTo>
                      <a:pt x="186790" y="183586"/>
                      <a:pt x="143326" y="221957"/>
                      <a:pt x="99024" y="239259"/>
                    </a:cubicBezTo>
                    <a:cubicBezTo>
                      <a:pt x="83257" y="245468"/>
                      <a:pt x="67281" y="248956"/>
                      <a:pt x="53048" y="247143"/>
                    </a:cubicBezTo>
                    <a:cubicBezTo>
                      <a:pt x="13003" y="242119"/>
                      <a:pt x="61350" y="204934"/>
                      <a:pt x="65746" y="201516"/>
                    </a:cubicBezTo>
                    <a:cubicBezTo>
                      <a:pt x="61839" y="203539"/>
                      <a:pt x="26956" y="221469"/>
                      <a:pt x="12444" y="213097"/>
                    </a:cubicBezTo>
                    <a:cubicBezTo>
                      <a:pt x="-24183" y="192167"/>
                      <a:pt x="26119" y="127424"/>
                      <a:pt x="84443" y="84867"/>
                    </a:cubicBezTo>
                    <a:cubicBezTo>
                      <a:pt x="268904" y="-49921"/>
                      <a:pt x="436203" y="-4922"/>
                      <a:pt x="487830" y="86820"/>
                    </a:cubicBezTo>
                    <a:cubicBezTo>
                      <a:pt x="495016" y="99588"/>
                      <a:pt x="501923" y="128680"/>
                      <a:pt x="499969" y="144377"/>
                    </a:cubicBezTo>
                    <a:lnTo>
                      <a:pt x="500528" y="146331"/>
                    </a:lnTo>
                    <a:cubicBezTo>
                      <a:pt x="463273" y="156168"/>
                      <a:pt x="439064" y="173191"/>
                      <a:pt x="439064" y="173191"/>
                    </a:cubicBezTo>
                    <a:lnTo>
                      <a:pt x="437110" y="174028"/>
                    </a:lnTo>
                    <a:cubicBezTo>
                      <a:pt x="431808" y="164819"/>
                      <a:pt x="394413" y="104750"/>
                      <a:pt x="343554" y="139842"/>
                    </a:cubicBezTo>
                    <a:cubicBezTo>
                      <a:pt x="278881" y="184423"/>
                      <a:pt x="221812" y="218329"/>
                      <a:pt x="189092" y="220980"/>
                    </a:cubicBezTo>
                    <a:cubicBezTo>
                      <a:pt x="157767" y="223422"/>
                      <a:pt x="187697" y="183935"/>
                      <a:pt x="190208" y="180586"/>
                    </a:cubicBezTo>
                    <a:close/>
                  </a:path>
                </a:pathLst>
              </a:custGeom>
              <a:solidFill>
                <a:srgbClr val="4F2A2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5" name="Google Shape;775;p23"/>
              <p:cNvSpPr/>
              <p:nvPr/>
            </p:nvSpPr>
            <p:spPr>
              <a:xfrm>
                <a:off x="1433260" y="2102071"/>
                <a:ext cx="431518" cy="336801"/>
              </a:xfrm>
              <a:custGeom>
                <a:avLst/>
                <a:gdLst/>
                <a:ahLst/>
                <a:cxnLst/>
                <a:rect l="l" t="t" r="r" b="b"/>
                <a:pathLst>
                  <a:path w="575357" h="449068" extrusionOk="0">
                    <a:moveTo>
                      <a:pt x="506780" y="38041"/>
                    </a:moveTo>
                    <a:cubicBezTo>
                      <a:pt x="591197" y="147155"/>
                      <a:pt x="573895" y="367895"/>
                      <a:pt x="573895" y="367895"/>
                    </a:cubicBezTo>
                    <a:cubicBezTo>
                      <a:pt x="573895" y="367895"/>
                      <a:pt x="470851" y="451056"/>
                      <a:pt x="261344" y="449033"/>
                    </a:cubicBezTo>
                    <a:cubicBezTo>
                      <a:pt x="51906" y="447009"/>
                      <a:pt x="0" y="383173"/>
                      <a:pt x="0" y="383173"/>
                    </a:cubicBezTo>
                    <a:cubicBezTo>
                      <a:pt x="0" y="383173"/>
                      <a:pt x="11232" y="76203"/>
                      <a:pt x="95789" y="32111"/>
                    </a:cubicBezTo>
                    <a:cubicBezTo>
                      <a:pt x="173578" y="-8493"/>
                      <a:pt x="221507" y="20809"/>
                      <a:pt x="221507" y="20809"/>
                    </a:cubicBezTo>
                    <a:lnTo>
                      <a:pt x="221507" y="20390"/>
                    </a:lnTo>
                    <a:cubicBezTo>
                      <a:pt x="233158" y="30576"/>
                      <a:pt x="254925" y="43064"/>
                      <a:pt x="290576" y="41320"/>
                    </a:cubicBezTo>
                    <a:cubicBezTo>
                      <a:pt x="327900" y="39436"/>
                      <a:pt x="345202" y="25623"/>
                      <a:pt x="353086" y="15088"/>
                    </a:cubicBezTo>
                    <a:lnTo>
                      <a:pt x="353086" y="15437"/>
                    </a:lnTo>
                    <a:cubicBezTo>
                      <a:pt x="353086" y="15437"/>
                      <a:pt x="452921" y="-31376"/>
                      <a:pt x="506780" y="38041"/>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6" name="Google Shape;776;p23"/>
              <p:cNvSpPr/>
              <p:nvPr/>
            </p:nvSpPr>
            <p:spPr>
              <a:xfrm>
                <a:off x="1600856" y="2066243"/>
                <a:ext cx="89736" cy="38953"/>
              </a:xfrm>
              <a:custGeom>
                <a:avLst/>
                <a:gdLst/>
                <a:ahLst/>
                <a:cxnLst/>
                <a:rect l="l" t="t" r="r" b="b"/>
                <a:pathLst>
                  <a:path w="119648" h="51937" extrusionOk="0">
                    <a:moveTo>
                      <a:pt x="119649" y="12069"/>
                    </a:moveTo>
                    <a:lnTo>
                      <a:pt x="117277" y="0"/>
                    </a:lnTo>
                    <a:cubicBezTo>
                      <a:pt x="98231" y="10116"/>
                      <a:pt x="76603" y="17372"/>
                      <a:pt x="53022" y="18697"/>
                    </a:cubicBezTo>
                    <a:cubicBezTo>
                      <a:pt x="35720" y="19674"/>
                      <a:pt x="19395" y="19255"/>
                      <a:pt x="4046" y="17860"/>
                    </a:cubicBezTo>
                    <a:lnTo>
                      <a:pt x="0" y="51906"/>
                    </a:lnTo>
                    <a:cubicBezTo>
                      <a:pt x="41720" y="52673"/>
                      <a:pt x="82952" y="39348"/>
                      <a:pt x="119579" y="12000"/>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7" name="Google Shape;777;p23"/>
              <p:cNvSpPr/>
              <p:nvPr/>
            </p:nvSpPr>
            <p:spPr>
              <a:xfrm>
                <a:off x="1548551" y="1774776"/>
                <a:ext cx="200287" cy="73117"/>
              </a:xfrm>
              <a:custGeom>
                <a:avLst/>
                <a:gdLst/>
                <a:ahLst/>
                <a:cxnLst/>
                <a:rect l="l" t="t" r="r" b="b"/>
                <a:pathLst>
                  <a:path w="267049" h="97489" extrusionOk="0">
                    <a:moveTo>
                      <a:pt x="19090" y="55629"/>
                    </a:moveTo>
                    <a:lnTo>
                      <a:pt x="18880" y="55838"/>
                    </a:lnTo>
                    <a:lnTo>
                      <a:pt x="19090" y="55629"/>
                    </a:lnTo>
                    <a:cubicBezTo>
                      <a:pt x="14973" y="61419"/>
                      <a:pt x="11136" y="67489"/>
                      <a:pt x="8206" y="73768"/>
                    </a:cubicBezTo>
                    <a:cubicBezTo>
                      <a:pt x="6811" y="76908"/>
                      <a:pt x="5555" y="80187"/>
                      <a:pt x="5067" y="83396"/>
                    </a:cubicBezTo>
                    <a:cubicBezTo>
                      <a:pt x="4508" y="86605"/>
                      <a:pt x="5067" y="89466"/>
                      <a:pt x="6950" y="90721"/>
                    </a:cubicBezTo>
                    <a:cubicBezTo>
                      <a:pt x="11206" y="93512"/>
                      <a:pt x="19299" y="91907"/>
                      <a:pt x="25787" y="90442"/>
                    </a:cubicBezTo>
                    <a:cubicBezTo>
                      <a:pt x="32415" y="88907"/>
                      <a:pt x="39182" y="86465"/>
                      <a:pt x="45740" y="83815"/>
                    </a:cubicBezTo>
                    <a:cubicBezTo>
                      <a:pt x="58856" y="78373"/>
                      <a:pt x="71623" y="71884"/>
                      <a:pt x="84112" y="64908"/>
                    </a:cubicBezTo>
                    <a:cubicBezTo>
                      <a:pt x="96600" y="57931"/>
                      <a:pt x="108878" y="50397"/>
                      <a:pt x="121018" y="42792"/>
                    </a:cubicBezTo>
                    <a:cubicBezTo>
                      <a:pt x="133157" y="35118"/>
                      <a:pt x="145157" y="27234"/>
                      <a:pt x="157157" y="19211"/>
                    </a:cubicBezTo>
                    <a:lnTo>
                      <a:pt x="166087" y="13142"/>
                    </a:lnTo>
                    <a:lnTo>
                      <a:pt x="168319" y="11607"/>
                    </a:lnTo>
                    <a:lnTo>
                      <a:pt x="168877" y="11258"/>
                    </a:lnTo>
                    <a:lnTo>
                      <a:pt x="169645" y="10769"/>
                    </a:lnTo>
                    <a:lnTo>
                      <a:pt x="170831" y="10072"/>
                    </a:lnTo>
                    <a:lnTo>
                      <a:pt x="175505" y="7351"/>
                    </a:lnTo>
                    <a:cubicBezTo>
                      <a:pt x="178365" y="5397"/>
                      <a:pt x="182272" y="4072"/>
                      <a:pt x="185900" y="2746"/>
                    </a:cubicBezTo>
                    <a:lnTo>
                      <a:pt x="188621" y="1770"/>
                    </a:lnTo>
                    <a:lnTo>
                      <a:pt x="191481" y="1211"/>
                    </a:lnTo>
                    <a:lnTo>
                      <a:pt x="197132" y="165"/>
                    </a:lnTo>
                    <a:cubicBezTo>
                      <a:pt x="204737" y="-323"/>
                      <a:pt x="212621" y="165"/>
                      <a:pt x="219667" y="3095"/>
                    </a:cubicBezTo>
                    <a:cubicBezTo>
                      <a:pt x="223365" y="4142"/>
                      <a:pt x="226574" y="6165"/>
                      <a:pt x="229922" y="7769"/>
                    </a:cubicBezTo>
                    <a:cubicBezTo>
                      <a:pt x="232992" y="9863"/>
                      <a:pt x="236271" y="11746"/>
                      <a:pt x="239062" y="14188"/>
                    </a:cubicBezTo>
                    <a:cubicBezTo>
                      <a:pt x="244922" y="18793"/>
                      <a:pt x="249945" y="24234"/>
                      <a:pt x="254550" y="29885"/>
                    </a:cubicBezTo>
                    <a:cubicBezTo>
                      <a:pt x="259154" y="35606"/>
                      <a:pt x="263271" y="41606"/>
                      <a:pt x="266829" y="48094"/>
                    </a:cubicBezTo>
                    <a:cubicBezTo>
                      <a:pt x="267317" y="49001"/>
                      <a:pt x="266968" y="50117"/>
                      <a:pt x="266061" y="50606"/>
                    </a:cubicBezTo>
                    <a:cubicBezTo>
                      <a:pt x="265224" y="51094"/>
                      <a:pt x="264108" y="50745"/>
                      <a:pt x="263620" y="49908"/>
                    </a:cubicBezTo>
                    <a:lnTo>
                      <a:pt x="263620" y="49908"/>
                    </a:lnTo>
                    <a:cubicBezTo>
                      <a:pt x="260061" y="43839"/>
                      <a:pt x="255806" y="38048"/>
                      <a:pt x="251201" y="32676"/>
                    </a:cubicBezTo>
                    <a:cubicBezTo>
                      <a:pt x="246597" y="27374"/>
                      <a:pt x="241573" y="22351"/>
                      <a:pt x="235922" y="18234"/>
                    </a:cubicBezTo>
                    <a:cubicBezTo>
                      <a:pt x="233201" y="16002"/>
                      <a:pt x="230202" y="14327"/>
                      <a:pt x="227271" y="12444"/>
                    </a:cubicBezTo>
                    <a:cubicBezTo>
                      <a:pt x="224132" y="11048"/>
                      <a:pt x="221132" y="9165"/>
                      <a:pt x="217853" y="8397"/>
                    </a:cubicBezTo>
                    <a:cubicBezTo>
                      <a:pt x="211435" y="5886"/>
                      <a:pt x="204528" y="5676"/>
                      <a:pt x="197900" y="6165"/>
                    </a:cubicBezTo>
                    <a:cubicBezTo>
                      <a:pt x="191063" y="7351"/>
                      <a:pt x="185133" y="9165"/>
                      <a:pt x="178924" y="12862"/>
                    </a:cubicBezTo>
                    <a:lnTo>
                      <a:pt x="174249" y="15583"/>
                    </a:lnTo>
                    <a:lnTo>
                      <a:pt x="173063" y="16281"/>
                    </a:lnTo>
                    <a:lnTo>
                      <a:pt x="172784" y="16421"/>
                    </a:lnTo>
                    <a:cubicBezTo>
                      <a:pt x="172784" y="16421"/>
                      <a:pt x="172784" y="16421"/>
                      <a:pt x="172784" y="16421"/>
                    </a:cubicBezTo>
                    <a:lnTo>
                      <a:pt x="172226" y="16769"/>
                    </a:lnTo>
                    <a:lnTo>
                      <a:pt x="169993" y="18304"/>
                    </a:lnTo>
                    <a:lnTo>
                      <a:pt x="161063" y="24444"/>
                    </a:lnTo>
                    <a:cubicBezTo>
                      <a:pt x="149133" y="32536"/>
                      <a:pt x="137134" y="40560"/>
                      <a:pt x="124925" y="48373"/>
                    </a:cubicBezTo>
                    <a:cubicBezTo>
                      <a:pt x="112716" y="56117"/>
                      <a:pt x="100297" y="63513"/>
                      <a:pt x="87600" y="70489"/>
                    </a:cubicBezTo>
                    <a:cubicBezTo>
                      <a:pt x="74902" y="77466"/>
                      <a:pt x="61926" y="84093"/>
                      <a:pt x="48322" y="89396"/>
                    </a:cubicBezTo>
                    <a:cubicBezTo>
                      <a:pt x="41415" y="91977"/>
                      <a:pt x="34578" y="94349"/>
                      <a:pt x="27182" y="95884"/>
                    </a:cubicBezTo>
                    <a:cubicBezTo>
                      <a:pt x="23345" y="96791"/>
                      <a:pt x="20136" y="97140"/>
                      <a:pt x="16090" y="97489"/>
                    </a:cubicBezTo>
                    <a:cubicBezTo>
                      <a:pt x="12322" y="97489"/>
                      <a:pt x="7997" y="97628"/>
                      <a:pt x="3950" y="94698"/>
                    </a:cubicBezTo>
                    <a:cubicBezTo>
                      <a:pt x="1997" y="93233"/>
                      <a:pt x="671" y="90861"/>
                      <a:pt x="253" y="88628"/>
                    </a:cubicBezTo>
                    <a:cubicBezTo>
                      <a:pt x="-166" y="86396"/>
                      <a:pt x="-26" y="84233"/>
                      <a:pt x="392" y="82280"/>
                    </a:cubicBezTo>
                    <a:cubicBezTo>
                      <a:pt x="1160" y="78373"/>
                      <a:pt x="2695" y="74884"/>
                      <a:pt x="4369" y="71536"/>
                    </a:cubicBezTo>
                    <a:cubicBezTo>
                      <a:pt x="7787" y="64908"/>
                      <a:pt x="11904" y="58908"/>
                      <a:pt x="16369" y="53117"/>
                    </a:cubicBezTo>
                    <a:lnTo>
                      <a:pt x="16369" y="53117"/>
                    </a:lnTo>
                    <a:cubicBezTo>
                      <a:pt x="16369" y="53117"/>
                      <a:pt x="16508" y="52908"/>
                      <a:pt x="16508" y="52908"/>
                    </a:cubicBezTo>
                    <a:lnTo>
                      <a:pt x="16718" y="52699"/>
                    </a:lnTo>
                    <a:cubicBezTo>
                      <a:pt x="17485" y="52001"/>
                      <a:pt x="18601" y="52001"/>
                      <a:pt x="19299" y="52699"/>
                    </a:cubicBezTo>
                    <a:cubicBezTo>
                      <a:pt x="19997" y="53396"/>
                      <a:pt x="19997" y="54583"/>
                      <a:pt x="19299" y="55280"/>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8" name="Google Shape;778;p23"/>
              <p:cNvSpPr/>
              <p:nvPr/>
            </p:nvSpPr>
            <p:spPr>
              <a:xfrm>
                <a:off x="1444906" y="1814296"/>
                <a:ext cx="118180" cy="53903"/>
              </a:xfrm>
              <a:custGeom>
                <a:avLst/>
                <a:gdLst/>
                <a:ahLst/>
                <a:cxnLst/>
                <a:rect l="l" t="t" r="r" b="b"/>
                <a:pathLst>
                  <a:path w="157573" h="71870" extrusionOk="0">
                    <a:moveTo>
                      <a:pt x="32402" y="24214"/>
                    </a:moveTo>
                    <a:cubicBezTo>
                      <a:pt x="32402" y="24214"/>
                      <a:pt x="29681" y="26377"/>
                      <a:pt x="25216" y="30423"/>
                    </a:cubicBezTo>
                    <a:cubicBezTo>
                      <a:pt x="20890" y="34470"/>
                      <a:pt x="14402" y="40539"/>
                      <a:pt x="8960" y="48772"/>
                    </a:cubicBezTo>
                    <a:cubicBezTo>
                      <a:pt x="6309" y="52748"/>
                      <a:pt x="4356" y="58190"/>
                      <a:pt x="7007" y="60841"/>
                    </a:cubicBezTo>
                    <a:cubicBezTo>
                      <a:pt x="9728" y="63771"/>
                      <a:pt x="16356" y="65236"/>
                      <a:pt x="22216" y="65236"/>
                    </a:cubicBezTo>
                    <a:cubicBezTo>
                      <a:pt x="28983" y="65795"/>
                      <a:pt x="35053" y="64888"/>
                      <a:pt x="41471" y="63841"/>
                    </a:cubicBezTo>
                    <a:cubicBezTo>
                      <a:pt x="44680" y="63074"/>
                      <a:pt x="47960" y="62237"/>
                      <a:pt x="51239" y="61399"/>
                    </a:cubicBezTo>
                    <a:lnTo>
                      <a:pt x="60866" y="58051"/>
                    </a:lnTo>
                    <a:cubicBezTo>
                      <a:pt x="67006" y="55818"/>
                      <a:pt x="73564" y="52609"/>
                      <a:pt x="79773" y="49958"/>
                    </a:cubicBezTo>
                    <a:cubicBezTo>
                      <a:pt x="85633" y="46749"/>
                      <a:pt x="91563" y="43749"/>
                      <a:pt x="97075" y="40470"/>
                    </a:cubicBezTo>
                    <a:cubicBezTo>
                      <a:pt x="102517" y="36981"/>
                      <a:pt x="108028" y="33981"/>
                      <a:pt x="112981" y="30702"/>
                    </a:cubicBezTo>
                    <a:cubicBezTo>
                      <a:pt x="117865" y="27354"/>
                      <a:pt x="122679" y="24423"/>
                      <a:pt x="126865" y="21284"/>
                    </a:cubicBezTo>
                    <a:cubicBezTo>
                      <a:pt x="131051" y="18214"/>
                      <a:pt x="135028" y="15563"/>
                      <a:pt x="138376" y="12982"/>
                    </a:cubicBezTo>
                    <a:cubicBezTo>
                      <a:pt x="141725" y="10400"/>
                      <a:pt x="144725" y="8307"/>
                      <a:pt x="147097" y="6354"/>
                    </a:cubicBezTo>
                    <a:cubicBezTo>
                      <a:pt x="151911" y="2587"/>
                      <a:pt x="154562" y="424"/>
                      <a:pt x="154562" y="424"/>
                    </a:cubicBezTo>
                    <a:cubicBezTo>
                      <a:pt x="155329" y="-204"/>
                      <a:pt x="156515" y="-134"/>
                      <a:pt x="157143" y="633"/>
                    </a:cubicBezTo>
                    <a:cubicBezTo>
                      <a:pt x="157771" y="1401"/>
                      <a:pt x="157701" y="2517"/>
                      <a:pt x="157004" y="3145"/>
                    </a:cubicBezTo>
                    <a:cubicBezTo>
                      <a:pt x="157004" y="3145"/>
                      <a:pt x="154422" y="5517"/>
                      <a:pt x="149818" y="9563"/>
                    </a:cubicBezTo>
                    <a:cubicBezTo>
                      <a:pt x="145213" y="13610"/>
                      <a:pt x="138586" y="19331"/>
                      <a:pt x="130144" y="25679"/>
                    </a:cubicBezTo>
                    <a:cubicBezTo>
                      <a:pt x="126028" y="28958"/>
                      <a:pt x="121284" y="32098"/>
                      <a:pt x="116400" y="35656"/>
                    </a:cubicBezTo>
                    <a:cubicBezTo>
                      <a:pt x="111516" y="39144"/>
                      <a:pt x="106075" y="42493"/>
                      <a:pt x="100493" y="46051"/>
                    </a:cubicBezTo>
                    <a:cubicBezTo>
                      <a:pt x="94842" y="49469"/>
                      <a:pt x="88633" y="52679"/>
                      <a:pt x="82563" y="56027"/>
                    </a:cubicBezTo>
                    <a:cubicBezTo>
                      <a:pt x="76215" y="58818"/>
                      <a:pt x="70215" y="61888"/>
                      <a:pt x="63378" y="64469"/>
                    </a:cubicBezTo>
                    <a:cubicBezTo>
                      <a:pt x="60029" y="65655"/>
                      <a:pt x="56680" y="66841"/>
                      <a:pt x="53262" y="67888"/>
                    </a:cubicBezTo>
                    <a:cubicBezTo>
                      <a:pt x="49773" y="68725"/>
                      <a:pt x="46285" y="69562"/>
                      <a:pt x="42867" y="70329"/>
                    </a:cubicBezTo>
                    <a:cubicBezTo>
                      <a:pt x="35750" y="71446"/>
                      <a:pt x="28355" y="72283"/>
                      <a:pt x="22076" y="71655"/>
                    </a:cubicBezTo>
                    <a:lnTo>
                      <a:pt x="19635" y="71655"/>
                    </a:lnTo>
                    <a:cubicBezTo>
                      <a:pt x="19635" y="71655"/>
                      <a:pt x="18169" y="71446"/>
                      <a:pt x="18169" y="71446"/>
                    </a:cubicBezTo>
                    <a:lnTo>
                      <a:pt x="16914" y="71236"/>
                    </a:lnTo>
                    <a:cubicBezTo>
                      <a:pt x="15239" y="71027"/>
                      <a:pt x="13565" y="70608"/>
                      <a:pt x="11890" y="70190"/>
                    </a:cubicBezTo>
                    <a:cubicBezTo>
                      <a:pt x="8611" y="69143"/>
                      <a:pt x="5123" y="67748"/>
                      <a:pt x="2472" y="64678"/>
                    </a:cubicBezTo>
                    <a:cubicBezTo>
                      <a:pt x="-319" y="61469"/>
                      <a:pt x="-388" y="56865"/>
                      <a:pt x="519" y="53725"/>
                    </a:cubicBezTo>
                    <a:cubicBezTo>
                      <a:pt x="1426" y="50516"/>
                      <a:pt x="2960" y="47934"/>
                      <a:pt x="4495" y="45562"/>
                    </a:cubicBezTo>
                    <a:cubicBezTo>
                      <a:pt x="10844" y="36493"/>
                      <a:pt x="17960" y="31051"/>
                      <a:pt x="22634" y="27074"/>
                    </a:cubicBezTo>
                    <a:cubicBezTo>
                      <a:pt x="27448" y="23168"/>
                      <a:pt x="30309" y="21144"/>
                      <a:pt x="30309" y="21144"/>
                    </a:cubicBezTo>
                    <a:lnTo>
                      <a:pt x="30309" y="21144"/>
                    </a:lnTo>
                    <a:cubicBezTo>
                      <a:pt x="31146" y="20516"/>
                      <a:pt x="32262" y="20726"/>
                      <a:pt x="32890" y="21563"/>
                    </a:cubicBezTo>
                    <a:cubicBezTo>
                      <a:pt x="33448" y="22330"/>
                      <a:pt x="33309" y="23447"/>
                      <a:pt x="32541" y="24075"/>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79" name="Google Shape;779;p23"/>
              <p:cNvSpPr/>
              <p:nvPr/>
            </p:nvSpPr>
            <p:spPr>
              <a:xfrm>
                <a:off x="1745522" y="1788371"/>
                <a:ext cx="48850" cy="23897"/>
              </a:xfrm>
              <a:custGeom>
                <a:avLst/>
                <a:gdLst/>
                <a:ahLst/>
                <a:cxnLst/>
                <a:rect l="l" t="t" r="r" b="b"/>
                <a:pathLst>
                  <a:path w="65133" h="31862" extrusionOk="0">
                    <a:moveTo>
                      <a:pt x="434" y="28641"/>
                    </a:moveTo>
                    <a:cubicBezTo>
                      <a:pt x="434" y="28641"/>
                      <a:pt x="1201" y="27874"/>
                      <a:pt x="2666" y="26688"/>
                    </a:cubicBezTo>
                    <a:cubicBezTo>
                      <a:pt x="4201" y="25432"/>
                      <a:pt x="6294" y="23758"/>
                      <a:pt x="9015" y="21944"/>
                    </a:cubicBezTo>
                    <a:cubicBezTo>
                      <a:pt x="11736" y="20200"/>
                      <a:pt x="14875" y="17967"/>
                      <a:pt x="18433" y="16014"/>
                    </a:cubicBezTo>
                    <a:cubicBezTo>
                      <a:pt x="22061" y="14130"/>
                      <a:pt x="25829" y="11967"/>
                      <a:pt x="29805" y="10223"/>
                    </a:cubicBezTo>
                    <a:cubicBezTo>
                      <a:pt x="33782" y="8479"/>
                      <a:pt x="37828" y="6805"/>
                      <a:pt x="41665" y="5479"/>
                    </a:cubicBezTo>
                    <a:cubicBezTo>
                      <a:pt x="45503" y="4153"/>
                      <a:pt x="49130" y="2967"/>
                      <a:pt x="52340" y="2270"/>
                    </a:cubicBezTo>
                    <a:cubicBezTo>
                      <a:pt x="58688" y="735"/>
                      <a:pt x="62944" y="37"/>
                      <a:pt x="62944" y="37"/>
                    </a:cubicBezTo>
                    <a:cubicBezTo>
                      <a:pt x="63921" y="-172"/>
                      <a:pt x="64898" y="525"/>
                      <a:pt x="65107" y="1502"/>
                    </a:cubicBezTo>
                    <a:cubicBezTo>
                      <a:pt x="65246" y="2339"/>
                      <a:pt x="64828" y="3177"/>
                      <a:pt x="64060" y="3526"/>
                    </a:cubicBezTo>
                    <a:lnTo>
                      <a:pt x="63921" y="3526"/>
                    </a:lnTo>
                    <a:cubicBezTo>
                      <a:pt x="63921" y="3526"/>
                      <a:pt x="60014" y="5270"/>
                      <a:pt x="54084" y="7502"/>
                    </a:cubicBezTo>
                    <a:cubicBezTo>
                      <a:pt x="51084" y="8479"/>
                      <a:pt x="47735" y="10153"/>
                      <a:pt x="44107" y="11618"/>
                    </a:cubicBezTo>
                    <a:cubicBezTo>
                      <a:pt x="40410" y="13014"/>
                      <a:pt x="36573" y="14758"/>
                      <a:pt x="32805" y="16572"/>
                    </a:cubicBezTo>
                    <a:cubicBezTo>
                      <a:pt x="28898" y="18176"/>
                      <a:pt x="25201" y="20130"/>
                      <a:pt x="21643" y="21804"/>
                    </a:cubicBezTo>
                    <a:cubicBezTo>
                      <a:pt x="18154" y="23618"/>
                      <a:pt x="14806" y="25153"/>
                      <a:pt x="12015" y="26688"/>
                    </a:cubicBezTo>
                    <a:cubicBezTo>
                      <a:pt x="6434" y="29688"/>
                      <a:pt x="2736" y="31641"/>
                      <a:pt x="2736" y="31641"/>
                    </a:cubicBezTo>
                    <a:cubicBezTo>
                      <a:pt x="1829" y="32130"/>
                      <a:pt x="713" y="31781"/>
                      <a:pt x="224" y="30874"/>
                    </a:cubicBezTo>
                    <a:cubicBezTo>
                      <a:pt x="-194" y="30106"/>
                      <a:pt x="15" y="29269"/>
                      <a:pt x="503" y="28711"/>
                    </a:cubicBezTo>
                    <a:lnTo>
                      <a:pt x="503" y="28711"/>
                    </a:ln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0" name="Google Shape;780;p23"/>
              <p:cNvSpPr/>
              <p:nvPr/>
            </p:nvSpPr>
            <p:spPr>
              <a:xfrm>
                <a:off x="1595866" y="2109438"/>
                <a:ext cx="106146" cy="31392"/>
              </a:xfrm>
              <a:custGeom>
                <a:avLst/>
                <a:gdLst/>
                <a:ahLst/>
                <a:cxnLst/>
                <a:rect l="l" t="t" r="r" b="b"/>
                <a:pathLst>
                  <a:path w="141528" h="41856" extrusionOk="0">
                    <a:moveTo>
                      <a:pt x="8259" y="6242"/>
                    </a:moveTo>
                    <a:cubicBezTo>
                      <a:pt x="8259" y="6242"/>
                      <a:pt x="10282" y="7288"/>
                      <a:pt x="13700" y="9312"/>
                    </a:cubicBezTo>
                    <a:cubicBezTo>
                      <a:pt x="15305" y="10079"/>
                      <a:pt x="17258" y="10916"/>
                      <a:pt x="19351" y="11963"/>
                    </a:cubicBezTo>
                    <a:cubicBezTo>
                      <a:pt x="21723" y="12800"/>
                      <a:pt x="24235" y="13986"/>
                      <a:pt x="27165" y="14963"/>
                    </a:cubicBezTo>
                    <a:cubicBezTo>
                      <a:pt x="30165" y="15800"/>
                      <a:pt x="33165" y="17056"/>
                      <a:pt x="36584" y="17683"/>
                    </a:cubicBezTo>
                    <a:cubicBezTo>
                      <a:pt x="38258" y="18102"/>
                      <a:pt x="40002" y="18451"/>
                      <a:pt x="41816" y="18870"/>
                    </a:cubicBezTo>
                    <a:cubicBezTo>
                      <a:pt x="43630" y="19149"/>
                      <a:pt x="45514" y="19428"/>
                      <a:pt x="47397" y="19707"/>
                    </a:cubicBezTo>
                    <a:cubicBezTo>
                      <a:pt x="51095" y="20474"/>
                      <a:pt x="55141" y="20404"/>
                      <a:pt x="59118" y="20823"/>
                    </a:cubicBezTo>
                    <a:cubicBezTo>
                      <a:pt x="63095" y="21311"/>
                      <a:pt x="67281" y="20823"/>
                      <a:pt x="71467" y="20893"/>
                    </a:cubicBezTo>
                    <a:lnTo>
                      <a:pt x="73001" y="20893"/>
                    </a:lnTo>
                    <a:cubicBezTo>
                      <a:pt x="73001" y="20893"/>
                      <a:pt x="73211" y="20893"/>
                      <a:pt x="73211" y="20893"/>
                    </a:cubicBezTo>
                    <a:lnTo>
                      <a:pt x="73211" y="20893"/>
                    </a:lnTo>
                    <a:cubicBezTo>
                      <a:pt x="73699" y="20893"/>
                      <a:pt x="72653" y="20893"/>
                      <a:pt x="72792" y="20893"/>
                    </a:cubicBezTo>
                    <a:lnTo>
                      <a:pt x="72862" y="20893"/>
                    </a:lnTo>
                    <a:cubicBezTo>
                      <a:pt x="72862" y="20893"/>
                      <a:pt x="73281" y="20893"/>
                      <a:pt x="73281" y="20893"/>
                    </a:cubicBezTo>
                    <a:lnTo>
                      <a:pt x="74118" y="20893"/>
                    </a:lnTo>
                    <a:cubicBezTo>
                      <a:pt x="74118" y="20893"/>
                      <a:pt x="77467" y="20544"/>
                      <a:pt x="77467" y="20544"/>
                    </a:cubicBezTo>
                    <a:cubicBezTo>
                      <a:pt x="79699" y="20335"/>
                      <a:pt x="81932" y="20195"/>
                      <a:pt x="84164" y="19986"/>
                    </a:cubicBezTo>
                    <a:cubicBezTo>
                      <a:pt x="88420" y="19567"/>
                      <a:pt x="91838" y="18870"/>
                      <a:pt x="95606" y="18381"/>
                    </a:cubicBezTo>
                    <a:cubicBezTo>
                      <a:pt x="99164" y="17335"/>
                      <a:pt x="102931" y="16846"/>
                      <a:pt x="106140" y="15730"/>
                    </a:cubicBezTo>
                    <a:cubicBezTo>
                      <a:pt x="109350" y="14544"/>
                      <a:pt x="112559" y="13707"/>
                      <a:pt x="115140" y="12381"/>
                    </a:cubicBezTo>
                    <a:cubicBezTo>
                      <a:pt x="117931" y="11265"/>
                      <a:pt x="120233" y="9939"/>
                      <a:pt x="122326" y="8684"/>
                    </a:cubicBezTo>
                    <a:cubicBezTo>
                      <a:pt x="124489" y="7567"/>
                      <a:pt x="126024" y="6172"/>
                      <a:pt x="127559" y="5265"/>
                    </a:cubicBezTo>
                    <a:cubicBezTo>
                      <a:pt x="130279" y="3102"/>
                      <a:pt x="131814" y="1777"/>
                      <a:pt x="131814" y="1777"/>
                    </a:cubicBezTo>
                    <a:lnTo>
                      <a:pt x="132372" y="1358"/>
                    </a:lnTo>
                    <a:cubicBezTo>
                      <a:pt x="134675" y="-665"/>
                      <a:pt x="138163" y="-386"/>
                      <a:pt x="140186" y="1916"/>
                    </a:cubicBezTo>
                    <a:cubicBezTo>
                      <a:pt x="141791" y="3800"/>
                      <a:pt x="141930" y="6381"/>
                      <a:pt x="140744" y="8405"/>
                    </a:cubicBezTo>
                    <a:cubicBezTo>
                      <a:pt x="140744" y="8405"/>
                      <a:pt x="140395" y="8963"/>
                      <a:pt x="139768" y="9939"/>
                    </a:cubicBezTo>
                    <a:cubicBezTo>
                      <a:pt x="139140" y="10916"/>
                      <a:pt x="138302" y="12521"/>
                      <a:pt x="136907" y="14265"/>
                    </a:cubicBezTo>
                    <a:cubicBezTo>
                      <a:pt x="135442" y="15870"/>
                      <a:pt x="133907" y="18242"/>
                      <a:pt x="131535" y="20265"/>
                    </a:cubicBezTo>
                    <a:cubicBezTo>
                      <a:pt x="129303" y="22427"/>
                      <a:pt x="126652" y="24800"/>
                      <a:pt x="123442" y="26823"/>
                    </a:cubicBezTo>
                    <a:cubicBezTo>
                      <a:pt x="120373" y="29125"/>
                      <a:pt x="116745" y="30939"/>
                      <a:pt x="112838" y="32823"/>
                    </a:cubicBezTo>
                    <a:cubicBezTo>
                      <a:pt x="108931" y="34636"/>
                      <a:pt x="104675" y="36032"/>
                      <a:pt x="100280" y="37567"/>
                    </a:cubicBezTo>
                    <a:cubicBezTo>
                      <a:pt x="95745" y="38544"/>
                      <a:pt x="90652" y="39939"/>
                      <a:pt x="86187" y="40567"/>
                    </a:cubicBezTo>
                    <a:cubicBezTo>
                      <a:pt x="83955" y="40776"/>
                      <a:pt x="81792" y="41055"/>
                      <a:pt x="79560" y="41264"/>
                    </a:cubicBezTo>
                    <a:lnTo>
                      <a:pt x="76211" y="41613"/>
                    </a:lnTo>
                    <a:lnTo>
                      <a:pt x="75373" y="41613"/>
                    </a:lnTo>
                    <a:cubicBezTo>
                      <a:pt x="75373" y="41613"/>
                      <a:pt x="74955" y="41753"/>
                      <a:pt x="74955" y="41753"/>
                    </a:cubicBezTo>
                    <a:lnTo>
                      <a:pt x="74048" y="41753"/>
                    </a:lnTo>
                    <a:cubicBezTo>
                      <a:pt x="74048" y="41753"/>
                      <a:pt x="72234" y="41823"/>
                      <a:pt x="72234" y="41823"/>
                    </a:cubicBezTo>
                    <a:cubicBezTo>
                      <a:pt x="67350" y="41823"/>
                      <a:pt x="62537" y="42032"/>
                      <a:pt x="57723" y="41404"/>
                    </a:cubicBezTo>
                    <a:cubicBezTo>
                      <a:pt x="52909" y="40846"/>
                      <a:pt x="48235" y="40427"/>
                      <a:pt x="43700" y="39171"/>
                    </a:cubicBezTo>
                    <a:cubicBezTo>
                      <a:pt x="41467" y="38613"/>
                      <a:pt x="39235" y="38055"/>
                      <a:pt x="37072" y="37567"/>
                    </a:cubicBezTo>
                    <a:cubicBezTo>
                      <a:pt x="34979" y="36799"/>
                      <a:pt x="32956" y="36032"/>
                      <a:pt x="30933" y="35265"/>
                    </a:cubicBezTo>
                    <a:cubicBezTo>
                      <a:pt x="26886" y="33939"/>
                      <a:pt x="23398" y="31846"/>
                      <a:pt x="20119" y="30172"/>
                    </a:cubicBezTo>
                    <a:cubicBezTo>
                      <a:pt x="16840" y="28427"/>
                      <a:pt x="14119" y="26335"/>
                      <a:pt x="11677" y="24660"/>
                    </a:cubicBezTo>
                    <a:cubicBezTo>
                      <a:pt x="9235" y="22707"/>
                      <a:pt x="7212" y="20893"/>
                      <a:pt x="5538" y="19428"/>
                    </a:cubicBezTo>
                    <a:cubicBezTo>
                      <a:pt x="2817" y="16497"/>
                      <a:pt x="1352" y="14753"/>
                      <a:pt x="1352" y="14753"/>
                    </a:cubicBezTo>
                    <a:cubicBezTo>
                      <a:pt x="-671" y="12381"/>
                      <a:pt x="-392" y="8823"/>
                      <a:pt x="1980" y="6870"/>
                    </a:cubicBezTo>
                    <a:cubicBezTo>
                      <a:pt x="3794" y="5335"/>
                      <a:pt x="6305" y="5126"/>
                      <a:pt x="8259" y="617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1" name="Google Shape;781;p23"/>
              <p:cNvSpPr/>
              <p:nvPr/>
            </p:nvSpPr>
            <p:spPr>
              <a:xfrm>
                <a:off x="1530899" y="1913978"/>
                <a:ext cx="22081" cy="22081"/>
              </a:xfrm>
              <a:custGeom>
                <a:avLst/>
                <a:gdLst/>
                <a:ahLst/>
                <a:cxnLst/>
                <a:rect l="l" t="t" r="r" b="b"/>
                <a:pathLst>
                  <a:path w="29441" h="29441" extrusionOk="0">
                    <a:moveTo>
                      <a:pt x="29441" y="14721"/>
                    </a:moveTo>
                    <a:cubicBezTo>
                      <a:pt x="29441" y="6628"/>
                      <a:pt x="22813" y="0"/>
                      <a:pt x="14721" y="0"/>
                    </a:cubicBezTo>
                    <a:cubicBezTo>
                      <a:pt x="6628" y="0"/>
                      <a:pt x="0" y="6628"/>
                      <a:pt x="0" y="14721"/>
                    </a:cubicBezTo>
                    <a:cubicBezTo>
                      <a:pt x="0" y="22813"/>
                      <a:pt x="6628" y="29441"/>
                      <a:pt x="14721" y="29441"/>
                    </a:cubicBezTo>
                    <a:cubicBezTo>
                      <a:pt x="22813" y="29441"/>
                      <a:pt x="29441" y="22883"/>
                      <a:pt x="29441" y="14721"/>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2" name="Google Shape;782;p23"/>
              <p:cNvSpPr/>
              <p:nvPr/>
            </p:nvSpPr>
            <p:spPr>
              <a:xfrm>
                <a:off x="1652187" y="1912461"/>
                <a:ext cx="22081" cy="22081"/>
              </a:xfrm>
              <a:custGeom>
                <a:avLst/>
                <a:gdLst/>
                <a:ahLst/>
                <a:cxnLst/>
                <a:rect l="l" t="t" r="r" b="b"/>
                <a:pathLst>
                  <a:path w="29441" h="29441" extrusionOk="0">
                    <a:moveTo>
                      <a:pt x="29441" y="14721"/>
                    </a:moveTo>
                    <a:cubicBezTo>
                      <a:pt x="29441" y="6558"/>
                      <a:pt x="22813" y="0"/>
                      <a:pt x="14721" y="0"/>
                    </a:cubicBezTo>
                    <a:cubicBezTo>
                      <a:pt x="6628" y="0"/>
                      <a:pt x="0" y="6558"/>
                      <a:pt x="0" y="14721"/>
                    </a:cubicBezTo>
                    <a:cubicBezTo>
                      <a:pt x="0" y="22883"/>
                      <a:pt x="6628" y="29441"/>
                      <a:pt x="14721" y="29441"/>
                    </a:cubicBezTo>
                    <a:cubicBezTo>
                      <a:pt x="22813" y="29441"/>
                      <a:pt x="29441" y="22813"/>
                      <a:pt x="29441" y="14721"/>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3" name="Google Shape;783;p23"/>
              <p:cNvSpPr/>
              <p:nvPr/>
            </p:nvSpPr>
            <p:spPr>
              <a:xfrm>
                <a:off x="1563715" y="1963717"/>
                <a:ext cx="77423" cy="34466"/>
              </a:xfrm>
              <a:custGeom>
                <a:avLst/>
                <a:gdLst/>
                <a:ahLst/>
                <a:cxnLst/>
                <a:rect l="l" t="t" r="r" b="b"/>
                <a:pathLst>
                  <a:path w="103230" h="45955" extrusionOk="0">
                    <a:moveTo>
                      <a:pt x="58" y="41191"/>
                    </a:moveTo>
                    <a:cubicBezTo>
                      <a:pt x="58" y="41191"/>
                      <a:pt x="197" y="40703"/>
                      <a:pt x="406" y="39796"/>
                    </a:cubicBezTo>
                    <a:cubicBezTo>
                      <a:pt x="755" y="38889"/>
                      <a:pt x="1104" y="37354"/>
                      <a:pt x="1871" y="35749"/>
                    </a:cubicBezTo>
                    <a:cubicBezTo>
                      <a:pt x="2639" y="34145"/>
                      <a:pt x="3406" y="32052"/>
                      <a:pt x="4732" y="29889"/>
                    </a:cubicBezTo>
                    <a:cubicBezTo>
                      <a:pt x="5918" y="27656"/>
                      <a:pt x="7383" y="25145"/>
                      <a:pt x="9336" y="22703"/>
                    </a:cubicBezTo>
                    <a:cubicBezTo>
                      <a:pt x="11081" y="20052"/>
                      <a:pt x="13522" y="17610"/>
                      <a:pt x="16174" y="15098"/>
                    </a:cubicBezTo>
                    <a:cubicBezTo>
                      <a:pt x="18615" y="12308"/>
                      <a:pt x="22034" y="10424"/>
                      <a:pt x="25313" y="8052"/>
                    </a:cubicBezTo>
                    <a:cubicBezTo>
                      <a:pt x="28731" y="5889"/>
                      <a:pt x="32638" y="4424"/>
                      <a:pt x="36545" y="2680"/>
                    </a:cubicBezTo>
                    <a:cubicBezTo>
                      <a:pt x="38568" y="2122"/>
                      <a:pt x="40592" y="1634"/>
                      <a:pt x="42545" y="1076"/>
                    </a:cubicBezTo>
                    <a:cubicBezTo>
                      <a:pt x="44150" y="517"/>
                      <a:pt x="47080" y="378"/>
                      <a:pt x="49243" y="169"/>
                    </a:cubicBezTo>
                    <a:cubicBezTo>
                      <a:pt x="51684" y="-180"/>
                      <a:pt x="53917" y="99"/>
                      <a:pt x="56149" y="238"/>
                    </a:cubicBezTo>
                    <a:cubicBezTo>
                      <a:pt x="58382" y="238"/>
                      <a:pt x="60545" y="727"/>
                      <a:pt x="62707" y="1215"/>
                    </a:cubicBezTo>
                    <a:cubicBezTo>
                      <a:pt x="64870" y="1564"/>
                      <a:pt x="66963" y="2261"/>
                      <a:pt x="68917" y="3099"/>
                    </a:cubicBezTo>
                    <a:cubicBezTo>
                      <a:pt x="70940" y="3796"/>
                      <a:pt x="72824" y="4633"/>
                      <a:pt x="74637" y="5680"/>
                    </a:cubicBezTo>
                    <a:cubicBezTo>
                      <a:pt x="78335" y="7494"/>
                      <a:pt x="81405" y="9796"/>
                      <a:pt x="84265" y="12098"/>
                    </a:cubicBezTo>
                    <a:cubicBezTo>
                      <a:pt x="87126" y="14331"/>
                      <a:pt x="89498" y="16773"/>
                      <a:pt x="91591" y="19075"/>
                    </a:cubicBezTo>
                    <a:cubicBezTo>
                      <a:pt x="95777" y="23680"/>
                      <a:pt x="98428" y="28005"/>
                      <a:pt x="100311" y="31075"/>
                    </a:cubicBezTo>
                    <a:cubicBezTo>
                      <a:pt x="101218" y="32610"/>
                      <a:pt x="101846" y="33865"/>
                      <a:pt x="102265" y="34772"/>
                    </a:cubicBezTo>
                    <a:cubicBezTo>
                      <a:pt x="102683" y="35679"/>
                      <a:pt x="102893" y="36168"/>
                      <a:pt x="102893" y="36168"/>
                    </a:cubicBezTo>
                    <a:cubicBezTo>
                      <a:pt x="103730" y="37982"/>
                      <a:pt x="102962" y="40214"/>
                      <a:pt x="101149" y="41051"/>
                    </a:cubicBezTo>
                    <a:cubicBezTo>
                      <a:pt x="99614" y="41749"/>
                      <a:pt x="97800" y="41330"/>
                      <a:pt x="96753" y="40075"/>
                    </a:cubicBezTo>
                    <a:lnTo>
                      <a:pt x="96544" y="39796"/>
                    </a:lnTo>
                    <a:cubicBezTo>
                      <a:pt x="96544" y="39796"/>
                      <a:pt x="96265" y="39447"/>
                      <a:pt x="95777" y="38889"/>
                    </a:cubicBezTo>
                    <a:cubicBezTo>
                      <a:pt x="95218" y="38261"/>
                      <a:pt x="94381" y="37284"/>
                      <a:pt x="93335" y="36098"/>
                    </a:cubicBezTo>
                    <a:cubicBezTo>
                      <a:pt x="91242" y="33656"/>
                      <a:pt x="88033" y="30447"/>
                      <a:pt x="83916" y="27028"/>
                    </a:cubicBezTo>
                    <a:cubicBezTo>
                      <a:pt x="81893" y="25354"/>
                      <a:pt x="79591" y="23540"/>
                      <a:pt x="77079" y="21935"/>
                    </a:cubicBezTo>
                    <a:cubicBezTo>
                      <a:pt x="74637" y="20261"/>
                      <a:pt x="71847" y="18726"/>
                      <a:pt x="68986" y="17540"/>
                    </a:cubicBezTo>
                    <a:cubicBezTo>
                      <a:pt x="67591" y="16842"/>
                      <a:pt x="66126" y="16284"/>
                      <a:pt x="64591" y="15866"/>
                    </a:cubicBezTo>
                    <a:cubicBezTo>
                      <a:pt x="63126" y="15308"/>
                      <a:pt x="61591" y="14959"/>
                      <a:pt x="59987" y="14750"/>
                    </a:cubicBezTo>
                    <a:cubicBezTo>
                      <a:pt x="58452" y="14401"/>
                      <a:pt x="56847" y="14122"/>
                      <a:pt x="55242" y="14122"/>
                    </a:cubicBezTo>
                    <a:cubicBezTo>
                      <a:pt x="53638" y="14052"/>
                      <a:pt x="52033" y="13843"/>
                      <a:pt x="50638" y="14122"/>
                    </a:cubicBezTo>
                    <a:cubicBezTo>
                      <a:pt x="49103" y="14401"/>
                      <a:pt x="48057" y="13982"/>
                      <a:pt x="45964" y="14680"/>
                    </a:cubicBezTo>
                    <a:lnTo>
                      <a:pt x="40940" y="15866"/>
                    </a:lnTo>
                    <a:cubicBezTo>
                      <a:pt x="37941" y="17331"/>
                      <a:pt x="34801" y="18168"/>
                      <a:pt x="32010" y="19633"/>
                    </a:cubicBezTo>
                    <a:cubicBezTo>
                      <a:pt x="29429" y="21447"/>
                      <a:pt x="26429" y="22563"/>
                      <a:pt x="24266" y="24587"/>
                    </a:cubicBezTo>
                    <a:cubicBezTo>
                      <a:pt x="21964" y="26400"/>
                      <a:pt x="19732" y="28145"/>
                      <a:pt x="17918" y="30098"/>
                    </a:cubicBezTo>
                    <a:cubicBezTo>
                      <a:pt x="15964" y="31912"/>
                      <a:pt x="14429" y="33726"/>
                      <a:pt x="13034" y="35400"/>
                    </a:cubicBezTo>
                    <a:cubicBezTo>
                      <a:pt x="11569" y="37005"/>
                      <a:pt x="10592" y="38609"/>
                      <a:pt x="9615" y="39865"/>
                    </a:cubicBezTo>
                    <a:cubicBezTo>
                      <a:pt x="8778" y="41121"/>
                      <a:pt x="8081" y="42098"/>
                      <a:pt x="7662" y="42795"/>
                    </a:cubicBezTo>
                    <a:cubicBezTo>
                      <a:pt x="7243" y="43563"/>
                      <a:pt x="6964" y="43982"/>
                      <a:pt x="6964" y="43982"/>
                    </a:cubicBezTo>
                    <a:lnTo>
                      <a:pt x="6964" y="44121"/>
                    </a:lnTo>
                    <a:cubicBezTo>
                      <a:pt x="5848" y="45865"/>
                      <a:pt x="3616" y="46493"/>
                      <a:pt x="1802" y="45447"/>
                    </a:cubicBezTo>
                    <a:cubicBezTo>
                      <a:pt x="337" y="44609"/>
                      <a:pt x="-291" y="42865"/>
                      <a:pt x="127" y="41261"/>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4" name="Google Shape;784;p23"/>
              <p:cNvSpPr/>
              <p:nvPr/>
            </p:nvSpPr>
            <p:spPr>
              <a:xfrm>
                <a:off x="1584386" y="1887724"/>
                <a:ext cx="28759" cy="62312"/>
              </a:xfrm>
              <a:custGeom>
                <a:avLst/>
                <a:gdLst/>
                <a:ahLst/>
                <a:cxnLst/>
                <a:rect l="l" t="t" r="r" b="b"/>
                <a:pathLst>
                  <a:path w="38346" h="83083" extrusionOk="0">
                    <a:moveTo>
                      <a:pt x="31518" y="1238"/>
                    </a:moveTo>
                    <a:cubicBezTo>
                      <a:pt x="29634" y="-2041"/>
                      <a:pt x="13867" y="610"/>
                      <a:pt x="7309" y="16307"/>
                    </a:cubicBezTo>
                    <a:cubicBezTo>
                      <a:pt x="4518" y="23074"/>
                      <a:pt x="-3853" y="71004"/>
                      <a:pt x="2077" y="78469"/>
                    </a:cubicBezTo>
                    <a:cubicBezTo>
                      <a:pt x="9263" y="87608"/>
                      <a:pt x="34169" y="81748"/>
                      <a:pt x="37448" y="73236"/>
                    </a:cubicBezTo>
                    <a:cubicBezTo>
                      <a:pt x="40727" y="64725"/>
                      <a:pt x="34169" y="5842"/>
                      <a:pt x="31588" y="1238"/>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5" name="Google Shape;785;p23"/>
              <p:cNvSpPr/>
              <p:nvPr/>
            </p:nvSpPr>
            <p:spPr>
              <a:xfrm>
                <a:off x="1645848" y="1860380"/>
                <a:ext cx="55828" cy="32354"/>
              </a:xfrm>
              <a:custGeom>
                <a:avLst/>
                <a:gdLst/>
                <a:ahLst/>
                <a:cxnLst/>
                <a:rect l="l" t="t" r="r" b="b"/>
                <a:pathLst>
                  <a:path w="74438" h="43139" extrusionOk="0">
                    <a:moveTo>
                      <a:pt x="17870" y="3511"/>
                    </a:moveTo>
                    <a:cubicBezTo>
                      <a:pt x="17870" y="3511"/>
                      <a:pt x="21637" y="6302"/>
                      <a:pt x="23591" y="7628"/>
                    </a:cubicBezTo>
                    <a:cubicBezTo>
                      <a:pt x="27498" y="10349"/>
                      <a:pt x="32800" y="13418"/>
                      <a:pt x="38311" y="15442"/>
                    </a:cubicBezTo>
                    <a:cubicBezTo>
                      <a:pt x="41032" y="16558"/>
                      <a:pt x="43823" y="17255"/>
                      <a:pt x="46474" y="17883"/>
                    </a:cubicBezTo>
                    <a:cubicBezTo>
                      <a:pt x="47800" y="18302"/>
                      <a:pt x="49125" y="18302"/>
                      <a:pt x="50311" y="18581"/>
                    </a:cubicBezTo>
                    <a:cubicBezTo>
                      <a:pt x="51567" y="18860"/>
                      <a:pt x="52753" y="18930"/>
                      <a:pt x="53869" y="19000"/>
                    </a:cubicBezTo>
                    <a:cubicBezTo>
                      <a:pt x="58334" y="19558"/>
                      <a:pt x="72357" y="17116"/>
                      <a:pt x="74311" y="28697"/>
                    </a:cubicBezTo>
                    <a:cubicBezTo>
                      <a:pt x="76334" y="40976"/>
                      <a:pt x="53939" y="46278"/>
                      <a:pt x="34614" y="41255"/>
                    </a:cubicBezTo>
                    <a:cubicBezTo>
                      <a:pt x="11312" y="35185"/>
                      <a:pt x="1963" y="21372"/>
                      <a:pt x="289" y="12511"/>
                    </a:cubicBezTo>
                    <a:cubicBezTo>
                      <a:pt x="-1316" y="4140"/>
                      <a:pt x="4056" y="651"/>
                      <a:pt x="9219" y="23"/>
                    </a:cubicBezTo>
                    <a:cubicBezTo>
                      <a:pt x="12358" y="-326"/>
                      <a:pt x="17661" y="3372"/>
                      <a:pt x="17870" y="3442"/>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6" name="Google Shape;786;p23"/>
              <p:cNvSpPr/>
              <p:nvPr/>
            </p:nvSpPr>
            <p:spPr>
              <a:xfrm>
                <a:off x="1509140" y="1863677"/>
                <a:ext cx="55828" cy="32354"/>
              </a:xfrm>
              <a:custGeom>
                <a:avLst/>
                <a:gdLst/>
                <a:ahLst/>
                <a:cxnLst/>
                <a:rect l="l" t="t" r="r" b="b"/>
                <a:pathLst>
                  <a:path w="74438" h="43139" extrusionOk="0">
                    <a:moveTo>
                      <a:pt x="56638" y="3372"/>
                    </a:moveTo>
                    <a:cubicBezTo>
                      <a:pt x="56638" y="3372"/>
                      <a:pt x="52801" y="6163"/>
                      <a:pt x="50917" y="7488"/>
                    </a:cubicBezTo>
                    <a:cubicBezTo>
                      <a:pt x="47010" y="10209"/>
                      <a:pt x="41708" y="13279"/>
                      <a:pt x="36197" y="15302"/>
                    </a:cubicBezTo>
                    <a:cubicBezTo>
                      <a:pt x="33476" y="16418"/>
                      <a:pt x="30685" y="17116"/>
                      <a:pt x="28034" y="17814"/>
                    </a:cubicBezTo>
                    <a:cubicBezTo>
                      <a:pt x="26709" y="18232"/>
                      <a:pt x="25383" y="18232"/>
                      <a:pt x="24127" y="18511"/>
                    </a:cubicBezTo>
                    <a:cubicBezTo>
                      <a:pt x="22871" y="18790"/>
                      <a:pt x="21685" y="18860"/>
                      <a:pt x="20569" y="19000"/>
                    </a:cubicBezTo>
                    <a:cubicBezTo>
                      <a:pt x="16104" y="19558"/>
                      <a:pt x="2081" y="17116"/>
                      <a:pt x="128" y="28697"/>
                    </a:cubicBezTo>
                    <a:cubicBezTo>
                      <a:pt x="-1895" y="40976"/>
                      <a:pt x="20499" y="46278"/>
                      <a:pt x="39825" y="41255"/>
                    </a:cubicBezTo>
                    <a:cubicBezTo>
                      <a:pt x="63126" y="35185"/>
                      <a:pt x="72475" y="21372"/>
                      <a:pt x="74149" y="12511"/>
                    </a:cubicBezTo>
                    <a:cubicBezTo>
                      <a:pt x="75754" y="4209"/>
                      <a:pt x="70382" y="651"/>
                      <a:pt x="65219" y="23"/>
                    </a:cubicBezTo>
                    <a:cubicBezTo>
                      <a:pt x="62080" y="-326"/>
                      <a:pt x="56778" y="3372"/>
                      <a:pt x="56568" y="3442"/>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7" name="Google Shape;787;p23"/>
              <p:cNvSpPr/>
              <p:nvPr/>
            </p:nvSpPr>
            <p:spPr>
              <a:xfrm>
                <a:off x="1508713" y="2184163"/>
                <a:ext cx="29420" cy="242965"/>
              </a:xfrm>
              <a:custGeom>
                <a:avLst/>
                <a:gdLst/>
                <a:ahLst/>
                <a:cxnLst/>
                <a:rect l="l" t="t" r="r" b="b"/>
                <a:pathLst>
                  <a:path w="39227" h="323953" extrusionOk="0">
                    <a:moveTo>
                      <a:pt x="39209" y="2677"/>
                    </a:moveTo>
                    <a:cubicBezTo>
                      <a:pt x="39209" y="2677"/>
                      <a:pt x="38371" y="7630"/>
                      <a:pt x="36976" y="16351"/>
                    </a:cubicBezTo>
                    <a:cubicBezTo>
                      <a:pt x="36278" y="20677"/>
                      <a:pt x="35441" y="25979"/>
                      <a:pt x="34395" y="31979"/>
                    </a:cubicBezTo>
                    <a:cubicBezTo>
                      <a:pt x="33557" y="38048"/>
                      <a:pt x="32581" y="44885"/>
                      <a:pt x="31395" y="52350"/>
                    </a:cubicBezTo>
                    <a:cubicBezTo>
                      <a:pt x="30139" y="59745"/>
                      <a:pt x="29162" y="67908"/>
                      <a:pt x="27976" y="76420"/>
                    </a:cubicBezTo>
                    <a:cubicBezTo>
                      <a:pt x="26790" y="84931"/>
                      <a:pt x="25534" y="94000"/>
                      <a:pt x="24209" y="103279"/>
                    </a:cubicBezTo>
                    <a:cubicBezTo>
                      <a:pt x="23093" y="112628"/>
                      <a:pt x="21976" y="122256"/>
                      <a:pt x="20860" y="132093"/>
                    </a:cubicBezTo>
                    <a:cubicBezTo>
                      <a:pt x="20232" y="136976"/>
                      <a:pt x="19604" y="141930"/>
                      <a:pt x="19046" y="146883"/>
                    </a:cubicBezTo>
                    <a:cubicBezTo>
                      <a:pt x="18628" y="151837"/>
                      <a:pt x="18139" y="156860"/>
                      <a:pt x="17721" y="161813"/>
                    </a:cubicBezTo>
                    <a:cubicBezTo>
                      <a:pt x="16814" y="171790"/>
                      <a:pt x="15837" y="181766"/>
                      <a:pt x="14930" y="191603"/>
                    </a:cubicBezTo>
                    <a:cubicBezTo>
                      <a:pt x="13744" y="201440"/>
                      <a:pt x="13325" y="211138"/>
                      <a:pt x="12837" y="220486"/>
                    </a:cubicBezTo>
                    <a:cubicBezTo>
                      <a:pt x="12279" y="229905"/>
                      <a:pt x="11651" y="238974"/>
                      <a:pt x="11093" y="247556"/>
                    </a:cubicBezTo>
                    <a:cubicBezTo>
                      <a:pt x="10814" y="251881"/>
                      <a:pt x="10535" y="256067"/>
                      <a:pt x="10256" y="260113"/>
                    </a:cubicBezTo>
                    <a:cubicBezTo>
                      <a:pt x="10186" y="264160"/>
                      <a:pt x="10116" y="268067"/>
                      <a:pt x="10046" y="271834"/>
                    </a:cubicBezTo>
                    <a:cubicBezTo>
                      <a:pt x="9837" y="286904"/>
                      <a:pt x="9279" y="299462"/>
                      <a:pt x="9000" y="308252"/>
                    </a:cubicBezTo>
                    <a:cubicBezTo>
                      <a:pt x="8651" y="317042"/>
                      <a:pt x="8372" y="322135"/>
                      <a:pt x="8372" y="322135"/>
                    </a:cubicBezTo>
                    <a:lnTo>
                      <a:pt x="8372" y="322275"/>
                    </a:lnTo>
                    <a:cubicBezTo>
                      <a:pt x="8372" y="323252"/>
                      <a:pt x="7465" y="324019"/>
                      <a:pt x="6488" y="323949"/>
                    </a:cubicBezTo>
                    <a:cubicBezTo>
                      <a:pt x="5651" y="323949"/>
                      <a:pt x="4953" y="323252"/>
                      <a:pt x="4814" y="322415"/>
                    </a:cubicBezTo>
                    <a:cubicBezTo>
                      <a:pt x="4814" y="322415"/>
                      <a:pt x="4256" y="317391"/>
                      <a:pt x="3488" y="308601"/>
                    </a:cubicBezTo>
                    <a:cubicBezTo>
                      <a:pt x="2860" y="299741"/>
                      <a:pt x="1674" y="287183"/>
                      <a:pt x="698" y="271974"/>
                    </a:cubicBezTo>
                    <a:cubicBezTo>
                      <a:pt x="488" y="268206"/>
                      <a:pt x="209" y="264230"/>
                      <a:pt x="0" y="260113"/>
                    </a:cubicBezTo>
                    <a:cubicBezTo>
                      <a:pt x="0" y="255997"/>
                      <a:pt x="0" y="251811"/>
                      <a:pt x="0" y="247416"/>
                    </a:cubicBezTo>
                    <a:cubicBezTo>
                      <a:pt x="70" y="238695"/>
                      <a:pt x="209" y="229486"/>
                      <a:pt x="279" y="219998"/>
                    </a:cubicBezTo>
                    <a:cubicBezTo>
                      <a:pt x="488" y="210510"/>
                      <a:pt x="419" y="200673"/>
                      <a:pt x="1395" y="190696"/>
                    </a:cubicBezTo>
                    <a:cubicBezTo>
                      <a:pt x="2163" y="180720"/>
                      <a:pt x="3000" y="170604"/>
                      <a:pt x="3767" y="160557"/>
                    </a:cubicBezTo>
                    <a:cubicBezTo>
                      <a:pt x="4465" y="150441"/>
                      <a:pt x="5791" y="140395"/>
                      <a:pt x="7186" y="130488"/>
                    </a:cubicBezTo>
                    <a:cubicBezTo>
                      <a:pt x="8581" y="120581"/>
                      <a:pt x="9977" y="110884"/>
                      <a:pt x="11302" y="101466"/>
                    </a:cubicBezTo>
                    <a:cubicBezTo>
                      <a:pt x="12767" y="92047"/>
                      <a:pt x="14651" y="83047"/>
                      <a:pt x="16255" y="74536"/>
                    </a:cubicBezTo>
                    <a:cubicBezTo>
                      <a:pt x="17860" y="65955"/>
                      <a:pt x="19395" y="57862"/>
                      <a:pt x="21279" y="50536"/>
                    </a:cubicBezTo>
                    <a:cubicBezTo>
                      <a:pt x="24627" y="35746"/>
                      <a:pt x="28046" y="23467"/>
                      <a:pt x="30558" y="14956"/>
                    </a:cubicBezTo>
                    <a:cubicBezTo>
                      <a:pt x="31744" y="10700"/>
                      <a:pt x="32790" y="7351"/>
                      <a:pt x="33557" y="5119"/>
                    </a:cubicBezTo>
                    <a:cubicBezTo>
                      <a:pt x="34325" y="2886"/>
                      <a:pt x="34674" y="1630"/>
                      <a:pt x="34674" y="1630"/>
                    </a:cubicBezTo>
                    <a:cubicBezTo>
                      <a:pt x="35092" y="375"/>
                      <a:pt x="36418" y="-253"/>
                      <a:pt x="37604" y="95"/>
                    </a:cubicBezTo>
                    <a:cubicBezTo>
                      <a:pt x="38720" y="444"/>
                      <a:pt x="39348" y="1630"/>
                      <a:pt x="39209" y="27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8" name="Google Shape;788;p23"/>
              <p:cNvSpPr/>
              <p:nvPr/>
            </p:nvSpPr>
            <p:spPr>
              <a:xfrm>
                <a:off x="1739373" y="2184674"/>
                <a:ext cx="47395" cy="231373"/>
              </a:xfrm>
              <a:custGeom>
                <a:avLst/>
                <a:gdLst/>
                <a:ahLst/>
                <a:cxnLst/>
                <a:rect l="l" t="t" r="r" b="b"/>
                <a:pathLst>
                  <a:path w="63193" h="308497" extrusionOk="0">
                    <a:moveTo>
                      <a:pt x="4377" y="1508"/>
                    </a:moveTo>
                    <a:cubicBezTo>
                      <a:pt x="4377" y="1508"/>
                      <a:pt x="6749" y="5833"/>
                      <a:pt x="10238" y="13717"/>
                    </a:cubicBezTo>
                    <a:cubicBezTo>
                      <a:pt x="13726" y="21600"/>
                      <a:pt x="18749" y="32763"/>
                      <a:pt x="23842" y="46577"/>
                    </a:cubicBezTo>
                    <a:cubicBezTo>
                      <a:pt x="26423" y="53483"/>
                      <a:pt x="29214" y="60948"/>
                      <a:pt x="31795" y="68971"/>
                    </a:cubicBezTo>
                    <a:cubicBezTo>
                      <a:pt x="34586" y="76925"/>
                      <a:pt x="37098" y="85506"/>
                      <a:pt x="39679" y="94297"/>
                    </a:cubicBezTo>
                    <a:cubicBezTo>
                      <a:pt x="42260" y="103157"/>
                      <a:pt x="44632" y="112366"/>
                      <a:pt x="47004" y="121715"/>
                    </a:cubicBezTo>
                    <a:cubicBezTo>
                      <a:pt x="49028" y="131203"/>
                      <a:pt x="51470" y="140691"/>
                      <a:pt x="53214" y="150388"/>
                    </a:cubicBezTo>
                    <a:cubicBezTo>
                      <a:pt x="54818" y="160086"/>
                      <a:pt x="56911" y="169714"/>
                      <a:pt x="58028" y="179341"/>
                    </a:cubicBezTo>
                    <a:cubicBezTo>
                      <a:pt x="59283" y="188969"/>
                      <a:pt x="60609" y="198387"/>
                      <a:pt x="61237" y="207597"/>
                    </a:cubicBezTo>
                    <a:cubicBezTo>
                      <a:pt x="62074" y="216806"/>
                      <a:pt x="62772" y="225666"/>
                      <a:pt x="62841" y="234177"/>
                    </a:cubicBezTo>
                    <a:cubicBezTo>
                      <a:pt x="62981" y="242689"/>
                      <a:pt x="63469" y="250642"/>
                      <a:pt x="62981" y="258037"/>
                    </a:cubicBezTo>
                    <a:cubicBezTo>
                      <a:pt x="62632" y="265433"/>
                      <a:pt x="62283" y="272200"/>
                      <a:pt x="62004" y="278200"/>
                    </a:cubicBezTo>
                    <a:cubicBezTo>
                      <a:pt x="61516" y="284200"/>
                      <a:pt x="60748" y="289362"/>
                      <a:pt x="60260" y="293618"/>
                    </a:cubicBezTo>
                    <a:cubicBezTo>
                      <a:pt x="59214" y="302129"/>
                      <a:pt x="58446" y="307013"/>
                      <a:pt x="58446" y="307013"/>
                    </a:cubicBezTo>
                    <a:cubicBezTo>
                      <a:pt x="58307" y="307990"/>
                      <a:pt x="57400" y="308618"/>
                      <a:pt x="56423" y="308478"/>
                    </a:cubicBezTo>
                    <a:cubicBezTo>
                      <a:pt x="55586" y="308339"/>
                      <a:pt x="54958" y="307641"/>
                      <a:pt x="54958" y="306804"/>
                    </a:cubicBezTo>
                    <a:lnTo>
                      <a:pt x="54958" y="306664"/>
                    </a:lnTo>
                    <a:cubicBezTo>
                      <a:pt x="54958" y="306664"/>
                      <a:pt x="54818" y="301781"/>
                      <a:pt x="54818" y="293269"/>
                    </a:cubicBezTo>
                    <a:cubicBezTo>
                      <a:pt x="54818" y="289014"/>
                      <a:pt x="54958" y="283851"/>
                      <a:pt x="54818" y="277990"/>
                    </a:cubicBezTo>
                    <a:cubicBezTo>
                      <a:pt x="54539" y="272130"/>
                      <a:pt x="54190" y="265433"/>
                      <a:pt x="53772" y="258177"/>
                    </a:cubicBezTo>
                    <a:cubicBezTo>
                      <a:pt x="53702" y="250921"/>
                      <a:pt x="52446" y="243107"/>
                      <a:pt x="51888" y="234875"/>
                    </a:cubicBezTo>
                    <a:cubicBezTo>
                      <a:pt x="51400" y="226573"/>
                      <a:pt x="49935" y="217922"/>
                      <a:pt x="48888" y="208922"/>
                    </a:cubicBezTo>
                    <a:cubicBezTo>
                      <a:pt x="47981" y="199922"/>
                      <a:pt x="46167" y="190713"/>
                      <a:pt x="44772" y="181295"/>
                    </a:cubicBezTo>
                    <a:cubicBezTo>
                      <a:pt x="43516" y="171876"/>
                      <a:pt x="41353" y="162458"/>
                      <a:pt x="39609" y="152970"/>
                    </a:cubicBezTo>
                    <a:cubicBezTo>
                      <a:pt x="37795" y="143482"/>
                      <a:pt x="35633" y="134063"/>
                      <a:pt x="33679" y="124714"/>
                    </a:cubicBezTo>
                    <a:cubicBezTo>
                      <a:pt x="31307" y="115505"/>
                      <a:pt x="29423" y="106296"/>
                      <a:pt x="27121" y="97506"/>
                    </a:cubicBezTo>
                    <a:cubicBezTo>
                      <a:pt x="22656" y="79925"/>
                      <a:pt x="18191" y="63530"/>
                      <a:pt x="14214" y="49577"/>
                    </a:cubicBezTo>
                    <a:cubicBezTo>
                      <a:pt x="10098" y="35623"/>
                      <a:pt x="6819" y="23903"/>
                      <a:pt x="4168" y="15810"/>
                    </a:cubicBezTo>
                    <a:cubicBezTo>
                      <a:pt x="1587" y="7717"/>
                      <a:pt x="122" y="3043"/>
                      <a:pt x="122" y="3043"/>
                    </a:cubicBezTo>
                    <a:cubicBezTo>
                      <a:pt x="-297" y="1787"/>
                      <a:pt x="401" y="461"/>
                      <a:pt x="1657" y="112"/>
                    </a:cubicBezTo>
                    <a:cubicBezTo>
                      <a:pt x="2773" y="-237"/>
                      <a:pt x="3889" y="252"/>
                      <a:pt x="4447" y="122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89" name="Google Shape;789;p23"/>
              <p:cNvSpPr/>
              <p:nvPr/>
            </p:nvSpPr>
            <p:spPr>
              <a:xfrm>
                <a:off x="1567165" y="2197996"/>
                <a:ext cx="142475" cy="97353"/>
              </a:xfrm>
              <a:custGeom>
                <a:avLst/>
                <a:gdLst/>
                <a:ahLst/>
                <a:cxnLst/>
                <a:rect l="l" t="t" r="r" b="b"/>
                <a:pathLst>
                  <a:path w="189967" h="129804" extrusionOk="0">
                    <a:moveTo>
                      <a:pt x="68850" y="39836"/>
                    </a:moveTo>
                    <a:cubicBezTo>
                      <a:pt x="68850" y="39836"/>
                      <a:pt x="53920" y="1953"/>
                      <a:pt x="23991" y="18907"/>
                    </a:cubicBezTo>
                    <a:cubicBezTo>
                      <a:pt x="2084" y="31325"/>
                      <a:pt x="17014" y="62789"/>
                      <a:pt x="17014" y="62789"/>
                    </a:cubicBezTo>
                    <a:cubicBezTo>
                      <a:pt x="17014" y="62789"/>
                      <a:pt x="-4962" y="73743"/>
                      <a:pt x="1038" y="91742"/>
                    </a:cubicBezTo>
                    <a:cubicBezTo>
                      <a:pt x="7386" y="110788"/>
                      <a:pt x="18968" y="121672"/>
                      <a:pt x="53920" y="106742"/>
                    </a:cubicBezTo>
                    <a:cubicBezTo>
                      <a:pt x="53920" y="106742"/>
                      <a:pt x="60897" y="131648"/>
                      <a:pt x="88803" y="129695"/>
                    </a:cubicBezTo>
                    <a:cubicBezTo>
                      <a:pt x="116710" y="127672"/>
                      <a:pt x="123686" y="100742"/>
                      <a:pt x="123686" y="100742"/>
                    </a:cubicBezTo>
                    <a:cubicBezTo>
                      <a:pt x="123686" y="100742"/>
                      <a:pt x="142663" y="127672"/>
                      <a:pt x="167569" y="113719"/>
                    </a:cubicBezTo>
                    <a:cubicBezTo>
                      <a:pt x="192476" y="99765"/>
                      <a:pt x="170569" y="73812"/>
                      <a:pt x="170569" y="73812"/>
                    </a:cubicBezTo>
                    <a:cubicBezTo>
                      <a:pt x="170569" y="73812"/>
                      <a:pt x="204615" y="51418"/>
                      <a:pt x="182499" y="30906"/>
                    </a:cubicBezTo>
                    <a:cubicBezTo>
                      <a:pt x="154593" y="4953"/>
                      <a:pt x="132616" y="39906"/>
                      <a:pt x="132616" y="39906"/>
                    </a:cubicBezTo>
                    <a:cubicBezTo>
                      <a:pt x="132616" y="39906"/>
                      <a:pt x="131640" y="0"/>
                      <a:pt x="101710" y="0"/>
                    </a:cubicBezTo>
                    <a:cubicBezTo>
                      <a:pt x="64734" y="0"/>
                      <a:pt x="68781" y="39906"/>
                      <a:pt x="68781" y="3990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0" name="Google Shape;790;p23"/>
              <p:cNvSpPr/>
              <p:nvPr/>
            </p:nvSpPr>
            <p:spPr>
              <a:xfrm>
                <a:off x="1580849" y="2300709"/>
                <a:ext cx="6045" cy="13610"/>
              </a:xfrm>
              <a:custGeom>
                <a:avLst/>
                <a:gdLst/>
                <a:ahLst/>
                <a:cxnLst/>
                <a:rect l="l" t="t" r="r" b="b"/>
                <a:pathLst>
                  <a:path w="8060" h="18147" extrusionOk="0">
                    <a:moveTo>
                      <a:pt x="4770" y="0"/>
                    </a:moveTo>
                    <a:cubicBezTo>
                      <a:pt x="4770" y="0"/>
                      <a:pt x="-4509" y="15976"/>
                      <a:pt x="2816" y="18000"/>
                    </a:cubicBezTo>
                    <a:cubicBezTo>
                      <a:pt x="10142" y="20023"/>
                      <a:pt x="8816" y="697"/>
                      <a:pt x="4770"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1" name="Google Shape;791;p23"/>
              <p:cNvSpPr/>
              <p:nvPr/>
            </p:nvSpPr>
            <p:spPr>
              <a:xfrm>
                <a:off x="1605069" y="2320635"/>
                <a:ext cx="6122" cy="16492"/>
              </a:xfrm>
              <a:custGeom>
                <a:avLst/>
                <a:gdLst/>
                <a:ahLst/>
                <a:cxnLst/>
                <a:rect l="l" t="t" r="r" b="b"/>
                <a:pathLst>
                  <a:path w="8163" h="21989" extrusionOk="0">
                    <a:moveTo>
                      <a:pt x="5685" y="13"/>
                    </a:moveTo>
                    <a:cubicBezTo>
                      <a:pt x="2336" y="-615"/>
                      <a:pt x="-3664" y="21989"/>
                      <a:pt x="3034" y="21989"/>
                    </a:cubicBezTo>
                    <a:cubicBezTo>
                      <a:pt x="9731" y="21989"/>
                      <a:pt x="9034" y="710"/>
                      <a:pt x="5685" y="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2" name="Google Shape;792;p23"/>
              <p:cNvSpPr/>
              <p:nvPr/>
            </p:nvSpPr>
            <p:spPr>
              <a:xfrm>
                <a:off x="1579760" y="2357051"/>
                <a:ext cx="7900" cy="17958"/>
              </a:xfrm>
              <a:custGeom>
                <a:avLst/>
                <a:gdLst/>
                <a:ahLst/>
                <a:cxnLst/>
                <a:rect l="l" t="t" r="r" b="b"/>
                <a:pathLst>
                  <a:path w="10534" h="23944" extrusionOk="0">
                    <a:moveTo>
                      <a:pt x="6851" y="15"/>
                    </a:moveTo>
                    <a:cubicBezTo>
                      <a:pt x="4897" y="433"/>
                      <a:pt x="-5777" y="23944"/>
                      <a:pt x="4200" y="23944"/>
                    </a:cubicBezTo>
                    <a:cubicBezTo>
                      <a:pt x="14176" y="23944"/>
                      <a:pt x="10199" y="-683"/>
                      <a:pt x="6851" y="1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3" name="Google Shape;793;p23"/>
              <p:cNvSpPr/>
              <p:nvPr/>
            </p:nvSpPr>
            <p:spPr>
              <a:xfrm>
                <a:off x="1644242" y="2318656"/>
                <a:ext cx="5654" cy="16993"/>
              </a:xfrm>
              <a:custGeom>
                <a:avLst/>
                <a:gdLst/>
                <a:ahLst/>
                <a:cxnLst/>
                <a:rect l="l" t="t" r="r" b="b"/>
                <a:pathLst>
                  <a:path w="7539" h="22657" extrusionOk="0">
                    <a:moveTo>
                      <a:pt x="1383" y="0"/>
                    </a:moveTo>
                    <a:cubicBezTo>
                      <a:pt x="-640" y="0"/>
                      <a:pt x="-1268" y="23930"/>
                      <a:pt x="5360" y="22604"/>
                    </a:cubicBezTo>
                    <a:cubicBezTo>
                      <a:pt x="11988" y="21279"/>
                      <a:pt x="1383" y="0"/>
                      <a:pt x="1383"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4" name="Google Shape;794;p23"/>
              <p:cNvSpPr/>
              <p:nvPr/>
            </p:nvSpPr>
            <p:spPr>
              <a:xfrm>
                <a:off x="1631845" y="2363487"/>
                <a:ext cx="8657" cy="17958"/>
              </a:xfrm>
              <a:custGeom>
                <a:avLst/>
                <a:gdLst/>
                <a:ahLst/>
                <a:cxnLst/>
                <a:rect l="l" t="t" r="r" b="b"/>
                <a:pathLst>
                  <a:path w="11543" h="23944" extrusionOk="0">
                    <a:moveTo>
                      <a:pt x="5216" y="15"/>
                    </a:moveTo>
                    <a:cubicBezTo>
                      <a:pt x="2495" y="573"/>
                      <a:pt x="-5389" y="23944"/>
                      <a:pt x="5914" y="23944"/>
                    </a:cubicBezTo>
                    <a:cubicBezTo>
                      <a:pt x="17216" y="23944"/>
                      <a:pt x="8565" y="-683"/>
                      <a:pt x="5216" y="1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5" name="Google Shape;795;p23"/>
              <p:cNvSpPr/>
              <p:nvPr/>
            </p:nvSpPr>
            <p:spPr>
              <a:xfrm>
                <a:off x="1677898" y="2313162"/>
                <a:ext cx="7294" cy="21994"/>
              </a:xfrm>
              <a:custGeom>
                <a:avLst/>
                <a:gdLst/>
                <a:ahLst/>
                <a:cxnLst/>
                <a:rect l="l" t="t" r="r" b="b"/>
                <a:pathLst>
                  <a:path w="9725" h="29326" extrusionOk="0">
                    <a:moveTo>
                      <a:pt x="2346" y="0"/>
                    </a:moveTo>
                    <a:cubicBezTo>
                      <a:pt x="-1003" y="0"/>
                      <a:pt x="-1631" y="31255"/>
                      <a:pt x="6322" y="29232"/>
                    </a:cubicBezTo>
                    <a:cubicBezTo>
                      <a:pt x="14275" y="27209"/>
                      <a:pt x="6322" y="0"/>
                      <a:pt x="2346"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6" name="Google Shape;796;p23"/>
              <p:cNvSpPr/>
              <p:nvPr/>
            </p:nvSpPr>
            <p:spPr>
              <a:xfrm>
                <a:off x="1672349" y="2355074"/>
                <a:ext cx="8872" cy="23921"/>
              </a:xfrm>
              <a:custGeom>
                <a:avLst/>
                <a:gdLst/>
                <a:ahLst/>
                <a:cxnLst/>
                <a:rect l="l" t="t" r="r" b="b"/>
                <a:pathLst>
                  <a:path w="11830" h="31894" extrusionOk="0">
                    <a:moveTo>
                      <a:pt x="3745" y="0"/>
                    </a:moveTo>
                    <a:cubicBezTo>
                      <a:pt x="1024" y="0"/>
                      <a:pt x="-4278" y="32581"/>
                      <a:pt x="6396" y="31883"/>
                    </a:cubicBezTo>
                    <a:cubicBezTo>
                      <a:pt x="17070" y="31255"/>
                      <a:pt x="9745" y="0"/>
                      <a:pt x="3745"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7" name="Google Shape;797;p23"/>
              <p:cNvSpPr/>
              <p:nvPr/>
            </p:nvSpPr>
            <p:spPr>
              <a:xfrm>
                <a:off x="1758295" y="1944222"/>
                <a:ext cx="35115" cy="22159"/>
              </a:xfrm>
              <a:custGeom>
                <a:avLst/>
                <a:gdLst/>
                <a:ahLst/>
                <a:cxnLst/>
                <a:rect l="l" t="t" r="r" b="b"/>
                <a:pathLst>
                  <a:path w="46820" h="29545" extrusionOk="0">
                    <a:moveTo>
                      <a:pt x="7" y="26441"/>
                    </a:moveTo>
                    <a:cubicBezTo>
                      <a:pt x="7" y="26441"/>
                      <a:pt x="355" y="22395"/>
                      <a:pt x="2727" y="17023"/>
                    </a:cubicBezTo>
                    <a:cubicBezTo>
                      <a:pt x="3983" y="14372"/>
                      <a:pt x="5797" y="11302"/>
                      <a:pt x="8448" y="8442"/>
                    </a:cubicBezTo>
                    <a:cubicBezTo>
                      <a:pt x="9774" y="7046"/>
                      <a:pt x="11239" y="5581"/>
                      <a:pt x="13053" y="4465"/>
                    </a:cubicBezTo>
                    <a:cubicBezTo>
                      <a:pt x="14797" y="3279"/>
                      <a:pt x="16681" y="2163"/>
                      <a:pt x="18774" y="1465"/>
                    </a:cubicBezTo>
                    <a:cubicBezTo>
                      <a:pt x="19820" y="1116"/>
                      <a:pt x="20867" y="698"/>
                      <a:pt x="21913" y="558"/>
                    </a:cubicBezTo>
                    <a:lnTo>
                      <a:pt x="23518" y="209"/>
                    </a:lnTo>
                    <a:lnTo>
                      <a:pt x="23936" y="209"/>
                    </a:lnTo>
                    <a:cubicBezTo>
                      <a:pt x="23936" y="209"/>
                      <a:pt x="24146" y="70"/>
                      <a:pt x="24146" y="70"/>
                    </a:cubicBezTo>
                    <a:lnTo>
                      <a:pt x="24215" y="70"/>
                    </a:lnTo>
                    <a:cubicBezTo>
                      <a:pt x="24215" y="70"/>
                      <a:pt x="24983" y="0"/>
                      <a:pt x="24983" y="0"/>
                    </a:cubicBezTo>
                    <a:lnTo>
                      <a:pt x="25611" y="0"/>
                    </a:lnTo>
                    <a:cubicBezTo>
                      <a:pt x="25611" y="0"/>
                      <a:pt x="28192" y="0"/>
                      <a:pt x="28192" y="0"/>
                    </a:cubicBezTo>
                    <a:cubicBezTo>
                      <a:pt x="29029" y="0"/>
                      <a:pt x="29866" y="0"/>
                      <a:pt x="31192" y="349"/>
                    </a:cubicBezTo>
                    <a:cubicBezTo>
                      <a:pt x="33564" y="837"/>
                      <a:pt x="35866" y="1535"/>
                      <a:pt x="37401" y="2651"/>
                    </a:cubicBezTo>
                    <a:cubicBezTo>
                      <a:pt x="39145" y="3558"/>
                      <a:pt x="40541" y="4744"/>
                      <a:pt x="41657" y="6000"/>
                    </a:cubicBezTo>
                    <a:cubicBezTo>
                      <a:pt x="42913" y="7116"/>
                      <a:pt x="43610" y="8442"/>
                      <a:pt x="44308" y="9488"/>
                    </a:cubicBezTo>
                    <a:cubicBezTo>
                      <a:pt x="45006" y="10535"/>
                      <a:pt x="45424" y="11581"/>
                      <a:pt x="45843" y="12418"/>
                    </a:cubicBezTo>
                    <a:cubicBezTo>
                      <a:pt x="46540" y="14093"/>
                      <a:pt x="46750" y="15209"/>
                      <a:pt x="46750" y="15209"/>
                    </a:cubicBezTo>
                    <a:cubicBezTo>
                      <a:pt x="47099" y="16674"/>
                      <a:pt x="46122" y="18209"/>
                      <a:pt x="44657" y="18488"/>
                    </a:cubicBezTo>
                    <a:cubicBezTo>
                      <a:pt x="43610" y="18697"/>
                      <a:pt x="42634" y="18348"/>
                      <a:pt x="42006" y="17651"/>
                    </a:cubicBezTo>
                    <a:lnTo>
                      <a:pt x="41657" y="17232"/>
                    </a:lnTo>
                    <a:cubicBezTo>
                      <a:pt x="41657" y="17232"/>
                      <a:pt x="41169" y="16674"/>
                      <a:pt x="40331" y="15697"/>
                    </a:cubicBezTo>
                    <a:cubicBezTo>
                      <a:pt x="39424" y="14721"/>
                      <a:pt x="38029" y="13325"/>
                      <a:pt x="36215" y="12279"/>
                    </a:cubicBezTo>
                    <a:cubicBezTo>
                      <a:pt x="35378" y="11651"/>
                      <a:pt x="34401" y="11163"/>
                      <a:pt x="33285" y="10883"/>
                    </a:cubicBezTo>
                    <a:cubicBezTo>
                      <a:pt x="32239" y="10256"/>
                      <a:pt x="31262" y="10465"/>
                      <a:pt x="30425" y="10186"/>
                    </a:cubicBezTo>
                    <a:cubicBezTo>
                      <a:pt x="30146" y="9976"/>
                      <a:pt x="29308" y="10046"/>
                      <a:pt x="28401" y="10186"/>
                    </a:cubicBezTo>
                    <a:lnTo>
                      <a:pt x="25820" y="10325"/>
                    </a:lnTo>
                    <a:lnTo>
                      <a:pt x="25192" y="10325"/>
                    </a:lnTo>
                    <a:cubicBezTo>
                      <a:pt x="25192" y="10325"/>
                      <a:pt x="25192" y="10325"/>
                      <a:pt x="25192" y="10325"/>
                    </a:cubicBezTo>
                    <a:lnTo>
                      <a:pt x="25192" y="10325"/>
                    </a:lnTo>
                    <a:cubicBezTo>
                      <a:pt x="26518" y="10186"/>
                      <a:pt x="25541" y="10325"/>
                      <a:pt x="25820" y="10325"/>
                    </a:cubicBezTo>
                    <a:lnTo>
                      <a:pt x="25820" y="10325"/>
                    </a:lnTo>
                    <a:cubicBezTo>
                      <a:pt x="25820" y="10325"/>
                      <a:pt x="25681" y="10325"/>
                      <a:pt x="25681" y="10325"/>
                    </a:cubicBezTo>
                    <a:lnTo>
                      <a:pt x="25401" y="10325"/>
                    </a:lnTo>
                    <a:cubicBezTo>
                      <a:pt x="25401" y="10325"/>
                      <a:pt x="24425" y="10604"/>
                      <a:pt x="24425" y="10604"/>
                    </a:cubicBezTo>
                    <a:cubicBezTo>
                      <a:pt x="23727" y="10744"/>
                      <a:pt x="23099" y="10953"/>
                      <a:pt x="22471" y="11232"/>
                    </a:cubicBezTo>
                    <a:cubicBezTo>
                      <a:pt x="17378" y="13046"/>
                      <a:pt x="12983" y="17511"/>
                      <a:pt x="9983" y="21348"/>
                    </a:cubicBezTo>
                    <a:cubicBezTo>
                      <a:pt x="8518" y="23302"/>
                      <a:pt x="7262" y="24976"/>
                      <a:pt x="6495" y="26232"/>
                    </a:cubicBezTo>
                    <a:cubicBezTo>
                      <a:pt x="5727" y="27418"/>
                      <a:pt x="5309" y="28116"/>
                      <a:pt x="5309" y="28116"/>
                    </a:cubicBezTo>
                    <a:lnTo>
                      <a:pt x="5309" y="28255"/>
                    </a:lnTo>
                    <a:cubicBezTo>
                      <a:pt x="4402" y="29581"/>
                      <a:pt x="2658" y="29929"/>
                      <a:pt x="1332" y="29092"/>
                    </a:cubicBezTo>
                    <a:cubicBezTo>
                      <a:pt x="425" y="28534"/>
                      <a:pt x="-63" y="27488"/>
                      <a:pt x="7" y="26511"/>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8" name="Google Shape;798;p23"/>
              <p:cNvSpPr/>
              <p:nvPr/>
            </p:nvSpPr>
            <p:spPr>
              <a:xfrm>
                <a:off x="1654070" y="1951757"/>
                <a:ext cx="51487" cy="50545"/>
              </a:xfrm>
              <a:custGeom>
                <a:avLst/>
                <a:gdLst/>
                <a:ahLst/>
                <a:cxnLst/>
                <a:rect l="l" t="t" r="r" b="b"/>
                <a:pathLst>
                  <a:path w="68649" h="67393" extrusionOk="0">
                    <a:moveTo>
                      <a:pt x="68650" y="33697"/>
                    </a:moveTo>
                    <a:cubicBezTo>
                      <a:pt x="68650" y="52307"/>
                      <a:pt x="53282" y="67394"/>
                      <a:pt x="34325" y="67394"/>
                    </a:cubicBezTo>
                    <a:cubicBezTo>
                      <a:pt x="15368" y="67394"/>
                      <a:pt x="0" y="52307"/>
                      <a:pt x="0" y="33697"/>
                    </a:cubicBezTo>
                    <a:cubicBezTo>
                      <a:pt x="0" y="15087"/>
                      <a:pt x="15368" y="0"/>
                      <a:pt x="34325" y="0"/>
                    </a:cubicBezTo>
                    <a:cubicBezTo>
                      <a:pt x="53282" y="0"/>
                      <a:pt x="68650" y="15087"/>
                      <a:pt x="68650" y="33697"/>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799" name="Google Shape;799;p23"/>
              <p:cNvSpPr/>
              <p:nvPr/>
            </p:nvSpPr>
            <p:spPr>
              <a:xfrm>
                <a:off x="1504945" y="1961332"/>
                <a:ext cx="51487" cy="50545"/>
              </a:xfrm>
              <a:custGeom>
                <a:avLst/>
                <a:gdLst/>
                <a:ahLst/>
                <a:cxnLst/>
                <a:rect l="l" t="t" r="r" b="b"/>
                <a:pathLst>
                  <a:path w="68649" h="67393" extrusionOk="0">
                    <a:moveTo>
                      <a:pt x="68650" y="33697"/>
                    </a:moveTo>
                    <a:cubicBezTo>
                      <a:pt x="68650" y="52307"/>
                      <a:pt x="53282" y="67394"/>
                      <a:pt x="34325" y="67394"/>
                    </a:cubicBezTo>
                    <a:cubicBezTo>
                      <a:pt x="15368" y="67394"/>
                      <a:pt x="0" y="52307"/>
                      <a:pt x="0" y="33697"/>
                    </a:cubicBezTo>
                    <a:cubicBezTo>
                      <a:pt x="0" y="15087"/>
                      <a:pt x="15368" y="0"/>
                      <a:pt x="34325" y="0"/>
                    </a:cubicBezTo>
                    <a:cubicBezTo>
                      <a:pt x="53282" y="0"/>
                      <a:pt x="68650" y="15087"/>
                      <a:pt x="68650" y="33697"/>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800" name="Google Shape;800;p23"/>
          <p:cNvGrpSpPr/>
          <p:nvPr/>
        </p:nvGrpSpPr>
        <p:grpSpPr>
          <a:xfrm>
            <a:off x="5785053" y="866107"/>
            <a:ext cx="375756" cy="347192"/>
            <a:chOff x="5610882" y="866107"/>
            <a:chExt cx="375756" cy="347192"/>
          </a:xfrm>
        </p:grpSpPr>
        <p:sp>
          <p:nvSpPr>
            <p:cNvPr id="801" name="Google Shape;801;p2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802" name="Google Shape;802;p23"/>
            <p:cNvSpPr/>
            <p:nvPr/>
          </p:nvSpPr>
          <p:spPr>
            <a:xfrm>
              <a:off x="5610882" y="866107"/>
              <a:ext cx="375756" cy="347192"/>
            </a:xfrm>
            <a:custGeom>
              <a:avLst/>
              <a:gdLst/>
              <a:ahLst/>
              <a:cxnLst/>
              <a:rect l="l" t="t" r="r" b="b"/>
              <a:pathLst>
                <a:path w="1488141" h="1375018" extrusionOk="0">
                  <a:moveTo>
                    <a:pt x="166" y="373985"/>
                  </a:moveTo>
                  <a:cubicBezTo>
                    <a:pt x="20195" y="412298"/>
                    <a:pt x="29670" y="446290"/>
                    <a:pt x="51278" y="468812"/>
                  </a:cubicBezTo>
                  <a:cubicBezTo>
                    <a:pt x="99564" y="519092"/>
                    <a:pt x="156576" y="561062"/>
                    <a:pt x="204945" y="611343"/>
                  </a:cubicBezTo>
                  <a:cubicBezTo>
                    <a:pt x="253148" y="661374"/>
                    <a:pt x="299855" y="714231"/>
                    <a:pt x="338833" y="771576"/>
                  </a:cubicBezTo>
                  <a:cubicBezTo>
                    <a:pt x="391773" y="849448"/>
                    <a:pt x="417703" y="938042"/>
                    <a:pt x="410472" y="1033700"/>
                  </a:cubicBezTo>
                  <a:cubicBezTo>
                    <a:pt x="403990" y="1119301"/>
                    <a:pt x="392687" y="1204653"/>
                    <a:pt x="390111" y="1290338"/>
                  </a:cubicBezTo>
                  <a:cubicBezTo>
                    <a:pt x="389280" y="1318097"/>
                    <a:pt x="401912" y="1359318"/>
                    <a:pt x="421858" y="1370704"/>
                  </a:cubicBezTo>
                  <a:cubicBezTo>
                    <a:pt x="441305" y="1381757"/>
                    <a:pt x="482694" y="1369790"/>
                    <a:pt x="506213" y="1354914"/>
                  </a:cubicBezTo>
                  <a:cubicBezTo>
                    <a:pt x="537462" y="1335051"/>
                    <a:pt x="562394" y="1304051"/>
                    <a:pt x="586911" y="1275213"/>
                  </a:cubicBezTo>
                  <a:cubicBezTo>
                    <a:pt x="613589" y="1243714"/>
                    <a:pt x="637358" y="1209557"/>
                    <a:pt x="661127" y="1175732"/>
                  </a:cubicBezTo>
                  <a:cubicBezTo>
                    <a:pt x="750884" y="1048160"/>
                    <a:pt x="875547" y="999957"/>
                    <a:pt x="1026887" y="1018075"/>
                  </a:cubicBezTo>
                  <a:cubicBezTo>
                    <a:pt x="1131105" y="1030541"/>
                    <a:pt x="1234658" y="1048244"/>
                    <a:pt x="1338460" y="1063618"/>
                  </a:cubicBezTo>
                  <a:cubicBezTo>
                    <a:pt x="1360401" y="1066860"/>
                    <a:pt x="1384752" y="1077332"/>
                    <a:pt x="1403784" y="1071265"/>
                  </a:cubicBezTo>
                  <a:cubicBezTo>
                    <a:pt x="1431625" y="1062455"/>
                    <a:pt x="1463622" y="1047246"/>
                    <a:pt x="1479578" y="1024724"/>
                  </a:cubicBezTo>
                  <a:cubicBezTo>
                    <a:pt x="1501020" y="994306"/>
                    <a:pt x="1478498" y="965052"/>
                    <a:pt x="1452651" y="942862"/>
                  </a:cubicBezTo>
                  <a:cubicBezTo>
                    <a:pt x="1380430" y="880863"/>
                    <a:pt x="1309954" y="816787"/>
                    <a:pt x="1235739" y="757198"/>
                  </a:cubicBezTo>
                  <a:cubicBezTo>
                    <a:pt x="1170332" y="704757"/>
                    <a:pt x="1132435" y="639184"/>
                    <a:pt x="1115979" y="557655"/>
                  </a:cubicBezTo>
                  <a:cubicBezTo>
                    <a:pt x="1089551" y="426260"/>
                    <a:pt x="1108250" y="298107"/>
                    <a:pt x="1137920" y="170203"/>
                  </a:cubicBezTo>
                  <a:cubicBezTo>
                    <a:pt x="1145815" y="136129"/>
                    <a:pt x="1158697" y="101971"/>
                    <a:pt x="1159112" y="67814"/>
                  </a:cubicBezTo>
                  <a:cubicBezTo>
                    <a:pt x="1159362" y="46455"/>
                    <a:pt x="1145815" y="15705"/>
                    <a:pt x="1128861" y="5981"/>
                  </a:cubicBezTo>
                  <a:cubicBezTo>
                    <a:pt x="1111242" y="-4075"/>
                    <a:pt x="1078830" y="-418"/>
                    <a:pt x="1058718" y="9306"/>
                  </a:cubicBezTo>
                  <a:cubicBezTo>
                    <a:pt x="1037359" y="19611"/>
                    <a:pt x="1022565" y="43879"/>
                    <a:pt x="1005445" y="62578"/>
                  </a:cubicBezTo>
                  <a:cubicBezTo>
                    <a:pt x="932393" y="142362"/>
                    <a:pt x="860421" y="223227"/>
                    <a:pt x="786205" y="301930"/>
                  </a:cubicBezTo>
                  <a:cubicBezTo>
                    <a:pt x="708748" y="384041"/>
                    <a:pt x="611678" y="419362"/>
                    <a:pt x="500478" y="404403"/>
                  </a:cubicBezTo>
                  <a:cubicBezTo>
                    <a:pt x="390277" y="389610"/>
                    <a:pt x="280989" y="367669"/>
                    <a:pt x="171203" y="349551"/>
                  </a:cubicBezTo>
                  <a:cubicBezTo>
                    <a:pt x="139955" y="344399"/>
                    <a:pt x="107791" y="336753"/>
                    <a:pt x="76792" y="339329"/>
                  </a:cubicBezTo>
                  <a:cubicBezTo>
                    <a:pt x="54685" y="341157"/>
                    <a:pt x="33825" y="358112"/>
                    <a:pt x="0" y="37423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 name="TextBox 1"/>
          <p:cNvSpPr txBox="1"/>
          <p:nvPr/>
        </p:nvSpPr>
        <p:spPr>
          <a:xfrm>
            <a:off x="545092" y="3782308"/>
            <a:ext cx="3166251" cy="369332"/>
          </a:xfrm>
          <a:prstGeom prst="rect">
            <a:avLst/>
          </a:prstGeom>
          <a:noFill/>
        </p:spPr>
        <p:txBody>
          <a:bodyPr wrap="none" rtlCol="0">
            <a:spAutoFit/>
          </a:bodyPr>
          <a:lstStyle/>
          <a:p>
            <a:r>
              <a:rPr lang="en-US" sz="1800" dirty="0">
                <a:latin typeface="Bahnschrift" panose="020B0502040204020203" pitchFamily="34" charset="0"/>
              </a:rPr>
              <a:t>LESSON 4: COMMUNICATION</a:t>
            </a:r>
            <a:endParaRPr lang="en-US" sz="1800" dirty="0">
              <a:latin typeface="Bahnschrift"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919" name="Speech Bubble: Oval 918"/>
          <p:cNvSpPr/>
          <p:nvPr/>
        </p:nvSpPr>
        <p:spPr>
          <a:xfrm flipH="1">
            <a:off x="284194" y="2052874"/>
            <a:ext cx="3237106" cy="2349158"/>
          </a:xfrm>
          <a:prstGeom prst="wedgeEllipseCallou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635" rtl="0">
              <a:lnSpc>
                <a:spcPts val="2600"/>
              </a:lnSpc>
              <a:spcBef>
                <a:spcPts val="0"/>
              </a:spcBef>
              <a:spcAft>
                <a:spcPts val="0"/>
              </a:spcAft>
            </a:pPr>
            <a:r>
              <a:rPr lang="en-US" sz="2000" b="1" i="0" u="none" strike="noStrike" dirty="0">
                <a:solidFill>
                  <a:srgbClr val="000000"/>
                </a:solidFill>
                <a:effectLst/>
                <a:latin typeface="Segoe Print" panose="02000600000000000000" charset="0"/>
              </a:rPr>
              <a:t>You: </a:t>
            </a:r>
            <a:r>
              <a:rPr lang="en-US" sz="2000" b="0" i="0" u="none" strike="noStrike" dirty="0">
                <a:solidFill>
                  <a:srgbClr val="000000"/>
                </a:solidFill>
                <a:effectLst/>
                <a:highlight>
                  <a:srgbClr val="FFFF00"/>
                </a:highlight>
                <a:latin typeface="Segoe Print" panose="02000600000000000000" charset="0"/>
              </a:rPr>
              <a:t>Thank you very much for</a:t>
            </a:r>
            <a:r>
              <a:rPr lang="en-US" sz="2000" b="0" i="0" u="none" strike="noStrike" dirty="0">
                <a:solidFill>
                  <a:srgbClr val="000000"/>
                </a:solidFill>
                <a:effectLst/>
                <a:latin typeface="Segoe Print" panose="02000600000000000000" charset="0"/>
              </a:rPr>
              <a:t> showing me / us around the craft workshop.</a:t>
            </a:r>
            <a:endParaRPr lang="en-US" sz="3200" b="0" dirty="0">
              <a:effectLst/>
              <a:latin typeface="Segoe Print" panose="02000600000000000000" charset="0"/>
            </a:endParaRPr>
          </a:p>
        </p:txBody>
      </p:sp>
      <p:sp>
        <p:nvSpPr>
          <p:cNvPr id="918" name="Speech Bubble: Oval 917"/>
          <p:cNvSpPr/>
          <p:nvPr/>
        </p:nvSpPr>
        <p:spPr>
          <a:xfrm>
            <a:off x="6068283" y="2257717"/>
            <a:ext cx="2554793" cy="1818175"/>
          </a:xfrm>
          <a:prstGeom prst="wedgeEllipseCallou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635" algn="just" rtl="0">
              <a:lnSpc>
                <a:spcPts val="2600"/>
              </a:lnSpc>
              <a:spcBef>
                <a:spcPts val="0"/>
              </a:spcBef>
              <a:spcAft>
                <a:spcPts val="0"/>
              </a:spcAft>
            </a:pPr>
            <a:r>
              <a:rPr lang="en-US" sz="2000" b="1" i="0" u="none" strike="noStrike" dirty="0">
                <a:solidFill>
                  <a:srgbClr val="000000"/>
                </a:solidFill>
                <a:effectLst/>
                <a:latin typeface="Segoe Print" panose="02000600000000000000" charset="0"/>
              </a:rPr>
              <a:t>Friend:</a:t>
            </a:r>
            <a:r>
              <a:rPr lang="en-US" sz="2000" b="0" i="0" u="none" strike="noStrike" dirty="0">
                <a:solidFill>
                  <a:srgbClr val="000000"/>
                </a:solidFill>
                <a:effectLst/>
                <a:latin typeface="Segoe Print" panose="02000600000000000000" charset="0"/>
              </a:rPr>
              <a:t> </a:t>
            </a:r>
            <a:r>
              <a:rPr lang="en-US" sz="2000" b="0" i="0" u="none" strike="noStrike" dirty="0">
                <a:solidFill>
                  <a:srgbClr val="000000"/>
                </a:solidFill>
                <a:effectLst/>
                <a:highlight>
                  <a:srgbClr val="FFFF00"/>
                </a:highlight>
                <a:latin typeface="Segoe Print" panose="02000600000000000000" charset="0"/>
              </a:rPr>
              <a:t>You’re welcome.</a:t>
            </a:r>
            <a:endParaRPr lang="en-US" sz="3200" b="0" dirty="0">
              <a:effectLst/>
              <a:latin typeface="Segoe Print" panose="02000600000000000000" charset="0"/>
            </a:endParaRPr>
          </a:p>
        </p:txBody>
      </p:sp>
      <p:sp>
        <p:nvSpPr>
          <p:cNvPr id="828" name="Google Shape;828;p25"/>
          <p:cNvSpPr txBox="1">
            <a:spLocks noGrp="1"/>
          </p:cNvSpPr>
          <p:nvPr>
            <p:ph type="title"/>
          </p:nvPr>
        </p:nvSpPr>
        <p:spPr>
          <a:xfrm>
            <a:off x="589371" y="133764"/>
            <a:ext cx="7284629"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200" dirty="0"/>
              <a:t>Ex2: Work in pairs. Make similar conversations to express thanks and respond in the following situations.</a:t>
            </a:r>
            <a:endParaRPr lang="en-US" sz="2200" dirty="0"/>
          </a:p>
        </p:txBody>
      </p:sp>
      <p:sp>
        <p:nvSpPr>
          <p:cNvPr id="2" name="Google Shape;936;p28"/>
          <p:cNvSpPr txBox="1"/>
          <p:nvPr/>
        </p:nvSpPr>
        <p:spPr>
          <a:xfrm>
            <a:off x="666570" y="1077740"/>
            <a:ext cx="7810859" cy="81606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rtl="0">
              <a:lnSpc>
                <a:spcPct val="150000"/>
              </a:lnSpc>
              <a:spcBef>
                <a:spcPts val="0"/>
              </a:spcBef>
              <a:spcAft>
                <a:spcPts val="0"/>
              </a:spcAft>
            </a:pPr>
            <a:r>
              <a:rPr lang="en-US" sz="2000" b="1" i="0" u="none" strike="noStrike" dirty="0">
                <a:solidFill>
                  <a:srgbClr val="000000"/>
                </a:solidFill>
                <a:effectLst/>
                <a:latin typeface="Segoe Print" panose="02000600000000000000" charset="0"/>
              </a:rPr>
              <a:t>1. </a:t>
            </a:r>
            <a:r>
              <a:rPr lang="en-US" sz="2000" i="0" u="none" strike="noStrike" dirty="0">
                <a:solidFill>
                  <a:srgbClr val="000000"/>
                </a:solidFill>
                <a:effectLst/>
                <a:latin typeface="Segoe Print" panose="02000600000000000000" charset="0"/>
              </a:rPr>
              <a:t>You thank the village head for showing you around the craft workshop.</a:t>
            </a:r>
            <a:endParaRPr lang="en-US" sz="2000" i="0" u="none" strike="noStrike" dirty="0">
              <a:solidFill>
                <a:srgbClr val="000000"/>
              </a:solidFill>
              <a:effectLst/>
              <a:latin typeface="Segoe Print" panose="02000600000000000000" charset="0"/>
            </a:endParaRPr>
          </a:p>
        </p:txBody>
      </p:sp>
      <p:grpSp>
        <p:nvGrpSpPr>
          <p:cNvPr id="6" name="Google Shape;649;p23"/>
          <p:cNvGrpSpPr/>
          <p:nvPr/>
        </p:nvGrpSpPr>
        <p:grpSpPr>
          <a:xfrm>
            <a:off x="5005218" y="2916399"/>
            <a:ext cx="1525006" cy="2237541"/>
            <a:chOff x="5424871" y="2257362"/>
            <a:chExt cx="1525006" cy="2237541"/>
          </a:xfrm>
        </p:grpSpPr>
        <p:grpSp>
          <p:nvGrpSpPr>
            <p:cNvPr id="7" name="Google Shape;650;p23"/>
            <p:cNvGrpSpPr/>
            <p:nvPr/>
          </p:nvGrpSpPr>
          <p:grpSpPr>
            <a:xfrm rot="-227353">
              <a:off x="5494423" y="2300772"/>
              <a:ext cx="1384885" cy="2150721"/>
              <a:chOff x="4253297" y="4441126"/>
              <a:chExt cx="453752" cy="704676"/>
            </a:xfrm>
          </p:grpSpPr>
          <p:sp>
            <p:nvSpPr>
              <p:cNvPr id="812" name="Google Shape;651;p23"/>
              <p:cNvSpPr/>
              <p:nvPr/>
            </p:nvSpPr>
            <p:spPr>
              <a:xfrm>
                <a:off x="4600729" y="4441126"/>
                <a:ext cx="15843" cy="44241"/>
              </a:xfrm>
              <a:custGeom>
                <a:avLst/>
                <a:gdLst/>
                <a:ahLst/>
                <a:cxnLst/>
                <a:rect l="l" t="t" r="r" b="b"/>
                <a:pathLst>
                  <a:path w="21124" h="58988" extrusionOk="0">
                    <a:moveTo>
                      <a:pt x="10391" y="58981"/>
                    </a:moveTo>
                    <a:cubicBezTo>
                      <a:pt x="21763" y="59749"/>
                      <a:pt x="26158" y="936"/>
                      <a:pt x="13251" y="29"/>
                    </a:cubicBezTo>
                    <a:cubicBezTo>
                      <a:pt x="-8795" y="-1506"/>
                      <a:pt x="1321" y="58353"/>
                      <a:pt x="10391" y="589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3" name="Google Shape;652;p23"/>
              <p:cNvSpPr/>
              <p:nvPr/>
            </p:nvSpPr>
            <p:spPr>
              <a:xfrm>
                <a:off x="4618165" y="4466193"/>
                <a:ext cx="37060" cy="23668"/>
              </a:xfrm>
              <a:custGeom>
                <a:avLst/>
                <a:gdLst/>
                <a:ahLst/>
                <a:cxnLst/>
                <a:rect l="l" t="t" r="r" b="b"/>
                <a:pathLst>
                  <a:path w="49413" h="31557" extrusionOk="0">
                    <a:moveTo>
                      <a:pt x="49025" y="4280"/>
                    </a:moveTo>
                    <a:cubicBezTo>
                      <a:pt x="44839" y="-11976"/>
                      <a:pt x="2073" y="22838"/>
                      <a:pt x="50" y="29535"/>
                    </a:cubicBezTo>
                    <a:cubicBezTo>
                      <a:pt x="-1904" y="36233"/>
                      <a:pt x="54607" y="25907"/>
                      <a:pt x="49025" y="428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4" name="Google Shape;653;p23"/>
              <p:cNvSpPr/>
              <p:nvPr/>
            </p:nvSpPr>
            <p:spPr>
              <a:xfrm>
                <a:off x="4336587" y="4540617"/>
                <a:ext cx="330478" cy="359826"/>
              </a:xfrm>
              <a:custGeom>
                <a:avLst/>
                <a:gdLst/>
                <a:ahLst/>
                <a:cxnLst/>
                <a:rect l="l" t="t" r="r" b="b"/>
                <a:pathLst>
                  <a:path w="440638" h="479768" extrusionOk="0">
                    <a:moveTo>
                      <a:pt x="427742" y="213135"/>
                    </a:moveTo>
                    <a:cubicBezTo>
                      <a:pt x="402138" y="181042"/>
                      <a:pt x="370254" y="221786"/>
                      <a:pt x="370254" y="221786"/>
                    </a:cubicBezTo>
                    <a:cubicBezTo>
                      <a:pt x="370254" y="221786"/>
                      <a:pt x="318558" y="132136"/>
                      <a:pt x="313535" y="976"/>
                    </a:cubicBezTo>
                    <a:lnTo>
                      <a:pt x="312837" y="0"/>
                    </a:lnTo>
                    <a:cubicBezTo>
                      <a:pt x="296582" y="10953"/>
                      <a:pt x="272094" y="21488"/>
                      <a:pt x="236443" y="23581"/>
                    </a:cubicBezTo>
                    <a:cubicBezTo>
                      <a:pt x="164026" y="27906"/>
                      <a:pt x="111352" y="36139"/>
                      <a:pt x="67749" y="62231"/>
                    </a:cubicBezTo>
                    <a:cubicBezTo>
                      <a:pt x="51145" y="72208"/>
                      <a:pt x="37610" y="83789"/>
                      <a:pt x="26657" y="95998"/>
                    </a:cubicBezTo>
                    <a:cubicBezTo>
                      <a:pt x="12564" y="144276"/>
                      <a:pt x="13052" y="215298"/>
                      <a:pt x="13052" y="215298"/>
                    </a:cubicBezTo>
                    <a:cubicBezTo>
                      <a:pt x="13052" y="215298"/>
                      <a:pt x="-14714" y="268878"/>
                      <a:pt x="10750" y="311226"/>
                    </a:cubicBezTo>
                    <a:cubicBezTo>
                      <a:pt x="32308" y="347086"/>
                      <a:pt x="79609" y="388108"/>
                      <a:pt x="152793" y="399061"/>
                    </a:cubicBezTo>
                    <a:lnTo>
                      <a:pt x="152375" y="401992"/>
                    </a:lnTo>
                    <a:lnTo>
                      <a:pt x="143864" y="462549"/>
                    </a:lnTo>
                    <a:cubicBezTo>
                      <a:pt x="153212" y="469595"/>
                      <a:pt x="170863" y="478944"/>
                      <a:pt x="199328" y="479711"/>
                    </a:cubicBezTo>
                    <a:cubicBezTo>
                      <a:pt x="227792" y="480548"/>
                      <a:pt x="245233" y="472176"/>
                      <a:pt x="254373" y="465688"/>
                    </a:cubicBezTo>
                    <a:lnTo>
                      <a:pt x="243141" y="394945"/>
                    </a:lnTo>
                    <a:cubicBezTo>
                      <a:pt x="315069" y="375271"/>
                      <a:pt x="363417" y="320296"/>
                      <a:pt x="363417" y="320296"/>
                    </a:cubicBezTo>
                    <a:cubicBezTo>
                      <a:pt x="363417" y="320296"/>
                      <a:pt x="372696" y="325319"/>
                      <a:pt x="387486" y="323505"/>
                    </a:cubicBezTo>
                    <a:cubicBezTo>
                      <a:pt x="426416" y="318621"/>
                      <a:pt x="459904" y="253460"/>
                      <a:pt x="427742" y="21313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5" name="Google Shape;654;p23"/>
              <p:cNvSpPr/>
              <p:nvPr/>
            </p:nvSpPr>
            <p:spPr>
              <a:xfrm>
                <a:off x="4258575" y="4886061"/>
                <a:ext cx="425346" cy="259741"/>
              </a:xfrm>
              <a:custGeom>
                <a:avLst/>
                <a:gdLst/>
                <a:ahLst/>
                <a:cxnLst/>
                <a:rect l="l" t="t" r="r" b="b"/>
                <a:pathLst>
                  <a:path w="567128" h="346321" extrusionOk="0">
                    <a:moveTo>
                      <a:pt x="492200" y="22258"/>
                    </a:moveTo>
                    <a:lnTo>
                      <a:pt x="492200" y="22258"/>
                    </a:lnTo>
                    <a:cubicBezTo>
                      <a:pt x="554152" y="67885"/>
                      <a:pt x="567128" y="321275"/>
                      <a:pt x="567128" y="321275"/>
                    </a:cubicBezTo>
                    <a:cubicBezTo>
                      <a:pt x="567128" y="321275"/>
                      <a:pt x="441549" y="346112"/>
                      <a:pt x="293087" y="346321"/>
                    </a:cubicBezTo>
                    <a:cubicBezTo>
                      <a:pt x="157671" y="346530"/>
                      <a:pt x="0" y="305368"/>
                      <a:pt x="0" y="305368"/>
                    </a:cubicBezTo>
                    <a:cubicBezTo>
                      <a:pt x="0" y="305368"/>
                      <a:pt x="29232" y="100954"/>
                      <a:pt x="102835" y="26653"/>
                    </a:cubicBezTo>
                    <a:cubicBezTo>
                      <a:pt x="143858" y="-14788"/>
                      <a:pt x="247530" y="4468"/>
                      <a:pt x="247530" y="4468"/>
                    </a:cubicBezTo>
                    <a:lnTo>
                      <a:pt x="247879" y="1956"/>
                    </a:lnTo>
                    <a:cubicBezTo>
                      <a:pt x="257227" y="9002"/>
                      <a:pt x="274878" y="18351"/>
                      <a:pt x="303343" y="19118"/>
                    </a:cubicBezTo>
                    <a:cubicBezTo>
                      <a:pt x="331807" y="19955"/>
                      <a:pt x="349249" y="11584"/>
                      <a:pt x="358388" y="5096"/>
                    </a:cubicBezTo>
                    <a:lnTo>
                      <a:pt x="358807" y="7607"/>
                    </a:lnTo>
                    <a:cubicBezTo>
                      <a:pt x="358807" y="7607"/>
                      <a:pt x="443572" y="-13253"/>
                      <a:pt x="492130" y="222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6" name="Google Shape;655;p23"/>
              <p:cNvSpPr/>
              <p:nvPr/>
            </p:nvSpPr>
            <p:spPr>
              <a:xfrm>
                <a:off x="4253297" y="4451083"/>
                <a:ext cx="453752" cy="454967"/>
              </a:xfrm>
              <a:custGeom>
                <a:avLst/>
                <a:gdLst/>
                <a:ahLst/>
                <a:cxnLst/>
                <a:rect l="l" t="t" r="r" b="b"/>
                <a:pathLst>
                  <a:path w="605003" h="606623" extrusionOk="0">
                    <a:moveTo>
                      <a:pt x="423961" y="119378"/>
                    </a:moveTo>
                    <a:cubicBezTo>
                      <a:pt x="407705" y="130331"/>
                      <a:pt x="383217" y="140866"/>
                      <a:pt x="347567" y="142959"/>
                    </a:cubicBezTo>
                    <a:cubicBezTo>
                      <a:pt x="275150" y="147285"/>
                      <a:pt x="222476" y="155517"/>
                      <a:pt x="178872" y="181609"/>
                    </a:cubicBezTo>
                    <a:cubicBezTo>
                      <a:pt x="162268" y="191586"/>
                      <a:pt x="148733" y="203167"/>
                      <a:pt x="137781" y="215376"/>
                    </a:cubicBezTo>
                    <a:cubicBezTo>
                      <a:pt x="123688" y="263654"/>
                      <a:pt x="124176" y="334676"/>
                      <a:pt x="124176" y="334676"/>
                    </a:cubicBezTo>
                    <a:cubicBezTo>
                      <a:pt x="124176" y="334676"/>
                      <a:pt x="96409" y="388256"/>
                      <a:pt x="121874" y="430604"/>
                    </a:cubicBezTo>
                    <a:cubicBezTo>
                      <a:pt x="143432" y="466464"/>
                      <a:pt x="190733" y="507486"/>
                      <a:pt x="263917" y="518440"/>
                    </a:cubicBezTo>
                    <a:lnTo>
                      <a:pt x="263499" y="521370"/>
                    </a:lnTo>
                    <a:lnTo>
                      <a:pt x="254987" y="581927"/>
                    </a:lnTo>
                    <a:lnTo>
                      <a:pt x="254639" y="584438"/>
                    </a:lnTo>
                    <a:cubicBezTo>
                      <a:pt x="254639" y="584438"/>
                      <a:pt x="150966" y="565183"/>
                      <a:pt x="109944" y="606624"/>
                    </a:cubicBezTo>
                    <a:lnTo>
                      <a:pt x="104083" y="600973"/>
                    </a:lnTo>
                    <a:cubicBezTo>
                      <a:pt x="34806" y="600973"/>
                      <a:pt x="202" y="584369"/>
                      <a:pt x="202" y="584369"/>
                    </a:cubicBezTo>
                    <a:cubicBezTo>
                      <a:pt x="202" y="584369"/>
                      <a:pt x="-8170" y="200934"/>
                      <a:pt x="82944" y="87355"/>
                    </a:cubicBezTo>
                    <a:cubicBezTo>
                      <a:pt x="198616" y="-56781"/>
                      <a:pt x="421937" y="17101"/>
                      <a:pt x="444053" y="33496"/>
                    </a:cubicBezTo>
                    <a:cubicBezTo>
                      <a:pt x="465262" y="49193"/>
                      <a:pt x="457867" y="68449"/>
                      <a:pt x="457867" y="68449"/>
                    </a:cubicBezTo>
                    <a:cubicBezTo>
                      <a:pt x="457867" y="68449"/>
                      <a:pt x="524284" y="47240"/>
                      <a:pt x="556446" y="110378"/>
                    </a:cubicBezTo>
                    <a:cubicBezTo>
                      <a:pt x="588539" y="173516"/>
                      <a:pt x="573400" y="487952"/>
                      <a:pt x="605003" y="566090"/>
                    </a:cubicBezTo>
                    <a:cubicBezTo>
                      <a:pt x="605003" y="566090"/>
                      <a:pt x="564400" y="597415"/>
                      <a:pt x="499308" y="602229"/>
                    </a:cubicBezTo>
                    <a:lnTo>
                      <a:pt x="499308" y="602229"/>
                    </a:lnTo>
                    <a:cubicBezTo>
                      <a:pt x="450751" y="566718"/>
                      <a:pt x="365985" y="587578"/>
                      <a:pt x="365985" y="587578"/>
                    </a:cubicBezTo>
                    <a:lnTo>
                      <a:pt x="365566" y="585066"/>
                    </a:lnTo>
                    <a:lnTo>
                      <a:pt x="354334" y="514324"/>
                    </a:lnTo>
                    <a:cubicBezTo>
                      <a:pt x="426263" y="494649"/>
                      <a:pt x="474611" y="439674"/>
                      <a:pt x="474611" y="439674"/>
                    </a:cubicBezTo>
                    <a:cubicBezTo>
                      <a:pt x="474611" y="439674"/>
                      <a:pt x="483890" y="444697"/>
                      <a:pt x="498680" y="442883"/>
                    </a:cubicBezTo>
                    <a:cubicBezTo>
                      <a:pt x="537610" y="438000"/>
                      <a:pt x="571097" y="372838"/>
                      <a:pt x="538935" y="332513"/>
                    </a:cubicBezTo>
                    <a:cubicBezTo>
                      <a:pt x="513331" y="300421"/>
                      <a:pt x="481448" y="341164"/>
                      <a:pt x="481448" y="341164"/>
                    </a:cubicBezTo>
                    <a:cubicBezTo>
                      <a:pt x="481448" y="341164"/>
                      <a:pt x="429751" y="251515"/>
                      <a:pt x="424728" y="120355"/>
                    </a:cubicBezTo>
                    <a:lnTo>
                      <a:pt x="424030" y="11937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7" name="Google Shape;656;p23"/>
              <p:cNvSpPr/>
              <p:nvPr/>
            </p:nvSpPr>
            <p:spPr>
              <a:xfrm>
                <a:off x="4448462" y="4836878"/>
                <a:ext cx="71213" cy="22504"/>
              </a:xfrm>
              <a:custGeom>
                <a:avLst/>
                <a:gdLst/>
                <a:ahLst/>
                <a:cxnLst/>
                <a:rect l="l" t="t" r="r" b="b"/>
                <a:pathLst>
                  <a:path w="94951" h="30006" extrusionOk="0">
                    <a:moveTo>
                      <a:pt x="94951" y="6139"/>
                    </a:moveTo>
                    <a:lnTo>
                      <a:pt x="93975" y="0"/>
                    </a:lnTo>
                    <a:cubicBezTo>
                      <a:pt x="78975" y="4186"/>
                      <a:pt x="62929" y="6767"/>
                      <a:pt x="46045" y="6977"/>
                    </a:cubicBezTo>
                    <a:cubicBezTo>
                      <a:pt x="31046" y="7186"/>
                      <a:pt x="16953" y="6139"/>
                      <a:pt x="3628" y="4116"/>
                    </a:cubicBezTo>
                    <a:lnTo>
                      <a:pt x="3209" y="7046"/>
                    </a:lnTo>
                    <a:lnTo>
                      <a:pt x="0" y="29929"/>
                    </a:lnTo>
                    <a:cubicBezTo>
                      <a:pt x="32092" y="30976"/>
                      <a:pt x="65580" y="21279"/>
                      <a:pt x="94951" y="620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8" name="Google Shape;657;p23"/>
              <p:cNvSpPr/>
              <p:nvPr/>
            </p:nvSpPr>
            <p:spPr>
              <a:xfrm>
                <a:off x="4317857" y="4516359"/>
                <a:ext cx="277039" cy="180670"/>
              </a:xfrm>
              <a:custGeom>
                <a:avLst/>
                <a:gdLst/>
                <a:ahLst/>
                <a:cxnLst/>
                <a:rect l="l" t="t" r="r" b="b"/>
                <a:pathLst>
                  <a:path w="369385" h="240893" extrusionOk="0">
                    <a:moveTo>
                      <a:pt x="368785" y="5623"/>
                    </a:moveTo>
                    <a:cubicBezTo>
                      <a:pt x="368785" y="5623"/>
                      <a:pt x="368158" y="7228"/>
                      <a:pt x="365995" y="10298"/>
                    </a:cubicBezTo>
                    <a:cubicBezTo>
                      <a:pt x="364948" y="11833"/>
                      <a:pt x="363693" y="13786"/>
                      <a:pt x="362088" y="15879"/>
                    </a:cubicBezTo>
                    <a:cubicBezTo>
                      <a:pt x="360344" y="17833"/>
                      <a:pt x="358390" y="20065"/>
                      <a:pt x="356158" y="22577"/>
                    </a:cubicBezTo>
                    <a:cubicBezTo>
                      <a:pt x="354065" y="25228"/>
                      <a:pt x="351065" y="27460"/>
                      <a:pt x="347995" y="30111"/>
                    </a:cubicBezTo>
                    <a:cubicBezTo>
                      <a:pt x="344786" y="32553"/>
                      <a:pt x="341786" y="35832"/>
                      <a:pt x="337670" y="38204"/>
                    </a:cubicBezTo>
                    <a:cubicBezTo>
                      <a:pt x="334112" y="40716"/>
                      <a:pt x="329507" y="43297"/>
                      <a:pt x="324903" y="45739"/>
                    </a:cubicBezTo>
                    <a:cubicBezTo>
                      <a:pt x="322531" y="46855"/>
                      <a:pt x="320089" y="47971"/>
                      <a:pt x="317647" y="49157"/>
                    </a:cubicBezTo>
                    <a:cubicBezTo>
                      <a:pt x="315066" y="50134"/>
                      <a:pt x="312484" y="51180"/>
                      <a:pt x="309834" y="52227"/>
                    </a:cubicBezTo>
                    <a:cubicBezTo>
                      <a:pt x="299089" y="56064"/>
                      <a:pt x="287020" y="58994"/>
                      <a:pt x="274113" y="60878"/>
                    </a:cubicBezTo>
                    <a:cubicBezTo>
                      <a:pt x="260997" y="62413"/>
                      <a:pt x="248090" y="63250"/>
                      <a:pt x="234277" y="64366"/>
                    </a:cubicBezTo>
                    <a:cubicBezTo>
                      <a:pt x="227509" y="65064"/>
                      <a:pt x="220603" y="65762"/>
                      <a:pt x="213626" y="66459"/>
                    </a:cubicBezTo>
                    <a:cubicBezTo>
                      <a:pt x="206649" y="67296"/>
                      <a:pt x="199673" y="68343"/>
                      <a:pt x="192557" y="69320"/>
                    </a:cubicBezTo>
                    <a:cubicBezTo>
                      <a:pt x="185510" y="70296"/>
                      <a:pt x="178534" y="71831"/>
                      <a:pt x="171418" y="73087"/>
                    </a:cubicBezTo>
                    <a:cubicBezTo>
                      <a:pt x="164371" y="74413"/>
                      <a:pt x="157464" y="76506"/>
                      <a:pt x="150488" y="78041"/>
                    </a:cubicBezTo>
                    <a:cubicBezTo>
                      <a:pt x="143581" y="79855"/>
                      <a:pt x="136813" y="82296"/>
                      <a:pt x="130046" y="84389"/>
                    </a:cubicBezTo>
                    <a:cubicBezTo>
                      <a:pt x="123488" y="87110"/>
                      <a:pt x="116860" y="89622"/>
                      <a:pt x="110582" y="92621"/>
                    </a:cubicBezTo>
                    <a:cubicBezTo>
                      <a:pt x="104512" y="96040"/>
                      <a:pt x="97954" y="98831"/>
                      <a:pt x="92512" y="102598"/>
                    </a:cubicBezTo>
                    <a:cubicBezTo>
                      <a:pt x="89582" y="104552"/>
                      <a:pt x="86512" y="106366"/>
                      <a:pt x="83722" y="108389"/>
                    </a:cubicBezTo>
                    <a:cubicBezTo>
                      <a:pt x="81070" y="110412"/>
                      <a:pt x="78489" y="112365"/>
                      <a:pt x="75908" y="114388"/>
                    </a:cubicBezTo>
                    <a:cubicBezTo>
                      <a:pt x="73257" y="116272"/>
                      <a:pt x="70954" y="118714"/>
                      <a:pt x="68443" y="120807"/>
                    </a:cubicBezTo>
                    <a:cubicBezTo>
                      <a:pt x="65931" y="122900"/>
                      <a:pt x="63559" y="125133"/>
                      <a:pt x="61396" y="127435"/>
                    </a:cubicBezTo>
                    <a:cubicBezTo>
                      <a:pt x="59234" y="129737"/>
                      <a:pt x="56722" y="131900"/>
                      <a:pt x="54908" y="134202"/>
                    </a:cubicBezTo>
                    <a:cubicBezTo>
                      <a:pt x="52815" y="136644"/>
                      <a:pt x="50653" y="139086"/>
                      <a:pt x="48630" y="141458"/>
                    </a:cubicBezTo>
                    <a:cubicBezTo>
                      <a:pt x="41165" y="150737"/>
                      <a:pt x="34816" y="160574"/>
                      <a:pt x="29653" y="169992"/>
                    </a:cubicBezTo>
                    <a:cubicBezTo>
                      <a:pt x="19537" y="188899"/>
                      <a:pt x="13886" y="206131"/>
                      <a:pt x="10956" y="218340"/>
                    </a:cubicBezTo>
                    <a:cubicBezTo>
                      <a:pt x="9490" y="224479"/>
                      <a:pt x="8583" y="229293"/>
                      <a:pt x="8026" y="232572"/>
                    </a:cubicBezTo>
                    <a:cubicBezTo>
                      <a:pt x="7467" y="235921"/>
                      <a:pt x="7328" y="237526"/>
                      <a:pt x="7328" y="237526"/>
                    </a:cubicBezTo>
                    <a:cubicBezTo>
                      <a:pt x="7188" y="239549"/>
                      <a:pt x="5375" y="241084"/>
                      <a:pt x="3351" y="240874"/>
                    </a:cubicBezTo>
                    <a:cubicBezTo>
                      <a:pt x="1398" y="240735"/>
                      <a:pt x="-67" y="239060"/>
                      <a:pt x="2" y="237107"/>
                    </a:cubicBezTo>
                    <a:cubicBezTo>
                      <a:pt x="2" y="237107"/>
                      <a:pt x="2" y="235084"/>
                      <a:pt x="351" y="231596"/>
                    </a:cubicBezTo>
                    <a:cubicBezTo>
                      <a:pt x="700" y="228107"/>
                      <a:pt x="1188" y="222875"/>
                      <a:pt x="2514" y="216456"/>
                    </a:cubicBezTo>
                    <a:cubicBezTo>
                      <a:pt x="5026" y="203619"/>
                      <a:pt x="9700" y="185201"/>
                      <a:pt x="19816" y="164830"/>
                    </a:cubicBezTo>
                    <a:cubicBezTo>
                      <a:pt x="24979" y="154713"/>
                      <a:pt x="31257" y="144249"/>
                      <a:pt x="39351" y="133574"/>
                    </a:cubicBezTo>
                    <a:cubicBezTo>
                      <a:pt x="41374" y="131132"/>
                      <a:pt x="43397" y="128691"/>
                      <a:pt x="45420" y="126179"/>
                    </a:cubicBezTo>
                    <a:cubicBezTo>
                      <a:pt x="47583" y="123389"/>
                      <a:pt x="50025" y="121156"/>
                      <a:pt x="52327" y="118575"/>
                    </a:cubicBezTo>
                    <a:cubicBezTo>
                      <a:pt x="54629" y="115993"/>
                      <a:pt x="57071" y="113551"/>
                      <a:pt x="59722" y="111249"/>
                    </a:cubicBezTo>
                    <a:cubicBezTo>
                      <a:pt x="62373" y="108947"/>
                      <a:pt x="64815" y="106435"/>
                      <a:pt x="67745" y="104203"/>
                    </a:cubicBezTo>
                    <a:cubicBezTo>
                      <a:pt x="70606" y="101970"/>
                      <a:pt x="73536" y="99738"/>
                      <a:pt x="76466" y="97505"/>
                    </a:cubicBezTo>
                    <a:cubicBezTo>
                      <a:pt x="79396" y="95412"/>
                      <a:pt x="82326" y="93598"/>
                      <a:pt x="85257" y="91575"/>
                    </a:cubicBezTo>
                    <a:cubicBezTo>
                      <a:pt x="86861" y="90529"/>
                      <a:pt x="87977" y="89691"/>
                      <a:pt x="90001" y="88506"/>
                    </a:cubicBezTo>
                    <a:lnTo>
                      <a:pt x="94884" y="85854"/>
                    </a:lnTo>
                    <a:cubicBezTo>
                      <a:pt x="98163" y="84110"/>
                      <a:pt x="101442" y="82296"/>
                      <a:pt x="104721" y="80552"/>
                    </a:cubicBezTo>
                    <a:cubicBezTo>
                      <a:pt x="111419" y="77273"/>
                      <a:pt x="118465" y="74552"/>
                      <a:pt x="125372" y="71552"/>
                    </a:cubicBezTo>
                    <a:cubicBezTo>
                      <a:pt x="132558" y="69250"/>
                      <a:pt x="139604" y="66669"/>
                      <a:pt x="146860" y="64645"/>
                    </a:cubicBezTo>
                    <a:cubicBezTo>
                      <a:pt x="161371" y="60738"/>
                      <a:pt x="176162" y="58018"/>
                      <a:pt x="190603" y="55855"/>
                    </a:cubicBezTo>
                    <a:cubicBezTo>
                      <a:pt x="197859" y="54948"/>
                      <a:pt x="205045" y="53901"/>
                      <a:pt x="212161" y="53204"/>
                    </a:cubicBezTo>
                    <a:cubicBezTo>
                      <a:pt x="219277" y="52576"/>
                      <a:pt x="226323" y="51948"/>
                      <a:pt x="233300" y="51250"/>
                    </a:cubicBezTo>
                    <a:cubicBezTo>
                      <a:pt x="246974" y="50204"/>
                      <a:pt x="260648" y="49646"/>
                      <a:pt x="272648" y="48669"/>
                    </a:cubicBezTo>
                    <a:cubicBezTo>
                      <a:pt x="284787" y="47343"/>
                      <a:pt x="296089" y="44972"/>
                      <a:pt x="306206" y="41692"/>
                    </a:cubicBezTo>
                    <a:cubicBezTo>
                      <a:pt x="308717" y="40785"/>
                      <a:pt x="311159" y="39948"/>
                      <a:pt x="313531" y="39041"/>
                    </a:cubicBezTo>
                    <a:cubicBezTo>
                      <a:pt x="315833" y="38064"/>
                      <a:pt x="318136" y="37088"/>
                      <a:pt x="320368" y="36111"/>
                    </a:cubicBezTo>
                    <a:cubicBezTo>
                      <a:pt x="324693" y="34088"/>
                      <a:pt x="328601" y="32204"/>
                      <a:pt x="332508" y="29762"/>
                    </a:cubicBezTo>
                    <a:cubicBezTo>
                      <a:pt x="336275" y="27809"/>
                      <a:pt x="339205" y="24948"/>
                      <a:pt x="342274" y="22855"/>
                    </a:cubicBezTo>
                    <a:cubicBezTo>
                      <a:pt x="345205" y="20623"/>
                      <a:pt x="348135" y="18740"/>
                      <a:pt x="350088" y="16367"/>
                    </a:cubicBezTo>
                    <a:cubicBezTo>
                      <a:pt x="352251" y="14205"/>
                      <a:pt x="354205" y="12251"/>
                      <a:pt x="355879" y="10577"/>
                    </a:cubicBezTo>
                    <a:cubicBezTo>
                      <a:pt x="357414" y="8832"/>
                      <a:pt x="358530" y="7228"/>
                      <a:pt x="359576" y="6042"/>
                    </a:cubicBezTo>
                    <a:cubicBezTo>
                      <a:pt x="361600" y="3670"/>
                      <a:pt x="362507" y="1786"/>
                      <a:pt x="362507" y="1856"/>
                    </a:cubicBezTo>
                    <a:cubicBezTo>
                      <a:pt x="363484" y="112"/>
                      <a:pt x="365786" y="-516"/>
                      <a:pt x="367530" y="461"/>
                    </a:cubicBezTo>
                    <a:cubicBezTo>
                      <a:pt x="369274" y="1437"/>
                      <a:pt x="369902" y="3740"/>
                      <a:pt x="368925" y="548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9" name="Google Shape;658;p23"/>
              <p:cNvSpPr/>
              <p:nvPr/>
            </p:nvSpPr>
            <p:spPr>
              <a:xfrm>
                <a:off x="4441094" y="4883672"/>
                <a:ext cx="89891" cy="24524"/>
              </a:xfrm>
              <a:custGeom>
                <a:avLst/>
                <a:gdLst/>
                <a:ahLst/>
                <a:cxnLst/>
                <a:rect l="l" t="t" r="r" b="b"/>
                <a:pathLst>
                  <a:path w="119855" h="32699" extrusionOk="0">
                    <a:moveTo>
                      <a:pt x="7731" y="677"/>
                    </a:moveTo>
                    <a:cubicBezTo>
                      <a:pt x="7731" y="677"/>
                      <a:pt x="9405" y="1374"/>
                      <a:pt x="12405" y="2700"/>
                    </a:cubicBezTo>
                    <a:cubicBezTo>
                      <a:pt x="13730" y="3188"/>
                      <a:pt x="15335" y="3746"/>
                      <a:pt x="17219" y="4444"/>
                    </a:cubicBezTo>
                    <a:cubicBezTo>
                      <a:pt x="19242" y="5002"/>
                      <a:pt x="21265" y="5839"/>
                      <a:pt x="23707" y="6467"/>
                    </a:cubicBezTo>
                    <a:cubicBezTo>
                      <a:pt x="28521" y="7793"/>
                      <a:pt x="34102" y="9119"/>
                      <a:pt x="40241" y="10095"/>
                    </a:cubicBezTo>
                    <a:cubicBezTo>
                      <a:pt x="43241" y="10793"/>
                      <a:pt x="46590" y="10723"/>
                      <a:pt x="49799" y="11281"/>
                    </a:cubicBezTo>
                    <a:cubicBezTo>
                      <a:pt x="53079" y="11630"/>
                      <a:pt x="56427" y="11560"/>
                      <a:pt x="59776" y="11909"/>
                    </a:cubicBezTo>
                    <a:cubicBezTo>
                      <a:pt x="62567" y="11979"/>
                      <a:pt x="66822" y="11979"/>
                      <a:pt x="70241" y="11979"/>
                    </a:cubicBezTo>
                    <a:cubicBezTo>
                      <a:pt x="73310" y="11700"/>
                      <a:pt x="76380" y="11839"/>
                      <a:pt x="79380" y="11490"/>
                    </a:cubicBezTo>
                    <a:cubicBezTo>
                      <a:pt x="82380" y="11002"/>
                      <a:pt x="85450" y="11002"/>
                      <a:pt x="88240" y="10374"/>
                    </a:cubicBezTo>
                    <a:cubicBezTo>
                      <a:pt x="91031" y="9956"/>
                      <a:pt x="93682" y="9467"/>
                      <a:pt x="96054" y="8839"/>
                    </a:cubicBezTo>
                    <a:cubicBezTo>
                      <a:pt x="100868" y="7723"/>
                      <a:pt x="104775" y="6398"/>
                      <a:pt x="107566" y="5491"/>
                    </a:cubicBezTo>
                    <a:cubicBezTo>
                      <a:pt x="110286" y="4444"/>
                      <a:pt x="111891" y="3816"/>
                      <a:pt x="111891" y="3816"/>
                    </a:cubicBezTo>
                    <a:lnTo>
                      <a:pt x="112240" y="3677"/>
                    </a:lnTo>
                    <a:cubicBezTo>
                      <a:pt x="115170" y="2561"/>
                      <a:pt x="118379" y="4025"/>
                      <a:pt x="119495" y="6956"/>
                    </a:cubicBezTo>
                    <a:cubicBezTo>
                      <a:pt x="120263" y="9049"/>
                      <a:pt x="119775" y="11351"/>
                      <a:pt x="118310" y="12816"/>
                    </a:cubicBezTo>
                    <a:cubicBezTo>
                      <a:pt x="118310" y="12816"/>
                      <a:pt x="116914" y="14281"/>
                      <a:pt x="114193" y="16583"/>
                    </a:cubicBezTo>
                    <a:cubicBezTo>
                      <a:pt x="112798" y="17630"/>
                      <a:pt x="111123" y="19095"/>
                      <a:pt x="109031" y="20351"/>
                    </a:cubicBezTo>
                    <a:cubicBezTo>
                      <a:pt x="106938" y="21607"/>
                      <a:pt x="104565" y="23211"/>
                      <a:pt x="101775" y="24397"/>
                    </a:cubicBezTo>
                    <a:cubicBezTo>
                      <a:pt x="99054" y="25723"/>
                      <a:pt x="96054" y="27048"/>
                      <a:pt x="92706" y="28095"/>
                    </a:cubicBezTo>
                    <a:cubicBezTo>
                      <a:pt x="89426" y="29281"/>
                      <a:pt x="85938" y="30118"/>
                      <a:pt x="82241" y="30886"/>
                    </a:cubicBezTo>
                    <a:cubicBezTo>
                      <a:pt x="78543" y="31653"/>
                      <a:pt x="74496" y="32071"/>
                      <a:pt x="70450" y="32490"/>
                    </a:cubicBezTo>
                    <a:cubicBezTo>
                      <a:pt x="66613" y="32560"/>
                      <a:pt x="63613" y="32700"/>
                      <a:pt x="59148" y="32700"/>
                    </a:cubicBezTo>
                    <a:cubicBezTo>
                      <a:pt x="55241" y="32420"/>
                      <a:pt x="51265" y="32211"/>
                      <a:pt x="47427" y="31653"/>
                    </a:cubicBezTo>
                    <a:cubicBezTo>
                      <a:pt x="43590" y="31025"/>
                      <a:pt x="39753" y="30536"/>
                      <a:pt x="36195" y="29350"/>
                    </a:cubicBezTo>
                    <a:cubicBezTo>
                      <a:pt x="32567" y="28443"/>
                      <a:pt x="29079" y="27397"/>
                      <a:pt x="25939" y="25932"/>
                    </a:cubicBezTo>
                    <a:cubicBezTo>
                      <a:pt x="22730" y="24746"/>
                      <a:pt x="19800" y="23211"/>
                      <a:pt x="17149" y="21746"/>
                    </a:cubicBezTo>
                    <a:cubicBezTo>
                      <a:pt x="11916" y="18886"/>
                      <a:pt x="7870" y="15677"/>
                      <a:pt x="5079" y="13235"/>
                    </a:cubicBezTo>
                    <a:cubicBezTo>
                      <a:pt x="2707" y="10932"/>
                      <a:pt x="1521" y="9537"/>
                      <a:pt x="1521" y="9537"/>
                    </a:cubicBezTo>
                    <a:lnTo>
                      <a:pt x="1382" y="9328"/>
                    </a:lnTo>
                    <a:cubicBezTo>
                      <a:pt x="-641" y="6956"/>
                      <a:pt x="-432" y="3398"/>
                      <a:pt x="1940" y="1374"/>
                    </a:cubicBezTo>
                    <a:cubicBezTo>
                      <a:pt x="3614" y="-91"/>
                      <a:pt x="5917" y="-370"/>
                      <a:pt x="7870" y="46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0" name="Google Shape;659;p23"/>
              <p:cNvSpPr/>
              <p:nvPr/>
            </p:nvSpPr>
            <p:spPr>
              <a:xfrm>
                <a:off x="4340830" y="4964968"/>
                <a:ext cx="25964" cy="169186"/>
              </a:xfrm>
              <a:custGeom>
                <a:avLst/>
                <a:gdLst/>
                <a:ahLst/>
                <a:cxnLst/>
                <a:rect l="l" t="t" r="r" b="b"/>
                <a:pathLst>
                  <a:path w="34618" h="225582" extrusionOk="0">
                    <a:moveTo>
                      <a:pt x="34604" y="3210"/>
                    </a:moveTo>
                    <a:cubicBezTo>
                      <a:pt x="34604" y="3210"/>
                      <a:pt x="34185" y="6699"/>
                      <a:pt x="33488" y="12699"/>
                    </a:cubicBezTo>
                    <a:cubicBezTo>
                      <a:pt x="32720" y="18698"/>
                      <a:pt x="31674" y="27349"/>
                      <a:pt x="30348" y="37675"/>
                    </a:cubicBezTo>
                    <a:cubicBezTo>
                      <a:pt x="28953" y="48000"/>
                      <a:pt x="27558" y="60069"/>
                      <a:pt x="25604" y="72907"/>
                    </a:cubicBezTo>
                    <a:cubicBezTo>
                      <a:pt x="23581" y="85743"/>
                      <a:pt x="22046" y="99557"/>
                      <a:pt x="20162" y="113231"/>
                    </a:cubicBezTo>
                    <a:cubicBezTo>
                      <a:pt x="18209" y="126975"/>
                      <a:pt x="16186" y="140649"/>
                      <a:pt x="14372" y="153556"/>
                    </a:cubicBezTo>
                    <a:cubicBezTo>
                      <a:pt x="13395" y="159974"/>
                      <a:pt x="12837" y="166184"/>
                      <a:pt x="12069" y="172114"/>
                    </a:cubicBezTo>
                    <a:cubicBezTo>
                      <a:pt x="11372" y="178044"/>
                      <a:pt x="10744" y="183625"/>
                      <a:pt x="10116" y="188718"/>
                    </a:cubicBezTo>
                    <a:cubicBezTo>
                      <a:pt x="7604" y="209299"/>
                      <a:pt x="5511" y="223043"/>
                      <a:pt x="5511" y="223043"/>
                    </a:cubicBezTo>
                    <a:lnTo>
                      <a:pt x="5511" y="223252"/>
                    </a:lnTo>
                    <a:cubicBezTo>
                      <a:pt x="5232" y="224787"/>
                      <a:pt x="3837" y="225764"/>
                      <a:pt x="2372" y="225555"/>
                    </a:cubicBezTo>
                    <a:cubicBezTo>
                      <a:pt x="977" y="225345"/>
                      <a:pt x="0" y="224089"/>
                      <a:pt x="0" y="222694"/>
                    </a:cubicBezTo>
                    <a:cubicBezTo>
                      <a:pt x="0" y="222694"/>
                      <a:pt x="558" y="208811"/>
                      <a:pt x="1884" y="187881"/>
                    </a:cubicBezTo>
                    <a:cubicBezTo>
                      <a:pt x="2233" y="182648"/>
                      <a:pt x="2651" y="176997"/>
                      <a:pt x="3070" y="170998"/>
                    </a:cubicBezTo>
                    <a:cubicBezTo>
                      <a:pt x="3628" y="164998"/>
                      <a:pt x="3697" y="158649"/>
                      <a:pt x="4674" y="152231"/>
                    </a:cubicBezTo>
                    <a:cubicBezTo>
                      <a:pt x="6349" y="139324"/>
                      <a:pt x="8093" y="125510"/>
                      <a:pt x="9837" y="111697"/>
                    </a:cubicBezTo>
                    <a:cubicBezTo>
                      <a:pt x="11790" y="97883"/>
                      <a:pt x="13674" y="84139"/>
                      <a:pt x="15906" y="71302"/>
                    </a:cubicBezTo>
                    <a:cubicBezTo>
                      <a:pt x="17930" y="58395"/>
                      <a:pt x="20372" y="46465"/>
                      <a:pt x="22116" y="36210"/>
                    </a:cubicBezTo>
                    <a:cubicBezTo>
                      <a:pt x="23860" y="25954"/>
                      <a:pt x="25883" y="17443"/>
                      <a:pt x="27069" y="11513"/>
                    </a:cubicBezTo>
                    <a:cubicBezTo>
                      <a:pt x="28395" y="5582"/>
                      <a:pt x="29162" y="2164"/>
                      <a:pt x="29162" y="2164"/>
                    </a:cubicBezTo>
                    <a:cubicBezTo>
                      <a:pt x="29511" y="699"/>
                      <a:pt x="30976" y="-278"/>
                      <a:pt x="32441" y="71"/>
                    </a:cubicBezTo>
                    <a:cubicBezTo>
                      <a:pt x="33836" y="350"/>
                      <a:pt x="34743" y="1675"/>
                      <a:pt x="34604" y="307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1" name="Google Shape;660;p23"/>
              <p:cNvSpPr/>
              <p:nvPr/>
            </p:nvSpPr>
            <p:spPr>
              <a:xfrm>
                <a:off x="4583438" y="4970074"/>
                <a:ext cx="35150" cy="169313"/>
              </a:xfrm>
              <a:custGeom>
                <a:avLst/>
                <a:gdLst/>
                <a:ahLst/>
                <a:cxnLst/>
                <a:rect l="l" t="t" r="r" b="b"/>
                <a:pathLst>
                  <a:path w="46866" h="225751" extrusionOk="0">
                    <a:moveTo>
                      <a:pt x="5608" y="2053"/>
                    </a:moveTo>
                    <a:cubicBezTo>
                      <a:pt x="5608" y="2053"/>
                      <a:pt x="9026" y="15657"/>
                      <a:pt x="13422" y="36238"/>
                    </a:cubicBezTo>
                    <a:cubicBezTo>
                      <a:pt x="15515" y="46564"/>
                      <a:pt x="18305" y="58494"/>
                      <a:pt x="20747" y="71401"/>
                    </a:cubicBezTo>
                    <a:cubicBezTo>
                      <a:pt x="23259" y="84307"/>
                      <a:pt x="25910" y="98051"/>
                      <a:pt x="28631" y="111865"/>
                    </a:cubicBezTo>
                    <a:cubicBezTo>
                      <a:pt x="31073" y="125679"/>
                      <a:pt x="33584" y="139492"/>
                      <a:pt x="35887" y="152399"/>
                    </a:cubicBezTo>
                    <a:cubicBezTo>
                      <a:pt x="38188" y="165375"/>
                      <a:pt x="40002" y="177515"/>
                      <a:pt x="41747" y="187840"/>
                    </a:cubicBezTo>
                    <a:cubicBezTo>
                      <a:pt x="45026" y="208630"/>
                      <a:pt x="46840" y="222584"/>
                      <a:pt x="46840" y="222584"/>
                    </a:cubicBezTo>
                    <a:cubicBezTo>
                      <a:pt x="47049" y="224118"/>
                      <a:pt x="46003" y="225514"/>
                      <a:pt x="44468" y="225723"/>
                    </a:cubicBezTo>
                    <a:cubicBezTo>
                      <a:pt x="43072" y="225932"/>
                      <a:pt x="41747" y="224956"/>
                      <a:pt x="41398" y="223630"/>
                    </a:cubicBezTo>
                    <a:cubicBezTo>
                      <a:pt x="41398" y="223630"/>
                      <a:pt x="38049" y="209956"/>
                      <a:pt x="33584" y="189445"/>
                    </a:cubicBezTo>
                    <a:cubicBezTo>
                      <a:pt x="31421" y="179120"/>
                      <a:pt x="28770" y="167189"/>
                      <a:pt x="26189" y="154282"/>
                    </a:cubicBezTo>
                    <a:cubicBezTo>
                      <a:pt x="23677" y="141376"/>
                      <a:pt x="20956" y="127632"/>
                      <a:pt x="18305" y="113818"/>
                    </a:cubicBezTo>
                    <a:cubicBezTo>
                      <a:pt x="15794" y="100005"/>
                      <a:pt x="13352" y="86191"/>
                      <a:pt x="10980" y="73284"/>
                    </a:cubicBezTo>
                    <a:cubicBezTo>
                      <a:pt x="8608" y="60378"/>
                      <a:pt x="6864" y="48169"/>
                      <a:pt x="5119" y="37843"/>
                    </a:cubicBezTo>
                    <a:cubicBezTo>
                      <a:pt x="1841" y="17053"/>
                      <a:pt x="27" y="3100"/>
                      <a:pt x="27" y="3100"/>
                    </a:cubicBezTo>
                    <a:cubicBezTo>
                      <a:pt x="-183" y="1565"/>
                      <a:pt x="864" y="170"/>
                      <a:pt x="2399" y="30"/>
                    </a:cubicBezTo>
                    <a:cubicBezTo>
                      <a:pt x="3794" y="-179"/>
                      <a:pt x="5119" y="728"/>
                      <a:pt x="5468" y="212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2" name="Google Shape;661;p23"/>
              <p:cNvSpPr/>
              <p:nvPr/>
            </p:nvSpPr>
            <p:spPr>
              <a:xfrm>
                <a:off x="4380115" y="4649798"/>
                <a:ext cx="47528" cy="40039"/>
              </a:xfrm>
              <a:custGeom>
                <a:avLst/>
                <a:gdLst/>
                <a:ahLst/>
                <a:cxnLst/>
                <a:rect l="l" t="t" r="r" b="b"/>
                <a:pathLst>
                  <a:path w="63370" h="53386" extrusionOk="0">
                    <a:moveTo>
                      <a:pt x="29106" y="18236"/>
                    </a:moveTo>
                    <a:cubicBezTo>
                      <a:pt x="29106" y="18236"/>
                      <a:pt x="21083" y="-6182"/>
                      <a:pt x="5595" y="1492"/>
                    </a:cubicBezTo>
                    <a:cubicBezTo>
                      <a:pt x="-9893" y="9167"/>
                      <a:pt x="9642" y="50468"/>
                      <a:pt x="29316" y="53259"/>
                    </a:cubicBezTo>
                    <a:cubicBezTo>
                      <a:pt x="48989" y="56050"/>
                      <a:pt x="71943" y="12167"/>
                      <a:pt x="60152" y="4562"/>
                    </a:cubicBezTo>
                    <a:cubicBezTo>
                      <a:pt x="43059" y="-6461"/>
                      <a:pt x="29106" y="18306"/>
                      <a:pt x="29106" y="183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3" name="Google Shape;662;p23"/>
              <p:cNvSpPr/>
              <p:nvPr/>
            </p:nvSpPr>
            <p:spPr>
              <a:xfrm>
                <a:off x="4513822" y="4644908"/>
                <a:ext cx="47480" cy="39729"/>
              </a:xfrm>
              <a:custGeom>
                <a:avLst/>
                <a:gdLst/>
                <a:ahLst/>
                <a:cxnLst/>
                <a:rect l="l" t="t" r="r" b="b"/>
                <a:pathLst>
                  <a:path w="63307" h="52972" extrusionOk="0">
                    <a:moveTo>
                      <a:pt x="29501" y="17988"/>
                    </a:moveTo>
                    <a:cubicBezTo>
                      <a:pt x="29501" y="17988"/>
                      <a:pt x="19803" y="-5802"/>
                      <a:pt x="4873" y="2919"/>
                    </a:cubicBezTo>
                    <a:cubicBezTo>
                      <a:pt x="-10057" y="11640"/>
                      <a:pt x="12269" y="51476"/>
                      <a:pt x="32082" y="52941"/>
                    </a:cubicBezTo>
                    <a:cubicBezTo>
                      <a:pt x="51896" y="54337"/>
                      <a:pt x="71849" y="8989"/>
                      <a:pt x="59500" y="2222"/>
                    </a:cubicBezTo>
                    <a:cubicBezTo>
                      <a:pt x="41710" y="-7546"/>
                      <a:pt x="29501" y="18058"/>
                      <a:pt x="29501" y="180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4" name="Google Shape;663;p23"/>
              <p:cNvSpPr/>
              <p:nvPr/>
            </p:nvSpPr>
            <p:spPr>
              <a:xfrm>
                <a:off x="4443039" y="4983725"/>
                <a:ext cx="39959" cy="38983"/>
              </a:xfrm>
              <a:custGeom>
                <a:avLst/>
                <a:gdLst/>
                <a:ahLst/>
                <a:cxnLst/>
                <a:rect l="l" t="t" r="r" b="b"/>
                <a:pathLst>
                  <a:path w="53279" h="51977" extrusionOk="0">
                    <a:moveTo>
                      <a:pt x="25089" y="23618"/>
                    </a:moveTo>
                    <a:cubicBezTo>
                      <a:pt x="25089" y="23618"/>
                      <a:pt x="15741" y="-4148"/>
                      <a:pt x="3601" y="2340"/>
                    </a:cubicBezTo>
                    <a:cubicBezTo>
                      <a:pt x="-8538" y="8828"/>
                      <a:pt x="12671" y="49293"/>
                      <a:pt x="27810" y="51874"/>
                    </a:cubicBezTo>
                    <a:cubicBezTo>
                      <a:pt x="42880" y="54455"/>
                      <a:pt x="62275" y="8130"/>
                      <a:pt x="48670" y="1294"/>
                    </a:cubicBezTo>
                    <a:cubicBezTo>
                      <a:pt x="33112" y="-6520"/>
                      <a:pt x="25089" y="23618"/>
                      <a:pt x="25089" y="2361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5" name="Google Shape;664;p23"/>
              <p:cNvSpPr/>
              <p:nvPr/>
            </p:nvSpPr>
            <p:spPr>
              <a:xfrm>
                <a:off x="4528852" y="4993718"/>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4" y="8130"/>
                      <a:pt x="48670" y="1294"/>
                    </a:cubicBezTo>
                    <a:cubicBezTo>
                      <a:pt x="33112" y="-6520"/>
                      <a:pt x="25089" y="23619"/>
                      <a:pt x="25089" y="236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6" name="Google Shape;665;p23"/>
              <p:cNvSpPr/>
              <p:nvPr/>
            </p:nvSpPr>
            <p:spPr>
              <a:xfrm>
                <a:off x="4387942" y="5069694"/>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79" y="54455"/>
                      <a:pt x="62275" y="8130"/>
                      <a:pt x="48670" y="1294"/>
                    </a:cubicBezTo>
                    <a:cubicBezTo>
                      <a:pt x="33112" y="-6520"/>
                      <a:pt x="25089" y="23619"/>
                      <a:pt x="25089" y="236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7" name="Google Shape;666;p23"/>
              <p:cNvSpPr/>
              <p:nvPr/>
            </p:nvSpPr>
            <p:spPr>
              <a:xfrm>
                <a:off x="4287845" y="5026369"/>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5" y="8131"/>
                      <a:pt x="48670" y="1294"/>
                    </a:cubicBezTo>
                    <a:cubicBezTo>
                      <a:pt x="33112" y="-6520"/>
                      <a:pt x="25089" y="23619"/>
                      <a:pt x="25089" y="236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29" name="Google Shape;667;p23"/>
              <p:cNvSpPr/>
              <p:nvPr/>
            </p:nvSpPr>
            <p:spPr>
              <a:xfrm>
                <a:off x="4372578" y="4915265"/>
                <a:ext cx="34114" cy="33289"/>
              </a:xfrm>
              <a:custGeom>
                <a:avLst/>
                <a:gdLst/>
                <a:ahLst/>
                <a:cxnLst/>
                <a:rect l="l" t="t" r="r" b="b"/>
                <a:pathLst>
                  <a:path w="45486" h="44385" extrusionOk="0">
                    <a:moveTo>
                      <a:pt x="21435" y="20226"/>
                    </a:moveTo>
                    <a:cubicBezTo>
                      <a:pt x="21435" y="20226"/>
                      <a:pt x="13482" y="-3495"/>
                      <a:pt x="3087" y="2016"/>
                    </a:cubicBezTo>
                    <a:cubicBezTo>
                      <a:pt x="-7308" y="7528"/>
                      <a:pt x="10831" y="42132"/>
                      <a:pt x="23737" y="44295"/>
                    </a:cubicBezTo>
                    <a:cubicBezTo>
                      <a:pt x="36644" y="46527"/>
                      <a:pt x="53179" y="6900"/>
                      <a:pt x="41528" y="1109"/>
                    </a:cubicBezTo>
                    <a:cubicBezTo>
                      <a:pt x="28202" y="-5588"/>
                      <a:pt x="21366" y="20226"/>
                      <a:pt x="21366" y="2022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0" name="Google Shape;668;p23"/>
              <p:cNvSpPr/>
              <p:nvPr/>
            </p:nvSpPr>
            <p:spPr>
              <a:xfrm>
                <a:off x="4493604" y="5066012"/>
                <a:ext cx="34114" cy="33289"/>
              </a:xfrm>
              <a:custGeom>
                <a:avLst/>
                <a:gdLst/>
                <a:ahLst/>
                <a:cxnLst/>
                <a:rect l="l" t="t" r="r" b="b"/>
                <a:pathLst>
                  <a:path w="45486" h="44385" extrusionOk="0">
                    <a:moveTo>
                      <a:pt x="21436" y="20226"/>
                    </a:moveTo>
                    <a:cubicBezTo>
                      <a:pt x="21436" y="20226"/>
                      <a:pt x="13482" y="-3495"/>
                      <a:pt x="3087" y="2016"/>
                    </a:cubicBezTo>
                    <a:cubicBezTo>
                      <a:pt x="-7308" y="7528"/>
                      <a:pt x="10831" y="42132"/>
                      <a:pt x="23738" y="44295"/>
                    </a:cubicBezTo>
                    <a:cubicBezTo>
                      <a:pt x="36645" y="46527"/>
                      <a:pt x="53179" y="6900"/>
                      <a:pt x="41528" y="1109"/>
                    </a:cubicBezTo>
                    <a:cubicBezTo>
                      <a:pt x="28203" y="-5588"/>
                      <a:pt x="21366" y="20226"/>
                      <a:pt x="21366" y="2022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1" name="Google Shape;669;p23"/>
              <p:cNvSpPr/>
              <p:nvPr/>
            </p:nvSpPr>
            <p:spPr>
              <a:xfrm>
                <a:off x="4502240" y="4929821"/>
                <a:ext cx="29689" cy="28976"/>
              </a:xfrm>
              <a:custGeom>
                <a:avLst/>
                <a:gdLst/>
                <a:ahLst/>
                <a:cxnLst/>
                <a:rect l="l" t="t" r="r" b="b"/>
                <a:pathLst>
                  <a:path w="39586" h="38635" extrusionOk="0">
                    <a:moveTo>
                      <a:pt x="18642" y="17631"/>
                    </a:moveTo>
                    <a:cubicBezTo>
                      <a:pt x="18642" y="17631"/>
                      <a:pt x="11734" y="-3020"/>
                      <a:pt x="2665" y="1794"/>
                    </a:cubicBezTo>
                    <a:cubicBezTo>
                      <a:pt x="-6335" y="6607"/>
                      <a:pt x="9433" y="36677"/>
                      <a:pt x="20665" y="38560"/>
                    </a:cubicBezTo>
                    <a:cubicBezTo>
                      <a:pt x="31897" y="40444"/>
                      <a:pt x="46269" y="6050"/>
                      <a:pt x="36153" y="956"/>
                    </a:cubicBezTo>
                    <a:cubicBezTo>
                      <a:pt x="24572" y="-4834"/>
                      <a:pt x="18642" y="17561"/>
                      <a:pt x="18642" y="1756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2" name="Google Shape;670;p23"/>
              <p:cNvSpPr/>
              <p:nvPr/>
            </p:nvSpPr>
            <p:spPr>
              <a:xfrm>
                <a:off x="4633470" y="5074708"/>
                <a:ext cx="29689" cy="28976"/>
              </a:xfrm>
              <a:custGeom>
                <a:avLst/>
                <a:gdLst/>
                <a:ahLst/>
                <a:cxnLst/>
                <a:rect l="l" t="t" r="r" b="b"/>
                <a:pathLst>
                  <a:path w="39586" h="38635" extrusionOk="0">
                    <a:moveTo>
                      <a:pt x="18641" y="17631"/>
                    </a:moveTo>
                    <a:cubicBezTo>
                      <a:pt x="18641" y="17631"/>
                      <a:pt x="11735" y="-3020"/>
                      <a:pt x="2665" y="1794"/>
                    </a:cubicBezTo>
                    <a:cubicBezTo>
                      <a:pt x="-6335" y="6607"/>
                      <a:pt x="9432" y="36677"/>
                      <a:pt x="20665" y="38560"/>
                    </a:cubicBezTo>
                    <a:cubicBezTo>
                      <a:pt x="31897" y="40444"/>
                      <a:pt x="46269" y="6049"/>
                      <a:pt x="36153" y="956"/>
                    </a:cubicBezTo>
                    <a:cubicBezTo>
                      <a:pt x="24572" y="-4834"/>
                      <a:pt x="18641" y="17561"/>
                      <a:pt x="18641" y="1756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3" name="Google Shape;671;p23"/>
              <p:cNvSpPr/>
              <p:nvPr/>
            </p:nvSpPr>
            <p:spPr>
              <a:xfrm>
                <a:off x="4626825" y="5005744"/>
                <a:ext cx="29689" cy="28975"/>
              </a:xfrm>
              <a:custGeom>
                <a:avLst/>
                <a:gdLst/>
                <a:ahLst/>
                <a:cxnLst/>
                <a:rect l="l" t="t" r="r" b="b"/>
                <a:pathLst>
                  <a:path w="39586" h="38634" extrusionOk="0">
                    <a:moveTo>
                      <a:pt x="18642" y="17631"/>
                    </a:moveTo>
                    <a:cubicBezTo>
                      <a:pt x="18642" y="17631"/>
                      <a:pt x="11734" y="-3020"/>
                      <a:pt x="2665" y="1794"/>
                    </a:cubicBezTo>
                    <a:cubicBezTo>
                      <a:pt x="-6335" y="6607"/>
                      <a:pt x="9433" y="36677"/>
                      <a:pt x="20665" y="38560"/>
                    </a:cubicBezTo>
                    <a:cubicBezTo>
                      <a:pt x="31897" y="40444"/>
                      <a:pt x="46269" y="6049"/>
                      <a:pt x="36153" y="956"/>
                    </a:cubicBezTo>
                    <a:cubicBezTo>
                      <a:pt x="24572" y="-4834"/>
                      <a:pt x="18642" y="17561"/>
                      <a:pt x="18642" y="1756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4" name="Google Shape;672;p23"/>
              <p:cNvSpPr/>
              <p:nvPr/>
            </p:nvSpPr>
            <p:spPr>
              <a:xfrm>
                <a:off x="4324446" y="4968713"/>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7"/>
                      <a:pt x="34891" y="4565"/>
                      <a:pt x="27286" y="728"/>
                    </a:cubicBezTo>
                    <a:cubicBezTo>
                      <a:pt x="18565" y="-3668"/>
                      <a:pt x="14101" y="13285"/>
                      <a:pt x="14101" y="1328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5" name="Google Shape;673;p23"/>
              <p:cNvSpPr/>
              <p:nvPr/>
            </p:nvSpPr>
            <p:spPr>
              <a:xfrm>
                <a:off x="4390742" y="5012352"/>
                <a:ext cx="22392" cy="21834"/>
              </a:xfrm>
              <a:custGeom>
                <a:avLst/>
                <a:gdLst/>
                <a:ahLst/>
                <a:cxnLst/>
                <a:rect l="l" t="t" r="r" b="b"/>
                <a:pathLst>
                  <a:path w="29856" h="29112" extrusionOk="0">
                    <a:moveTo>
                      <a:pt x="14030" y="13216"/>
                    </a:moveTo>
                    <a:cubicBezTo>
                      <a:pt x="14030" y="13216"/>
                      <a:pt x="8798" y="-2342"/>
                      <a:pt x="2031" y="1286"/>
                    </a:cubicBezTo>
                    <a:cubicBezTo>
                      <a:pt x="-4806" y="4914"/>
                      <a:pt x="7124" y="27588"/>
                      <a:pt x="15566" y="29053"/>
                    </a:cubicBezTo>
                    <a:cubicBezTo>
                      <a:pt x="24007" y="30518"/>
                      <a:pt x="34890" y="4565"/>
                      <a:pt x="27286" y="728"/>
                    </a:cubicBezTo>
                    <a:cubicBezTo>
                      <a:pt x="18565" y="-3668"/>
                      <a:pt x="14100" y="13286"/>
                      <a:pt x="14100" y="1328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6" name="Google Shape;674;p23"/>
              <p:cNvSpPr/>
              <p:nvPr/>
            </p:nvSpPr>
            <p:spPr>
              <a:xfrm>
                <a:off x="4274738" y="5077862"/>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8"/>
                      <a:pt x="34891" y="4565"/>
                      <a:pt x="27286" y="728"/>
                    </a:cubicBezTo>
                    <a:cubicBezTo>
                      <a:pt x="18565" y="-3668"/>
                      <a:pt x="14101" y="13285"/>
                      <a:pt x="14101" y="1328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7" name="Google Shape;675;p23"/>
              <p:cNvSpPr/>
              <p:nvPr/>
            </p:nvSpPr>
            <p:spPr>
              <a:xfrm>
                <a:off x="4593492" y="4920236"/>
                <a:ext cx="34114" cy="33289"/>
              </a:xfrm>
              <a:custGeom>
                <a:avLst/>
                <a:gdLst/>
                <a:ahLst/>
                <a:cxnLst/>
                <a:rect l="l" t="t" r="r" b="b"/>
                <a:pathLst>
                  <a:path w="45486" h="44385" extrusionOk="0">
                    <a:moveTo>
                      <a:pt x="21435" y="20225"/>
                    </a:moveTo>
                    <a:cubicBezTo>
                      <a:pt x="21435" y="20225"/>
                      <a:pt x="13482" y="-3495"/>
                      <a:pt x="3087" y="2016"/>
                    </a:cubicBezTo>
                    <a:cubicBezTo>
                      <a:pt x="-7308" y="7528"/>
                      <a:pt x="10831" y="42132"/>
                      <a:pt x="23738" y="44295"/>
                    </a:cubicBezTo>
                    <a:cubicBezTo>
                      <a:pt x="36644" y="46527"/>
                      <a:pt x="53179" y="6900"/>
                      <a:pt x="41528" y="1109"/>
                    </a:cubicBezTo>
                    <a:cubicBezTo>
                      <a:pt x="28203" y="-5588"/>
                      <a:pt x="21366" y="20225"/>
                      <a:pt x="21366" y="2022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8" name="Google Shape;676;p23"/>
              <p:cNvSpPr/>
              <p:nvPr/>
            </p:nvSpPr>
            <p:spPr>
              <a:xfrm>
                <a:off x="4375797" y="4605013"/>
                <a:ext cx="41386" cy="25114"/>
              </a:xfrm>
              <a:custGeom>
                <a:avLst/>
                <a:gdLst/>
                <a:ahLst/>
                <a:cxnLst/>
                <a:rect l="l" t="t" r="r" b="b"/>
                <a:pathLst>
                  <a:path w="55182" h="33485" extrusionOk="0">
                    <a:moveTo>
                      <a:pt x="46444" y="17880"/>
                    </a:moveTo>
                    <a:cubicBezTo>
                      <a:pt x="46444" y="17880"/>
                      <a:pt x="42956" y="18229"/>
                      <a:pt x="41211" y="18438"/>
                    </a:cubicBezTo>
                    <a:cubicBezTo>
                      <a:pt x="37723" y="18857"/>
                      <a:pt x="33258" y="19764"/>
                      <a:pt x="29142" y="21299"/>
                    </a:cubicBezTo>
                    <a:cubicBezTo>
                      <a:pt x="27049" y="21996"/>
                      <a:pt x="25165" y="22973"/>
                      <a:pt x="23351" y="23950"/>
                    </a:cubicBezTo>
                    <a:cubicBezTo>
                      <a:pt x="22444" y="24369"/>
                      <a:pt x="21677" y="24996"/>
                      <a:pt x="20840" y="25485"/>
                    </a:cubicBezTo>
                    <a:cubicBezTo>
                      <a:pt x="20003" y="25903"/>
                      <a:pt x="19305" y="26531"/>
                      <a:pt x="18607" y="26950"/>
                    </a:cubicBezTo>
                    <a:cubicBezTo>
                      <a:pt x="15817" y="28833"/>
                      <a:pt x="9189" y="37135"/>
                      <a:pt x="2422" y="31624"/>
                    </a:cubicBezTo>
                    <a:cubicBezTo>
                      <a:pt x="-4764" y="25764"/>
                      <a:pt x="5073" y="11741"/>
                      <a:pt x="18398" y="5043"/>
                    </a:cubicBezTo>
                    <a:cubicBezTo>
                      <a:pt x="34375" y="-3049"/>
                      <a:pt x="46444" y="90"/>
                      <a:pt x="51746" y="4136"/>
                    </a:cubicBezTo>
                    <a:cubicBezTo>
                      <a:pt x="56770" y="7973"/>
                      <a:pt x="55514" y="12578"/>
                      <a:pt x="52863" y="15508"/>
                    </a:cubicBezTo>
                    <a:cubicBezTo>
                      <a:pt x="51258" y="17252"/>
                      <a:pt x="46514" y="17811"/>
                      <a:pt x="46375" y="1788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39" name="Google Shape;677;p23"/>
              <p:cNvSpPr/>
              <p:nvPr/>
            </p:nvSpPr>
            <p:spPr>
              <a:xfrm>
                <a:off x="4527600" y="4602461"/>
                <a:ext cx="39376" cy="28278"/>
              </a:xfrm>
              <a:custGeom>
                <a:avLst/>
                <a:gdLst/>
                <a:ahLst/>
                <a:cxnLst/>
                <a:rect l="l" t="t" r="r" b="b"/>
                <a:pathLst>
                  <a:path w="52501" h="37704" extrusionOk="0">
                    <a:moveTo>
                      <a:pt x="7642" y="16678"/>
                    </a:moveTo>
                    <a:cubicBezTo>
                      <a:pt x="7642" y="16678"/>
                      <a:pt x="11060" y="17515"/>
                      <a:pt x="12735" y="17934"/>
                    </a:cubicBezTo>
                    <a:cubicBezTo>
                      <a:pt x="16154" y="18841"/>
                      <a:pt x="20479" y="20306"/>
                      <a:pt x="24246" y="22469"/>
                    </a:cubicBezTo>
                    <a:cubicBezTo>
                      <a:pt x="26200" y="23446"/>
                      <a:pt x="27944" y="24701"/>
                      <a:pt x="29618" y="25887"/>
                    </a:cubicBezTo>
                    <a:cubicBezTo>
                      <a:pt x="30456" y="26446"/>
                      <a:pt x="31153" y="27143"/>
                      <a:pt x="31921" y="27771"/>
                    </a:cubicBezTo>
                    <a:cubicBezTo>
                      <a:pt x="32688" y="28329"/>
                      <a:pt x="33316" y="28957"/>
                      <a:pt x="33874" y="29585"/>
                    </a:cubicBezTo>
                    <a:cubicBezTo>
                      <a:pt x="36386" y="31817"/>
                      <a:pt x="41758" y="40957"/>
                      <a:pt x="49293" y="36492"/>
                    </a:cubicBezTo>
                    <a:cubicBezTo>
                      <a:pt x="57246" y="31748"/>
                      <a:pt x="49362" y="16469"/>
                      <a:pt x="37153" y="7957"/>
                    </a:cubicBezTo>
                    <a:cubicBezTo>
                      <a:pt x="22432" y="-2228"/>
                      <a:pt x="10084" y="-903"/>
                      <a:pt x="4293" y="2446"/>
                    </a:cubicBezTo>
                    <a:cubicBezTo>
                      <a:pt x="-1218" y="5586"/>
                      <a:pt x="-590" y="10330"/>
                      <a:pt x="1572" y="13539"/>
                    </a:cubicBezTo>
                    <a:cubicBezTo>
                      <a:pt x="2898" y="15492"/>
                      <a:pt x="7572" y="16678"/>
                      <a:pt x="7642" y="1674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0" name="Google Shape;678;p23"/>
              <p:cNvSpPr/>
              <p:nvPr/>
            </p:nvSpPr>
            <p:spPr>
              <a:xfrm>
                <a:off x="4450513" y="4666240"/>
                <a:ext cx="41798" cy="29485"/>
              </a:xfrm>
              <a:custGeom>
                <a:avLst/>
                <a:gdLst/>
                <a:ahLst/>
                <a:cxnLst/>
                <a:rect l="l" t="t" r="r" b="b"/>
                <a:pathLst>
                  <a:path w="55731" h="39313" extrusionOk="0">
                    <a:moveTo>
                      <a:pt x="23566" y="10"/>
                    </a:moveTo>
                    <a:cubicBezTo>
                      <a:pt x="10171" y="360"/>
                      <a:pt x="-10479" y="13196"/>
                      <a:pt x="6264" y="31545"/>
                    </a:cubicBezTo>
                    <a:cubicBezTo>
                      <a:pt x="19380" y="45917"/>
                      <a:pt x="54263" y="38870"/>
                      <a:pt x="55659" y="22475"/>
                    </a:cubicBezTo>
                    <a:cubicBezTo>
                      <a:pt x="57123" y="5034"/>
                      <a:pt x="36124" y="-269"/>
                      <a:pt x="23566" y="1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1" name="Google Shape;679;p23"/>
              <p:cNvSpPr/>
              <p:nvPr/>
            </p:nvSpPr>
            <p:spPr>
              <a:xfrm>
                <a:off x="4618934" y="4715486"/>
                <a:ext cx="22708" cy="26894"/>
              </a:xfrm>
              <a:custGeom>
                <a:avLst/>
                <a:gdLst/>
                <a:ahLst/>
                <a:cxnLst/>
                <a:rect l="l" t="t" r="r" b="b"/>
                <a:pathLst>
                  <a:path w="30278" h="35859" extrusionOk="0">
                    <a:moveTo>
                      <a:pt x="140" y="35511"/>
                    </a:moveTo>
                    <a:cubicBezTo>
                      <a:pt x="140" y="35511"/>
                      <a:pt x="-139" y="32232"/>
                      <a:pt x="558" y="27627"/>
                    </a:cubicBezTo>
                    <a:cubicBezTo>
                      <a:pt x="1047" y="25325"/>
                      <a:pt x="1465" y="22534"/>
                      <a:pt x="2651" y="19744"/>
                    </a:cubicBezTo>
                    <a:cubicBezTo>
                      <a:pt x="3698" y="16953"/>
                      <a:pt x="5232" y="14023"/>
                      <a:pt x="7116" y="11302"/>
                    </a:cubicBezTo>
                    <a:cubicBezTo>
                      <a:pt x="8233" y="10046"/>
                      <a:pt x="9140" y="8651"/>
                      <a:pt x="10395" y="7604"/>
                    </a:cubicBezTo>
                    <a:cubicBezTo>
                      <a:pt x="11581" y="6488"/>
                      <a:pt x="12767" y="5372"/>
                      <a:pt x="14163" y="4465"/>
                    </a:cubicBezTo>
                    <a:cubicBezTo>
                      <a:pt x="15418" y="3488"/>
                      <a:pt x="16814" y="2790"/>
                      <a:pt x="18139" y="2233"/>
                    </a:cubicBezTo>
                    <a:cubicBezTo>
                      <a:pt x="19465" y="1604"/>
                      <a:pt x="20721" y="1116"/>
                      <a:pt x="21907" y="837"/>
                    </a:cubicBezTo>
                    <a:cubicBezTo>
                      <a:pt x="24279" y="70"/>
                      <a:pt x="26372" y="70"/>
                      <a:pt x="27767" y="0"/>
                    </a:cubicBezTo>
                    <a:cubicBezTo>
                      <a:pt x="29163" y="0"/>
                      <a:pt x="30000" y="0"/>
                      <a:pt x="30000" y="0"/>
                    </a:cubicBezTo>
                    <a:lnTo>
                      <a:pt x="30279" y="3697"/>
                    </a:lnTo>
                    <a:cubicBezTo>
                      <a:pt x="30279" y="3697"/>
                      <a:pt x="29581" y="3907"/>
                      <a:pt x="28395" y="4325"/>
                    </a:cubicBezTo>
                    <a:cubicBezTo>
                      <a:pt x="27209" y="4604"/>
                      <a:pt x="25535" y="5163"/>
                      <a:pt x="23721" y="6070"/>
                    </a:cubicBezTo>
                    <a:cubicBezTo>
                      <a:pt x="21837" y="6837"/>
                      <a:pt x="19884" y="8093"/>
                      <a:pt x="18000" y="9698"/>
                    </a:cubicBezTo>
                    <a:cubicBezTo>
                      <a:pt x="16954" y="10395"/>
                      <a:pt x="16116" y="11372"/>
                      <a:pt x="15209" y="12279"/>
                    </a:cubicBezTo>
                    <a:cubicBezTo>
                      <a:pt x="14233" y="13186"/>
                      <a:pt x="13535" y="14372"/>
                      <a:pt x="12697" y="15349"/>
                    </a:cubicBezTo>
                    <a:cubicBezTo>
                      <a:pt x="11163" y="17581"/>
                      <a:pt x="9698" y="19883"/>
                      <a:pt x="8651" y="22325"/>
                    </a:cubicBezTo>
                    <a:cubicBezTo>
                      <a:pt x="7605" y="24697"/>
                      <a:pt x="6558" y="26999"/>
                      <a:pt x="5861" y="29022"/>
                    </a:cubicBezTo>
                    <a:cubicBezTo>
                      <a:pt x="4465" y="33139"/>
                      <a:pt x="3698" y="35860"/>
                      <a:pt x="3698" y="35860"/>
                    </a:cubicBezTo>
                    <a:lnTo>
                      <a:pt x="0" y="3558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2" name="Google Shape;680;p23"/>
              <p:cNvSpPr/>
              <p:nvPr/>
            </p:nvSpPr>
            <p:spPr>
              <a:xfrm>
                <a:off x="4612799" y="4766645"/>
                <a:ext cx="11380" cy="11380"/>
              </a:xfrm>
              <a:custGeom>
                <a:avLst/>
                <a:gdLst/>
                <a:ahLst/>
                <a:cxnLst/>
                <a:rect l="l" t="t" r="r" b="b"/>
                <a:pathLst>
                  <a:path w="15173" h="15173" extrusionOk="0">
                    <a:moveTo>
                      <a:pt x="15156" y="8110"/>
                    </a:moveTo>
                    <a:cubicBezTo>
                      <a:pt x="15436" y="3924"/>
                      <a:pt x="12296" y="297"/>
                      <a:pt x="8110" y="17"/>
                    </a:cubicBezTo>
                    <a:cubicBezTo>
                      <a:pt x="3924" y="-262"/>
                      <a:pt x="297" y="2878"/>
                      <a:pt x="17" y="7064"/>
                    </a:cubicBezTo>
                    <a:cubicBezTo>
                      <a:pt x="-262" y="11250"/>
                      <a:pt x="2878" y="14877"/>
                      <a:pt x="7064" y="15157"/>
                    </a:cubicBezTo>
                    <a:cubicBezTo>
                      <a:pt x="11249" y="15436"/>
                      <a:pt x="14877" y="12296"/>
                      <a:pt x="15156" y="811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3" name="Google Shape;681;p23"/>
              <p:cNvSpPr/>
              <p:nvPr/>
            </p:nvSpPr>
            <p:spPr>
              <a:xfrm>
                <a:off x="4657498" y="4696596"/>
                <a:ext cx="15749" cy="17963"/>
              </a:xfrm>
              <a:custGeom>
                <a:avLst/>
                <a:gdLst/>
                <a:ahLst/>
                <a:cxnLst/>
                <a:rect l="l" t="t" r="r" b="b"/>
                <a:pathLst>
                  <a:path w="20999" h="23950" extrusionOk="0">
                    <a:moveTo>
                      <a:pt x="976" y="21069"/>
                    </a:moveTo>
                    <a:cubicBezTo>
                      <a:pt x="976" y="21069"/>
                      <a:pt x="1535" y="20790"/>
                      <a:pt x="2581" y="20302"/>
                    </a:cubicBezTo>
                    <a:cubicBezTo>
                      <a:pt x="3628" y="19883"/>
                      <a:pt x="5093" y="19186"/>
                      <a:pt x="6697" y="18279"/>
                    </a:cubicBezTo>
                    <a:cubicBezTo>
                      <a:pt x="8302" y="17442"/>
                      <a:pt x="10186" y="16255"/>
                      <a:pt x="11651" y="14930"/>
                    </a:cubicBezTo>
                    <a:cubicBezTo>
                      <a:pt x="13116" y="13535"/>
                      <a:pt x="13814" y="12209"/>
                      <a:pt x="13744" y="10953"/>
                    </a:cubicBezTo>
                    <a:cubicBezTo>
                      <a:pt x="13744" y="10255"/>
                      <a:pt x="13535" y="9488"/>
                      <a:pt x="13116" y="8581"/>
                    </a:cubicBezTo>
                    <a:cubicBezTo>
                      <a:pt x="13116" y="8581"/>
                      <a:pt x="12697" y="7814"/>
                      <a:pt x="13046" y="8302"/>
                    </a:cubicBezTo>
                    <a:lnTo>
                      <a:pt x="12558" y="7465"/>
                    </a:lnTo>
                    <a:cubicBezTo>
                      <a:pt x="12069" y="6837"/>
                      <a:pt x="12418" y="7395"/>
                      <a:pt x="12209" y="7046"/>
                    </a:cubicBezTo>
                    <a:cubicBezTo>
                      <a:pt x="11651" y="6418"/>
                      <a:pt x="9767" y="6000"/>
                      <a:pt x="8023" y="6000"/>
                    </a:cubicBezTo>
                    <a:cubicBezTo>
                      <a:pt x="6279" y="6000"/>
                      <a:pt x="4604" y="6139"/>
                      <a:pt x="3488" y="6209"/>
                    </a:cubicBezTo>
                    <a:cubicBezTo>
                      <a:pt x="2302" y="6279"/>
                      <a:pt x="1604" y="6349"/>
                      <a:pt x="1604" y="6349"/>
                    </a:cubicBezTo>
                    <a:cubicBezTo>
                      <a:pt x="1186" y="6349"/>
                      <a:pt x="767" y="6070"/>
                      <a:pt x="767" y="5651"/>
                    </a:cubicBezTo>
                    <a:cubicBezTo>
                      <a:pt x="767" y="5442"/>
                      <a:pt x="767" y="5302"/>
                      <a:pt x="907" y="5163"/>
                    </a:cubicBezTo>
                    <a:cubicBezTo>
                      <a:pt x="907" y="5163"/>
                      <a:pt x="2651" y="2651"/>
                      <a:pt x="6907" y="837"/>
                    </a:cubicBezTo>
                    <a:cubicBezTo>
                      <a:pt x="8023" y="488"/>
                      <a:pt x="9279" y="0"/>
                      <a:pt x="10814" y="0"/>
                    </a:cubicBezTo>
                    <a:cubicBezTo>
                      <a:pt x="12278" y="0"/>
                      <a:pt x="14232" y="0"/>
                      <a:pt x="15976" y="1256"/>
                    </a:cubicBezTo>
                    <a:cubicBezTo>
                      <a:pt x="16744" y="1674"/>
                      <a:pt x="18139" y="3000"/>
                      <a:pt x="18418" y="3418"/>
                    </a:cubicBezTo>
                    <a:lnTo>
                      <a:pt x="18976" y="4186"/>
                    </a:lnTo>
                    <a:cubicBezTo>
                      <a:pt x="19604" y="5232"/>
                      <a:pt x="19465" y="5093"/>
                      <a:pt x="19743" y="5651"/>
                    </a:cubicBezTo>
                    <a:cubicBezTo>
                      <a:pt x="20441" y="7186"/>
                      <a:pt x="20999" y="9000"/>
                      <a:pt x="20999" y="11023"/>
                    </a:cubicBezTo>
                    <a:cubicBezTo>
                      <a:pt x="20999" y="13046"/>
                      <a:pt x="20302" y="15069"/>
                      <a:pt x="19255" y="16674"/>
                    </a:cubicBezTo>
                    <a:cubicBezTo>
                      <a:pt x="18209" y="18279"/>
                      <a:pt x="16953" y="19395"/>
                      <a:pt x="15628" y="20232"/>
                    </a:cubicBezTo>
                    <a:cubicBezTo>
                      <a:pt x="13116" y="21976"/>
                      <a:pt x="10604" y="22743"/>
                      <a:pt x="8511" y="23232"/>
                    </a:cubicBezTo>
                    <a:cubicBezTo>
                      <a:pt x="4256" y="24139"/>
                      <a:pt x="1395" y="23930"/>
                      <a:pt x="1395" y="23930"/>
                    </a:cubicBezTo>
                    <a:cubicBezTo>
                      <a:pt x="558" y="23930"/>
                      <a:pt x="0" y="23162"/>
                      <a:pt x="0" y="22325"/>
                    </a:cubicBezTo>
                    <a:cubicBezTo>
                      <a:pt x="0" y="21767"/>
                      <a:pt x="349" y="21348"/>
                      <a:pt x="837" y="21069"/>
                    </a:cubicBezTo>
                    <a:lnTo>
                      <a:pt x="837" y="21069"/>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4" name="Google Shape;682;p23"/>
              <p:cNvSpPr/>
              <p:nvPr/>
            </p:nvSpPr>
            <p:spPr>
              <a:xfrm>
                <a:off x="4355533" y="4702352"/>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5" name="Google Shape;683;p23"/>
              <p:cNvSpPr/>
              <p:nvPr/>
            </p:nvSpPr>
            <p:spPr>
              <a:xfrm>
                <a:off x="4541703" y="4691887"/>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6" name="Google Shape;684;p23"/>
              <p:cNvSpPr/>
              <p:nvPr/>
            </p:nvSpPr>
            <p:spPr>
              <a:xfrm>
                <a:off x="4449822" y="4746199"/>
                <a:ext cx="82568" cy="32468"/>
              </a:xfrm>
              <a:custGeom>
                <a:avLst/>
                <a:gdLst/>
                <a:ahLst/>
                <a:cxnLst/>
                <a:rect l="l" t="t" r="r" b="b"/>
                <a:pathLst>
                  <a:path w="110090" h="43291" extrusionOk="0">
                    <a:moveTo>
                      <a:pt x="279" y="37883"/>
                    </a:moveTo>
                    <a:cubicBezTo>
                      <a:pt x="279" y="37883"/>
                      <a:pt x="38650" y="-24139"/>
                      <a:pt x="110091" y="10535"/>
                    </a:cubicBezTo>
                    <a:cubicBezTo>
                      <a:pt x="95649" y="27070"/>
                      <a:pt x="73603" y="40534"/>
                      <a:pt x="42557" y="42906"/>
                    </a:cubicBezTo>
                    <a:cubicBezTo>
                      <a:pt x="26999" y="44092"/>
                      <a:pt x="12697" y="42488"/>
                      <a:pt x="0" y="38790"/>
                    </a:cubicBezTo>
                    <a:lnTo>
                      <a:pt x="279" y="3788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7" name="Google Shape;685;p23"/>
              <p:cNvSpPr/>
              <p:nvPr/>
            </p:nvSpPr>
            <p:spPr>
              <a:xfrm>
                <a:off x="4406327" y="4696456"/>
                <a:ext cx="142584" cy="78836"/>
              </a:xfrm>
              <a:custGeom>
                <a:avLst/>
                <a:gdLst/>
                <a:ahLst/>
                <a:cxnLst/>
                <a:rect l="l" t="t" r="r" b="b"/>
                <a:pathLst>
                  <a:path w="190112" h="105115" extrusionOk="0">
                    <a:moveTo>
                      <a:pt x="185875" y="8629"/>
                    </a:moveTo>
                    <a:cubicBezTo>
                      <a:pt x="194595" y="18884"/>
                      <a:pt x="190410" y="51465"/>
                      <a:pt x="168154" y="76860"/>
                    </a:cubicBezTo>
                    <a:cubicBezTo>
                      <a:pt x="96714" y="42186"/>
                      <a:pt x="58343" y="104208"/>
                      <a:pt x="58343" y="104208"/>
                    </a:cubicBezTo>
                    <a:lnTo>
                      <a:pt x="58063" y="105115"/>
                    </a:lnTo>
                    <a:cubicBezTo>
                      <a:pt x="13274" y="92209"/>
                      <a:pt x="-10865" y="54325"/>
                      <a:pt x="4762" y="28931"/>
                    </a:cubicBezTo>
                    <a:cubicBezTo>
                      <a:pt x="18227" y="7024"/>
                      <a:pt x="37901" y="26698"/>
                      <a:pt x="91482" y="22791"/>
                    </a:cubicBezTo>
                    <a:cubicBezTo>
                      <a:pt x="127202" y="20210"/>
                      <a:pt x="164736" y="-16208"/>
                      <a:pt x="185875" y="862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8" name="Google Shape;686;p23"/>
            <p:cNvGrpSpPr/>
            <p:nvPr/>
          </p:nvGrpSpPr>
          <p:grpSpPr>
            <a:xfrm rot="-227353">
              <a:off x="5495439" y="2300772"/>
              <a:ext cx="1384885" cy="2150721"/>
              <a:chOff x="4253297" y="4441126"/>
              <a:chExt cx="453752" cy="704676"/>
            </a:xfrm>
          </p:grpSpPr>
          <p:sp>
            <p:nvSpPr>
              <p:cNvPr id="9" name="Google Shape;687;p23"/>
              <p:cNvSpPr/>
              <p:nvPr/>
            </p:nvSpPr>
            <p:spPr>
              <a:xfrm>
                <a:off x="4600729" y="4441126"/>
                <a:ext cx="15843" cy="44241"/>
              </a:xfrm>
              <a:custGeom>
                <a:avLst/>
                <a:gdLst/>
                <a:ahLst/>
                <a:cxnLst/>
                <a:rect l="l" t="t" r="r" b="b"/>
                <a:pathLst>
                  <a:path w="21124" h="58988" extrusionOk="0">
                    <a:moveTo>
                      <a:pt x="10391" y="58981"/>
                    </a:moveTo>
                    <a:cubicBezTo>
                      <a:pt x="21763" y="59749"/>
                      <a:pt x="26158" y="936"/>
                      <a:pt x="13251" y="29"/>
                    </a:cubicBezTo>
                    <a:cubicBezTo>
                      <a:pt x="-8795" y="-1506"/>
                      <a:pt x="1321" y="58353"/>
                      <a:pt x="10391" y="5898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 name="Google Shape;688;p23"/>
              <p:cNvSpPr/>
              <p:nvPr/>
            </p:nvSpPr>
            <p:spPr>
              <a:xfrm>
                <a:off x="4618165" y="4466193"/>
                <a:ext cx="37060" cy="23668"/>
              </a:xfrm>
              <a:custGeom>
                <a:avLst/>
                <a:gdLst/>
                <a:ahLst/>
                <a:cxnLst/>
                <a:rect l="l" t="t" r="r" b="b"/>
                <a:pathLst>
                  <a:path w="49413" h="31557" extrusionOk="0">
                    <a:moveTo>
                      <a:pt x="49025" y="4280"/>
                    </a:moveTo>
                    <a:cubicBezTo>
                      <a:pt x="44839" y="-11976"/>
                      <a:pt x="2073" y="22838"/>
                      <a:pt x="50" y="29535"/>
                    </a:cubicBezTo>
                    <a:cubicBezTo>
                      <a:pt x="-1904" y="36233"/>
                      <a:pt x="54607" y="25907"/>
                      <a:pt x="49025" y="428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 name="Google Shape;689;p23"/>
              <p:cNvSpPr/>
              <p:nvPr/>
            </p:nvSpPr>
            <p:spPr>
              <a:xfrm>
                <a:off x="4336587" y="4540617"/>
                <a:ext cx="330478" cy="359826"/>
              </a:xfrm>
              <a:custGeom>
                <a:avLst/>
                <a:gdLst/>
                <a:ahLst/>
                <a:cxnLst/>
                <a:rect l="l" t="t" r="r" b="b"/>
                <a:pathLst>
                  <a:path w="440638" h="479768" extrusionOk="0">
                    <a:moveTo>
                      <a:pt x="427742" y="213135"/>
                    </a:moveTo>
                    <a:cubicBezTo>
                      <a:pt x="402138" y="181042"/>
                      <a:pt x="370254" y="221786"/>
                      <a:pt x="370254" y="221786"/>
                    </a:cubicBezTo>
                    <a:cubicBezTo>
                      <a:pt x="370254" y="221786"/>
                      <a:pt x="318558" y="132136"/>
                      <a:pt x="313535" y="976"/>
                    </a:cubicBezTo>
                    <a:lnTo>
                      <a:pt x="312837" y="0"/>
                    </a:lnTo>
                    <a:cubicBezTo>
                      <a:pt x="296582" y="10953"/>
                      <a:pt x="272094" y="21488"/>
                      <a:pt x="236443" y="23581"/>
                    </a:cubicBezTo>
                    <a:cubicBezTo>
                      <a:pt x="164026" y="27906"/>
                      <a:pt x="111352" y="36139"/>
                      <a:pt x="67749" y="62231"/>
                    </a:cubicBezTo>
                    <a:cubicBezTo>
                      <a:pt x="51145" y="72208"/>
                      <a:pt x="37610" y="83789"/>
                      <a:pt x="26657" y="95998"/>
                    </a:cubicBezTo>
                    <a:cubicBezTo>
                      <a:pt x="12564" y="144276"/>
                      <a:pt x="13052" y="215298"/>
                      <a:pt x="13052" y="215298"/>
                    </a:cubicBezTo>
                    <a:cubicBezTo>
                      <a:pt x="13052" y="215298"/>
                      <a:pt x="-14714" y="268878"/>
                      <a:pt x="10750" y="311226"/>
                    </a:cubicBezTo>
                    <a:cubicBezTo>
                      <a:pt x="32308" y="347086"/>
                      <a:pt x="79609" y="388108"/>
                      <a:pt x="152793" y="399061"/>
                    </a:cubicBezTo>
                    <a:lnTo>
                      <a:pt x="152375" y="401992"/>
                    </a:lnTo>
                    <a:lnTo>
                      <a:pt x="143864" y="462549"/>
                    </a:lnTo>
                    <a:cubicBezTo>
                      <a:pt x="153212" y="469595"/>
                      <a:pt x="170863" y="478944"/>
                      <a:pt x="199328" y="479711"/>
                    </a:cubicBezTo>
                    <a:cubicBezTo>
                      <a:pt x="227792" y="480548"/>
                      <a:pt x="245233" y="472176"/>
                      <a:pt x="254373" y="465688"/>
                    </a:cubicBezTo>
                    <a:lnTo>
                      <a:pt x="243141" y="394945"/>
                    </a:lnTo>
                    <a:cubicBezTo>
                      <a:pt x="315069" y="375271"/>
                      <a:pt x="363417" y="320296"/>
                      <a:pt x="363417" y="320296"/>
                    </a:cubicBezTo>
                    <a:cubicBezTo>
                      <a:pt x="363417" y="320296"/>
                      <a:pt x="372696" y="325319"/>
                      <a:pt x="387486" y="323505"/>
                    </a:cubicBezTo>
                    <a:cubicBezTo>
                      <a:pt x="426416" y="318621"/>
                      <a:pt x="459904" y="253460"/>
                      <a:pt x="427742" y="213135"/>
                    </a:cubicBezTo>
                    <a:close/>
                  </a:path>
                </a:pathLst>
              </a:custGeom>
              <a:solidFill>
                <a:srgbClr val="D29E6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 name="Google Shape;690;p23"/>
              <p:cNvSpPr/>
              <p:nvPr/>
            </p:nvSpPr>
            <p:spPr>
              <a:xfrm>
                <a:off x="4258575" y="4886061"/>
                <a:ext cx="425346" cy="259741"/>
              </a:xfrm>
              <a:custGeom>
                <a:avLst/>
                <a:gdLst/>
                <a:ahLst/>
                <a:cxnLst/>
                <a:rect l="l" t="t" r="r" b="b"/>
                <a:pathLst>
                  <a:path w="567128" h="346321" extrusionOk="0">
                    <a:moveTo>
                      <a:pt x="492200" y="22258"/>
                    </a:moveTo>
                    <a:lnTo>
                      <a:pt x="492200" y="22258"/>
                    </a:lnTo>
                    <a:cubicBezTo>
                      <a:pt x="554152" y="67885"/>
                      <a:pt x="567128" y="321275"/>
                      <a:pt x="567128" y="321275"/>
                    </a:cubicBezTo>
                    <a:cubicBezTo>
                      <a:pt x="567128" y="321275"/>
                      <a:pt x="441549" y="346112"/>
                      <a:pt x="293087" y="346321"/>
                    </a:cubicBezTo>
                    <a:cubicBezTo>
                      <a:pt x="157671" y="346530"/>
                      <a:pt x="0" y="305368"/>
                      <a:pt x="0" y="305368"/>
                    </a:cubicBezTo>
                    <a:cubicBezTo>
                      <a:pt x="0" y="305368"/>
                      <a:pt x="29232" y="100954"/>
                      <a:pt x="102835" y="26653"/>
                    </a:cubicBezTo>
                    <a:cubicBezTo>
                      <a:pt x="143858" y="-14788"/>
                      <a:pt x="247530" y="4468"/>
                      <a:pt x="247530" y="4468"/>
                    </a:cubicBezTo>
                    <a:lnTo>
                      <a:pt x="247879" y="1956"/>
                    </a:lnTo>
                    <a:cubicBezTo>
                      <a:pt x="257227" y="9002"/>
                      <a:pt x="274878" y="18351"/>
                      <a:pt x="303343" y="19118"/>
                    </a:cubicBezTo>
                    <a:cubicBezTo>
                      <a:pt x="331807" y="19955"/>
                      <a:pt x="349249" y="11584"/>
                      <a:pt x="358388" y="5096"/>
                    </a:cubicBezTo>
                    <a:lnTo>
                      <a:pt x="358807" y="7607"/>
                    </a:lnTo>
                    <a:cubicBezTo>
                      <a:pt x="358807" y="7607"/>
                      <a:pt x="443572" y="-13253"/>
                      <a:pt x="492130" y="22258"/>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3" name="Google Shape;691;p23"/>
              <p:cNvSpPr/>
              <p:nvPr/>
            </p:nvSpPr>
            <p:spPr>
              <a:xfrm>
                <a:off x="4253297" y="4451083"/>
                <a:ext cx="453752" cy="454967"/>
              </a:xfrm>
              <a:custGeom>
                <a:avLst/>
                <a:gdLst/>
                <a:ahLst/>
                <a:cxnLst/>
                <a:rect l="l" t="t" r="r" b="b"/>
                <a:pathLst>
                  <a:path w="605003" h="606623" extrusionOk="0">
                    <a:moveTo>
                      <a:pt x="423961" y="119378"/>
                    </a:moveTo>
                    <a:cubicBezTo>
                      <a:pt x="407705" y="130331"/>
                      <a:pt x="383217" y="140866"/>
                      <a:pt x="347567" y="142959"/>
                    </a:cubicBezTo>
                    <a:cubicBezTo>
                      <a:pt x="275150" y="147285"/>
                      <a:pt x="222476" y="155517"/>
                      <a:pt x="178872" y="181609"/>
                    </a:cubicBezTo>
                    <a:cubicBezTo>
                      <a:pt x="162268" y="191586"/>
                      <a:pt x="148733" y="203167"/>
                      <a:pt x="137781" y="215376"/>
                    </a:cubicBezTo>
                    <a:cubicBezTo>
                      <a:pt x="123688" y="263654"/>
                      <a:pt x="124176" y="334676"/>
                      <a:pt x="124176" y="334676"/>
                    </a:cubicBezTo>
                    <a:cubicBezTo>
                      <a:pt x="124176" y="334676"/>
                      <a:pt x="96409" y="388256"/>
                      <a:pt x="121874" y="430604"/>
                    </a:cubicBezTo>
                    <a:cubicBezTo>
                      <a:pt x="143432" y="466464"/>
                      <a:pt x="190733" y="507486"/>
                      <a:pt x="263917" y="518440"/>
                    </a:cubicBezTo>
                    <a:lnTo>
                      <a:pt x="263499" y="521370"/>
                    </a:lnTo>
                    <a:lnTo>
                      <a:pt x="254987" y="581927"/>
                    </a:lnTo>
                    <a:lnTo>
                      <a:pt x="254639" y="584438"/>
                    </a:lnTo>
                    <a:cubicBezTo>
                      <a:pt x="254639" y="584438"/>
                      <a:pt x="150966" y="565183"/>
                      <a:pt x="109944" y="606624"/>
                    </a:cubicBezTo>
                    <a:lnTo>
                      <a:pt x="104083" y="600973"/>
                    </a:lnTo>
                    <a:cubicBezTo>
                      <a:pt x="34806" y="600973"/>
                      <a:pt x="202" y="584369"/>
                      <a:pt x="202" y="584369"/>
                    </a:cubicBezTo>
                    <a:cubicBezTo>
                      <a:pt x="202" y="584369"/>
                      <a:pt x="-8170" y="200934"/>
                      <a:pt x="82944" y="87355"/>
                    </a:cubicBezTo>
                    <a:cubicBezTo>
                      <a:pt x="198616" y="-56781"/>
                      <a:pt x="421937" y="17101"/>
                      <a:pt x="444053" y="33496"/>
                    </a:cubicBezTo>
                    <a:cubicBezTo>
                      <a:pt x="465262" y="49193"/>
                      <a:pt x="457867" y="68449"/>
                      <a:pt x="457867" y="68449"/>
                    </a:cubicBezTo>
                    <a:cubicBezTo>
                      <a:pt x="457867" y="68449"/>
                      <a:pt x="524284" y="47240"/>
                      <a:pt x="556446" y="110378"/>
                    </a:cubicBezTo>
                    <a:cubicBezTo>
                      <a:pt x="588539" y="173516"/>
                      <a:pt x="573400" y="487952"/>
                      <a:pt x="605003" y="566090"/>
                    </a:cubicBezTo>
                    <a:cubicBezTo>
                      <a:pt x="605003" y="566090"/>
                      <a:pt x="564400" y="597415"/>
                      <a:pt x="499308" y="602229"/>
                    </a:cubicBezTo>
                    <a:lnTo>
                      <a:pt x="499308" y="602229"/>
                    </a:lnTo>
                    <a:cubicBezTo>
                      <a:pt x="450751" y="566718"/>
                      <a:pt x="365985" y="587578"/>
                      <a:pt x="365985" y="587578"/>
                    </a:cubicBezTo>
                    <a:lnTo>
                      <a:pt x="365566" y="585066"/>
                    </a:lnTo>
                    <a:lnTo>
                      <a:pt x="354334" y="514324"/>
                    </a:lnTo>
                    <a:cubicBezTo>
                      <a:pt x="426263" y="494649"/>
                      <a:pt x="474611" y="439674"/>
                      <a:pt x="474611" y="439674"/>
                    </a:cubicBezTo>
                    <a:cubicBezTo>
                      <a:pt x="474611" y="439674"/>
                      <a:pt x="483890" y="444697"/>
                      <a:pt x="498680" y="442883"/>
                    </a:cubicBezTo>
                    <a:cubicBezTo>
                      <a:pt x="537610" y="438000"/>
                      <a:pt x="571097" y="372838"/>
                      <a:pt x="538935" y="332513"/>
                    </a:cubicBezTo>
                    <a:cubicBezTo>
                      <a:pt x="513331" y="300421"/>
                      <a:pt x="481448" y="341164"/>
                      <a:pt x="481448" y="341164"/>
                    </a:cubicBezTo>
                    <a:cubicBezTo>
                      <a:pt x="481448" y="341164"/>
                      <a:pt x="429751" y="251515"/>
                      <a:pt x="424728" y="120355"/>
                    </a:cubicBezTo>
                    <a:lnTo>
                      <a:pt x="424030" y="119378"/>
                    </a:lnTo>
                    <a:close/>
                  </a:path>
                </a:pathLst>
              </a:custGeom>
              <a:solidFill>
                <a:srgbClr val="F7E48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 name="Google Shape;692;p23"/>
              <p:cNvSpPr/>
              <p:nvPr/>
            </p:nvSpPr>
            <p:spPr>
              <a:xfrm>
                <a:off x="4448462" y="4836878"/>
                <a:ext cx="71213" cy="22504"/>
              </a:xfrm>
              <a:custGeom>
                <a:avLst/>
                <a:gdLst/>
                <a:ahLst/>
                <a:cxnLst/>
                <a:rect l="l" t="t" r="r" b="b"/>
                <a:pathLst>
                  <a:path w="94951" h="30006" extrusionOk="0">
                    <a:moveTo>
                      <a:pt x="94951" y="6139"/>
                    </a:moveTo>
                    <a:lnTo>
                      <a:pt x="93975" y="0"/>
                    </a:lnTo>
                    <a:cubicBezTo>
                      <a:pt x="78975" y="4186"/>
                      <a:pt x="62929" y="6767"/>
                      <a:pt x="46045" y="6977"/>
                    </a:cubicBezTo>
                    <a:cubicBezTo>
                      <a:pt x="31046" y="7186"/>
                      <a:pt x="16953" y="6139"/>
                      <a:pt x="3628" y="4116"/>
                    </a:cubicBezTo>
                    <a:lnTo>
                      <a:pt x="3209" y="7046"/>
                    </a:lnTo>
                    <a:lnTo>
                      <a:pt x="0" y="29929"/>
                    </a:lnTo>
                    <a:cubicBezTo>
                      <a:pt x="32092" y="30976"/>
                      <a:pt x="65580" y="21279"/>
                      <a:pt x="94951" y="6209"/>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 name="Google Shape;693;p23"/>
              <p:cNvSpPr/>
              <p:nvPr/>
            </p:nvSpPr>
            <p:spPr>
              <a:xfrm>
                <a:off x="4317857" y="4516359"/>
                <a:ext cx="277039" cy="180670"/>
              </a:xfrm>
              <a:custGeom>
                <a:avLst/>
                <a:gdLst/>
                <a:ahLst/>
                <a:cxnLst/>
                <a:rect l="l" t="t" r="r" b="b"/>
                <a:pathLst>
                  <a:path w="369385" h="240893" extrusionOk="0">
                    <a:moveTo>
                      <a:pt x="368785" y="5623"/>
                    </a:moveTo>
                    <a:cubicBezTo>
                      <a:pt x="368785" y="5623"/>
                      <a:pt x="368158" y="7228"/>
                      <a:pt x="365995" y="10298"/>
                    </a:cubicBezTo>
                    <a:cubicBezTo>
                      <a:pt x="364948" y="11833"/>
                      <a:pt x="363693" y="13786"/>
                      <a:pt x="362088" y="15879"/>
                    </a:cubicBezTo>
                    <a:cubicBezTo>
                      <a:pt x="360344" y="17833"/>
                      <a:pt x="358390" y="20065"/>
                      <a:pt x="356158" y="22577"/>
                    </a:cubicBezTo>
                    <a:cubicBezTo>
                      <a:pt x="354065" y="25228"/>
                      <a:pt x="351065" y="27460"/>
                      <a:pt x="347995" y="30111"/>
                    </a:cubicBezTo>
                    <a:cubicBezTo>
                      <a:pt x="344786" y="32553"/>
                      <a:pt x="341786" y="35832"/>
                      <a:pt x="337670" y="38204"/>
                    </a:cubicBezTo>
                    <a:cubicBezTo>
                      <a:pt x="334112" y="40716"/>
                      <a:pt x="329507" y="43297"/>
                      <a:pt x="324903" y="45739"/>
                    </a:cubicBezTo>
                    <a:cubicBezTo>
                      <a:pt x="322531" y="46855"/>
                      <a:pt x="320089" y="47971"/>
                      <a:pt x="317647" y="49157"/>
                    </a:cubicBezTo>
                    <a:cubicBezTo>
                      <a:pt x="315066" y="50134"/>
                      <a:pt x="312484" y="51180"/>
                      <a:pt x="309834" y="52227"/>
                    </a:cubicBezTo>
                    <a:cubicBezTo>
                      <a:pt x="299089" y="56064"/>
                      <a:pt x="287020" y="58994"/>
                      <a:pt x="274113" y="60878"/>
                    </a:cubicBezTo>
                    <a:cubicBezTo>
                      <a:pt x="260997" y="62413"/>
                      <a:pt x="248090" y="63250"/>
                      <a:pt x="234277" y="64366"/>
                    </a:cubicBezTo>
                    <a:cubicBezTo>
                      <a:pt x="227509" y="65064"/>
                      <a:pt x="220603" y="65762"/>
                      <a:pt x="213626" y="66459"/>
                    </a:cubicBezTo>
                    <a:cubicBezTo>
                      <a:pt x="206649" y="67296"/>
                      <a:pt x="199673" y="68343"/>
                      <a:pt x="192557" y="69320"/>
                    </a:cubicBezTo>
                    <a:cubicBezTo>
                      <a:pt x="185510" y="70296"/>
                      <a:pt x="178534" y="71831"/>
                      <a:pt x="171418" y="73087"/>
                    </a:cubicBezTo>
                    <a:cubicBezTo>
                      <a:pt x="164371" y="74413"/>
                      <a:pt x="157464" y="76506"/>
                      <a:pt x="150488" y="78041"/>
                    </a:cubicBezTo>
                    <a:cubicBezTo>
                      <a:pt x="143581" y="79855"/>
                      <a:pt x="136813" y="82296"/>
                      <a:pt x="130046" y="84389"/>
                    </a:cubicBezTo>
                    <a:cubicBezTo>
                      <a:pt x="123488" y="87110"/>
                      <a:pt x="116860" y="89622"/>
                      <a:pt x="110582" y="92621"/>
                    </a:cubicBezTo>
                    <a:cubicBezTo>
                      <a:pt x="104512" y="96040"/>
                      <a:pt x="97954" y="98831"/>
                      <a:pt x="92512" y="102598"/>
                    </a:cubicBezTo>
                    <a:cubicBezTo>
                      <a:pt x="89582" y="104552"/>
                      <a:pt x="86512" y="106366"/>
                      <a:pt x="83722" y="108389"/>
                    </a:cubicBezTo>
                    <a:cubicBezTo>
                      <a:pt x="81070" y="110412"/>
                      <a:pt x="78489" y="112365"/>
                      <a:pt x="75908" y="114388"/>
                    </a:cubicBezTo>
                    <a:cubicBezTo>
                      <a:pt x="73257" y="116272"/>
                      <a:pt x="70954" y="118714"/>
                      <a:pt x="68443" y="120807"/>
                    </a:cubicBezTo>
                    <a:cubicBezTo>
                      <a:pt x="65931" y="122900"/>
                      <a:pt x="63559" y="125133"/>
                      <a:pt x="61396" y="127435"/>
                    </a:cubicBezTo>
                    <a:cubicBezTo>
                      <a:pt x="59234" y="129737"/>
                      <a:pt x="56722" y="131900"/>
                      <a:pt x="54908" y="134202"/>
                    </a:cubicBezTo>
                    <a:cubicBezTo>
                      <a:pt x="52815" y="136644"/>
                      <a:pt x="50653" y="139086"/>
                      <a:pt x="48630" y="141458"/>
                    </a:cubicBezTo>
                    <a:cubicBezTo>
                      <a:pt x="41165" y="150737"/>
                      <a:pt x="34816" y="160574"/>
                      <a:pt x="29653" y="169992"/>
                    </a:cubicBezTo>
                    <a:cubicBezTo>
                      <a:pt x="19537" y="188899"/>
                      <a:pt x="13886" y="206131"/>
                      <a:pt x="10956" y="218340"/>
                    </a:cubicBezTo>
                    <a:cubicBezTo>
                      <a:pt x="9490" y="224479"/>
                      <a:pt x="8583" y="229293"/>
                      <a:pt x="8026" y="232572"/>
                    </a:cubicBezTo>
                    <a:cubicBezTo>
                      <a:pt x="7467" y="235921"/>
                      <a:pt x="7328" y="237526"/>
                      <a:pt x="7328" y="237526"/>
                    </a:cubicBezTo>
                    <a:cubicBezTo>
                      <a:pt x="7188" y="239549"/>
                      <a:pt x="5375" y="241084"/>
                      <a:pt x="3351" y="240874"/>
                    </a:cubicBezTo>
                    <a:cubicBezTo>
                      <a:pt x="1398" y="240735"/>
                      <a:pt x="-67" y="239060"/>
                      <a:pt x="2" y="237107"/>
                    </a:cubicBezTo>
                    <a:cubicBezTo>
                      <a:pt x="2" y="237107"/>
                      <a:pt x="2" y="235084"/>
                      <a:pt x="351" y="231596"/>
                    </a:cubicBezTo>
                    <a:cubicBezTo>
                      <a:pt x="700" y="228107"/>
                      <a:pt x="1188" y="222875"/>
                      <a:pt x="2514" y="216456"/>
                    </a:cubicBezTo>
                    <a:cubicBezTo>
                      <a:pt x="5026" y="203619"/>
                      <a:pt x="9700" y="185201"/>
                      <a:pt x="19816" y="164830"/>
                    </a:cubicBezTo>
                    <a:cubicBezTo>
                      <a:pt x="24979" y="154713"/>
                      <a:pt x="31257" y="144249"/>
                      <a:pt x="39351" y="133574"/>
                    </a:cubicBezTo>
                    <a:cubicBezTo>
                      <a:pt x="41374" y="131132"/>
                      <a:pt x="43397" y="128691"/>
                      <a:pt x="45420" y="126179"/>
                    </a:cubicBezTo>
                    <a:cubicBezTo>
                      <a:pt x="47583" y="123389"/>
                      <a:pt x="50025" y="121156"/>
                      <a:pt x="52327" y="118575"/>
                    </a:cubicBezTo>
                    <a:cubicBezTo>
                      <a:pt x="54629" y="115993"/>
                      <a:pt x="57071" y="113551"/>
                      <a:pt x="59722" y="111249"/>
                    </a:cubicBezTo>
                    <a:cubicBezTo>
                      <a:pt x="62373" y="108947"/>
                      <a:pt x="64815" y="106435"/>
                      <a:pt x="67745" y="104203"/>
                    </a:cubicBezTo>
                    <a:cubicBezTo>
                      <a:pt x="70606" y="101970"/>
                      <a:pt x="73536" y="99738"/>
                      <a:pt x="76466" y="97505"/>
                    </a:cubicBezTo>
                    <a:cubicBezTo>
                      <a:pt x="79396" y="95412"/>
                      <a:pt x="82326" y="93598"/>
                      <a:pt x="85257" y="91575"/>
                    </a:cubicBezTo>
                    <a:cubicBezTo>
                      <a:pt x="86861" y="90529"/>
                      <a:pt x="87977" y="89691"/>
                      <a:pt x="90001" y="88506"/>
                    </a:cubicBezTo>
                    <a:lnTo>
                      <a:pt x="94884" y="85854"/>
                    </a:lnTo>
                    <a:cubicBezTo>
                      <a:pt x="98163" y="84110"/>
                      <a:pt x="101442" y="82296"/>
                      <a:pt x="104721" y="80552"/>
                    </a:cubicBezTo>
                    <a:cubicBezTo>
                      <a:pt x="111419" y="77273"/>
                      <a:pt x="118465" y="74552"/>
                      <a:pt x="125372" y="71552"/>
                    </a:cubicBezTo>
                    <a:cubicBezTo>
                      <a:pt x="132558" y="69250"/>
                      <a:pt x="139604" y="66669"/>
                      <a:pt x="146860" y="64645"/>
                    </a:cubicBezTo>
                    <a:cubicBezTo>
                      <a:pt x="161371" y="60738"/>
                      <a:pt x="176162" y="58018"/>
                      <a:pt x="190603" y="55855"/>
                    </a:cubicBezTo>
                    <a:cubicBezTo>
                      <a:pt x="197859" y="54948"/>
                      <a:pt x="205045" y="53901"/>
                      <a:pt x="212161" y="53204"/>
                    </a:cubicBezTo>
                    <a:cubicBezTo>
                      <a:pt x="219277" y="52576"/>
                      <a:pt x="226323" y="51948"/>
                      <a:pt x="233300" y="51250"/>
                    </a:cubicBezTo>
                    <a:cubicBezTo>
                      <a:pt x="246974" y="50204"/>
                      <a:pt x="260648" y="49646"/>
                      <a:pt x="272648" y="48669"/>
                    </a:cubicBezTo>
                    <a:cubicBezTo>
                      <a:pt x="284787" y="47343"/>
                      <a:pt x="296089" y="44972"/>
                      <a:pt x="306206" y="41692"/>
                    </a:cubicBezTo>
                    <a:cubicBezTo>
                      <a:pt x="308717" y="40785"/>
                      <a:pt x="311159" y="39948"/>
                      <a:pt x="313531" y="39041"/>
                    </a:cubicBezTo>
                    <a:cubicBezTo>
                      <a:pt x="315833" y="38064"/>
                      <a:pt x="318136" y="37088"/>
                      <a:pt x="320368" y="36111"/>
                    </a:cubicBezTo>
                    <a:cubicBezTo>
                      <a:pt x="324693" y="34088"/>
                      <a:pt x="328601" y="32204"/>
                      <a:pt x="332508" y="29762"/>
                    </a:cubicBezTo>
                    <a:cubicBezTo>
                      <a:pt x="336275" y="27809"/>
                      <a:pt x="339205" y="24948"/>
                      <a:pt x="342274" y="22855"/>
                    </a:cubicBezTo>
                    <a:cubicBezTo>
                      <a:pt x="345205" y="20623"/>
                      <a:pt x="348135" y="18740"/>
                      <a:pt x="350088" y="16367"/>
                    </a:cubicBezTo>
                    <a:cubicBezTo>
                      <a:pt x="352251" y="14205"/>
                      <a:pt x="354205" y="12251"/>
                      <a:pt x="355879" y="10577"/>
                    </a:cubicBezTo>
                    <a:cubicBezTo>
                      <a:pt x="357414" y="8832"/>
                      <a:pt x="358530" y="7228"/>
                      <a:pt x="359576" y="6042"/>
                    </a:cubicBezTo>
                    <a:cubicBezTo>
                      <a:pt x="361600" y="3670"/>
                      <a:pt x="362507" y="1786"/>
                      <a:pt x="362507" y="1856"/>
                    </a:cubicBezTo>
                    <a:cubicBezTo>
                      <a:pt x="363484" y="112"/>
                      <a:pt x="365786" y="-516"/>
                      <a:pt x="367530" y="461"/>
                    </a:cubicBezTo>
                    <a:cubicBezTo>
                      <a:pt x="369274" y="1437"/>
                      <a:pt x="369902" y="3740"/>
                      <a:pt x="368925" y="5484"/>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 name="Google Shape;694;p23"/>
              <p:cNvSpPr/>
              <p:nvPr/>
            </p:nvSpPr>
            <p:spPr>
              <a:xfrm>
                <a:off x="4441094" y="4883672"/>
                <a:ext cx="89891" cy="24524"/>
              </a:xfrm>
              <a:custGeom>
                <a:avLst/>
                <a:gdLst/>
                <a:ahLst/>
                <a:cxnLst/>
                <a:rect l="l" t="t" r="r" b="b"/>
                <a:pathLst>
                  <a:path w="119855" h="32699" extrusionOk="0">
                    <a:moveTo>
                      <a:pt x="7731" y="677"/>
                    </a:moveTo>
                    <a:cubicBezTo>
                      <a:pt x="7731" y="677"/>
                      <a:pt x="9405" y="1374"/>
                      <a:pt x="12405" y="2700"/>
                    </a:cubicBezTo>
                    <a:cubicBezTo>
                      <a:pt x="13730" y="3188"/>
                      <a:pt x="15335" y="3746"/>
                      <a:pt x="17219" y="4444"/>
                    </a:cubicBezTo>
                    <a:cubicBezTo>
                      <a:pt x="19242" y="5002"/>
                      <a:pt x="21265" y="5839"/>
                      <a:pt x="23707" y="6467"/>
                    </a:cubicBezTo>
                    <a:cubicBezTo>
                      <a:pt x="28521" y="7793"/>
                      <a:pt x="34102" y="9119"/>
                      <a:pt x="40241" y="10095"/>
                    </a:cubicBezTo>
                    <a:cubicBezTo>
                      <a:pt x="43241" y="10793"/>
                      <a:pt x="46590" y="10723"/>
                      <a:pt x="49799" y="11281"/>
                    </a:cubicBezTo>
                    <a:cubicBezTo>
                      <a:pt x="53079" y="11630"/>
                      <a:pt x="56427" y="11560"/>
                      <a:pt x="59776" y="11909"/>
                    </a:cubicBezTo>
                    <a:cubicBezTo>
                      <a:pt x="62567" y="11979"/>
                      <a:pt x="66822" y="11979"/>
                      <a:pt x="70241" y="11979"/>
                    </a:cubicBezTo>
                    <a:cubicBezTo>
                      <a:pt x="73310" y="11700"/>
                      <a:pt x="76380" y="11839"/>
                      <a:pt x="79380" y="11490"/>
                    </a:cubicBezTo>
                    <a:cubicBezTo>
                      <a:pt x="82380" y="11002"/>
                      <a:pt x="85450" y="11002"/>
                      <a:pt x="88240" y="10374"/>
                    </a:cubicBezTo>
                    <a:cubicBezTo>
                      <a:pt x="91031" y="9956"/>
                      <a:pt x="93682" y="9467"/>
                      <a:pt x="96054" y="8839"/>
                    </a:cubicBezTo>
                    <a:cubicBezTo>
                      <a:pt x="100868" y="7723"/>
                      <a:pt x="104775" y="6398"/>
                      <a:pt x="107566" y="5491"/>
                    </a:cubicBezTo>
                    <a:cubicBezTo>
                      <a:pt x="110286" y="4444"/>
                      <a:pt x="111891" y="3816"/>
                      <a:pt x="111891" y="3816"/>
                    </a:cubicBezTo>
                    <a:lnTo>
                      <a:pt x="112240" y="3677"/>
                    </a:lnTo>
                    <a:cubicBezTo>
                      <a:pt x="115170" y="2561"/>
                      <a:pt x="118379" y="4025"/>
                      <a:pt x="119495" y="6956"/>
                    </a:cubicBezTo>
                    <a:cubicBezTo>
                      <a:pt x="120263" y="9049"/>
                      <a:pt x="119775" y="11351"/>
                      <a:pt x="118310" y="12816"/>
                    </a:cubicBezTo>
                    <a:cubicBezTo>
                      <a:pt x="118310" y="12816"/>
                      <a:pt x="116914" y="14281"/>
                      <a:pt x="114193" y="16583"/>
                    </a:cubicBezTo>
                    <a:cubicBezTo>
                      <a:pt x="112798" y="17630"/>
                      <a:pt x="111123" y="19095"/>
                      <a:pt x="109031" y="20351"/>
                    </a:cubicBezTo>
                    <a:cubicBezTo>
                      <a:pt x="106938" y="21607"/>
                      <a:pt x="104565" y="23211"/>
                      <a:pt x="101775" y="24397"/>
                    </a:cubicBezTo>
                    <a:cubicBezTo>
                      <a:pt x="99054" y="25723"/>
                      <a:pt x="96054" y="27048"/>
                      <a:pt x="92706" y="28095"/>
                    </a:cubicBezTo>
                    <a:cubicBezTo>
                      <a:pt x="89426" y="29281"/>
                      <a:pt x="85938" y="30118"/>
                      <a:pt x="82241" y="30886"/>
                    </a:cubicBezTo>
                    <a:cubicBezTo>
                      <a:pt x="78543" y="31653"/>
                      <a:pt x="74496" y="32071"/>
                      <a:pt x="70450" y="32490"/>
                    </a:cubicBezTo>
                    <a:cubicBezTo>
                      <a:pt x="66613" y="32560"/>
                      <a:pt x="63613" y="32700"/>
                      <a:pt x="59148" y="32700"/>
                    </a:cubicBezTo>
                    <a:cubicBezTo>
                      <a:pt x="55241" y="32420"/>
                      <a:pt x="51265" y="32211"/>
                      <a:pt x="47427" y="31653"/>
                    </a:cubicBezTo>
                    <a:cubicBezTo>
                      <a:pt x="43590" y="31025"/>
                      <a:pt x="39753" y="30536"/>
                      <a:pt x="36195" y="29350"/>
                    </a:cubicBezTo>
                    <a:cubicBezTo>
                      <a:pt x="32567" y="28443"/>
                      <a:pt x="29079" y="27397"/>
                      <a:pt x="25939" y="25932"/>
                    </a:cubicBezTo>
                    <a:cubicBezTo>
                      <a:pt x="22730" y="24746"/>
                      <a:pt x="19800" y="23211"/>
                      <a:pt x="17149" y="21746"/>
                    </a:cubicBezTo>
                    <a:cubicBezTo>
                      <a:pt x="11916" y="18886"/>
                      <a:pt x="7870" y="15677"/>
                      <a:pt x="5079" y="13235"/>
                    </a:cubicBezTo>
                    <a:cubicBezTo>
                      <a:pt x="2707" y="10932"/>
                      <a:pt x="1521" y="9537"/>
                      <a:pt x="1521" y="9537"/>
                    </a:cubicBezTo>
                    <a:lnTo>
                      <a:pt x="1382" y="9328"/>
                    </a:lnTo>
                    <a:cubicBezTo>
                      <a:pt x="-641" y="6956"/>
                      <a:pt x="-432" y="3398"/>
                      <a:pt x="1940" y="1374"/>
                    </a:cubicBezTo>
                    <a:cubicBezTo>
                      <a:pt x="3614" y="-91"/>
                      <a:pt x="5917" y="-370"/>
                      <a:pt x="7870" y="46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 name="Google Shape;695;p23"/>
              <p:cNvSpPr/>
              <p:nvPr/>
            </p:nvSpPr>
            <p:spPr>
              <a:xfrm>
                <a:off x="4340830" y="4964968"/>
                <a:ext cx="25964" cy="169186"/>
              </a:xfrm>
              <a:custGeom>
                <a:avLst/>
                <a:gdLst/>
                <a:ahLst/>
                <a:cxnLst/>
                <a:rect l="l" t="t" r="r" b="b"/>
                <a:pathLst>
                  <a:path w="34618" h="225582" extrusionOk="0">
                    <a:moveTo>
                      <a:pt x="34604" y="3210"/>
                    </a:moveTo>
                    <a:cubicBezTo>
                      <a:pt x="34604" y="3210"/>
                      <a:pt x="34185" y="6699"/>
                      <a:pt x="33488" y="12699"/>
                    </a:cubicBezTo>
                    <a:cubicBezTo>
                      <a:pt x="32720" y="18698"/>
                      <a:pt x="31674" y="27349"/>
                      <a:pt x="30348" y="37675"/>
                    </a:cubicBezTo>
                    <a:cubicBezTo>
                      <a:pt x="28953" y="48000"/>
                      <a:pt x="27558" y="60069"/>
                      <a:pt x="25604" y="72907"/>
                    </a:cubicBezTo>
                    <a:cubicBezTo>
                      <a:pt x="23581" y="85743"/>
                      <a:pt x="22046" y="99557"/>
                      <a:pt x="20162" y="113231"/>
                    </a:cubicBezTo>
                    <a:cubicBezTo>
                      <a:pt x="18209" y="126975"/>
                      <a:pt x="16186" y="140649"/>
                      <a:pt x="14372" y="153556"/>
                    </a:cubicBezTo>
                    <a:cubicBezTo>
                      <a:pt x="13395" y="159974"/>
                      <a:pt x="12837" y="166184"/>
                      <a:pt x="12069" y="172114"/>
                    </a:cubicBezTo>
                    <a:cubicBezTo>
                      <a:pt x="11372" y="178044"/>
                      <a:pt x="10744" y="183625"/>
                      <a:pt x="10116" y="188718"/>
                    </a:cubicBezTo>
                    <a:cubicBezTo>
                      <a:pt x="7604" y="209299"/>
                      <a:pt x="5511" y="223043"/>
                      <a:pt x="5511" y="223043"/>
                    </a:cubicBezTo>
                    <a:lnTo>
                      <a:pt x="5511" y="223252"/>
                    </a:lnTo>
                    <a:cubicBezTo>
                      <a:pt x="5232" y="224787"/>
                      <a:pt x="3837" y="225764"/>
                      <a:pt x="2372" y="225555"/>
                    </a:cubicBezTo>
                    <a:cubicBezTo>
                      <a:pt x="977" y="225345"/>
                      <a:pt x="0" y="224089"/>
                      <a:pt x="0" y="222694"/>
                    </a:cubicBezTo>
                    <a:cubicBezTo>
                      <a:pt x="0" y="222694"/>
                      <a:pt x="558" y="208811"/>
                      <a:pt x="1884" y="187881"/>
                    </a:cubicBezTo>
                    <a:cubicBezTo>
                      <a:pt x="2233" y="182648"/>
                      <a:pt x="2651" y="176997"/>
                      <a:pt x="3070" y="170998"/>
                    </a:cubicBezTo>
                    <a:cubicBezTo>
                      <a:pt x="3628" y="164998"/>
                      <a:pt x="3697" y="158649"/>
                      <a:pt x="4674" y="152231"/>
                    </a:cubicBezTo>
                    <a:cubicBezTo>
                      <a:pt x="6349" y="139324"/>
                      <a:pt x="8093" y="125510"/>
                      <a:pt x="9837" y="111697"/>
                    </a:cubicBezTo>
                    <a:cubicBezTo>
                      <a:pt x="11790" y="97883"/>
                      <a:pt x="13674" y="84139"/>
                      <a:pt x="15906" y="71302"/>
                    </a:cubicBezTo>
                    <a:cubicBezTo>
                      <a:pt x="17930" y="58395"/>
                      <a:pt x="20372" y="46465"/>
                      <a:pt x="22116" y="36210"/>
                    </a:cubicBezTo>
                    <a:cubicBezTo>
                      <a:pt x="23860" y="25954"/>
                      <a:pt x="25883" y="17443"/>
                      <a:pt x="27069" y="11513"/>
                    </a:cubicBezTo>
                    <a:cubicBezTo>
                      <a:pt x="28395" y="5582"/>
                      <a:pt x="29162" y="2164"/>
                      <a:pt x="29162" y="2164"/>
                    </a:cubicBezTo>
                    <a:cubicBezTo>
                      <a:pt x="29511" y="699"/>
                      <a:pt x="30976" y="-278"/>
                      <a:pt x="32441" y="71"/>
                    </a:cubicBezTo>
                    <a:cubicBezTo>
                      <a:pt x="33836" y="350"/>
                      <a:pt x="34743" y="1675"/>
                      <a:pt x="34604" y="307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 name="Google Shape;696;p23"/>
              <p:cNvSpPr/>
              <p:nvPr/>
            </p:nvSpPr>
            <p:spPr>
              <a:xfrm>
                <a:off x="4583438" y="4970074"/>
                <a:ext cx="35150" cy="169313"/>
              </a:xfrm>
              <a:custGeom>
                <a:avLst/>
                <a:gdLst/>
                <a:ahLst/>
                <a:cxnLst/>
                <a:rect l="l" t="t" r="r" b="b"/>
                <a:pathLst>
                  <a:path w="46866" h="225751" extrusionOk="0">
                    <a:moveTo>
                      <a:pt x="5608" y="2053"/>
                    </a:moveTo>
                    <a:cubicBezTo>
                      <a:pt x="5608" y="2053"/>
                      <a:pt x="9026" y="15657"/>
                      <a:pt x="13422" y="36238"/>
                    </a:cubicBezTo>
                    <a:cubicBezTo>
                      <a:pt x="15515" y="46564"/>
                      <a:pt x="18305" y="58494"/>
                      <a:pt x="20747" y="71401"/>
                    </a:cubicBezTo>
                    <a:cubicBezTo>
                      <a:pt x="23259" y="84307"/>
                      <a:pt x="25910" y="98051"/>
                      <a:pt x="28631" y="111865"/>
                    </a:cubicBezTo>
                    <a:cubicBezTo>
                      <a:pt x="31073" y="125679"/>
                      <a:pt x="33584" y="139492"/>
                      <a:pt x="35887" y="152399"/>
                    </a:cubicBezTo>
                    <a:cubicBezTo>
                      <a:pt x="38188" y="165375"/>
                      <a:pt x="40002" y="177515"/>
                      <a:pt x="41747" y="187840"/>
                    </a:cubicBezTo>
                    <a:cubicBezTo>
                      <a:pt x="45026" y="208630"/>
                      <a:pt x="46840" y="222584"/>
                      <a:pt x="46840" y="222584"/>
                    </a:cubicBezTo>
                    <a:cubicBezTo>
                      <a:pt x="47049" y="224118"/>
                      <a:pt x="46003" y="225514"/>
                      <a:pt x="44468" y="225723"/>
                    </a:cubicBezTo>
                    <a:cubicBezTo>
                      <a:pt x="43072" y="225932"/>
                      <a:pt x="41747" y="224956"/>
                      <a:pt x="41398" y="223630"/>
                    </a:cubicBezTo>
                    <a:cubicBezTo>
                      <a:pt x="41398" y="223630"/>
                      <a:pt x="38049" y="209956"/>
                      <a:pt x="33584" y="189445"/>
                    </a:cubicBezTo>
                    <a:cubicBezTo>
                      <a:pt x="31421" y="179120"/>
                      <a:pt x="28770" y="167189"/>
                      <a:pt x="26189" y="154282"/>
                    </a:cubicBezTo>
                    <a:cubicBezTo>
                      <a:pt x="23677" y="141376"/>
                      <a:pt x="20956" y="127632"/>
                      <a:pt x="18305" y="113818"/>
                    </a:cubicBezTo>
                    <a:cubicBezTo>
                      <a:pt x="15794" y="100005"/>
                      <a:pt x="13352" y="86191"/>
                      <a:pt x="10980" y="73284"/>
                    </a:cubicBezTo>
                    <a:cubicBezTo>
                      <a:pt x="8608" y="60378"/>
                      <a:pt x="6864" y="48169"/>
                      <a:pt x="5119" y="37843"/>
                    </a:cubicBezTo>
                    <a:cubicBezTo>
                      <a:pt x="1841" y="17053"/>
                      <a:pt x="27" y="3100"/>
                      <a:pt x="27" y="3100"/>
                    </a:cubicBezTo>
                    <a:cubicBezTo>
                      <a:pt x="-183" y="1565"/>
                      <a:pt x="864" y="170"/>
                      <a:pt x="2399" y="30"/>
                    </a:cubicBezTo>
                    <a:cubicBezTo>
                      <a:pt x="3794" y="-179"/>
                      <a:pt x="5119" y="728"/>
                      <a:pt x="5468" y="2123"/>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 name="Google Shape;697;p23"/>
              <p:cNvSpPr/>
              <p:nvPr/>
            </p:nvSpPr>
            <p:spPr>
              <a:xfrm>
                <a:off x="4380115" y="4649798"/>
                <a:ext cx="47528" cy="40039"/>
              </a:xfrm>
              <a:custGeom>
                <a:avLst/>
                <a:gdLst/>
                <a:ahLst/>
                <a:cxnLst/>
                <a:rect l="l" t="t" r="r" b="b"/>
                <a:pathLst>
                  <a:path w="63370" h="53386" extrusionOk="0">
                    <a:moveTo>
                      <a:pt x="29106" y="18236"/>
                    </a:moveTo>
                    <a:cubicBezTo>
                      <a:pt x="29106" y="18236"/>
                      <a:pt x="21083" y="-6182"/>
                      <a:pt x="5595" y="1492"/>
                    </a:cubicBezTo>
                    <a:cubicBezTo>
                      <a:pt x="-9893" y="9167"/>
                      <a:pt x="9642" y="50468"/>
                      <a:pt x="29316" y="53259"/>
                    </a:cubicBezTo>
                    <a:cubicBezTo>
                      <a:pt x="48989" y="56050"/>
                      <a:pt x="71943" y="12167"/>
                      <a:pt x="60152" y="4562"/>
                    </a:cubicBezTo>
                    <a:cubicBezTo>
                      <a:pt x="43059" y="-6461"/>
                      <a:pt x="29106" y="18306"/>
                      <a:pt x="29106" y="1830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 name="Google Shape;698;p23"/>
              <p:cNvSpPr/>
              <p:nvPr/>
            </p:nvSpPr>
            <p:spPr>
              <a:xfrm>
                <a:off x="4513822" y="4644908"/>
                <a:ext cx="47480" cy="39729"/>
              </a:xfrm>
              <a:custGeom>
                <a:avLst/>
                <a:gdLst/>
                <a:ahLst/>
                <a:cxnLst/>
                <a:rect l="l" t="t" r="r" b="b"/>
                <a:pathLst>
                  <a:path w="63307" h="52972" extrusionOk="0">
                    <a:moveTo>
                      <a:pt x="29501" y="17988"/>
                    </a:moveTo>
                    <a:cubicBezTo>
                      <a:pt x="29501" y="17988"/>
                      <a:pt x="19803" y="-5802"/>
                      <a:pt x="4873" y="2919"/>
                    </a:cubicBezTo>
                    <a:cubicBezTo>
                      <a:pt x="-10057" y="11640"/>
                      <a:pt x="12269" y="51476"/>
                      <a:pt x="32082" y="52941"/>
                    </a:cubicBezTo>
                    <a:cubicBezTo>
                      <a:pt x="51896" y="54337"/>
                      <a:pt x="71849" y="8989"/>
                      <a:pt x="59500" y="2222"/>
                    </a:cubicBezTo>
                    <a:cubicBezTo>
                      <a:pt x="41710" y="-7546"/>
                      <a:pt x="29501" y="18058"/>
                      <a:pt x="29501" y="1805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 name="Google Shape;699;p23"/>
              <p:cNvSpPr/>
              <p:nvPr/>
            </p:nvSpPr>
            <p:spPr>
              <a:xfrm>
                <a:off x="4443039" y="4983725"/>
                <a:ext cx="39959" cy="38983"/>
              </a:xfrm>
              <a:custGeom>
                <a:avLst/>
                <a:gdLst/>
                <a:ahLst/>
                <a:cxnLst/>
                <a:rect l="l" t="t" r="r" b="b"/>
                <a:pathLst>
                  <a:path w="53279" h="51977" extrusionOk="0">
                    <a:moveTo>
                      <a:pt x="25089" y="23618"/>
                    </a:moveTo>
                    <a:cubicBezTo>
                      <a:pt x="25089" y="23618"/>
                      <a:pt x="15741" y="-4148"/>
                      <a:pt x="3601" y="2340"/>
                    </a:cubicBezTo>
                    <a:cubicBezTo>
                      <a:pt x="-8538" y="8828"/>
                      <a:pt x="12671" y="49293"/>
                      <a:pt x="27810" y="51874"/>
                    </a:cubicBezTo>
                    <a:cubicBezTo>
                      <a:pt x="42880" y="54455"/>
                      <a:pt x="62275" y="8130"/>
                      <a:pt x="48670" y="1294"/>
                    </a:cubicBezTo>
                    <a:cubicBezTo>
                      <a:pt x="33112" y="-6520"/>
                      <a:pt x="25089" y="23618"/>
                      <a:pt x="25089" y="2361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 name="Google Shape;700;p23"/>
              <p:cNvSpPr/>
              <p:nvPr/>
            </p:nvSpPr>
            <p:spPr>
              <a:xfrm>
                <a:off x="4528852" y="4993718"/>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4" y="8130"/>
                      <a:pt x="48670" y="1294"/>
                    </a:cubicBezTo>
                    <a:cubicBezTo>
                      <a:pt x="33112" y="-6520"/>
                      <a:pt x="25089" y="23619"/>
                      <a:pt x="25089" y="2361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 name="Google Shape;701;p23"/>
              <p:cNvSpPr/>
              <p:nvPr/>
            </p:nvSpPr>
            <p:spPr>
              <a:xfrm>
                <a:off x="4387942" y="5069694"/>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79" y="54455"/>
                      <a:pt x="62275" y="8130"/>
                      <a:pt x="48670" y="1294"/>
                    </a:cubicBezTo>
                    <a:cubicBezTo>
                      <a:pt x="33112" y="-6520"/>
                      <a:pt x="25089" y="23619"/>
                      <a:pt x="25089" y="2361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 name="Google Shape;702;p23"/>
              <p:cNvSpPr/>
              <p:nvPr/>
            </p:nvSpPr>
            <p:spPr>
              <a:xfrm>
                <a:off x="4287845" y="5026369"/>
                <a:ext cx="39959" cy="38983"/>
              </a:xfrm>
              <a:custGeom>
                <a:avLst/>
                <a:gdLst/>
                <a:ahLst/>
                <a:cxnLst/>
                <a:rect l="l" t="t" r="r" b="b"/>
                <a:pathLst>
                  <a:path w="53279" h="51977" extrusionOk="0">
                    <a:moveTo>
                      <a:pt x="25089" y="23619"/>
                    </a:moveTo>
                    <a:cubicBezTo>
                      <a:pt x="25089" y="23619"/>
                      <a:pt x="15741" y="-4148"/>
                      <a:pt x="3601" y="2340"/>
                    </a:cubicBezTo>
                    <a:cubicBezTo>
                      <a:pt x="-8538" y="8828"/>
                      <a:pt x="12671" y="49293"/>
                      <a:pt x="27810" y="51874"/>
                    </a:cubicBezTo>
                    <a:cubicBezTo>
                      <a:pt x="42880" y="54455"/>
                      <a:pt x="62275" y="8131"/>
                      <a:pt x="48670" y="1294"/>
                    </a:cubicBezTo>
                    <a:cubicBezTo>
                      <a:pt x="33112" y="-6520"/>
                      <a:pt x="25089" y="23619"/>
                      <a:pt x="25089" y="23619"/>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 name="Google Shape;703;p23"/>
              <p:cNvSpPr/>
              <p:nvPr/>
            </p:nvSpPr>
            <p:spPr>
              <a:xfrm>
                <a:off x="4372578" y="4915265"/>
                <a:ext cx="34114" cy="33289"/>
              </a:xfrm>
              <a:custGeom>
                <a:avLst/>
                <a:gdLst/>
                <a:ahLst/>
                <a:cxnLst/>
                <a:rect l="l" t="t" r="r" b="b"/>
                <a:pathLst>
                  <a:path w="45486" h="44385" extrusionOk="0">
                    <a:moveTo>
                      <a:pt x="21435" y="20226"/>
                    </a:moveTo>
                    <a:cubicBezTo>
                      <a:pt x="21435" y="20226"/>
                      <a:pt x="13482" y="-3495"/>
                      <a:pt x="3087" y="2016"/>
                    </a:cubicBezTo>
                    <a:cubicBezTo>
                      <a:pt x="-7308" y="7528"/>
                      <a:pt x="10831" y="42132"/>
                      <a:pt x="23737" y="44295"/>
                    </a:cubicBezTo>
                    <a:cubicBezTo>
                      <a:pt x="36644" y="46527"/>
                      <a:pt x="53179" y="6900"/>
                      <a:pt x="41528" y="1109"/>
                    </a:cubicBezTo>
                    <a:cubicBezTo>
                      <a:pt x="28202" y="-5588"/>
                      <a:pt x="21366" y="20226"/>
                      <a:pt x="21366" y="2022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 name="Google Shape;704;p23"/>
              <p:cNvSpPr/>
              <p:nvPr/>
            </p:nvSpPr>
            <p:spPr>
              <a:xfrm>
                <a:off x="4493604" y="5066012"/>
                <a:ext cx="34114" cy="33289"/>
              </a:xfrm>
              <a:custGeom>
                <a:avLst/>
                <a:gdLst/>
                <a:ahLst/>
                <a:cxnLst/>
                <a:rect l="l" t="t" r="r" b="b"/>
                <a:pathLst>
                  <a:path w="45486" h="44385" extrusionOk="0">
                    <a:moveTo>
                      <a:pt x="21436" y="20226"/>
                    </a:moveTo>
                    <a:cubicBezTo>
                      <a:pt x="21436" y="20226"/>
                      <a:pt x="13482" y="-3495"/>
                      <a:pt x="3087" y="2016"/>
                    </a:cubicBezTo>
                    <a:cubicBezTo>
                      <a:pt x="-7308" y="7528"/>
                      <a:pt x="10831" y="42132"/>
                      <a:pt x="23738" y="44295"/>
                    </a:cubicBezTo>
                    <a:cubicBezTo>
                      <a:pt x="36645" y="46527"/>
                      <a:pt x="53179" y="6900"/>
                      <a:pt x="41528" y="1109"/>
                    </a:cubicBezTo>
                    <a:cubicBezTo>
                      <a:pt x="28203" y="-5588"/>
                      <a:pt x="21366" y="20226"/>
                      <a:pt x="21366" y="2022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 name="Google Shape;705;p23"/>
              <p:cNvSpPr/>
              <p:nvPr/>
            </p:nvSpPr>
            <p:spPr>
              <a:xfrm>
                <a:off x="4502240" y="4929821"/>
                <a:ext cx="29689" cy="28976"/>
              </a:xfrm>
              <a:custGeom>
                <a:avLst/>
                <a:gdLst/>
                <a:ahLst/>
                <a:cxnLst/>
                <a:rect l="l" t="t" r="r" b="b"/>
                <a:pathLst>
                  <a:path w="39586" h="38635" extrusionOk="0">
                    <a:moveTo>
                      <a:pt x="18642" y="17631"/>
                    </a:moveTo>
                    <a:cubicBezTo>
                      <a:pt x="18642" y="17631"/>
                      <a:pt x="11734" y="-3020"/>
                      <a:pt x="2665" y="1794"/>
                    </a:cubicBezTo>
                    <a:cubicBezTo>
                      <a:pt x="-6335" y="6607"/>
                      <a:pt x="9433" y="36677"/>
                      <a:pt x="20665" y="38560"/>
                    </a:cubicBezTo>
                    <a:cubicBezTo>
                      <a:pt x="31897" y="40444"/>
                      <a:pt x="46269" y="6050"/>
                      <a:pt x="36153" y="956"/>
                    </a:cubicBezTo>
                    <a:cubicBezTo>
                      <a:pt x="24572" y="-4834"/>
                      <a:pt x="18642" y="17561"/>
                      <a:pt x="18642" y="1756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 name="Google Shape;706;p23"/>
              <p:cNvSpPr/>
              <p:nvPr/>
            </p:nvSpPr>
            <p:spPr>
              <a:xfrm>
                <a:off x="4633470" y="5074708"/>
                <a:ext cx="29689" cy="28976"/>
              </a:xfrm>
              <a:custGeom>
                <a:avLst/>
                <a:gdLst/>
                <a:ahLst/>
                <a:cxnLst/>
                <a:rect l="l" t="t" r="r" b="b"/>
                <a:pathLst>
                  <a:path w="39586" h="38635" extrusionOk="0">
                    <a:moveTo>
                      <a:pt x="18641" y="17631"/>
                    </a:moveTo>
                    <a:cubicBezTo>
                      <a:pt x="18641" y="17631"/>
                      <a:pt x="11735" y="-3020"/>
                      <a:pt x="2665" y="1794"/>
                    </a:cubicBezTo>
                    <a:cubicBezTo>
                      <a:pt x="-6335" y="6607"/>
                      <a:pt x="9432" y="36677"/>
                      <a:pt x="20665" y="38560"/>
                    </a:cubicBezTo>
                    <a:cubicBezTo>
                      <a:pt x="31897" y="40444"/>
                      <a:pt x="46269" y="6049"/>
                      <a:pt x="36153" y="956"/>
                    </a:cubicBezTo>
                    <a:cubicBezTo>
                      <a:pt x="24572" y="-4834"/>
                      <a:pt x="18641" y="17561"/>
                      <a:pt x="18641" y="1756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 name="Google Shape;707;p23"/>
              <p:cNvSpPr/>
              <p:nvPr/>
            </p:nvSpPr>
            <p:spPr>
              <a:xfrm>
                <a:off x="4626825" y="5005744"/>
                <a:ext cx="29689" cy="28975"/>
              </a:xfrm>
              <a:custGeom>
                <a:avLst/>
                <a:gdLst/>
                <a:ahLst/>
                <a:cxnLst/>
                <a:rect l="l" t="t" r="r" b="b"/>
                <a:pathLst>
                  <a:path w="39586" h="38634" extrusionOk="0">
                    <a:moveTo>
                      <a:pt x="18642" y="17631"/>
                    </a:moveTo>
                    <a:cubicBezTo>
                      <a:pt x="18642" y="17631"/>
                      <a:pt x="11734" y="-3020"/>
                      <a:pt x="2665" y="1794"/>
                    </a:cubicBezTo>
                    <a:cubicBezTo>
                      <a:pt x="-6335" y="6607"/>
                      <a:pt x="9433" y="36677"/>
                      <a:pt x="20665" y="38560"/>
                    </a:cubicBezTo>
                    <a:cubicBezTo>
                      <a:pt x="31897" y="40444"/>
                      <a:pt x="46269" y="6049"/>
                      <a:pt x="36153" y="956"/>
                    </a:cubicBezTo>
                    <a:cubicBezTo>
                      <a:pt x="24572" y="-4834"/>
                      <a:pt x="18642" y="17561"/>
                      <a:pt x="18642" y="1756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0" name="Google Shape;708;p23"/>
              <p:cNvSpPr/>
              <p:nvPr/>
            </p:nvSpPr>
            <p:spPr>
              <a:xfrm>
                <a:off x="4324446" y="4968713"/>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7"/>
                      <a:pt x="34891" y="4565"/>
                      <a:pt x="27286" y="728"/>
                    </a:cubicBezTo>
                    <a:cubicBezTo>
                      <a:pt x="18565" y="-3668"/>
                      <a:pt x="14101" y="13285"/>
                      <a:pt x="14101" y="1328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 name="Google Shape;709;p23"/>
              <p:cNvSpPr/>
              <p:nvPr/>
            </p:nvSpPr>
            <p:spPr>
              <a:xfrm>
                <a:off x="4390742" y="5012352"/>
                <a:ext cx="22392" cy="21834"/>
              </a:xfrm>
              <a:custGeom>
                <a:avLst/>
                <a:gdLst/>
                <a:ahLst/>
                <a:cxnLst/>
                <a:rect l="l" t="t" r="r" b="b"/>
                <a:pathLst>
                  <a:path w="29856" h="29112" extrusionOk="0">
                    <a:moveTo>
                      <a:pt x="14030" y="13216"/>
                    </a:moveTo>
                    <a:cubicBezTo>
                      <a:pt x="14030" y="13216"/>
                      <a:pt x="8798" y="-2342"/>
                      <a:pt x="2031" y="1286"/>
                    </a:cubicBezTo>
                    <a:cubicBezTo>
                      <a:pt x="-4806" y="4914"/>
                      <a:pt x="7124" y="27588"/>
                      <a:pt x="15566" y="29053"/>
                    </a:cubicBezTo>
                    <a:cubicBezTo>
                      <a:pt x="24007" y="30518"/>
                      <a:pt x="34890" y="4565"/>
                      <a:pt x="27286" y="728"/>
                    </a:cubicBezTo>
                    <a:cubicBezTo>
                      <a:pt x="18565" y="-3668"/>
                      <a:pt x="14100" y="13286"/>
                      <a:pt x="14100" y="1328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0" name="Google Shape;710;p23"/>
              <p:cNvSpPr/>
              <p:nvPr/>
            </p:nvSpPr>
            <p:spPr>
              <a:xfrm>
                <a:off x="4274738" y="5077862"/>
                <a:ext cx="22392" cy="21834"/>
              </a:xfrm>
              <a:custGeom>
                <a:avLst/>
                <a:gdLst/>
                <a:ahLst/>
                <a:cxnLst/>
                <a:rect l="l" t="t" r="r" b="b"/>
                <a:pathLst>
                  <a:path w="29856" h="29112" extrusionOk="0">
                    <a:moveTo>
                      <a:pt x="14031" y="13216"/>
                    </a:moveTo>
                    <a:cubicBezTo>
                      <a:pt x="14031" y="13216"/>
                      <a:pt x="8798" y="-2342"/>
                      <a:pt x="2031" y="1286"/>
                    </a:cubicBezTo>
                    <a:cubicBezTo>
                      <a:pt x="-4806" y="4913"/>
                      <a:pt x="7124" y="27587"/>
                      <a:pt x="15565" y="29053"/>
                    </a:cubicBezTo>
                    <a:cubicBezTo>
                      <a:pt x="24007" y="30518"/>
                      <a:pt x="34891" y="4565"/>
                      <a:pt x="27286" y="728"/>
                    </a:cubicBezTo>
                    <a:cubicBezTo>
                      <a:pt x="18565" y="-3668"/>
                      <a:pt x="14101" y="13285"/>
                      <a:pt x="14101" y="1328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1" name="Google Shape;711;p23"/>
              <p:cNvSpPr/>
              <p:nvPr/>
            </p:nvSpPr>
            <p:spPr>
              <a:xfrm>
                <a:off x="4593492" y="4920236"/>
                <a:ext cx="34114" cy="33289"/>
              </a:xfrm>
              <a:custGeom>
                <a:avLst/>
                <a:gdLst/>
                <a:ahLst/>
                <a:cxnLst/>
                <a:rect l="l" t="t" r="r" b="b"/>
                <a:pathLst>
                  <a:path w="45486" h="44385" extrusionOk="0">
                    <a:moveTo>
                      <a:pt x="21435" y="20225"/>
                    </a:moveTo>
                    <a:cubicBezTo>
                      <a:pt x="21435" y="20225"/>
                      <a:pt x="13482" y="-3495"/>
                      <a:pt x="3087" y="2016"/>
                    </a:cubicBezTo>
                    <a:cubicBezTo>
                      <a:pt x="-7308" y="7528"/>
                      <a:pt x="10831" y="42132"/>
                      <a:pt x="23738" y="44295"/>
                    </a:cubicBezTo>
                    <a:cubicBezTo>
                      <a:pt x="36644" y="46527"/>
                      <a:pt x="53179" y="6900"/>
                      <a:pt x="41528" y="1109"/>
                    </a:cubicBezTo>
                    <a:cubicBezTo>
                      <a:pt x="28203" y="-5588"/>
                      <a:pt x="21366" y="20225"/>
                      <a:pt x="21366" y="2022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2" name="Google Shape;712;p23"/>
              <p:cNvSpPr/>
              <p:nvPr/>
            </p:nvSpPr>
            <p:spPr>
              <a:xfrm>
                <a:off x="4375797" y="4605013"/>
                <a:ext cx="41386" cy="25114"/>
              </a:xfrm>
              <a:custGeom>
                <a:avLst/>
                <a:gdLst/>
                <a:ahLst/>
                <a:cxnLst/>
                <a:rect l="l" t="t" r="r" b="b"/>
                <a:pathLst>
                  <a:path w="55182" h="33485" extrusionOk="0">
                    <a:moveTo>
                      <a:pt x="46444" y="17880"/>
                    </a:moveTo>
                    <a:cubicBezTo>
                      <a:pt x="46444" y="17880"/>
                      <a:pt x="42956" y="18229"/>
                      <a:pt x="41211" y="18438"/>
                    </a:cubicBezTo>
                    <a:cubicBezTo>
                      <a:pt x="37723" y="18857"/>
                      <a:pt x="33258" y="19764"/>
                      <a:pt x="29142" y="21299"/>
                    </a:cubicBezTo>
                    <a:cubicBezTo>
                      <a:pt x="27049" y="21996"/>
                      <a:pt x="25165" y="22973"/>
                      <a:pt x="23351" y="23950"/>
                    </a:cubicBezTo>
                    <a:cubicBezTo>
                      <a:pt x="22444" y="24369"/>
                      <a:pt x="21677" y="24996"/>
                      <a:pt x="20840" y="25485"/>
                    </a:cubicBezTo>
                    <a:cubicBezTo>
                      <a:pt x="20003" y="25903"/>
                      <a:pt x="19305" y="26531"/>
                      <a:pt x="18607" y="26950"/>
                    </a:cubicBezTo>
                    <a:cubicBezTo>
                      <a:pt x="15817" y="28833"/>
                      <a:pt x="9189" y="37135"/>
                      <a:pt x="2422" y="31624"/>
                    </a:cubicBezTo>
                    <a:cubicBezTo>
                      <a:pt x="-4764" y="25764"/>
                      <a:pt x="5073" y="11741"/>
                      <a:pt x="18398" y="5043"/>
                    </a:cubicBezTo>
                    <a:cubicBezTo>
                      <a:pt x="34375" y="-3049"/>
                      <a:pt x="46444" y="90"/>
                      <a:pt x="51746" y="4136"/>
                    </a:cubicBezTo>
                    <a:cubicBezTo>
                      <a:pt x="56770" y="7973"/>
                      <a:pt x="55514" y="12578"/>
                      <a:pt x="52863" y="15508"/>
                    </a:cubicBezTo>
                    <a:cubicBezTo>
                      <a:pt x="51258" y="17252"/>
                      <a:pt x="46514" y="17811"/>
                      <a:pt x="46375" y="17880"/>
                    </a:cubicBezTo>
                    <a:close/>
                  </a:path>
                </a:pathLst>
              </a:custGeom>
              <a:solidFill>
                <a:srgbClr val="F7E48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3" name="Google Shape;713;p23"/>
              <p:cNvSpPr/>
              <p:nvPr/>
            </p:nvSpPr>
            <p:spPr>
              <a:xfrm>
                <a:off x="4527600" y="4602461"/>
                <a:ext cx="39376" cy="28278"/>
              </a:xfrm>
              <a:custGeom>
                <a:avLst/>
                <a:gdLst/>
                <a:ahLst/>
                <a:cxnLst/>
                <a:rect l="l" t="t" r="r" b="b"/>
                <a:pathLst>
                  <a:path w="52501" h="37704" extrusionOk="0">
                    <a:moveTo>
                      <a:pt x="7642" y="16678"/>
                    </a:moveTo>
                    <a:cubicBezTo>
                      <a:pt x="7642" y="16678"/>
                      <a:pt x="11060" y="17515"/>
                      <a:pt x="12735" y="17934"/>
                    </a:cubicBezTo>
                    <a:cubicBezTo>
                      <a:pt x="16154" y="18841"/>
                      <a:pt x="20479" y="20306"/>
                      <a:pt x="24246" y="22469"/>
                    </a:cubicBezTo>
                    <a:cubicBezTo>
                      <a:pt x="26200" y="23446"/>
                      <a:pt x="27944" y="24701"/>
                      <a:pt x="29618" y="25887"/>
                    </a:cubicBezTo>
                    <a:cubicBezTo>
                      <a:pt x="30456" y="26446"/>
                      <a:pt x="31153" y="27143"/>
                      <a:pt x="31921" y="27771"/>
                    </a:cubicBezTo>
                    <a:cubicBezTo>
                      <a:pt x="32688" y="28329"/>
                      <a:pt x="33316" y="28957"/>
                      <a:pt x="33874" y="29585"/>
                    </a:cubicBezTo>
                    <a:cubicBezTo>
                      <a:pt x="36386" y="31817"/>
                      <a:pt x="41758" y="40957"/>
                      <a:pt x="49293" y="36492"/>
                    </a:cubicBezTo>
                    <a:cubicBezTo>
                      <a:pt x="57246" y="31748"/>
                      <a:pt x="49362" y="16469"/>
                      <a:pt x="37153" y="7957"/>
                    </a:cubicBezTo>
                    <a:cubicBezTo>
                      <a:pt x="22432" y="-2228"/>
                      <a:pt x="10084" y="-903"/>
                      <a:pt x="4293" y="2446"/>
                    </a:cubicBezTo>
                    <a:cubicBezTo>
                      <a:pt x="-1218" y="5586"/>
                      <a:pt x="-590" y="10330"/>
                      <a:pt x="1572" y="13539"/>
                    </a:cubicBezTo>
                    <a:cubicBezTo>
                      <a:pt x="2898" y="15492"/>
                      <a:pt x="7572" y="16678"/>
                      <a:pt x="7642" y="16748"/>
                    </a:cubicBezTo>
                    <a:close/>
                  </a:path>
                </a:pathLst>
              </a:custGeom>
              <a:solidFill>
                <a:srgbClr val="F7E48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4" name="Google Shape;714;p23"/>
              <p:cNvSpPr/>
              <p:nvPr/>
            </p:nvSpPr>
            <p:spPr>
              <a:xfrm>
                <a:off x="4450513" y="4666240"/>
                <a:ext cx="41798" cy="29485"/>
              </a:xfrm>
              <a:custGeom>
                <a:avLst/>
                <a:gdLst/>
                <a:ahLst/>
                <a:cxnLst/>
                <a:rect l="l" t="t" r="r" b="b"/>
                <a:pathLst>
                  <a:path w="55731" h="39313" extrusionOk="0">
                    <a:moveTo>
                      <a:pt x="23566" y="10"/>
                    </a:moveTo>
                    <a:cubicBezTo>
                      <a:pt x="10171" y="360"/>
                      <a:pt x="-10479" y="13196"/>
                      <a:pt x="6264" y="31545"/>
                    </a:cubicBezTo>
                    <a:cubicBezTo>
                      <a:pt x="19380" y="45917"/>
                      <a:pt x="54263" y="38870"/>
                      <a:pt x="55659" y="22475"/>
                    </a:cubicBezTo>
                    <a:cubicBezTo>
                      <a:pt x="57123" y="5034"/>
                      <a:pt x="36124" y="-269"/>
                      <a:pt x="23566" y="10"/>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5" name="Google Shape;715;p23"/>
              <p:cNvSpPr/>
              <p:nvPr/>
            </p:nvSpPr>
            <p:spPr>
              <a:xfrm>
                <a:off x="4618934" y="4715486"/>
                <a:ext cx="22708" cy="26894"/>
              </a:xfrm>
              <a:custGeom>
                <a:avLst/>
                <a:gdLst/>
                <a:ahLst/>
                <a:cxnLst/>
                <a:rect l="l" t="t" r="r" b="b"/>
                <a:pathLst>
                  <a:path w="30278" h="35859" extrusionOk="0">
                    <a:moveTo>
                      <a:pt x="140" y="35511"/>
                    </a:moveTo>
                    <a:cubicBezTo>
                      <a:pt x="140" y="35511"/>
                      <a:pt x="-139" y="32232"/>
                      <a:pt x="558" y="27627"/>
                    </a:cubicBezTo>
                    <a:cubicBezTo>
                      <a:pt x="1047" y="25325"/>
                      <a:pt x="1465" y="22534"/>
                      <a:pt x="2651" y="19744"/>
                    </a:cubicBezTo>
                    <a:cubicBezTo>
                      <a:pt x="3698" y="16953"/>
                      <a:pt x="5232" y="14023"/>
                      <a:pt x="7116" y="11302"/>
                    </a:cubicBezTo>
                    <a:cubicBezTo>
                      <a:pt x="8233" y="10046"/>
                      <a:pt x="9140" y="8651"/>
                      <a:pt x="10395" y="7604"/>
                    </a:cubicBezTo>
                    <a:cubicBezTo>
                      <a:pt x="11581" y="6488"/>
                      <a:pt x="12767" y="5372"/>
                      <a:pt x="14163" y="4465"/>
                    </a:cubicBezTo>
                    <a:cubicBezTo>
                      <a:pt x="15418" y="3488"/>
                      <a:pt x="16814" y="2790"/>
                      <a:pt x="18139" y="2233"/>
                    </a:cubicBezTo>
                    <a:cubicBezTo>
                      <a:pt x="19465" y="1604"/>
                      <a:pt x="20721" y="1116"/>
                      <a:pt x="21907" y="837"/>
                    </a:cubicBezTo>
                    <a:cubicBezTo>
                      <a:pt x="24279" y="70"/>
                      <a:pt x="26372" y="70"/>
                      <a:pt x="27767" y="0"/>
                    </a:cubicBezTo>
                    <a:cubicBezTo>
                      <a:pt x="29163" y="0"/>
                      <a:pt x="30000" y="0"/>
                      <a:pt x="30000" y="0"/>
                    </a:cubicBezTo>
                    <a:lnTo>
                      <a:pt x="30279" y="3697"/>
                    </a:lnTo>
                    <a:cubicBezTo>
                      <a:pt x="30279" y="3697"/>
                      <a:pt x="29581" y="3907"/>
                      <a:pt x="28395" y="4325"/>
                    </a:cubicBezTo>
                    <a:cubicBezTo>
                      <a:pt x="27209" y="4604"/>
                      <a:pt x="25535" y="5163"/>
                      <a:pt x="23721" y="6070"/>
                    </a:cubicBezTo>
                    <a:cubicBezTo>
                      <a:pt x="21837" y="6837"/>
                      <a:pt x="19884" y="8093"/>
                      <a:pt x="18000" y="9698"/>
                    </a:cubicBezTo>
                    <a:cubicBezTo>
                      <a:pt x="16954" y="10395"/>
                      <a:pt x="16116" y="11372"/>
                      <a:pt x="15209" y="12279"/>
                    </a:cubicBezTo>
                    <a:cubicBezTo>
                      <a:pt x="14233" y="13186"/>
                      <a:pt x="13535" y="14372"/>
                      <a:pt x="12697" y="15349"/>
                    </a:cubicBezTo>
                    <a:cubicBezTo>
                      <a:pt x="11163" y="17581"/>
                      <a:pt x="9698" y="19883"/>
                      <a:pt x="8651" y="22325"/>
                    </a:cubicBezTo>
                    <a:cubicBezTo>
                      <a:pt x="7605" y="24697"/>
                      <a:pt x="6558" y="26999"/>
                      <a:pt x="5861" y="29022"/>
                    </a:cubicBezTo>
                    <a:cubicBezTo>
                      <a:pt x="4465" y="33139"/>
                      <a:pt x="3698" y="35860"/>
                      <a:pt x="3698" y="35860"/>
                    </a:cubicBezTo>
                    <a:lnTo>
                      <a:pt x="0" y="3558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6" name="Google Shape;716;p23"/>
              <p:cNvSpPr/>
              <p:nvPr/>
            </p:nvSpPr>
            <p:spPr>
              <a:xfrm>
                <a:off x="4612799" y="4766645"/>
                <a:ext cx="11380" cy="11380"/>
              </a:xfrm>
              <a:custGeom>
                <a:avLst/>
                <a:gdLst/>
                <a:ahLst/>
                <a:cxnLst/>
                <a:rect l="l" t="t" r="r" b="b"/>
                <a:pathLst>
                  <a:path w="15173" h="15173" extrusionOk="0">
                    <a:moveTo>
                      <a:pt x="15156" y="8110"/>
                    </a:moveTo>
                    <a:cubicBezTo>
                      <a:pt x="15436" y="3924"/>
                      <a:pt x="12296" y="297"/>
                      <a:pt x="8110" y="17"/>
                    </a:cubicBezTo>
                    <a:cubicBezTo>
                      <a:pt x="3924" y="-262"/>
                      <a:pt x="297" y="2878"/>
                      <a:pt x="17" y="7064"/>
                    </a:cubicBezTo>
                    <a:cubicBezTo>
                      <a:pt x="-262" y="11250"/>
                      <a:pt x="2878" y="14877"/>
                      <a:pt x="7064" y="15157"/>
                    </a:cubicBezTo>
                    <a:cubicBezTo>
                      <a:pt x="11249" y="15436"/>
                      <a:pt x="14877" y="12296"/>
                      <a:pt x="15156" y="811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7" name="Google Shape;717;p23"/>
              <p:cNvSpPr/>
              <p:nvPr/>
            </p:nvSpPr>
            <p:spPr>
              <a:xfrm>
                <a:off x="4657498" y="4696596"/>
                <a:ext cx="15749" cy="17963"/>
              </a:xfrm>
              <a:custGeom>
                <a:avLst/>
                <a:gdLst/>
                <a:ahLst/>
                <a:cxnLst/>
                <a:rect l="l" t="t" r="r" b="b"/>
                <a:pathLst>
                  <a:path w="20999" h="23950" extrusionOk="0">
                    <a:moveTo>
                      <a:pt x="976" y="21069"/>
                    </a:moveTo>
                    <a:cubicBezTo>
                      <a:pt x="976" y="21069"/>
                      <a:pt x="1535" y="20790"/>
                      <a:pt x="2581" y="20302"/>
                    </a:cubicBezTo>
                    <a:cubicBezTo>
                      <a:pt x="3628" y="19883"/>
                      <a:pt x="5093" y="19186"/>
                      <a:pt x="6697" y="18279"/>
                    </a:cubicBezTo>
                    <a:cubicBezTo>
                      <a:pt x="8302" y="17442"/>
                      <a:pt x="10186" y="16255"/>
                      <a:pt x="11651" y="14930"/>
                    </a:cubicBezTo>
                    <a:cubicBezTo>
                      <a:pt x="13116" y="13535"/>
                      <a:pt x="13814" y="12209"/>
                      <a:pt x="13744" y="10953"/>
                    </a:cubicBezTo>
                    <a:cubicBezTo>
                      <a:pt x="13744" y="10255"/>
                      <a:pt x="13535" y="9488"/>
                      <a:pt x="13116" y="8581"/>
                    </a:cubicBezTo>
                    <a:cubicBezTo>
                      <a:pt x="13116" y="8581"/>
                      <a:pt x="12697" y="7814"/>
                      <a:pt x="13046" y="8302"/>
                    </a:cubicBezTo>
                    <a:lnTo>
                      <a:pt x="12558" y="7465"/>
                    </a:lnTo>
                    <a:cubicBezTo>
                      <a:pt x="12069" y="6837"/>
                      <a:pt x="12418" y="7395"/>
                      <a:pt x="12209" y="7046"/>
                    </a:cubicBezTo>
                    <a:cubicBezTo>
                      <a:pt x="11651" y="6418"/>
                      <a:pt x="9767" y="6000"/>
                      <a:pt x="8023" y="6000"/>
                    </a:cubicBezTo>
                    <a:cubicBezTo>
                      <a:pt x="6279" y="6000"/>
                      <a:pt x="4604" y="6139"/>
                      <a:pt x="3488" y="6209"/>
                    </a:cubicBezTo>
                    <a:cubicBezTo>
                      <a:pt x="2302" y="6279"/>
                      <a:pt x="1604" y="6349"/>
                      <a:pt x="1604" y="6349"/>
                    </a:cubicBezTo>
                    <a:cubicBezTo>
                      <a:pt x="1186" y="6349"/>
                      <a:pt x="767" y="6070"/>
                      <a:pt x="767" y="5651"/>
                    </a:cubicBezTo>
                    <a:cubicBezTo>
                      <a:pt x="767" y="5442"/>
                      <a:pt x="767" y="5302"/>
                      <a:pt x="907" y="5163"/>
                    </a:cubicBezTo>
                    <a:cubicBezTo>
                      <a:pt x="907" y="5163"/>
                      <a:pt x="2651" y="2651"/>
                      <a:pt x="6907" y="837"/>
                    </a:cubicBezTo>
                    <a:cubicBezTo>
                      <a:pt x="8023" y="488"/>
                      <a:pt x="9279" y="0"/>
                      <a:pt x="10814" y="0"/>
                    </a:cubicBezTo>
                    <a:cubicBezTo>
                      <a:pt x="12278" y="0"/>
                      <a:pt x="14232" y="0"/>
                      <a:pt x="15976" y="1256"/>
                    </a:cubicBezTo>
                    <a:cubicBezTo>
                      <a:pt x="16744" y="1674"/>
                      <a:pt x="18139" y="3000"/>
                      <a:pt x="18418" y="3418"/>
                    </a:cubicBezTo>
                    <a:lnTo>
                      <a:pt x="18976" y="4186"/>
                    </a:lnTo>
                    <a:cubicBezTo>
                      <a:pt x="19604" y="5232"/>
                      <a:pt x="19465" y="5093"/>
                      <a:pt x="19743" y="5651"/>
                    </a:cubicBezTo>
                    <a:cubicBezTo>
                      <a:pt x="20441" y="7186"/>
                      <a:pt x="20999" y="9000"/>
                      <a:pt x="20999" y="11023"/>
                    </a:cubicBezTo>
                    <a:cubicBezTo>
                      <a:pt x="20999" y="13046"/>
                      <a:pt x="20302" y="15069"/>
                      <a:pt x="19255" y="16674"/>
                    </a:cubicBezTo>
                    <a:cubicBezTo>
                      <a:pt x="18209" y="18279"/>
                      <a:pt x="16953" y="19395"/>
                      <a:pt x="15628" y="20232"/>
                    </a:cubicBezTo>
                    <a:cubicBezTo>
                      <a:pt x="13116" y="21976"/>
                      <a:pt x="10604" y="22743"/>
                      <a:pt x="8511" y="23232"/>
                    </a:cubicBezTo>
                    <a:cubicBezTo>
                      <a:pt x="4256" y="24139"/>
                      <a:pt x="1395" y="23930"/>
                      <a:pt x="1395" y="23930"/>
                    </a:cubicBezTo>
                    <a:cubicBezTo>
                      <a:pt x="558" y="23930"/>
                      <a:pt x="0" y="23162"/>
                      <a:pt x="0" y="22325"/>
                    </a:cubicBezTo>
                    <a:cubicBezTo>
                      <a:pt x="0" y="21767"/>
                      <a:pt x="349" y="21348"/>
                      <a:pt x="837" y="21069"/>
                    </a:cubicBezTo>
                    <a:lnTo>
                      <a:pt x="837" y="2106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8" name="Google Shape;718;p23"/>
              <p:cNvSpPr/>
              <p:nvPr/>
            </p:nvSpPr>
            <p:spPr>
              <a:xfrm>
                <a:off x="4355533" y="4702352"/>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09" name="Google Shape;719;p23"/>
              <p:cNvSpPr/>
              <p:nvPr/>
            </p:nvSpPr>
            <p:spPr>
              <a:xfrm>
                <a:off x="4541703" y="4691887"/>
                <a:ext cx="52325" cy="52325"/>
              </a:xfrm>
              <a:custGeom>
                <a:avLst/>
                <a:gdLst/>
                <a:ahLst/>
                <a:cxnLst/>
                <a:rect l="l" t="t" r="r" b="b"/>
                <a:pathLst>
                  <a:path w="69766" h="69766" extrusionOk="0">
                    <a:moveTo>
                      <a:pt x="69766" y="34883"/>
                    </a:moveTo>
                    <a:cubicBezTo>
                      <a:pt x="69766" y="54148"/>
                      <a:pt x="54148" y="69766"/>
                      <a:pt x="34883" y="69766"/>
                    </a:cubicBezTo>
                    <a:cubicBezTo>
                      <a:pt x="15618" y="69766"/>
                      <a:pt x="0" y="54148"/>
                      <a:pt x="0" y="34883"/>
                    </a:cubicBezTo>
                    <a:cubicBezTo>
                      <a:pt x="0" y="15618"/>
                      <a:pt x="15618" y="0"/>
                      <a:pt x="34883" y="0"/>
                    </a:cubicBezTo>
                    <a:cubicBezTo>
                      <a:pt x="54148" y="0"/>
                      <a:pt x="69766" y="15618"/>
                      <a:pt x="69766" y="34883"/>
                    </a:cubicBezTo>
                    <a:close/>
                  </a:path>
                </a:pathLst>
              </a:custGeom>
              <a:solidFill>
                <a:srgbClr val="BF885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0" name="Google Shape;720;p23"/>
              <p:cNvSpPr/>
              <p:nvPr/>
            </p:nvSpPr>
            <p:spPr>
              <a:xfrm>
                <a:off x="4449822" y="4746199"/>
                <a:ext cx="82568" cy="32468"/>
              </a:xfrm>
              <a:custGeom>
                <a:avLst/>
                <a:gdLst/>
                <a:ahLst/>
                <a:cxnLst/>
                <a:rect l="l" t="t" r="r" b="b"/>
                <a:pathLst>
                  <a:path w="110090" h="43291" extrusionOk="0">
                    <a:moveTo>
                      <a:pt x="279" y="37883"/>
                    </a:moveTo>
                    <a:cubicBezTo>
                      <a:pt x="279" y="37883"/>
                      <a:pt x="38650" y="-24139"/>
                      <a:pt x="110091" y="10535"/>
                    </a:cubicBezTo>
                    <a:cubicBezTo>
                      <a:pt x="95649" y="27070"/>
                      <a:pt x="73603" y="40534"/>
                      <a:pt x="42557" y="42906"/>
                    </a:cubicBezTo>
                    <a:cubicBezTo>
                      <a:pt x="26999" y="44092"/>
                      <a:pt x="12697" y="42488"/>
                      <a:pt x="0" y="38790"/>
                    </a:cubicBezTo>
                    <a:lnTo>
                      <a:pt x="279" y="3788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11" name="Google Shape;721;p23"/>
              <p:cNvSpPr/>
              <p:nvPr/>
            </p:nvSpPr>
            <p:spPr>
              <a:xfrm>
                <a:off x="4406327" y="4696456"/>
                <a:ext cx="142584" cy="78836"/>
              </a:xfrm>
              <a:custGeom>
                <a:avLst/>
                <a:gdLst/>
                <a:ahLst/>
                <a:cxnLst/>
                <a:rect l="l" t="t" r="r" b="b"/>
                <a:pathLst>
                  <a:path w="190112" h="105115" extrusionOk="0">
                    <a:moveTo>
                      <a:pt x="185875" y="8629"/>
                    </a:moveTo>
                    <a:cubicBezTo>
                      <a:pt x="194595" y="18884"/>
                      <a:pt x="190410" y="51465"/>
                      <a:pt x="168154" y="76860"/>
                    </a:cubicBezTo>
                    <a:cubicBezTo>
                      <a:pt x="96714" y="42186"/>
                      <a:pt x="58343" y="104208"/>
                      <a:pt x="58343" y="104208"/>
                    </a:cubicBezTo>
                    <a:lnTo>
                      <a:pt x="58063" y="105115"/>
                    </a:lnTo>
                    <a:cubicBezTo>
                      <a:pt x="13274" y="92209"/>
                      <a:pt x="-10865" y="54325"/>
                      <a:pt x="4762" y="28931"/>
                    </a:cubicBezTo>
                    <a:cubicBezTo>
                      <a:pt x="18227" y="7024"/>
                      <a:pt x="37901" y="26698"/>
                      <a:pt x="91482" y="22791"/>
                    </a:cubicBezTo>
                    <a:cubicBezTo>
                      <a:pt x="127202" y="20210"/>
                      <a:pt x="164736" y="-16208"/>
                      <a:pt x="185875" y="862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848" name="Google Shape;1435;p33"/>
          <p:cNvGrpSpPr/>
          <p:nvPr/>
        </p:nvGrpSpPr>
        <p:grpSpPr>
          <a:xfrm flipH="1">
            <a:off x="3076040" y="2802867"/>
            <a:ext cx="1277903" cy="2383713"/>
            <a:chOff x="6212218" y="1773531"/>
            <a:chExt cx="1335722" cy="2760057"/>
          </a:xfrm>
        </p:grpSpPr>
        <p:grpSp>
          <p:nvGrpSpPr>
            <p:cNvPr id="849" name="Google Shape;1436;p33"/>
            <p:cNvGrpSpPr/>
            <p:nvPr/>
          </p:nvGrpSpPr>
          <p:grpSpPr>
            <a:xfrm>
              <a:off x="6212218" y="1773531"/>
              <a:ext cx="1335722" cy="2760057"/>
              <a:chOff x="6212218" y="1773531"/>
              <a:chExt cx="1335722" cy="2760057"/>
            </a:xfrm>
          </p:grpSpPr>
          <p:grpSp>
            <p:nvGrpSpPr>
              <p:cNvPr id="851" name="Google Shape;1437;p33"/>
              <p:cNvGrpSpPr/>
              <p:nvPr/>
            </p:nvGrpSpPr>
            <p:grpSpPr>
              <a:xfrm>
                <a:off x="6212218" y="1773531"/>
                <a:ext cx="1335722" cy="2760057"/>
                <a:chOff x="6212218" y="1773531"/>
                <a:chExt cx="1335722" cy="2760057"/>
              </a:xfrm>
            </p:grpSpPr>
            <p:grpSp>
              <p:nvGrpSpPr>
                <p:cNvPr id="855" name="Google Shape;1438;p33"/>
                <p:cNvGrpSpPr/>
                <p:nvPr/>
              </p:nvGrpSpPr>
              <p:grpSpPr>
                <a:xfrm>
                  <a:off x="6212218" y="1773531"/>
                  <a:ext cx="1335722" cy="2760057"/>
                  <a:chOff x="4797463" y="1239802"/>
                  <a:chExt cx="436126" cy="901184"/>
                </a:xfrm>
              </p:grpSpPr>
              <p:sp>
                <p:nvSpPr>
                  <p:cNvPr id="886" name="Google Shape;1439;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7" name="Google Shape;1440;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8" name="Google Shape;1441;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9" name="Google Shape;1442;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0" name="Google Shape;1443;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1" name="Google Shape;1444;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2" name="Google Shape;1445;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3" name="Google Shape;1446;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4" name="Google Shape;1447;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5" name="Google Shape;1448;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6" name="Google Shape;1449;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7" name="Google Shape;1450;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8" name="Google Shape;1451;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9" name="Google Shape;1452;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0" name="Google Shape;1453;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1" name="Google Shape;1454;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2" name="Google Shape;1455;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3" name="Google Shape;1456;p33"/>
                  <p:cNvSpPr/>
                  <p:nvPr/>
                </p:nvSpPr>
                <p:spPr>
                  <a:xfrm>
                    <a:off x="5124098" y="1608002"/>
                    <a:ext cx="42883" cy="166397"/>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4" name="Google Shape;1457;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5" name="Google Shape;1458;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6" name="Google Shape;1459;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7" name="Google Shape;1460;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8" name="Google Shape;1461;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9" name="Google Shape;1462;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0" name="Google Shape;1463;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1" name="Google Shape;1464;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2" name="Google Shape;1465;p33"/>
                  <p:cNvSpPr/>
                  <p:nvPr/>
                </p:nvSpPr>
                <p:spPr>
                  <a:xfrm>
                    <a:off x="4946496" y="1690175"/>
                    <a:ext cx="106150" cy="4203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3" name="Google Shape;1466;p33"/>
                  <p:cNvSpPr/>
                  <p:nvPr/>
                </p:nvSpPr>
                <p:spPr>
                  <a:xfrm>
                    <a:off x="4918311" y="1640031"/>
                    <a:ext cx="153766" cy="75969"/>
                  </a:xfrm>
                  <a:custGeom>
                    <a:avLst/>
                    <a:gdLst/>
                    <a:ahLst/>
                    <a:cxnLst/>
                    <a:rect l="l" t="t" r="r" b="b"/>
                    <a:pathLst>
                      <a:path w="174734" h="86328" extrusionOk="0">
                        <a:moveTo>
                          <a:pt x="174729" y="7981"/>
                        </a:moveTo>
                        <a:cubicBezTo>
                          <a:pt x="174869" y="17678"/>
                          <a:pt x="172427" y="50468"/>
                          <a:pt x="152614" y="75235"/>
                        </a:cubicBezTo>
                        <a:cubicBezTo>
                          <a:pt x="152614" y="75235"/>
                          <a:pt x="120800" y="52352"/>
                          <a:pt x="88220" y="57724"/>
                        </a:cubicBezTo>
                        <a:cubicBezTo>
                          <a:pt x="50197" y="64073"/>
                          <a:pt x="31988" y="86328"/>
                          <a:pt x="31988" y="86328"/>
                        </a:cubicBezTo>
                        <a:cubicBezTo>
                          <a:pt x="3454" y="63515"/>
                          <a:pt x="-5058" y="26608"/>
                          <a:pt x="2756" y="18515"/>
                        </a:cubicBezTo>
                        <a:cubicBezTo>
                          <a:pt x="18872" y="1841"/>
                          <a:pt x="174520" y="-7716"/>
                          <a:pt x="174729" y="79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4" name="Google Shape;146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5" name="Google Shape;146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6" name="Google Shape;146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7" name="Google Shape;147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856" name="Google Shape;1471;p33"/>
                <p:cNvGrpSpPr/>
                <p:nvPr/>
              </p:nvGrpSpPr>
              <p:grpSpPr>
                <a:xfrm>
                  <a:off x="6212218" y="1773531"/>
                  <a:ext cx="1335722" cy="2760057"/>
                  <a:chOff x="4797463" y="1239802"/>
                  <a:chExt cx="436126" cy="901184"/>
                </a:xfrm>
              </p:grpSpPr>
              <p:sp>
                <p:nvSpPr>
                  <p:cNvPr id="857" name="Google Shape;1472;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8" name="Google Shape;1473;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9" name="Google Shape;1474;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0" name="Google Shape;1475;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1" name="Google Shape;1476;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2" name="Google Shape;1477;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3" name="Google Shape;1478;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4" name="Google Shape;1479;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D4A2A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5" name="Google Shape;1480;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6" name="Google Shape;1481;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7" name="Google Shape;1482;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8" name="Google Shape;1483;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9" name="Google Shape;1484;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0" name="Google Shape;1485;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1" name="Google Shape;1486;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2" name="Google Shape;1487;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3" name="Google Shape;1488;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CC687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4" name="Google Shape;1489;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5" name="Google Shape;1490;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6" name="Google Shape;1491;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7" name="Google Shape;1492;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8" name="Google Shape;1493;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9" name="Google Shape;1494;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0" name="Google Shape;1495;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1" name="Google Shape;1496;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2" name="Google Shape;149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3" name="Google Shape;149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4" name="Google Shape;149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5" name="Google Shape;150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852" name="Google Shape;1501;p33"/>
              <p:cNvSpPr/>
              <p:nvPr/>
            </p:nvSpPr>
            <p:spPr>
              <a:xfrm>
                <a:off x="6295425" y="3135500"/>
                <a:ext cx="44650" cy="44650"/>
              </a:xfrm>
              <a:custGeom>
                <a:avLst/>
                <a:gdLst/>
                <a:ahLst/>
                <a:cxnLst/>
                <a:rect l="l" t="t" r="r" b="b"/>
                <a:pathLst>
                  <a:path w="1786" h="1786" extrusionOk="0">
                    <a:moveTo>
                      <a:pt x="215" y="191"/>
                    </a:moveTo>
                    <a:lnTo>
                      <a:pt x="953" y="0"/>
                    </a:lnTo>
                    <a:lnTo>
                      <a:pt x="1762" y="286"/>
                    </a:lnTo>
                    <a:lnTo>
                      <a:pt x="1786" y="858"/>
                    </a:lnTo>
                    <a:lnTo>
                      <a:pt x="1429" y="1524"/>
                    </a:lnTo>
                    <a:lnTo>
                      <a:pt x="786" y="1786"/>
                    </a:lnTo>
                    <a:lnTo>
                      <a:pt x="143" y="1596"/>
                    </a:lnTo>
                    <a:lnTo>
                      <a:pt x="0" y="786"/>
                    </a:lnTo>
                    <a:close/>
                  </a:path>
                </a:pathLst>
              </a:custGeom>
              <a:solidFill>
                <a:schemeClr val="accent6"/>
              </a:solidFill>
              <a:ln>
                <a:noFill/>
              </a:ln>
            </p:spPr>
            <p:txBody>
              <a:bodyPr/>
              <a:lstStyle/>
              <a:p>
                <a:endParaRPr lang="en-US"/>
              </a:p>
            </p:txBody>
          </p:sp>
          <p:sp>
            <p:nvSpPr>
              <p:cNvPr id="853" name="Google Shape;1502;p33"/>
              <p:cNvSpPr/>
              <p:nvPr/>
            </p:nvSpPr>
            <p:spPr>
              <a:xfrm flipH="1">
                <a:off x="6721405" y="3057282"/>
                <a:ext cx="225247" cy="249714"/>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4" name="Google Shape;1503;p33"/>
              <p:cNvSpPr/>
              <p:nvPr/>
            </p:nvSpPr>
            <p:spPr>
              <a:xfrm>
                <a:off x="6759855" y="3229471"/>
                <a:ext cx="164050" cy="7857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850" name="Google Shape;1504;p33"/>
            <p:cNvSpPr/>
            <p:nvPr/>
          </p:nvSpPr>
          <p:spPr>
            <a:xfrm>
              <a:off x="7212603" y="2901217"/>
              <a:ext cx="131366" cy="509728"/>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9"/>
                                        </p:tgtEl>
                                        <p:attrNameLst>
                                          <p:attrName>style.visibility</p:attrName>
                                        </p:attrNameLst>
                                      </p:cBhvr>
                                      <p:to>
                                        <p:strVal val="visible"/>
                                      </p:to>
                                    </p:set>
                                    <p:anim calcmode="lin" valueType="num">
                                      <p:cBhvr additive="base">
                                        <p:cTn id="7" dur="500" fill="hold"/>
                                        <p:tgtEl>
                                          <p:spTgt spid="919"/>
                                        </p:tgtEl>
                                        <p:attrNameLst>
                                          <p:attrName>ppt_x</p:attrName>
                                        </p:attrNameLst>
                                      </p:cBhvr>
                                      <p:tavLst>
                                        <p:tav tm="0">
                                          <p:val>
                                            <p:strVal val="#ppt_x"/>
                                          </p:val>
                                        </p:tav>
                                        <p:tav tm="100000">
                                          <p:val>
                                            <p:strVal val="#ppt_x"/>
                                          </p:val>
                                        </p:tav>
                                      </p:tavLst>
                                    </p:anim>
                                    <p:anim calcmode="lin" valueType="num">
                                      <p:cBhvr additive="base">
                                        <p:cTn id="8" dur="500" fill="hold"/>
                                        <p:tgtEl>
                                          <p:spTgt spid="9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8"/>
                                        </p:tgtEl>
                                        <p:attrNameLst>
                                          <p:attrName>style.visibility</p:attrName>
                                        </p:attrNameLst>
                                      </p:cBhvr>
                                      <p:to>
                                        <p:strVal val="visible"/>
                                      </p:to>
                                    </p:set>
                                    <p:anim calcmode="lin" valueType="num">
                                      <p:cBhvr additive="base">
                                        <p:cTn id="13" dur="500" fill="hold"/>
                                        <p:tgtEl>
                                          <p:spTgt spid="918"/>
                                        </p:tgtEl>
                                        <p:attrNameLst>
                                          <p:attrName>ppt_x</p:attrName>
                                        </p:attrNameLst>
                                      </p:cBhvr>
                                      <p:tavLst>
                                        <p:tav tm="0">
                                          <p:val>
                                            <p:strVal val="#ppt_x"/>
                                          </p:val>
                                        </p:tav>
                                        <p:tav tm="100000">
                                          <p:val>
                                            <p:strVal val="#ppt_x"/>
                                          </p:val>
                                        </p:tav>
                                      </p:tavLst>
                                    </p:anim>
                                    <p:anim calcmode="lin" valueType="num">
                                      <p:cBhvr additive="base">
                                        <p:cTn id="14" dur="500" fill="hold"/>
                                        <p:tgtEl>
                                          <p:spTgt spid="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 grpId="0" animBg="1"/>
      <p:bldP spid="9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919" name="Speech Bubble: Oval 918"/>
          <p:cNvSpPr/>
          <p:nvPr/>
        </p:nvSpPr>
        <p:spPr>
          <a:xfrm flipH="1">
            <a:off x="217913" y="1893806"/>
            <a:ext cx="3237106" cy="2349158"/>
          </a:xfrm>
          <a:prstGeom prst="wedgeEllipseCallou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635" rtl="0">
              <a:lnSpc>
                <a:spcPts val="2600"/>
              </a:lnSpc>
              <a:spcBef>
                <a:spcPts val="0"/>
              </a:spcBef>
              <a:spcAft>
                <a:spcPts val="0"/>
              </a:spcAft>
            </a:pPr>
            <a:r>
              <a:rPr lang="en-US" sz="2000" b="1" i="0" u="none" strike="noStrike" dirty="0">
                <a:solidFill>
                  <a:srgbClr val="000000"/>
                </a:solidFill>
                <a:effectLst/>
                <a:latin typeface="Segoe Print" panose="02000600000000000000" charset="0"/>
              </a:rPr>
              <a:t>You</a:t>
            </a:r>
            <a:r>
              <a:rPr lang="en-US" sz="2000" b="0" i="0" u="none" strike="noStrike" dirty="0">
                <a:solidFill>
                  <a:srgbClr val="000000"/>
                </a:solidFill>
                <a:effectLst/>
                <a:latin typeface="Segoe Print" panose="02000600000000000000" charset="0"/>
              </a:rPr>
              <a:t>: </a:t>
            </a:r>
            <a:r>
              <a:rPr lang="en-US" sz="2000" b="0" i="0" u="none" strike="noStrike" dirty="0">
                <a:solidFill>
                  <a:srgbClr val="000000"/>
                </a:solidFill>
                <a:effectLst/>
                <a:highlight>
                  <a:srgbClr val="FFFF00"/>
                </a:highlight>
                <a:latin typeface="Segoe Print" panose="02000600000000000000" charset="0"/>
              </a:rPr>
              <a:t>Thanks a lot for </a:t>
            </a:r>
            <a:r>
              <a:rPr lang="en-US" sz="2000" b="0" i="0" u="none" strike="noStrike" dirty="0">
                <a:solidFill>
                  <a:srgbClr val="000000"/>
                </a:solidFill>
                <a:effectLst/>
                <a:latin typeface="Segoe Print" panose="02000600000000000000" charset="0"/>
              </a:rPr>
              <a:t>lending me your history book. </a:t>
            </a:r>
            <a:endParaRPr lang="en-US" sz="3200" b="0" dirty="0">
              <a:effectLst/>
              <a:latin typeface="Segoe Print" panose="02000600000000000000" charset="0"/>
            </a:endParaRPr>
          </a:p>
        </p:txBody>
      </p:sp>
      <p:sp>
        <p:nvSpPr>
          <p:cNvPr id="918" name="Speech Bubble: Oval 917"/>
          <p:cNvSpPr/>
          <p:nvPr/>
        </p:nvSpPr>
        <p:spPr>
          <a:xfrm>
            <a:off x="6068283" y="2257717"/>
            <a:ext cx="2554793" cy="1818175"/>
          </a:xfrm>
          <a:prstGeom prst="wedgeEllipseCallou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635">
              <a:lnSpc>
                <a:spcPts val="2600"/>
              </a:lnSpc>
            </a:pPr>
            <a:r>
              <a:rPr lang="en-US" sz="2000" b="1" i="0" u="none" strike="noStrike" dirty="0">
                <a:solidFill>
                  <a:srgbClr val="000000"/>
                </a:solidFill>
                <a:effectLst/>
                <a:latin typeface="Segoe Print" panose="02000600000000000000" charset="0"/>
              </a:rPr>
              <a:t>Friend</a:t>
            </a:r>
            <a:r>
              <a:rPr lang="en-US" sz="2000" b="0" i="0" u="none" strike="noStrike" dirty="0">
                <a:solidFill>
                  <a:srgbClr val="000000"/>
                </a:solidFill>
                <a:effectLst/>
                <a:latin typeface="Segoe Print" panose="02000600000000000000" charset="0"/>
              </a:rPr>
              <a:t>: </a:t>
            </a:r>
            <a:r>
              <a:rPr lang="en-US" sz="2000" b="0" i="0" u="none" strike="noStrike" dirty="0">
                <a:solidFill>
                  <a:srgbClr val="000000"/>
                </a:solidFill>
                <a:effectLst/>
                <a:highlight>
                  <a:srgbClr val="FFFF00"/>
                </a:highlight>
                <a:latin typeface="Segoe Print" panose="02000600000000000000" charset="0"/>
              </a:rPr>
              <a:t>No problem.</a:t>
            </a:r>
            <a:endParaRPr lang="en-US" sz="3200" b="0" dirty="0">
              <a:effectLst/>
              <a:latin typeface="Segoe Print" panose="02000600000000000000" charset="0"/>
            </a:endParaRPr>
          </a:p>
        </p:txBody>
      </p:sp>
      <p:sp>
        <p:nvSpPr>
          <p:cNvPr id="828" name="Google Shape;828;p25"/>
          <p:cNvSpPr txBox="1">
            <a:spLocks noGrp="1"/>
          </p:cNvSpPr>
          <p:nvPr>
            <p:ph type="title"/>
          </p:nvPr>
        </p:nvSpPr>
        <p:spPr>
          <a:xfrm>
            <a:off x="589371" y="133764"/>
            <a:ext cx="7284629"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200" dirty="0"/>
              <a:t>Ex2: Work in pairs. Make similar conversations to express thanks and respond in the following situations.</a:t>
            </a:r>
            <a:endParaRPr lang="en-US" sz="2200" dirty="0"/>
          </a:p>
        </p:txBody>
      </p:sp>
      <p:sp>
        <p:nvSpPr>
          <p:cNvPr id="2" name="Google Shape;936;p28"/>
          <p:cNvSpPr txBox="1"/>
          <p:nvPr/>
        </p:nvSpPr>
        <p:spPr>
          <a:xfrm>
            <a:off x="666570" y="1077740"/>
            <a:ext cx="7810859" cy="81606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rtl="0">
              <a:lnSpc>
                <a:spcPct val="150000"/>
              </a:lnSpc>
              <a:spcBef>
                <a:spcPts val="0"/>
              </a:spcBef>
              <a:spcAft>
                <a:spcPts val="0"/>
              </a:spcAft>
            </a:pPr>
            <a:r>
              <a:rPr lang="en-US" sz="2000" b="1" i="0" u="none" strike="noStrike" dirty="0">
                <a:solidFill>
                  <a:srgbClr val="000000"/>
                </a:solidFill>
                <a:effectLst/>
                <a:latin typeface="Segoe Print" panose="02000600000000000000" charset="0"/>
              </a:rPr>
              <a:t>2. </a:t>
            </a:r>
            <a:r>
              <a:rPr lang="en-US" sz="2000" i="0" u="none" strike="noStrike" dirty="0">
                <a:solidFill>
                  <a:srgbClr val="000000"/>
                </a:solidFill>
                <a:effectLst/>
                <a:latin typeface="Segoe Print" panose="02000600000000000000" charset="0"/>
              </a:rPr>
              <a:t>You thank your friend for lending you an interesting book.</a:t>
            </a:r>
            <a:endParaRPr lang="en-US" sz="2000" i="0" u="none" strike="noStrike" dirty="0">
              <a:solidFill>
                <a:srgbClr val="000000"/>
              </a:solidFill>
              <a:effectLst/>
              <a:latin typeface="Segoe Print" panose="02000600000000000000" charset="0"/>
            </a:endParaRPr>
          </a:p>
        </p:txBody>
      </p:sp>
      <p:grpSp>
        <p:nvGrpSpPr>
          <p:cNvPr id="848" name="Google Shape;1435;p33"/>
          <p:cNvGrpSpPr/>
          <p:nvPr/>
        </p:nvGrpSpPr>
        <p:grpSpPr>
          <a:xfrm flipH="1">
            <a:off x="3076040" y="2802867"/>
            <a:ext cx="1277903" cy="2383713"/>
            <a:chOff x="6212218" y="1773531"/>
            <a:chExt cx="1335722" cy="2760057"/>
          </a:xfrm>
        </p:grpSpPr>
        <p:grpSp>
          <p:nvGrpSpPr>
            <p:cNvPr id="849" name="Google Shape;1436;p33"/>
            <p:cNvGrpSpPr/>
            <p:nvPr/>
          </p:nvGrpSpPr>
          <p:grpSpPr>
            <a:xfrm>
              <a:off x="6212218" y="1773531"/>
              <a:ext cx="1335722" cy="2760057"/>
              <a:chOff x="6212218" y="1773531"/>
              <a:chExt cx="1335722" cy="2760057"/>
            </a:xfrm>
          </p:grpSpPr>
          <p:grpSp>
            <p:nvGrpSpPr>
              <p:cNvPr id="851" name="Google Shape;1437;p33"/>
              <p:cNvGrpSpPr/>
              <p:nvPr/>
            </p:nvGrpSpPr>
            <p:grpSpPr>
              <a:xfrm>
                <a:off x="6212218" y="1773531"/>
                <a:ext cx="1335722" cy="2760057"/>
                <a:chOff x="6212218" y="1773531"/>
                <a:chExt cx="1335722" cy="2760057"/>
              </a:xfrm>
            </p:grpSpPr>
            <p:grpSp>
              <p:nvGrpSpPr>
                <p:cNvPr id="855" name="Google Shape;1438;p33"/>
                <p:cNvGrpSpPr/>
                <p:nvPr/>
              </p:nvGrpSpPr>
              <p:grpSpPr>
                <a:xfrm>
                  <a:off x="6212218" y="1773531"/>
                  <a:ext cx="1335722" cy="2760057"/>
                  <a:chOff x="4797463" y="1239802"/>
                  <a:chExt cx="436126" cy="901184"/>
                </a:xfrm>
              </p:grpSpPr>
              <p:sp>
                <p:nvSpPr>
                  <p:cNvPr id="886" name="Google Shape;1439;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7" name="Google Shape;1440;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8" name="Google Shape;1441;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9" name="Google Shape;1442;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0" name="Google Shape;1443;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1" name="Google Shape;1444;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2" name="Google Shape;1445;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3" name="Google Shape;1446;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4" name="Google Shape;1447;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5" name="Google Shape;1448;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6" name="Google Shape;1449;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7" name="Google Shape;1450;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8" name="Google Shape;1451;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9" name="Google Shape;1452;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0" name="Google Shape;1453;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1" name="Google Shape;1454;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2" name="Google Shape;1455;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3" name="Google Shape;1456;p33"/>
                  <p:cNvSpPr/>
                  <p:nvPr/>
                </p:nvSpPr>
                <p:spPr>
                  <a:xfrm>
                    <a:off x="5124098" y="1608002"/>
                    <a:ext cx="42883" cy="166397"/>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4" name="Google Shape;1457;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5" name="Google Shape;1458;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6" name="Google Shape;1459;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7" name="Google Shape;1460;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8" name="Google Shape;1461;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9" name="Google Shape;1462;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0" name="Google Shape;1463;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1" name="Google Shape;1464;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2" name="Google Shape;1465;p33"/>
                  <p:cNvSpPr/>
                  <p:nvPr/>
                </p:nvSpPr>
                <p:spPr>
                  <a:xfrm>
                    <a:off x="4946496" y="1690175"/>
                    <a:ext cx="106150" cy="4203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3" name="Google Shape;1466;p33"/>
                  <p:cNvSpPr/>
                  <p:nvPr/>
                </p:nvSpPr>
                <p:spPr>
                  <a:xfrm>
                    <a:off x="4918311" y="1640031"/>
                    <a:ext cx="153766" cy="75969"/>
                  </a:xfrm>
                  <a:custGeom>
                    <a:avLst/>
                    <a:gdLst/>
                    <a:ahLst/>
                    <a:cxnLst/>
                    <a:rect l="l" t="t" r="r" b="b"/>
                    <a:pathLst>
                      <a:path w="174734" h="86328" extrusionOk="0">
                        <a:moveTo>
                          <a:pt x="174729" y="7981"/>
                        </a:moveTo>
                        <a:cubicBezTo>
                          <a:pt x="174869" y="17678"/>
                          <a:pt x="172427" y="50468"/>
                          <a:pt x="152614" y="75235"/>
                        </a:cubicBezTo>
                        <a:cubicBezTo>
                          <a:pt x="152614" y="75235"/>
                          <a:pt x="120800" y="52352"/>
                          <a:pt x="88220" y="57724"/>
                        </a:cubicBezTo>
                        <a:cubicBezTo>
                          <a:pt x="50197" y="64073"/>
                          <a:pt x="31988" y="86328"/>
                          <a:pt x="31988" y="86328"/>
                        </a:cubicBezTo>
                        <a:cubicBezTo>
                          <a:pt x="3454" y="63515"/>
                          <a:pt x="-5058" y="26608"/>
                          <a:pt x="2756" y="18515"/>
                        </a:cubicBezTo>
                        <a:cubicBezTo>
                          <a:pt x="18872" y="1841"/>
                          <a:pt x="174520" y="-7716"/>
                          <a:pt x="174729" y="79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4" name="Google Shape;146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5" name="Google Shape;146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6" name="Google Shape;146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7" name="Google Shape;147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856" name="Google Shape;1471;p33"/>
                <p:cNvGrpSpPr/>
                <p:nvPr/>
              </p:nvGrpSpPr>
              <p:grpSpPr>
                <a:xfrm>
                  <a:off x="6212218" y="1773531"/>
                  <a:ext cx="1335722" cy="2760057"/>
                  <a:chOff x="4797463" y="1239802"/>
                  <a:chExt cx="436126" cy="901184"/>
                </a:xfrm>
              </p:grpSpPr>
              <p:sp>
                <p:nvSpPr>
                  <p:cNvPr id="857" name="Google Shape;1472;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8" name="Google Shape;1473;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9" name="Google Shape;1474;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0" name="Google Shape;1475;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1" name="Google Shape;1476;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2" name="Google Shape;1477;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3" name="Google Shape;1478;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4" name="Google Shape;1479;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D4A2A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5" name="Google Shape;1480;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6" name="Google Shape;1481;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7" name="Google Shape;1482;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8" name="Google Shape;1483;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9" name="Google Shape;1484;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0" name="Google Shape;1485;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1" name="Google Shape;1486;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2" name="Google Shape;1487;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3" name="Google Shape;1488;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CC687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4" name="Google Shape;1489;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5" name="Google Shape;1490;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6" name="Google Shape;1491;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7" name="Google Shape;1492;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8" name="Google Shape;1493;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9" name="Google Shape;1494;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0" name="Google Shape;1495;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1" name="Google Shape;1496;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2" name="Google Shape;149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3" name="Google Shape;149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4" name="Google Shape;149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5" name="Google Shape;150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852" name="Google Shape;1501;p33"/>
              <p:cNvSpPr/>
              <p:nvPr/>
            </p:nvSpPr>
            <p:spPr>
              <a:xfrm>
                <a:off x="6295425" y="3135500"/>
                <a:ext cx="44650" cy="44650"/>
              </a:xfrm>
              <a:custGeom>
                <a:avLst/>
                <a:gdLst/>
                <a:ahLst/>
                <a:cxnLst/>
                <a:rect l="l" t="t" r="r" b="b"/>
                <a:pathLst>
                  <a:path w="1786" h="1786" extrusionOk="0">
                    <a:moveTo>
                      <a:pt x="215" y="191"/>
                    </a:moveTo>
                    <a:lnTo>
                      <a:pt x="953" y="0"/>
                    </a:lnTo>
                    <a:lnTo>
                      <a:pt x="1762" y="286"/>
                    </a:lnTo>
                    <a:lnTo>
                      <a:pt x="1786" y="858"/>
                    </a:lnTo>
                    <a:lnTo>
                      <a:pt x="1429" y="1524"/>
                    </a:lnTo>
                    <a:lnTo>
                      <a:pt x="786" y="1786"/>
                    </a:lnTo>
                    <a:lnTo>
                      <a:pt x="143" y="1596"/>
                    </a:lnTo>
                    <a:lnTo>
                      <a:pt x="0" y="786"/>
                    </a:lnTo>
                    <a:close/>
                  </a:path>
                </a:pathLst>
              </a:custGeom>
              <a:solidFill>
                <a:schemeClr val="accent6"/>
              </a:solidFill>
              <a:ln>
                <a:noFill/>
              </a:ln>
            </p:spPr>
            <p:txBody>
              <a:bodyPr/>
              <a:lstStyle/>
              <a:p>
                <a:endParaRPr lang="en-US"/>
              </a:p>
            </p:txBody>
          </p:sp>
          <p:sp>
            <p:nvSpPr>
              <p:cNvPr id="853" name="Google Shape;1502;p33"/>
              <p:cNvSpPr/>
              <p:nvPr/>
            </p:nvSpPr>
            <p:spPr>
              <a:xfrm flipH="1">
                <a:off x="6721405" y="3057282"/>
                <a:ext cx="225247" cy="249714"/>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4" name="Google Shape;1503;p33"/>
              <p:cNvSpPr/>
              <p:nvPr/>
            </p:nvSpPr>
            <p:spPr>
              <a:xfrm>
                <a:off x="6759855" y="3229471"/>
                <a:ext cx="164050" cy="7857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850" name="Google Shape;1504;p33"/>
            <p:cNvSpPr/>
            <p:nvPr/>
          </p:nvSpPr>
          <p:spPr>
            <a:xfrm>
              <a:off x="7212603" y="2901217"/>
              <a:ext cx="131366" cy="509728"/>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3" name="Google Shape;938;p28"/>
          <p:cNvGrpSpPr/>
          <p:nvPr/>
        </p:nvGrpSpPr>
        <p:grpSpPr>
          <a:xfrm>
            <a:off x="4898325" y="2924062"/>
            <a:ext cx="1345030" cy="2140163"/>
            <a:chOff x="5840454" y="1827300"/>
            <a:chExt cx="1523768" cy="2424564"/>
          </a:xfrm>
        </p:grpSpPr>
        <p:grpSp>
          <p:nvGrpSpPr>
            <p:cNvPr id="4" name="Google Shape;939;p28"/>
            <p:cNvGrpSpPr/>
            <p:nvPr/>
          </p:nvGrpSpPr>
          <p:grpSpPr>
            <a:xfrm>
              <a:off x="5840454" y="1827300"/>
              <a:ext cx="1523768" cy="2424564"/>
              <a:chOff x="3843322" y="2052629"/>
              <a:chExt cx="468621" cy="745675"/>
            </a:xfrm>
          </p:grpSpPr>
          <p:sp>
            <p:nvSpPr>
              <p:cNvPr id="958" name="Google Shape;940;p28"/>
              <p:cNvSpPr/>
              <p:nvPr/>
            </p:nvSpPr>
            <p:spPr>
              <a:xfrm>
                <a:off x="4049102" y="2052876"/>
                <a:ext cx="27322" cy="29155"/>
              </a:xfrm>
              <a:custGeom>
                <a:avLst/>
                <a:gdLst/>
                <a:ahLst/>
                <a:cxnLst/>
                <a:rect l="l" t="t" r="r" b="b"/>
                <a:pathLst>
                  <a:path w="36430" h="38873" extrusionOk="0">
                    <a:moveTo>
                      <a:pt x="32535" y="868"/>
                    </a:moveTo>
                    <a:cubicBezTo>
                      <a:pt x="16488" y="-6387"/>
                      <a:pt x="-1930" y="34077"/>
                      <a:pt x="163" y="38472"/>
                    </a:cubicBezTo>
                    <a:cubicBezTo>
                      <a:pt x="2256" y="42937"/>
                      <a:pt x="50186" y="8822"/>
                      <a:pt x="32535" y="86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9" name="Google Shape;941;p28"/>
              <p:cNvSpPr/>
              <p:nvPr/>
            </p:nvSpPr>
            <p:spPr>
              <a:xfrm>
                <a:off x="4030879" y="2052629"/>
                <a:ext cx="14397" cy="31464"/>
              </a:xfrm>
              <a:custGeom>
                <a:avLst/>
                <a:gdLst/>
                <a:ahLst/>
                <a:cxnLst/>
                <a:rect l="l" t="t" r="r" b="b"/>
                <a:pathLst>
                  <a:path w="19196" h="41952" extrusionOk="0">
                    <a:moveTo>
                      <a:pt x="7020" y="221"/>
                    </a:moveTo>
                    <a:cubicBezTo>
                      <a:pt x="-12445" y="5175"/>
                      <a:pt x="14485" y="46197"/>
                      <a:pt x="16927" y="41593"/>
                    </a:cubicBezTo>
                    <a:cubicBezTo>
                      <a:pt x="21043" y="33988"/>
                      <a:pt x="20555" y="-3197"/>
                      <a:pt x="7020" y="22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0" name="Google Shape;942;p28"/>
              <p:cNvSpPr/>
              <p:nvPr/>
            </p:nvSpPr>
            <p:spPr>
              <a:xfrm>
                <a:off x="4201126" y="2275697"/>
                <a:ext cx="28723" cy="68388"/>
              </a:xfrm>
              <a:custGeom>
                <a:avLst/>
                <a:gdLst/>
                <a:ahLst/>
                <a:cxnLst/>
                <a:rect l="l" t="t" r="r" b="b"/>
                <a:pathLst>
                  <a:path w="38297" h="91184" extrusionOk="0">
                    <a:moveTo>
                      <a:pt x="1531" y="0"/>
                    </a:moveTo>
                    <a:cubicBezTo>
                      <a:pt x="-5236" y="59580"/>
                      <a:pt x="12624" y="91184"/>
                      <a:pt x="12624" y="91184"/>
                    </a:cubicBezTo>
                    <a:cubicBezTo>
                      <a:pt x="12624" y="91184"/>
                      <a:pt x="18275" y="89231"/>
                      <a:pt x="25740" y="89021"/>
                    </a:cubicBezTo>
                    <a:lnTo>
                      <a:pt x="38297" y="10953"/>
                    </a:lnTo>
                    <a:lnTo>
                      <a:pt x="38297" y="9697"/>
                    </a:lnTo>
                    <a:cubicBezTo>
                      <a:pt x="36693" y="9628"/>
                      <a:pt x="34879" y="9418"/>
                      <a:pt x="32856" y="9139"/>
                    </a:cubicBezTo>
                    <a:cubicBezTo>
                      <a:pt x="21554" y="7535"/>
                      <a:pt x="11158" y="4395"/>
                      <a:pt x="146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1" name="Google Shape;943;p28"/>
              <p:cNvSpPr/>
              <p:nvPr/>
            </p:nvSpPr>
            <p:spPr>
              <a:xfrm>
                <a:off x="3843322" y="2073799"/>
                <a:ext cx="468621" cy="209304"/>
              </a:xfrm>
              <a:custGeom>
                <a:avLst/>
                <a:gdLst/>
                <a:ahLst/>
                <a:cxnLst/>
                <a:rect l="l" t="t" r="r" b="b"/>
                <a:pathLst>
                  <a:path w="624828" h="279072" extrusionOk="0">
                    <a:moveTo>
                      <a:pt x="87356" y="206967"/>
                    </a:moveTo>
                    <a:cubicBezTo>
                      <a:pt x="85542" y="210804"/>
                      <a:pt x="63635" y="257338"/>
                      <a:pt x="92798" y="249384"/>
                    </a:cubicBezTo>
                    <a:cubicBezTo>
                      <a:pt x="94960" y="248826"/>
                      <a:pt x="96914" y="248198"/>
                      <a:pt x="98867" y="247431"/>
                    </a:cubicBezTo>
                    <a:cubicBezTo>
                      <a:pt x="164238" y="224618"/>
                      <a:pt x="173098" y="137759"/>
                      <a:pt x="206307" y="95620"/>
                    </a:cubicBezTo>
                    <a:cubicBezTo>
                      <a:pt x="231353" y="63807"/>
                      <a:pt x="262190" y="96876"/>
                      <a:pt x="262190" y="96876"/>
                    </a:cubicBezTo>
                    <a:cubicBezTo>
                      <a:pt x="262190" y="96876"/>
                      <a:pt x="295119" y="54947"/>
                      <a:pt x="336560" y="89062"/>
                    </a:cubicBezTo>
                    <a:cubicBezTo>
                      <a:pt x="371722" y="117876"/>
                      <a:pt x="400885" y="233896"/>
                      <a:pt x="478534" y="269198"/>
                    </a:cubicBezTo>
                    <a:cubicBezTo>
                      <a:pt x="488231" y="273593"/>
                      <a:pt x="498627" y="276733"/>
                      <a:pt x="509929" y="278337"/>
                    </a:cubicBezTo>
                    <a:cubicBezTo>
                      <a:pt x="511882" y="278616"/>
                      <a:pt x="513696" y="278826"/>
                      <a:pt x="515440" y="278895"/>
                    </a:cubicBezTo>
                    <a:cubicBezTo>
                      <a:pt x="558207" y="282105"/>
                      <a:pt x="522208" y="240664"/>
                      <a:pt x="520324" y="238501"/>
                    </a:cubicBezTo>
                    <a:cubicBezTo>
                      <a:pt x="522975" y="239966"/>
                      <a:pt x="580044" y="271291"/>
                      <a:pt x="597136" y="245268"/>
                    </a:cubicBezTo>
                    <a:cubicBezTo>
                      <a:pt x="613461" y="220362"/>
                      <a:pt x="566788" y="199502"/>
                      <a:pt x="560718" y="196851"/>
                    </a:cubicBezTo>
                    <a:cubicBezTo>
                      <a:pt x="566230" y="198665"/>
                      <a:pt x="605927" y="210734"/>
                      <a:pt x="622880" y="182060"/>
                    </a:cubicBezTo>
                    <a:cubicBezTo>
                      <a:pt x="636554" y="158828"/>
                      <a:pt x="574811" y="161689"/>
                      <a:pt x="545300" y="131620"/>
                    </a:cubicBezTo>
                    <a:cubicBezTo>
                      <a:pt x="515719" y="101620"/>
                      <a:pt x="405977" y="-66237"/>
                      <a:pt x="265190" y="28854"/>
                    </a:cubicBezTo>
                    <a:cubicBezTo>
                      <a:pt x="265190" y="28854"/>
                      <a:pt x="242027" y="-13006"/>
                      <a:pt x="158029" y="22157"/>
                    </a:cubicBezTo>
                    <a:cubicBezTo>
                      <a:pt x="122029" y="37296"/>
                      <a:pt x="87286" y="85992"/>
                      <a:pt x="55194" y="127503"/>
                    </a:cubicBezTo>
                    <a:cubicBezTo>
                      <a:pt x="20939" y="171874"/>
                      <a:pt x="-6968" y="186665"/>
                      <a:pt x="1544" y="202013"/>
                    </a:cubicBezTo>
                    <a:cubicBezTo>
                      <a:pt x="12706" y="222664"/>
                      <a:pt x="45008" y="192874"/>
                      <a:pt x="48217" y="189804"/>
                    </a:cubicBezTo>
                    <a:cubicBezTo>
                      <a:pt x="45217" y="193851"/>
                      <a:pt x="13822" y="235920"/>
                      <a:pt x="37264" y="246524"/>
                    </a:cubicBezTo>
                    <a:cubicBezTo>
                      <a:pt x="55613" y="254896"/>
                      <a:pt x="85123" y="210106"/>
                      <a:pt x="87216" y="20696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2" name="Google Shape;944;p28"/>
              <p:cNvSpPr/>
              <p:nvPr/>
            </p:nvSpPr>
            <p:spPr>
              <a:xfrm>
                <a:off x="3846363" y="2524082"/>
                <a:ext cx="444915" cy="274222"/>
              </a:xfrm>
              <a:custGeom>
                <a:avLst/>
                <a:gdLst/>
                <a:ahLst/>
                <a:cxnLst/>
                <a:rect l="l" t="t" r="r" b="b"/>
                <a:pathLst>
                  <a:path w="593220" h="365630" extrusionOk="0">
                    <a:moveTo>
                      <a:pt x="95719" y="350504"/>
                    </a:moveTo>
                    <a:cubicBezTo>
                      <a:pt x="393131" y="402480"/>
                      <a:pt x="593220" y="303831"/>
                      <a:pt x="593220" y="303831"/>
                    </a:cubicBezTo>
                    <a:cubicBezTo>
                      <a:pt x="593220" y="303831"/>
                      <a:pt x="565593" y="102835"/>
                      <a:pt x="513827" y="48627"/>
                    </a:cubicBezTo>
                    <a:cubicBezTo>
                      <a:pt x="472665" y="5442"/>
                      <a:pt x="384132" y="628"/>
                      <a:pt x="362225" y="0"/>
                    </a:cubicBezTo>
                    <a:cubicBezTo>
                      <a:pt x="359993" y="1535"/>
                      <a:pt x="357341" y="3279"/>
                      <a:pt x="354202" y="5163"/>
                    </a:cubicBezTo>
                    <a:cubicBezTo>
                      <a:pt x="341993" y="12767"/>
                      <a:pt x="323296" y="21837"/>
                      <a:pt x="301947" y="24278"/>
                    </a:cubicBezTo>
                    <a:cubicBezTo>
                      <a:pt x="279971" y="26720"/>
                      <a:pt x="259878" y="21139"/>
                      <a:pt x="246832" y="15907"/>
                    </a:cubicBezTo>
                    <a:cubicBezTo>
                      <a:pt x="237274" y="12139"/>
                      <a:pt x="231553" y="8581"/>
                      <a:pt x="231553" y="8581"/>
                    </a:cubicBezTo>
                    <a:lnTo>
                      <a:pt x="231553" y="7953"/>
                    </a:lnTo>
                    <a:cubicBezTo>
                      <a:pt x="198066" y="10953"/>
                      <a:pt x="111765" y="23651"/>
                      <a:pt x="72277" y="74370"/>
                    </a:cubicBezTo>
                    <a:cubicBezTo>
                      <a:pt x="17163" y="144834"/>
                      <a:pt x="0" y="329016"/>
                      <a:pt x="0" y="329016"/>
                    </a:cubicBezTo>
                    <a:cubicBezTo>
                      <a:pt x="32860" y="337947"/>
                      <a:pt x="64812" y="344993"/>
                      <a:pt x="95719" y="35036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3" name="Google Shape;945;p28"/>
              <p:cNvSpPr/>
              <p:nvPr/>
            </p:nvSpPr>
            <p:spPr>
              <a:xfrm>
                <a:off x="4027301" y="2471129"/>
                <a:ext cx="84661" cy="71635"/>
              </a:xfrm>
              <a:custGeom>
                <a:avLst/>
                <a:gdLst/>
                <a:ahLst/>
                <a:cxnLst/>
                <a:rect l="l" t="t" r="r" b="b"/>
                <a:pathLst>
                  <a:path w="112881" h="95513" extrusionOk="0">
                    <a:moveTo>
                      <a:pt x="349" y="9209"/>
                    </a:moveTo>
                    <a:lnTo>
                      <a:pt x="0" y="12907"/>
                    </a:lnTo>
                    <a:cubicBezTo>
                      <a:pt x="0" y="12907"/>
                      <a:pt x="3697" y="71092"/>
                      <a:pt x="5860" y="85603"/>
                    </a:cubicBezTo>
                    <a:lnTo>
                      <a:pt x="5511" y="86580"/>
                    </a:lnTo>
                    <a:cubicBezTo>
                      <a:pt x="18558" y="91742"/>
                      <a:pt x="38650" y="97324"/>
                      <a:pt x="60627" y="94952"/>
                    </a:cubicBezTo>
                    <a:cubicBezTo>
                      <a:pt x="81975" y="92580"/>
                      <a:pt x="100672" y="83510"/>
                      <a:pt x="112881" y="75836"/>
                    </a:cubicBezTo>
                    <a:lnTo>
                      <a:pt x="110998" y="72906"/>
                    </a:lnTo>
                    <a:cubicBezTo>
                      <a:pt x="109602" y="51069"/>
                      <a:pt x="108068" y="7326"/>
                      <a:pt x="108068" y="7326"/>
                    </a:cubicBezTo>
                    <a:lnTo>
                      <a:pt x="106881" y="0"/>
                    </a:lnTo>
                    <a:cubicBezTo>
                      <a:pt x="88184" y="4954"/>
                      <a:pt x="66347" y="8442"/>
                      <a:pt x="41022" y="9698"/>
                    </a:cubicBezTo>
                    <a:cubicBezTo>
                      <a:pt x="26650" y="10395"/>
                      <a:pt x="13185" y="10186"/>
                      <a:pt x="279" y="927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4" name="Google Shape;946;p28"/>
              <p:cNvSpPr/>
              <p:nvPr/>
            </p:nvSpPr>
            <p:spPr>
              <a:xfrm>
                <a:off x="4029237" y="2489129"/>
                <a:ext cx="82777" cy="53657"/>
              </a:xfrm>
              <a:custGeom>
                <a:avLst/>
                <a:gdLst/>
                <a:ahLst/>
                <a:cxnLst/>
                <a:rect l="l" t="t" r="r" b="b"/>
                <a:pathLst>
                  <a:path w="110369" h="71543" extrusionOk="0">
                    <a:moveTo>
                      <a:pt x="0" y="25604"/>
                    </a:moveTo>
                    <a:cubicBezTo>
                      <a:pt x="37185" y="23790"/>
                      <a:pt x="73603" y="15558"/>
                      <a:pt x="106184" y="0"/>
                    </a:cubicBezTo>
                    <a:cubicBezTo>
                      <a:pt x="106742" y="14721"/>
                      <a:pt x="107649" y="35720"/>
                      <a:pt x="108486" y="48906"/>
                    </a:cubicBezTo>
                    <a:lnTo>
                      <a:pt x="110370" y="51836"/>
                    </a:lnTo>
                    <a:cubicBezTo>
                      <a:pt x="98161" y="59441"/>
                      <a:pt x="79463" y="68510"/>
                      <a:pt x="58115" y="70952"/>
                    </a:cubicBezTo>
                    <a:cubicBezTo>
                      <a:pt x="36139" y="73394"/>
                      <a:pt x="16046" y="67813"/>
                      <a:pt x="3000" y="62580"/>
                    </a:cubicBezTo>
                    <a:lnTo>
                      <a:pt x="3349" y="61604"/>
                    </a:lnTo>
                    <a:cubicBezTo>
                      <a:pt x="2372" y="55185"/>
                      <a:pt x="1116" y="40255"/>
                      <a:pt x="70" y="25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5" name="Google Shape;947;p28"/>
              <p:cNvSpPr/>
              <p:nvPr/>
            </p:nvSpPr>
            <p:spPr>
              <a:xfrm>
                <a:off x="4027353" y="2471077"/>
                <a:ext cx="81574" cy="37255"/>
              </a:xfrm>
              <a:custGeom>
                <a:avLst/>
                <a:gdLst/>
                <a:ahLst/>
                <a:cxnLst/>
                <a:rect l="l" t="t" r="r" b="b"/>
                <a:pathLst>
                  <a:path w="108765" h="49673" extrusionOk="0">
                    <a:moveTo>
                      <a:pt x="2512" y="49673"/>
                    </a:moveTo>
                    <a:cubicBezTo>
                      <a:pt x="1116" y="31116"/>
                      <a:pt x="0" y="12976"/>
                      <a:pt x="0" y="12976"/>
                    </a:cubicBezTo>
                    <a:lnTo>
                      <a:pt x="349" y="9279"/>
                    </a:lnTo>
                    <a:cubicBezTo>
                      <a:pt x="13186" y="10186"/>
                      <a:pt x="26721" y="10395"/>
                      <a:pt x="41092" y="9697"/>
                    </a:cubicBezTo>
                    <a:cubicBezTo>
                      <a:pt x="66487" y="8442"/>
                      <a:pt x="88254" y="4953"/>
                      <a:pt x="106951" y="0"/>
                    </a:cubicBezTo>
                    <a:lnTo>
                      <a:pt x="108137" y="7325"/>
                    </a:lnTo>
                    <a:cubicBezTo>
                      <a:pt x="108137" y="7325"/>
                      <a:pt x="108417" y="14302"/>
                      <a:pt x="108765" y="24069"/>
                    </a:cubicBezTo>
                    <a:cubicBezTo>
                      <a:pt x="76185" y="39557"/>
                      <a:pt x="39767" y="47790"/>
                      <a:pt x="2582" y="4967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6" name="Google Shape;948;p28"/>
              <p:cNvSpPr/>
              <p:nvPr/>
            </p:nvSpPr>
            <p:spPr>
              <a:xfrm>
                <a:off x="3911477" y="2130567"/>
                <a:ext cx="334605" cy="362013"/>
              </a:xfrm>
              <a:custGeom>
                <a:avLst/>
                <a:gdLst/>
                <a:ahLst/>
                <a:cxnLst/>
                <a:rect l="l" t="t" r="r" b="b"/>
                <a:pathLst>
                  <a:path w="446140" h="482684" extrusionOk="0">
                    <a:moveTo>
                      <a:pt x="412008" y="282529"/>
                    </a:moveTo>
                    <a:cubicBezTo>
                      <a:pt x="404543" y="282738"/>
                      <a:pt x="398891" y="284692"/>
                      <a:pt x="398891" y="284692"/>
                    </a:cubicBezTo>
                    <a:cubicBezTo>
                      <a:pt x="398891" y="284692"/>
                      <a:pt x="381031" y="253088"/>
                      <a:pt x="387798" y="193508"/>
                    </a:cubicBezTo>
                    <a:cubicBezTo>
                      <a:pt x="310149" y="158206"/>
                      <a:pt x="280987" y="42185"/>
                      <a:pt x="245825" y="13372"/>
                    </a:cubicBezTo>
                    <a:cubicBezTo>
                      <a:pt x="204384" y="-20744"/>
                      <a:pt x="171454" y="21186"/>
                      <a:pt x="171454" y="21186"/>
                    </a:cubicBezTo>
                    <a:cubicBezTo>
                      <a:pt x="171454" y="21186"/>
                      <a:pt x="140618" y="-11883"/>
                      <a:pt x="115572" y="19930"/>
                    </a:cubicBezTo>
                    <a:cubicBezTo>
                      <a:pt x="82363" y="62068"/>
                      <a:pt x="73503" y="148997"/>
                      <a:pt x="8132" y="171741"/>
                    </a:cubicBezTo>
                    <a:lnTo>
                      <a:pt x="8272" y="172229"/>
                    </a:lnTo>
                    <a:lnTo>
                      <a:pt x="5411" y="283576"/>
                    </a:lnTo>
                    <a:cubicBezTo>
                      <a:pt x="5411" y="283576"/>
                      <a:pt x="-2263" y="328156"/>
                      <a:pt x="667" y="374760"/>
                    </a:cubicBezTo>
                    <a:cubicBezTo>
                      <a:pt x="2411" y="402178"/>
                      <a:pt x="32480" y="472851"/>
                      <a:pt x="156036" y="481851"/>
                    </a:cubicBezTo>
                    <a:cubicBezTo>
                      <a:pt x="168873" y="482758"/>
                      <a:pt x="182407" y="482967"/>
                      <a:pt x="196779" y="482269"/>
                    </a:cubicBezTo>
                    <a:cubicBezTo>
                      <a:pt x="222174" y="481013"/>
                      <a:pt x="243941" y="477525"/>
                      <a:pt x="262638" y="472572"/>
                    </a:cubicBezTo>
                    <a:cubicBezTo>
                      <a:pt x="356613" y="447735"/>
                      <a:pt x="373427" y="386132"/>
                      <a:pt x="373427" y="386132"/>
                    </a:cubicBezTo>
                    <a:cubicBezTo>
                      <a:pt x="373427" y="386132"/>
                      <a:pt x="395682" y="388155"/>
                      <a:pt x="417449" y="376992"/>
                    </a:cubicBezTo>
                    <a:cubicBezTo>
                      <a:pt x="433914" y="368481"/>
                      <a:pt x="445565" y="351807"/>
                      <a:pt x="446123" y="326342"/>
                    </a:cubicBezTo>
                    <a:cubicBezTo>
                      <a:pt x="446821" y="287971"/>
                      <a:pt x="426240" y="282041"/>
                      <a:pt x="412077" y="28245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7" name="Google Shape;949;p28"/>
              <p:cNvSpPr/>
              <p:nvPr/>
            </p:nvSpPr>
            <p:spPr>
              <a:xfrm>
                <a:off x="4231970" y="2219920"/>
                <a:ext cx="66664" cy="50493"/>
              </a:xfrm>
              <a:custGeom>
                <a:avLst/>
                <a:gdLst/>
                <a:ahLst/>
                <a:cxnLst/>
                <a:rect l="l" t="t" r="r" b="b"/>
                <a:pathLst>
                  <a:path w="88885" h="67324" extrusionOk="0">
                    <a:moveTo>
                      <a:pt x="3661" y="41860"/>
                    </a:moveTo>
                    <a:lnTo>
                      <a:pt x="3731" y="41860"/>
                    </a:lnTo>
                    <a:cubicBezTo>
                      <a:pt x="3731" y="41860"/>
                      <a:pt x="3243" y="41580"/>
                      <a:pt x="3243" y="41580"/>
                    </a:cubicBezTo>
                    <a:cubicBezTo>
                      <a:pt x="15243" y="45627"/>
                      <a:pt x="27033" y="49604"/>
                      <a:pt x="38823" y="51976"/>
                    </a:cubicBezTo>
                    <a:cubicBezTo>
                      <a:pt x="41754" y="52603"/>
                      <a:pt x="44684" y="53022"/>
                      <a:pt x="47544" y="53441"/>
                    </a:cubicBezTo>
                    <a:cubicBezTo>
                      <a:pt x="50404" y="53720"/>
                      <a:pt x="53335" y="53999"/>
                      <a:pt x="55986" y="53790"/>
                    </a:cubicBezTo>
                    <a:cubicBezTo>
                      <a:pt x="57311" y="53720"/>
                      <a:pt x="58707" y="53790"/>
                      <a:pt x="59962" y="53580"/>
                    </a:cubicBezTo>
                    <a:lnTo>
                      <a:pt x="63660" y="52883"/>
                    </a:lnTo>
                    <a:cubicBezTo>
                      <a:pt x="65893" y="52115"/>
                      <a:pt x="68055" y="51278"/>
                      <a:pt x="69660" y="49952"/>
                    </a:cubicBezTo>
                    <a:cubicBezTo>
                      <a:pt x="70707" y="49534"/>
                      <a:pt x="71264" y="48557"/>
                      <a:pt x="71962" y="47790"/>
                    </a:cubicBezTo>
                    <a:lnTo>
                      <a:pt x="73078" y="46604"/>
                    </a:lnTo>
                    <a:lnTo>
                      <a:pt x="73078" y="46604"/>
                    </a:lnTo>
                    <a:cubicBezTo>
                      <a:pt x="73078" y="46604"/>
                      <a:pt x="73078" y="46604"/>
                      <a:pt x="73078" y="46604"/>
                    </a:cubicBezTo>
                    <a:cubicBezTo>
                      <a:pt x="72311" y="47999"/>
                      <a:pt x="72869" y="46952"/>
                      <a:pt x="72730" y="47232"/>
                    </a:cubicBezTo>
                    <a:lnTo>
                      <a:pt x="72730" y="47092"/>
                    </a:lnTo>
                    <a:cubicBezTo>
                      <a:pt x="72730" y="47092"/>
                      <a:pt x="72939" y="46813"/>
                      <a:pt x="72939" y="46813"/>
                    </a:cubicBezTo>
                    <a:lnTo>
                      <a:pt x="73218" y="46255"/>
                    </a:lnTo>
                    <a:lnTo>
                      <a:pt x="73776" y="45208"/>
                    </a:lnTo>
                    <a:lnTo>
                      <a:pt x="74892" y="43115"/>
                    </a:lnTo>
                    <a:cubicBezTo>
                      <a:pt x="75381" y="42278"/>
                      <a:pt x="75032" y="42208"/>
                      <a:pt x="75171" y="41790"/>
                    </a:cubicBezTo>
                    <a:cubicBezTo>
                      <a:pt x="75311" y="41092"/>
                      <a:pt x="75660" y="40464"/>
                      <a:pt x="75520" y="39348"/>
                    </a:cubicBezTo>
                    <a:lnTo>
                      <a:pt x="75520" y="37883"/>
                    </a:lnTo>
                    <a:cubicBezTo>
                      <a:pt x="75520" y="37883"/>
                      <a:pt x="75241" y="36348"/>
                      <a:pt x="75241" y="36348"/>
                    </a:cubicBezTo>
                    <a:cubicBezTo>
                      <a:pt x="75171" y="35302"/>
                      <a:pt x="74683" y="34185"/>
                      <a:pt x="74125" y="33139"/>
                    </a:cubicBezTo>
                    <a:cubicBezTo>
                      <a:pt x="73148" y="30976"/>
                      <a:pt x="71683" y="28674"/>
                      <a:pt x="69869" y="26511"/>
                    </a:cubicBezTo>
                    <a:cubicBezTo>
                      <a:pt x="68125" y="24348"/>
                      <a:pt x="66032" y="22255"/>
                      <a:pt x="63869" y="20232"/>
                    </a:cubicBezTo>
                    <a:cubicBezTo>
                      <a:pt x="61707" y="18139"/>
                      <a:pt x="59335" y="16255"/>
                      <a:pt x="56962" y="14441"/>
                    </a:cubicBezTo>
                    <a:cubicBezTo>
                      <a:pt x="52149" y="10674"/>
                      <a:pt x="46986" y="7186"/>
                      <a:pt x="41684" y="3698"/>
                    </a:cubicBezTo>
                    <a:lnTo>
                      <a:pt x="41963" y="3698"/>
                    </a:lnTo>
                    <a:cubicBezTo>
                      <a:pt x="41963" y="3698"/>
                      <a:pt x="41963" y="3698"/>
                      <a:pt x="42032" y="3558"/>
                    </a:cubicBezTo>
                    <a:lnTo>
                      <a:pt x="42172" y="2721"/>
                    </a:lnTo>
                    <a:cubicBezTo>
                      <a:pt x="42242" y="2302"/>
                      <a:pt x="41963" y="1814"/>
                      <a:pt x="41475" y="1744"/>
                    </a:cubicBezTo>
                    <a:cubicBezTo>
                      <a:pt x="41056" y="1674"/>
                      <a:pt x="40568" y="1953"/>
                      <a:pt x="40498" y="2442"/>
                    </a:cubicBezTo>
                    <a:cubicBezTo>
                      <a:pt x="40498" y="2721"/>
                      <a:pt x="40498" y="3000"/>
                      <a:pt x="40777" y="3209"/>
                    </a:cubicBezTo>
                    <a:cubicBezTo>
                      <a:pt x="41056" y="3418"/>
                      <a:pt x="41475" y="3558"/>
                      <a:pt x="41823" y="3488"/>
                    </a:cubicBezTo>
                    <a:cubicBezTo>
                      <a:pt x="40847" y="3488"/>
                      <a:pt x="40009" y="2791"/>
                      <a:pt x="40009" y="1814"/>
                    </a:cubicBezTo>
                    <a:cubicBezTo>
                      <a:pt x="40009" y="837"/>
                      <a:pt x="40707" y="0"/>
                      <a:pt x="41684" y="0"/>
                    </a:cubicBezTo>
                    <a:cubicBezTo>
                      <a:pt x="42102" y="0"/>
                      <a:pt x="42661" y="139"/>
                      <a:pt x="43009" y="419"/>
                    </a:cubicBezTo>
                    <a:lnTo>
                      <a:pt x="41823" y="0"/>
                    </a:lnTo>
                    <a:cubicBezTo>
                      <a:pt x="42172" y="0"/>
                      <a:pt x="42521" y="70"/>
                      <a:pt x="42939" y="139"/>
                    </a:cubicBezTo>
                    <a:lnTo>
                      <a:pt x="43219" y="139"/>
                    </a:lnTo>
                    <a:cubicBezTo>
                      <a:pt x="49567" y="1814"/>
                      <a:pt x="55567" y="4256"/>
                      <a:pt x="61497" y="7186"/>
                    </a:cubicBezTo>
                    <a:cubicBezTo>
                      <a:pt x="64427" y="8721"/>
                      <a:pt x="67358" y="10325"/>
                      <a:pt x="70148" y="12209"/>
                    </a:cubicBezTo>
                    <a:cubicBezTo>
                      <a:pt x="73009" y="14023"/>
                      <a:pt x="75660" y="16186"/>
                      <a:pt x="78241" y="18627"/>
                    </a:cubicBezTo>
                    <a:cubicBezTo>
                      <a:pt x="80822" y="21069"/>
                      <a:pt x="83334" y="23790"/>
                      <a:pt x="85148" y="27279"/>
                    </a:cubicBezTo>
                    <a:cubicBezTo>
                      <a:pt x="86125" y="28953"/>
                      <a:pt x="87032" y="30697"/>
                      <a:pt x="87590" y="32790"/>
                    </a:cubicBezTo>
                    <a:lnTo>
                      <a:pt x="88497" y="35790"/>
                    </a:lnTo>
                    <a:lnTo>
                      <a:pt x="88776" y="39069"/>
                    </a:lnTo>
                    <a:cubicBezTo>
                      <a:pt x="89404" y="43046"/>
                      <a:pt x="87171" y="49464"/>
                      <a:pt x="85985" y="51278"/>
                    </a:cubicBezTo>
                    <a:lnTo>
                      <a:pt x="85497" y="52325"/>
                    </a:lnTo>
                    <a:lnTo>
                      <a:pt x="85218" y="52883"/>
                    </a:lnTo>
                    <a:lnTo>
                      <a:pt x="85078" y="53162"/>
                    </a:lnTo>
                    <a:lnTo>
                      <a:pt x="85078" y="53301"/>
                    </a:lnTo>
                    <a:cubicBezTo>
                      <a:pt x="85078" y="53301"/>
                      <a:pt x="84590" y="53999"/>
                      <a:pt x="84590" y="53999"/>
                    </a:cubicBezTo>
                    <a:lnTo>
                      <a:pt x="84590" y="53999"/>
                    </a:lnTo>
                    <a:cubicBezTo>
                      <a:pt x="84590" y="53999"/>
                      <a:pt x="84590" y="54138"/>
                      <a:pt x="84590" y="54138"/>
                    </a:cubicBezTo>
                    <a:lnTo>
                      <a:pt x="82566" y="56580"/>
                    </a:lnTo>
                    <a:cubicBezTo>
                      <a:pt x="81172" y="58185"/>
                      <a:pt x="79915" y="59859"/>
                      <a:pt x="78102" y="60975"/>
                    </a:cubicBezTo>
                    <a:cubicBezTo>
                      <a:pt x="74753" y="63696"/>
                      <a:pt x="70916" y="65022"/>
                      <a:pt x="67079" y="66208"/>
                    </a:cubicBezTo>
                    <a:lnTo>
                      <a:pt x="61428" y="67115"/>
                    </a:lnTo>
                    <a:cubicBezTo>
                      <a:pt x="59544" y="67324"/>
                      <a:pt x="57800" y="67254"/>
                      <a:pt x="55986" y="67324"/>
                    </a:cubicBezTo>
                    <a:cubicBezTo>
                      <a:pt x="52358" y="67324"/>
                      <a:pt x="48940" y="66696"/>
                      <a:pt x="45521" y="66138"/>
                    </a:cubicBezTo>
                    <a:cubicBezTo>
                      <a:pt x="42172" y="65510"/>
                      <a:pt x="38823" y="64743"/>
                      <a:pt x="35684" y="63627"/>
                    </a:cubicBezTo>
                    <a:cubicBezTo>
                      <a:pt x="29335" y="61603"/>
                      <a:pt x="23265" y="59022"/>
                      <a:pt x="17475" y="56022"/>
                    </a:cubicBezTo>
                    <a:cubicBezTo>
                      <a:pt x="11754" y="52952"/>
                      <a:pt x="6103" y="49604"/>
                      <a:pt x="1010" y="45627"/>
                    </a:cubicBezTo>
                    <a:lnTo>
                      <a:pt x="522" y="45278"/>
                    </a:lnTo>
                    <a:lnTo>
                      <a:pt x="522" y="45278"/>
                    </a:lnTo>
                    <a:cubicBezTo>
                      <a:pt x="-316" y="44162"/>
                      <a:pt x="-106" y="42697"/>
                      <a:pt x="871" y="41860"/>
                    </a:cubicBezTo>
                    <a:cubicBezTo>
                      <a:pt x="1708" y="41232"/>
                      <a:pt x="2824" y="41162"/>
                      <a:pt x="3661" y="4172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8" name="Google Shape;950;p28"/>
              <p:cNvSpPr/>
              <p:nvPr/>
            </p:nvSpPr>
            <p:spPr>
              <a:xfrm>
                <a:off x="3899120" y="2125298"/>
                <a:ext cx="348472" cy="160167"/>
              </a:xfrm>
              <a:custGeom>
                <a:avLst/>
                <a:gdLst/>
                <a:ahLst/>
                <a:cxnLst/>
                <a:rect l="l" t="t" r="r" b="b"/>
                <a:pathLst>
                  <a:path w="464629" h="213556" extrusionOk="0">
                    <a:moveTo>
                      <a:pt x="15052" y="139347"/>
                    </a:moveTo>
                    <a:cubicBezTo>
                      <a:pt x="12749" y="144789"/>
                      <a:pt x="10308" y="151347"/>
                      <a:pt x="8703" y="157487"/>
                    </a:cubicBezTo>
                    <a:cubicBezTo>
                      <a:pt x="7168" y="163556"/>
                      <a:pt x="5843" y="170463"/>
                      <a:pt x="7447" y="175067"/>
                    </a:cubicBezTo>
                    <a:cubicBezTo>
                      <a:pt x="8354" y="177161"/>
                      <a:pt x="9471" y="177788"/>
                      <a:pt x="11912" y="177928"/>
                    </a:cubicBezTo>
                    <a:cubicBezTo>
                      <a:pt x="13099" y="177928"/>
                      <a:pt x="14494" y="177788"/>
                      <a:pt x="15889" y="177440"/>
                    </a:cubicBezTo>
                    <a:lnTo>
                      <a:pt x="16936" y="177161"/>
                    </a:lnTo>
                    <a:cubicBezTo>
                      <a:pt x="16936" y="177161"/>
                      <a:pt x="17424" y="177021"/>
                      <a:pt x="17284" y="177091"/>
                    </a:cubicBezTo>
                    <a:lnTo>
                      <a:pt x="17843" y="176881"/>
                    </a:lnTo>
                    <a:lnTo>
                      <a:pt x="20214" y="176044"/>
                    </a:lnTo>
                    <a:lnTo>
                      <a:pt x="22587" y="175207"/>
                    </a:lnTo>
                    <a:lnTo>
                      <a:pt x="23145" y="174998"/>
                    </a:lnTo>
                    <a:cubicBezTo>
                      <a:pt x="22587" y="175207"/>
                      <a:pt x="23284" y="174928"/>
                      <a:pt x="23354" y="174858"/>
                    </a:cubicBezTo>
                    <a:lnTo>
                      <a:pt x="24470" y="174370"/>
                    </a:lnTo>
                    <a:lnTo>
                      <a:pt x="29005" y="172277"/>
                    </a:lnTo>
                    <a:cubicBezTo>
                      <a:pt x="32075" y="170951"/>
                      <a:pt x="35145" y="169556"/>
                      <a:pt x="37517" y="167742"/>
                    </a:cubicBezTo>
                    <a:cubicBezTo>
                      <a:pt x="40028" y="165928"/>
                      <a:pt x="42749" y="164603"/>
                      <a:pt x="45121" y="162580"/>
                    </a:cubicBezTo>
                    <a:lnTo>
                      <a:pt x="52377" y="156510"/>
                    </a:lnTo>
                    <a:cubicBezTo>
                      <a:pt x="56772" y="151975"/>
                      <a:pt x="61237" y="147440"/>
                      <a:pt x="64935" y="142208"/>
                    </a:cubicBezTo>
                    <a:cubicBezTo>
                      <a:pt x="66958" y="139766"/>
                      <a:pt x="68702" y="137045"/>
                      <a:pt x="70446" y="134324"/>
                    </a:cubicBezTo>
                    <a:cubicBezTo>
                      <a:pt x="72190" y="131603"/>
                      <a:pt x="74004" y="128952"/>
                      <a:pt x="75539" y="126092"/>
                    </a:cubicBezTo>
                    <a:cubicBezTo>
                      <a:pt x="78818" y="120511"/>
                      <a:pt x="81678" y="114720"/>
                      <a:pt x="84539" y="108860"/>
                    </a:cubicBezTo>
                    <a:cubicBezTo>
                      <a:pt x="90120" y="96999"/>
                      <a:pt x="95143" y="84860"/>
                      <a:pt x="100236" y="72581"/>
                    </a:cubicBezTo>
                    <a:cubicBezTo>
                      <a:pt x="102818" y="66442"/>
                      <a:pt x="105608" y="60303"/>
                      <a:pt x="108469" y="54163"/>
                    </a:cubicBezTo>
                    <a:cubicBezTo>
                      <a:pt x="111469" y="48093"/>
                      <a:pt x="114399" y="41954"/>
                      <a:pt x="118027" y="36024"/>
                    </a:cubicBezTo>
                    <a:cubicBezTo>
                      <a:pt x="119701" y="33024"/>
                      <a:pt x="121655" y="30094"/>
                      <a:pt x="123747" y="27233"/>
                    </a:cubicBezTo>
                    <a:lnTo>
                      <a:pt x="125282" y="25071"/>
                    </a:lnTo>
                    <a:lnTo>
                      <a:pt x="126049" y="24024"/>
                    </a:lnTo>
                    <a:lnTo>
                      <a:pt x="126399" y="23466"/>
                    </a:lnTo>
                    <a:lnTo>
                      <a:pt x="126608" y="23187"/>
                    </a:lnTo>
                    <a:lnTo>
                      <a:pt x="126608" y="23047"/>
                    </a:lnTo>
                    <a:cubicBezTo>
                      <a:pt x="126608" y="23047"/>
                      <a:pt x="127096" y="22559"/>
                      <a:pt x="127096" y="22559"/>
                    </a:cubicBezTo>
                    <a:lnTo>
                      <a:pt x="130445" y="18861"/>
                    </a:lnTo>
                    <a:cubicBezTo>
                      <a:pt x="131352" y="17675"/>
                      <a:pt x="132957" y="16280"/>
                      <a:pt x="134631" y="14955"/>
                    </a:cubicBezTo>
                    <a:cubicBezTo>
                      <a:pt x="136235" y="13629"/>
                      <a:pt x="137840" y="12234"/>
                      <a:pt x="139654" y="11396"/>
                    </a:cubicBezTo>
                    <a:cubicBezTo>
                      <a:pt x="143072" y="9304"/>
                      <a:pt x="147049" y="7838"/>
                      <a:pt x="151096" y="7071"/>
                    </a:cubicBezTo>
                    <a:cubicBezTo>
                      <a:pt x="159328" y="5606"/>
                      <a:pt x="167560" y="7490"/>
                      <a:pt x="174398" y="10629"/>
                    </a:cubicBezTo>
                    <a:cubicBezTo>
                      <a:pt x="181374" y="13908"/>
                      <a:pt x="187095" y="18024"/>
                      <a:pt x="192676" y="23536"/>
                    </a:cubicBezTo>
                    <a:lnTo>
                      <a:pt x="182351" y="23954"/>
                    </a:lnTo>
                    <a:cubicBezTo>
                      <a:pt x="188909" y="16210"/>
                      <a:pt x="196165" y="10489"/>
                      <a:pt x="204955" y="5955"/>
                    </a:cubicBezTo>
                    <a:cubicBezTo>
                      <a:pt x="213606" y="1490"/>
                      <a:pt x="223862" y="-882"/>
                      <a:pt x="233908" y="304"/>
                    </a:cubicBezTo>
                    <a:cubicBezTo>
                      <a:pt x="244024" y="1280"/>
                      <a:pt x="253163" y="5745"/>
                      <a:pt x="260977" y="11117"/>
                    </a:cubicBezTo>
                    <a:lnTo>
                      <a:pt x="263837" y="13210"/>
                    </a:lnTo>
                    <a:lnTo>
                      <a:pt x="265303" y="14257"/>
                    </a:lnTo>
                    <a:lnTo>
                      <a:pt x="266000" y="14815"/>
                    </a:lnTo>
                    <a:lnTo>
                      <a:pt x="266349" y="15094"/>
                    </a:lnTo>
                    <a:lnTo>
                      <a:pt x="267047" y="15722"/>
                    </a:lnTo>
                    <a:lnTo>
                      <a:pt x="271652" y="20327"/>
                    </a:lnTo>
                    <a:cubicBezTo>
                      <a:pt x="274721" y="23326"/>
                      <a:pt x="277791" y="27652"/>
                      <a:pt x="280651" y="31350"/>
                    </a:cubicBezTo>
                    <a:cubicBezTo>
                      <a:pt x="285744" y="38814"/>
                      <a:pt x="290349" y="46419"/>
                      <a:pt x="294674" y="54093"/>
                    </a:cubicBezTo>
                    <a:cubicBezTo>
                      <a:pt x="298930" y="61768"/>
                      <a:pt x="303116" y="69442"/>
                      <a:pt x="307162" y="77046"/>
                    </a:cubicBezTo>
                    <a:lnTo>
                      <a:pt x="319581" y="99790"/>
                    </a:lnTo>
                    <a:cubicBezTo>
                      <a:pt x="323767" y="107325"/>
                      <a:pt x="328162" y="114650"/>
                      <a:pt x="332557" y="121976"/>
                    </a:cubicBezTo>
                    <a:lnTo>
                      <a:pt x="339394" y="132859"/>
                    </a:lnTo>
                    <a:lnTo>
                      <a:pt x="346650" y="143324"/>
                    </a:lnTo>
                    <a:cubicBezTo>
                      <a:pt x="349022" y="146882"/>
                      <a:pt x="351813" y="150022"/>
                      <a:pt x="354394" y="153440"/>
                    </a:cubicBezTo>
                    <a:cubicBezTo>
                      <a:pt x="356905" y="156859"/>
                      <a:pt x="359696" y="159998"/>
                      <a:pt x="362626" y="163068"/>
                    </a:cubicBezTo>
                    <a:cubicBezTo>
                      <a:pt x="368138" y="169486"/>
                      <a:pt x="374487" y="174998"/>
                      <a:pt x="380835" y="180579"/>
                    </a:cubicBezTo>
                    <a:lnTo>
                      <a:pt x="390951" y="187974"/>
                    </a:lnTo>
                    <a:cubicBezTo>
                      <a:pt x="394370" y="190416"/>
                      <a:pt x="398207" y="192160"/>
                      <a:pt x="401765" y="194253"/>
                    </a:cubicBezTo>
                    <a:lnTo>
                      <a:pt x="404486" y="195788"/>
                    </a:lnTo>
                    <a:cubicBezTo>
                      <a:pt x="404486" y="195788"/>
                      <a:pt x="405672" y="196416"/>
                      <a:pt x="405602" y="196416"/>
                    </a:cubicBezTo>
                    <a:lnTo>
                      <a:pt x="407137" y="196974"/>
                    </a:lnTo>
                    <a:lnTo>
                      <a:pt x="413207" y="199416"/>
                    </a:lnTo>
                    <a:cubicBezTo>
                      <a:pt x="417253" y="201090"/>
                      <a:pt x="421299" y="202765"/>
                      <a:pt x="425276" y="203462"/>
                    </a:cubicBezTo>
                    <a:cubicBezTo>
                      <a:pt x="429253" y="204369"/>
                      <a:pt x="433299" y="205555"/>
                      <a:pt x="437276" y="206183"/>
                    </a:cubicBezTo>
                    <a:cubicBezTo>
                      <a:pt x="441671" y="206811"/>
                      <a:pt x="445578" y="207160"/>
                      <a:pt x="449485" y="206811"/>
                    </a:cubicBezTo>
                    <a:cubicBezTo>
                      <a:pt x="453392" y="206532"/>
                      <a:pt x="456950" y="205276"/>
                      <a:pt x="458206" y="202765"/>
                    </a:cubicBezTo>
                    <a:cubicBezTo>
                      <a:pt x="459601" y="200253"/>
                      <a:pt x="458833" y="196067"/>
                      <a:pt x="457508" y="192370"/>
                    </a:cubicBezTo>
                    <a:cubicBezTo>
                      <a:pt x="454648" y="184765"/>
                      <a:pt x="449764" y="177509"/>
                      <a:pt x="444462" y="170812"/>
                    </a:cubicBezTo>
                    <a:lnTo>
                      <a:pt x="444462" y="170812"/>
                    </a:lnTo>
                    <a:cubicBezTo>
                      <a:pt x="443834" y="170044"/>
                      <a:pt x="443973" y="168928"/>
                      <a:pt x="444741" y="168300"/>
                    </a:cubicBezTo>
                    <a:cubicBezTo>
                      <a:pt x="445508" y="167742"/>
                      <a:pt x="446555" y="167812"/>
                      <a:pt x="447183" y="168509"/>
                    </a:cubicBezTo>
                    <a:cubicBezTo>
                      <a:pt x="453043" y="175067"/>
                      <a:pt x="458555" y="182044"/>
                      <a:pt x="462392" y="190416"/>
                    </a:cubicBezTo>
                    <a:cubicBezTo>
                      <a:pt x="463996" y="194602"/>
                      <a:pt x="465880" y="199625"/>
                      <a:pt x="463508" y="205276"/>
                    </a:cubicBezTo>
                    <a:cubicBezTo>
                      <a:pt x="462322" y="207997"/>
                      <a:pt x="459880" y="210020"/>
                      <a:pt x="457508" y="211137"/>
                    </a:cubicBezTo>
                    <a:cubicBezTo>
                      <a:pt x="455136" y="212253"/>
                      <a:pt x="452694" y="212881"/>
                      <a:pt x="450322" y="213160"/>
                    </a:cubicBezTo>
                    <a:cubicBezTo>
                      <a:pt x="445578" y="213788"/>
                      <a:pt x="440834" y="213578"/>
                      <a:pt x="436578" y="213160"/>
                    </a:cubicBezTo>
                    <a:cubicBezTo>
                      <a:pt x="431974" y="212602"/>
                      <a:pt x="427648" y="211555"/>
                      <a:pt x="423113" y="210788"/>
                    </a:cubicBezTo>
                    <a:cubicBezTo>
                      <a:pt x="418509" y="210160"/>
                      <a:pt x="414462" y="208625"/>
                      <a:pt x="410346" y="207160"/>
                    </a:cubicBezTo>
                    <a:lnTo>
                      <a:pt x="404207" y="204997"/>
                    </a:lnTo>
                    <a:lnTo>
                      <a:pt x="402672" y="204439"/>
                    </a:lnTo>
                    <a:cubicBezTo>
                      <a:pt x="401625" y="203951"/>
                      <a:pt x="401486" y="203881"/>
                      <a:pt x="400858" y="203532"/>
                    </a:cubicBezTo>
                    <a:lnTo>
                      <a:pt x="397858" y="201997"/>
                    </a:lnTo>
                    <a:cubicBezTo>
                      <a:pt x="393951" y="199835"/>
                      <a:pt x="389765" y="198021"/>
                      <a:pt x="385998" y="195579"/>
                    </a:cubicBezTo>
                    <a:lnTo>
                      <a:pt x="374905" y="187974"/>
                    </a:lnTo>
                    <a:cubicBezTo>
                      <a:pt x="367998" y="182323"/>
                      <a:pt x="361091" y="176602"/>
                      <a:pt x="355091" y="170044"/>
                    </a:cubicBezTo>
                    <a:cubicBezTo>
                      <a:pt x="351952" y="166905"/>
                      <a:pt x="348882" y="163626"/>
                      <a:pt x="346162" y="160208"/>
                    </a:cubicBezTo>
                    <a:cubicBezTo>
                      <a:pt x="343371" y="156789"/>
                      <a:pt x="340301" y="153510"/>
                      <a:pt x="337790" y="149882"/>
                    </a:cubicBezTo>
                    <a:lnTo>
                      <a:pt x="329906" y="139208"/>
                    </a:lnTo>
                    <a:lnTo>
                      <a:pt x="322511" y="128255"/>
                    </a:lnTo>
                    <a:cubicBezTo>
                      <a:pt x="317697" y="120929"/>
                      <a:pt x="313162" y="113325"/>
                      <a:pt x="308836" y="105790"/>
                    </a:cubicBezTo>
                    <a:lnTo>
                      <a:pt x="296070" y="82976"/>
                    </a:lnTo>
                    <a:cubicBezTo>
                      <a:pt x="291883" y="75372"/>
                      <a:pt x="287698" y="67837"/>
                      <a:pt x="283442" y="60372"/>
                    </a:cubicBezTo>
                    <a:cubicBezTo>
                      <a:pt x="279116" y="52977"/>
                      <a:pt x="274651" y="45791"/>
                      <a:pt x="269907" y="38954"/>
                    </a:cubicBezTo>
                    <a:cubicBezTo>
                      <a:pt x="267326" y="35884"/>
                      <a:pt x="265512" y="32954"/>
                      <a:pt x="262373" y="29884"/>
                    </a:cubicBezTo>
                    <a:lnTo>
                      <a:pt x="257698" y="25350"/>
                    </a:lnTo>
                    <a:lnTo>
                      <a:pt x="253303" y="22210"/>
                    </a:lnTo>
                    <a:cubicBezTo>
                      <a:pt x="246884" y="17885"/>
                      <a:pt x="239838" y="14606"/>
                      <a:pt x="232512" y="13978"/>
                    </a:cubicBezTo>
                    <a:cubicBezTo>
                      <a:pt x="225257" y="13280"/>
                      <a:pt x="217932" y="14885"/>
                      <a:pt x="211094" y="18234"/>
                    </a:cubicBezTo>
                    <a:cubicBezTo>
                      <a:pt x="204397" y="21513"/>
                      <a:pt x="197769" y="26745"/>
                      <a:pt x="193095" y="32256"/>
                    </a:cubicBezTo>
                    <a:lnTo>
                      <a:pt x="193095" y="32256"/>
                    </a:lnTo>
                    <a:cubicBezTo>
                      <a:pt x="190583" y="35257"/>
                      <a:pt x="186188" y="35605"/>
                      <a:pt x="183258" y="33094"/>
                    </a:cubicBezTo>
                    <a:lnTo>
                      <a:pt x="182839" y="32675"/>
                    </a:lnTo>
                    <a:cubicBezTo>
                      <a:pt x="179072" y="28838"/>
                      <a:pt x="173909" y="25001"/>
                      <a:pt x="168816" y="22629"/>
                    </a:cubicBezTo>
                    <a:cubicBezTo>
                      <a:pt x="163723" y="20187"/>
                      <a:pt x="158351" y="19071"/>
                      <a:pt x="153468" y="19978"/>
                    </a:cubicBezTo>
                    <a:cubicBezTo>
                      <a:pt x="151026" y="20396"/>
                      <a:pt x="148654" y="21233"/>
                      <a:pt x="146421" y="22629"/>
                    </a:cubicBezTo>
                    <a:cubicBezTo>
                      <a:pt x="145166" y="23117"/>
                      <a:pt x="144329" y="24024"/>
                      <a:pt x="143352" y="24722"/>
                    </a:cubicBezTo>
                    <a:cubicBezTo>
                      <a:pt x="142375" y="25420"/>
                      <a:pt x="141398" y="26117"/>
                      <a:pt x="140212" y="27512"/>
                    </a:cubicBezTo>
                    <a:lnTo>
                      <a:pt x="136864" y="31210"/>
                    </a:lnTo>
                    <a:cubicBezTo>
                      <a:pt x="136864" y="31210"/>
                      <a:pt x="137212" y="30791"/>
                      <a:pt x="137142" y="30931"/>
                    </a:cubicBezTo>
                    <a:lnTo>
                      <a:pt x="137142" y="30931"/>
                    </a:lnTo>
                    <a:cubicBezTo>
                      <a:pt x="137142" y="30931"/>
                      <a:pt x="137073" y="31140"/>
                      <a:pt x="137073" y="31140"/>
                    </a:cubicBezTo>
                    <a:lnTo>
                      <a:pt x="136933" y="31350"/>
                    </a:lnTo>
                    <a:lnTo>
                      <a:pt x="136584" y="31838"/>
                    </a:lnTo>
                    <a:lnTo>
                      <a:pt x="135887" y="32815"/>
                    </a:lnTo>
                    <a:lnTo>
                      <a:pt x="134561" y="34698"/>
                    </a:lnTo>
                    <a:cubicBezTo>
                      <a:pt x="132677" y="37210"/>
                      <a:pt x="130933" y="39791"/>
                      <a:pt x="129329" y="42582"/>
                    </a:cubicBezTo>
                    <a:cubicBezTo>
                      <a:pt x="125980" y="47954"/>
                      <a:pt x="123050" y="53744"/>
                      <a:pt x="120189" y="59605"/>
                    </a:cubicBezTo>
                    <a:cubicBezTo>
                      <a:pt x="117329" y="65465"/>
                      <a:pt x="114678" y="71465"/>
                      <a:pt x="111957" y="77465"/>
                    </a:cubicBezTo>
                    <a:cubicBezTo>
                      <a:pt x="106515" y="89534"/>
                      <a:pt x="101073" y="101744"/>
                      <a:pt x="94934" y="113813"/>
                    </a:cubicBezTo>
                    <a:cubicBezTo>
                      <a:pt x="91794" y="119813"/>
                      <a:pt x="88585" y="125813"/>
                      <a:pt x="85027" y="131603"/>
                    </a:cubicBezTo>
                    <a:cubicBezTo>
                      <a:pt x="83353" y="134533"/>
                      <a:pt x="81330" y="137324"/>
                      <a:pt x="79376" y="140184"/>
                    </a:cubicBezTo>
                    <a:cubicBezTo>
                      <a:pt x="77493" y="143045"/>
                      <a:pt x="75539" y="145836"/>
                      <a:pt x="73237" y="148417"/>
                    </a:cubicBezTo>
                    <a:cubicBezTo>
                      <a:pt x="69051" y="153928"/>
                      <a:pt x="64098" y="158742"/>
                      <a:pt x="59074" y="163626"/>
                    </a:cubicBezTo>
                    <a:lnTo>
                      <a:pt x="50842" y="170044"/>
                    </a:lnTo>
                    <a:cubicBezTo>
                      <a:pt x="48121" y="172207"/>
                      <a:pt x="44772" y="173742"/>
                      <a:pt x="41703" y="175626"/>
                    </a:cubicBezTo>
                    <a:cubicBezTo>
                      <a:pt x="38633" y="177579"/>
                      <a:pt x="35493" y="178765"/>
                      <a:pt x="32424" y="179951"/>
                    </a:cubicBezTo>
                    <a:lnTo>
                      <a:pt x="27819" y="181835"/>
                    </a:lnTo>
                    <a:lnTo>
                      <a:pt x="26633" y="182323"/>
                    </a:lnTo>
                    <a:lnTo>
                      <a:pt x="25656" y="182672"/>
                    </a:lnTo>
                    <a:lnTo>
                      <a:pt x="25028" y="182812"/>
                    </a:lnTo>
                    <a:lnTo>
                      <a:pt x="22657" y="183509"/>
                    </a:lnTo>
                    <a:lnTo>
                      <a:pt x="20284" y="184207"/>
                    </a:lnTo>
                    <a:lnTo>
                      <a:pt x="19656" y="184346"/>
                    </a:lnTo>
                    <a:lnTo>
                      <a:pt x="18819" y="184556"/>
                    </a:lnTo>
                    <a:lnTo>
                      <a:pt x="17424" y="184835"/>
                    </a:lnTo>
                    <a:cubicBezTo>
                      <a:pt x="15610" y="185184"/>
                      <a:pt x="13587" y="185393"/>
                      <a:pt x="11494" y="185253"/>
                    </a:cubicBezTo>
                    <a:cubicBezTo>
                      <a:pt x="9401" y="185044"/>
                      <a:pt x="7029" y="184556"/>
                      <a:pt x="4936" y="183021"/>
                    </a:cubicBezTo>
                    <a:cubicBezTo>
                      <a:pt x="2843" y="181556"/>
                      <a:pt x="1517" y="179323"/>
                      <a:pt x="890" y="177230"/>
                    </a:cubicBezTo>
                    <a:cubicBezTo>
                      <a:pt x="-436" y="173044"/>
                      <a:pt x="-17" y="169347"/>
                      <a:pt x="471" y="165789"/>
                    </a:cubicBezTo>
                    <a:cubicBezTo>
                      <a:pt x="1029" y="162231"/>
                      <a:pt x="1936" y="158952"/>
                      <a:pt x="2982" y="155673"/>
                    </a:cubicBezTo>
                    <a:cubicBezTo>
                      <a:pt x="5215" y="149045"/>
                      <a:pt x="7727" y="143254"/>
                      <a:pt x="11075" y="136696"/>
                    </a:cubicBezTo>
                    <a:cubicBezTo>
                      <a:pt x="11633" y="135580"/>
                      <a:pt x="13029" y="135092"/>
                      <a:pt x="14215" y="135720"/>
                    </a:cubicBezTo>
                    <a:cubicBezTo>
                      <a:pt x="15261" y="136278"/>
                      <a:pt x="15749" y="137534"/>
                      <a:pt x="15261" y="138650"/>
                    </a:cubicBezTo>
                    <a:lnTo>
                      <a:pt x="14982" y="13920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69" name="Google Shape;951;p28"/>
              <p:cNvSpPr/>
              <p:nvPr/>
            </p:nvSpPr>
            <p:spPr>
              <a:xfrm>
                <a:off x="3859770" y="2214305"/>
                <a:ext cx="50219" cy="50194"/>
              </a:xfrm>
              <a:custGeom>
                <a:avLst/>
                <a:gdLst/>
                <a:ahLst/>
                <a:cxnLst/>
                <a:rect l="l" t="t" r="r" b="b"/>
                <a:pathLst>
                  <a:path w="66959" h="66926" extrusionOk="0">
                    <a:moveTo>
                      <a:pt x="28449" y="3648"/>
                    </a:moveTo>
                    <a:lnTo>
                      <a:pt x="28449" y="3648"/>
                    </a:lnTo>
                    <a:cubicBezTo>
                      <a:pt x="28867" y="3160"/>
                      <a:pt x="28588" y="3648"/>
                      <a:pt x="28658" y="3439"/>
                    </a:cubicBezTo>
                    <a:lnTo>
                      <a:pt x="28658" y="3439"/>
                    </a:lnTo>
                    <a:cubicBezTo>
                      <a:pt x="28658" y="3439"/>
                      <a:pt x="28658" y="3439"/>
                      <a:pt x="28658" y="3439"/>
                    </a:cubicBezTo>
                    <a:lnTo>
                      <a:pt x="28658" y="3579"/>
                    </a:lnTo>
                    <a:cubicBezTo>
                      <a:pt x="28658" y="3579"/>
                      <a:pt x="28449" y="3788"/>
                      <a:pt x="28449" y="3788"/>
                    </a:cubicBezTo>
                    <a:cubicBezTo>
                      <a:pt x="26076" y="8741"/>
                      <a:pt x="23635" y="13625"/>
                      <a:pt x="21472" y="18508"/>
                    </a:cubicBezTo>
                    <a:cubicBezTo>
                      <a:pt x="19239" y="23392"/>
                      <a:pt x="17286" y="28276"/>
                      <a:pt x="15751" y="33089"/>
                    </a:cubicBezTo>
                    <a:cubicBezTo>
                      <a:pt x="14984" y="35531"/>
                      <a:pt x="14426" y="37903"/>
                      <a:pt x="14077" y="40136"/>
                    </a:cubicBezTo>
                    <a:cubicBezTo>
                      <a:pt x="13658" y="42438"/>
                      <a:pt x="13658" y="44531"/>
                      <a:pt x="13867" y="46345"/>
                    </a:cubicBezTo>
                    <a:cubicBezTo>
                      <a:pt x="14146" y="48089"/>
                      <a:pt x="14565" y="49485"/>
                      <a:pt x="15402" y="50392"/>
                    </a:cubicBezTo>
                    <a:cubicBezTo>
                      <a:pt x="15890" y="50810"/>
                      <a:pt x="16100" y="51438"/>
                      <a:pt x="16937" y="51717"/>
                    </a:cubicBezTo>
                    <a:cubicBezTo>
                      <a:pt x="17286" y="51926"/>
                      <a:pt x="17635" y="52136"/>
                      <a:pt x="17914" y="52345"/>
                    </a:cubicBezTo>
                    <a:lnTo>
                      <a:pt x="18123" y="52554"/>
                    </a:lnTo>
                    <a:lnTo>
                      <a:pt x="18263" y="52554"/>
                    </a:lnTo>
                    <a:cubicBezTo>
                      <a:pt x="18263" y="52554"/>
                      <a:pt x="18263" y="52694"/>
                      <a:pt x="18263" y="52694"/>
                    </a:cubicBezTo>
                    <a:lnTo>
                      <a:pt x="18263" y="52694"/>
                    </a:lnTo>
                    <a:cubicBezTo>
                      <a:pt x="18263" y="52694"/>
                      <a:pt x="16309" y="51996"/>
                      <a:pt x="17286" y="52345"/>
                    </a:cubicBezTo>
                    <a:lnTo>
                      <a:pt x="17286" y="52345"/>
                    </a:lnTo>
                    <a:cubicBezTo>
                      <a:pt x="17286" y="52345"/>
                      <a:pt x="18263" y="52624"/>
                      <a:pt x="18263" y="52624"/>
                    </a:cubicBezTo>
                    <a:cubicBezTo>
                      <a:pt x="19588" y="53043"/>
                      <a:pt x="21263" y="53531"/>
                      <a:pt x="21123" y="53112"/>
                    </a:cubicBezTo>
                    <a:cubicBezTo>
                      <a:pt x="21263" y="53112"/>
                      <a:pt x="21402" y="53112"/>
                      <a:pt x="21541" y="53112"/>
                    </a:cubicBezTo>
                    <a:cubicBezTo>
                      <a:pt x="21821" y="53112"/>
                      <a:pt x="22379" y="52903"/>
                      <a:pt x="22798" y="52764"/>
                    </a:cubicBezTo>
                    <a:cubicBezTo>
                      <a:pt x="23635" y="52624"/>
                      <a:pt x="24611" y="52345"/>
                      <a:pt x="25588" y="51787"/>
                    </a:cubicBezTo>
                    <a:cubicBezTo>
                      <a:pt x="26565" y="51368"/>
                      <a:pt x="27542" y="51019"/>
                      <a:pt x="28588" y="50322"/>
                    </a:cubicBezTo>
                    <a:cubicBezTo>
                      <a:pt x="30681" y="49275"/>
                      <a:pt x="32634" y="47740"/>
                      <a:pt x="34727" y="46275"/>
                    </a:cubicBezTo>
                    <a:cubicBezTo>
                      <a:pt x="36681" y="44601"/>
                      <a:pt x="38774" y="43136"/>
                      <a:pt x="40727" y="41322"/>
                    </a:cubicBezTo>
                    <a:cubicBezTo>
                      <a:pt x="48680" y="34345"/>
                      <a:pt x="56146" y="26392"/>
                      <a:pt x="63889" y="18508"/>
                    </a:cubicBezTo>
                    <a:lnTo>
                      <a:pt x="63889" y="18508"/>
                    </a:lnTo>
                    <a:cubicBezTo>
                      <a:pt x="64587" y="17741"/>
                      <a:pt x="65703" y="17741"/>
                      <a:pt x="66401" y="18508"/>
                    </a:cubicBezTo>
                    <a:cubicBezTo>
                      <a:pt x="66959" y="19067"/>
                      <a:pt x="67099" y="19834"/>
                      <a:pt x="66820" y="20532"/>
                    </a:cubicBezTo>
                    <a:cubicBezTo>
                      <a:pt x="62285" y="30927"/>
                      <a:pt x="56355" y="40624"/>
                      <a:pt x="48750" y="49415"/>
                    </a:cubicBezTo>
                    <a:cubicBezTo>
                      <a:pt x="46936" y="51647"/>
                      <a:pt x="44843" y="53810"/>
                      <a:pt x="42681" y="55833"/>
                    </a:cubicBezTo>
                    <a:cubicBezTo>
                      <a:pt x="40378" y="57787"/>
                      <a:pt x="38146" y="59810"/>
                      <a:pt x="35425" y="61624"/>
                    </a:cubicBezTo>
                    <a:cubicBezTo>
                      <a:pt x="34169" y="62601"/>
                      <a:pt x="32704" y="63368"/>
                      <a:pt x="31169" y="64135"/>
                    </a:cubicBezTo>
                    <a:cubicBezTo>
                      <a:pt x="29704" y="64973"/>
                      <a:pt x="28099" y="65600"/>
                      <a:pt x="26216" y="66089"/>
                    </a:cubicBezTo>
                    <a:cubicBezTo>
                      <a:pt x="25309" y="66368"/>
                      <a:pt x="24542" y="66647"/>
                      <a:pt x="23495" y="66787"/>
                    </a:cubicBezTo>
                    <a:cubicBezTo>
                      <a:pt x="22309" y="66926"/>
                      <a:pt x="21053" y="66926"/>
                      <a:pt x="19797" y="66926"/>
                    </a:cubicBezTo>
                    <a:cubicBezTo>
                      <a:pt x="16867" y="66926"/>
                      <a:pt x="15890" y="66438"/>
                      <a:pt x="14565" y="66159"/>
                    </a:cubicBezTo>
                    <a:lnTo>
                      <a:pt x="13588" y="65880"/>
                    </a:lnTo>
                    <a:lnTo>
                      <a:pt x="12472" y="65461"/>
                    </a:lnTo>
                    <a:lnTo>
                      <a:pt x="12402" y="65461"/>
                    </a:lnTo>
                    <a:cubicBezTo>
                      <a:pt x="12402" y="65461"/>
                      <a:pt x="12263" y="65321"/>
                      <a:pt x="12263" y="65321"/>
                    </a:cubicBezTo>
                    <a:lnTo>
                      <a:pt x="11914" y="65112"/>
                    </a:lnTo>
                    <a:lnTo>
                      <a:pt x="11286" y="64763"/>
                    </a:lnTo>
                    <a:lnTo>
                      <a:pt x="8775" y="63159"/>
                    </a:lnTo>
                    <a:cubicBezTo>
                      <a:pt x="7030" y="62252"/>
                      <a:pt x="5705" y="60507"/>
                      <a:pt x="4309" y="58903"/>
                    </a:cubicBezTo>
                    <a:cubicBezTo>
                      <a:pt x="1658" y="55624"/>
                      <a:pt x="472" y="51438"/>
                      <a:pt x="54" y="47740"/>
                    </a:cubicBezTo>
                    <a:cubicBezTo>
                      <a:pt x="-156" y="44043"/>
                      <a:pt x="263" y="40624"/>
                      <a:pt x="1031" y="37555"/>
                    </a:cubicBezTo>
                    <a:cubicBezTo>
                      <a:pt x="1798" y="34415"/>
                      <a:pt x="2775" y="31485"/>
                      <a:pt x="4100" y="28764"/>
                    </a:cubicBezTo>
                    <a:cubicBezTo>
                      <a:pt x="6542" y="23252"/>
                      <a:pt x="9612" y="18299"/>
                      <a:pt x="13030" y="13695"/>
                    </a:cubicBezTo>
                    <a:cubicBezTo>
                      <a:pt x="16518" y="9090"/>
                      <a:pt x="20146" y="4764"/>
                      <a:pt x="24402" y="858"/>
                    </a:cubicBezTo>
                    <a:lnTo>
                      <a:pt x="24262" y="1067"/>
                    </a:lnTo>
                    <a:lnTo>
                      <a:pt x="24402" y="927"/>
                    </a:lnTo>
                    <a:lnTo>
                      <a:pt x="24402" y="927"/>
                    </a:lnTo>
                    <a:cubicBezTo>
                      <a:pt x="24402" y="927"/>
                      <a:pt x="24402" y="927"/>
                      <a:pt x="24402" y="927"/>
                    </a:cubicBezTo>
                    <a:cubicBezTo>
                      <a:pt x="24472" y="788"/>
                      <a:pt x="24193" y="1206"/>
                      <a:pt x="24611" y="578"/>
                    </a:cubicBezTo>
                    <a:lnTo>
                      <a:pt x="24681" y="578"/>
                    </a:lnTo>
                    <a:cubicBezTo>
                      <a:pt x="25728" y="-328"/>
                      <a:pt x="27193" y="-119"/>
                      <a:pt x="28030" y="858"/>
                    </a:cubicBezTo>
                    <a:cubicBezTo>
                      <a:pt x="28658" y="1625"/>
                      <a:pt x="28728" y="2741"/>
                      <a:pt x="28239" y="357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0" name="Google Shape;952;p28"/>
              <p:cNvSpPr/>
              <p:nvPr/>
            </p:nvSpPr>
            <p:spPr>
              <a:xfrm>
                <a:off x="4019245" y="2517188"/>
                <a:ext cx="101015" cy="35644"/>
              </a:xfrm>
              <a:custGeom>
                <a:avLst/>
                <a:gdLst/>
                <a:ahLst/>
                <a:cxnLst/>
                <a:rect l="l" t="t" r="r" b="b"/>
                <a:pathLst>
                  <a:path w="134687" h="47526" extrusionOk="0">
                    <a:moveTo>
                      <a:pt x="10253" y="9472"/>
                    </a:moveTo>
                    <a:cubicBezTo>
                      <a:pt x="10253" y="9472"/>
                      <a:pt x="10742" y="9681"/>
                      <a:pt x="11718" y="9960"/>
                    </a:cubicBezTo>
                    <a:cubicBezTo>
                      <a:pt x="12625" y="10239"/>
                      <a:pt x="13881" y="10518"/>
                      <a:pt x="15416" y="11077"/>
                    </a:cubicBezTo>
                    <a:cubicBezTo>
                      <a:pt x="17020" y="11565"/>
                      <a:pt x="19113" y="12123"/>
                      <a:pt x="21276" y="12821"/>
                    </a:cubicBezTo>
                    <a:cubicBezTo>
                      <a:pt x="23578" y="13449"/>
                      <a:pt x="26160" y="14076"/>
                      <a:pt x="28881" y="14914"/>
                    </a:cubicBezTo>
                    <a:cubicBezTo>
                      <a:pt x="31671" y="15611"/>
                      <a:pt x="34741" y="16170"/>
                      <a:pt x="37811" y="17007"/>
                    </a:cubicBezTo>
                    <a:cubicBezTo>
                      <a:pt x="40950" y="17704"/>
                      <a:pt x="44299" y="17983"/>
                      <a:pt x="47648" y="18751"/>
                    </a:cubicBezTo>
                    <a:cubicBezTo>
                      <a:pt x="50996" y="19309"/>
                      <a:pt x="54485" y="19169"/>
                      <a:pt x="57973" y="19658"/>
                    </a:cubicBezTo>
                    <a:cubicBezTo>
                      <a:pt x="61461" y="19937"/>
                      <a:pt x="64880" y="19448"/>
                      <a:pt x="68368" y="19658"/>
                    </a:cubicBezTo>
                    <a:lnTo>
                      <a:pt x="69694" y="19658"/>
                    </a:lnTo>
                    <a:cubicBezTo>
                      <a:pt x="69694" y="19658"/>
                      <a:pt x="70043" y="19658"/>
                      <a:pt x="70043" y="19658"/>
                    </a:cubicBezTo>
                    <a:lnTo>
                      <a:pt x="70182" y="19658"/>
                    </a:lnTo>
                    <a:cubicBezTo>
                      <a:pt x="69763" y="19658"/>
                      <a:pt x="71089" y="19518"/>
                      <a:pt x="69345" y="19797"/>
                    </a:cubicBezTo>
                    <a:lnTo>
                      <a:pt x="69554" y="19797"/>
                    </a:lnTo>
                    <a:cubicBezTo>
                      <a:pt x="69554" y="19797"/>
                      <a:pt x="70322" y="19658"/>
                      <a:pt x="70322" y="19658"/>
                    </a:cubicBezTo>
                    <a:lnTo>
                      <a:pt x="73391" y="19239"/>
                    </a:lnTo>
                    <a:cubicBezTo>
                      <a:pt x="75414" y="18960"/>
                      <a:pt x="77507" y="18681"/>
                      <a:pt x="79531" y="18402"/>
                    </a:cubicBezTo>
                    <a:cubicBezTo>
                      <a:pt x="80508" y="18262"/>
                      <a:pt x="81554" y="18123"/>
                      <a:pt x="82531" y="18053"/>
                    </a:cubicBezTo>
                    <a:lnTo>
                      <a:pt x="84833" y="17495"/>
                    </a:lnTo>
                    <a:cubicBezTo>
                      <a:pt x="86368" y="17146"/>
                      <a:pt x="87903" y="16797"/>
                      <a:pt x="89368" y="16448"/>
                    </a:cubicBezTo>
                    <a:cubicBezTo>
                      <a:pt x="92367" y="15960"/>
                      <a:pt x="95577" y="14565"/>
                      <a:pt x="98507" y="13797"/>
                    </a:cubicBezTo>
                    <a:cubicBezTo>
                      <a:pt x="101507" y="12891"/>
                      <a:pt x="104089" y="11565"/>
                      <a:pt x="106739" y="10658"/>
                    </a:cubicBezTo>
                    <a:cubicBezTo>
                      <a:pt x="109251" y="9472"/>
                      <a:pt x="111553" y="8356"/>
                      <a:pt x="113577" y="7449"/>
                    </a:cubicBezTo>
                    <a:cubicBezTo>
                      <a:pt x="115530" y="6263"/>
                      <a:pt x="117344" y="5425"/>
                      <a:pt x="118809" y="4588"/>
                    </a:cubicBezTo>
                    <a:cubicBezTo>
                      <a:pt x="120414" y="3542"/>
                      <a:pt x="121181" y="3332"/>
                      <a:pt x="122646" y="2286"/>
                    </a:cubicBezTo>
                    <a:cubicBezTo>
                      <a:pt x="123972" y="1449"/>
                      <a:pt x="124669" y="1030"/>
                      <a:pt x="124669" y="1030"/>
                    </a:cubicBezTo>
                    <a:cubicBezTo>
                      <a:pt x="127669" y="-923"/>
                      <a:pt x="131716" y="-16"/>
                      <a:pt x="133669" y="3053"/>
                    </a:cubicBezTo>
                    <a:cubicBezTo>
                      <a:pt x="134716" y="4658"/>
                      <a:pt x="134925" y="6611"/>
                      <a:pt x="134437" y="8286"/>
                    </a:cubicBezTo>
                    <a:lnTo>
                      <a:pt x="133041" y="13100"/>
                    </a:lnTo>
                    <a:cubicBezTo>
                      <a:pt x="133041" y="13100"/>
                      <a:pt x="132971" y="13379"/>
                      <a:pt x="132832" y="13867"/>
                    </a:cubicBezTo>
                    <a:cubicBezTo>
                      <a:pt x="132832" y="14146"/>
                      <a:pt x="131507" y="15890"/>
                      <a:pt x="130460" y="17355"/>
                    </a:cubicBezTo>
                    <a:cubicBezTo>
                      <a:pt x="128018" y="20565"/>
                      <a:pt x="124042" y="24960"/>
                      <a:pt x="118460" y="29425"/>
                    </a:cubicBezTo>
                    <a:cubicBezTo>
                      <a:pt x="115600" y="31448"/>
                      <a:pt x="112600" y="34030"/>
                      <a:pt x="108972" y="35843"/>
                    </a:cubicBezTo>
                    <a:cubicBezTo>
                      <a:pt x="107158" y="36820"/>
                      <a:pt x="105274" y="37797"/>
                      <a:pt x="103391" y="38774"/>
                    </a:cubicBezTo>
                    <a:cubicBezTo>
                      <a:pt x="101507" y="39820"/>
                      <a:pt x="99484" y="40727"/>
                      <a:pt x="97181" y="41425"/>
                    </a:cubicBezTo>
                    <a:cubicBezTo>
                      <a:pt x="94949" y="42192"/>
                      <a:pt x="92647" y="42960"/>
                      <a:pt x="90344" y="43727"/>
                    </a:cubicBezTo>
                    <a:lnTo>
                      <a:pt x="86786" y="44843"/>
                    </a:lnTo>
                    <a:cubicBezTo>
                      <a:pt x="85740" y="45122"/>
                      <a:pt x="84763" y="45262"/>
                      <a:pt x="83786" y="45471"/>
                    </a:cubicBezTo>
                    <a:cubicBezTo>
                      <a:pt x="81763" y="45820"/>
                      <a:pt x="79740" y="46169"/>
                      <a:pt x="77647" y="46518"/>
                    </a:cubicBezTo>
                    <a:lnTo>
                      <a:pt x="74577" y="47076"/>
                    </a:lnTo>
                    <a:lnTo>
                      <a:pt x="73810" y="47215"/>
                    </a:lnTo>
                    <a:lnTo>
                      <a:pt x="73600" y="47215"/>
                    </a:lnTo>
                    <a:cubicBezTo>
                      <a:pt x="73600" y="47215"/>
                      <a:pt x="72554" y="47355"/>
                      <a:pt x="72554" y="47355"/>
                    </a:cubicBezTo>
                    <a:lnTo>
                      <a:pt x="72415" y="47355"/>
                    </a:lnTo>
                    <a:cubicBezTo>
                      <a:pt x="72415" y="47355"/>
                      <a:pt x="71996" y="47355"/>
                      <a:pt x="71996" y="47355"/>
                    </a:cubicBezTo>
                    <a:lnTo>
                      <a:pt x="70182" y="47355"/>
                    </a:lnTo>
                    <a:cubicBezTo>
                      <a:pt x="65368" y="47425"/>
                      <a:pt x="60345" y="47774"/>
                      <a:pt x="55671" y="47215"/>
                    </a:cubicBezTo>
                    <a:cubicBezTo>
                      <a:pt x="51066" y="46518"/>
                      <a:pt x="46392" y="45820"/>
                      <a:pt x="42136" y="44634"/>
                    </a:cubicBezTo>
                    <a:cubicBezTo>
                      <a:pt x="37950" y="43378"/>
                      <a:pt x="33834" y="42122"/>
                      <a:pt x="30206" y="40518"/>
                    </a:cubicBezTo>
                    <a:cubicBezTo>
                      <a:pt x="26578" y="38843"/>
                      <a:pt x="23160" y="37378"/>
                      <a:pt x="20230" y="35564"/>
                    </a:cubicBezTo>
                    <a:cubicBezTo>
                      <a:pt x="14230" y="32146"/>
                      <a:pt x="9695" y="28657"/>
                      <a:pt x="6625" y="26076"/>
                    </a:cubicBezTo>
                    <a:cubicBezTo>
                      <a:pt x="5021" y="24681"/>
                      <a:pt x="3834" y="23495"/>
                      <a:pt x="3067" y="22797"/>
                    </a:cubicBezTo>
                    <a:cubicBezTo>
                      <a:pt x="2370" y="22030"/>
                      <a:pt x="2021" y="21681"/>
                      <a:pt x="2021" y="21681"/>
                    </a:cubicBezTo>
                    <a:cubicBezTo>
                      <a:pt x="-840" y="18611"/>
                      <a:pt x="-630" y="13797"/>
                      <a:pt x="2439" y="11007"/>
                    </a:cubicBezTo>
                    <a:cubicBezTo>
                      <a:pt x="4602" y="9053"/>
                      <a:pt x="7532" y="8495"/>
                      <a:pt x="10114" y="9472"/>
                    </a:cubicBezTo>
                    <a:lnTo>
                      <a:pt x="10183" y="9472"/>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1" name="Google Shape;953;p28"/>
              <p:cNvSpPr/>
              <p:nvPr/>
            </p:nvSpPr>
            <p:spPr>
              <a:xfrm>
                <a:off x="3916059" y="2611204"/>
                <a:ext cx="26338" cy="174436"/>
              </a:xfrm>
              <a:custGeom>
                <a:avLst/>
                <a:gdLst/>
                <a:ahLst/>
                <a:cxnLst/>
                <a:rect l="l" t="t" r="r" b="b"/>
                <a:pathLst>
                  <a:path w="35117" h="232581" extrusionOk="0">
                    <a:moveTo>
                      <a:pt x="34953" y="4045"/>
                    </a:moveTo>
                    <a:cubicBezTo>
                      <a:pt x="34953" y="4045"/>
                      <a:pt x="33348" y="18138"/>
                      <a:pt x="30906" y="39346"/>
                    </a:cubicBezTo>
                    <a:cubicBezTo>
                      <a:pt x="30278" y="44649"/>
                      <a:pt x="29511" y="50300"/>
                      <a:pt x="28813" y="56369"/>
                    </a:cubicBezTo>
                    <a:cubicBezTo>
                      <a:pt x="28115" y="62439"/>
                      <a:pt x="27208" y="68718"/>
                      <a:pt x="26511" y="75346"/>
                    </a:cubicBezTo>
                    <a:cubicBezTo>
                      <a:pt x="25116" y="88601"/>
                      <a:pt x="23371" y="102624"/>
                      <a:pt x="21557" y="116717"/>
                    </a:cubicBezTo>
                    <a:cubicBezTo>
                      <a:pt x="19604" y="130740"/>
                      <a:pt x="17790" y="144833"/>
                      <a:pt x="16535" y="158018"/>
                    </a:cubicBezTo>
                    <a:cubicBezTo>
                      <a:pt x="15139" y="171204"/>
                      <a:pt x="13535" y="183553"/>
                      <a:pt x="12279" y="194087"/>
                    </a:cubicBezTo>
                    <a:cubicBezTo>
                      <a:pt x="11023" y="204622"/>
                      <a:pt x="9628" y="213413"/>
                      <a:pt x="8791" y="219622"/>
                    </a:cubicBezTo>
                    <a:cubicBezTo>
                      <a:pt x="7814" y="225761"/>
                      <a:pt x="7325" y="229319"/>
                      <a:pt x="7325" y="229319"/>
                    </a:cubicBezTo>
                    <a:lnTo>
                      <a:pt x="7325" y="229459"/>
                    </a:lnTo>
                    <a:cubicBezTo>
                      <a:pt x="6977" y="231482"/>
                      <a:pt x="5093" y="232877"/>
                      <a:pt x="3140" y="232528"/>
                    </a:cubicBezTo>
                    <a:cubicBezTo>
                      <a:pt x="1256" y="232250"/>
                      <a:pt x="0" y="230645"/>
                      <a:pt x="0" y="228831"/>
                    </a:cubicBezTo>
                    <a:cubicBezTo>
                      <a:pt x="0" y="228831"/>
                      <a:pt x="70" y="225273"/>
                      <a:pt x="279" y="219064"/>
                    </a:cubicBezTo>
                    <a:cubicBezTo>
                      <a:pt x="558" y="212854"/>
                      <a:pt x="767" y="203925"/>
                      <a:pt x="1395" y="193250"/>
                    </a:cubicBezTo>
                    <a:cubicBezTo>
                      <a:pt x="2023" y="182576"/>
                      <a:pt x="2651" y="170088"/>
                      <a:pt x="3628" y="156763"/>
                    </a:cubicBezTo>
                    <a:cubicBezTo>
                      <a:pt x="4186" y="150065"/>
                      <a:pt x="4465" y="143158"/>
                      <a:pt x="5302" y="136182"/>
                    </a:cubicBezTo>
                    <a:cubicBezTo>
                      <a:pt x="6139" y="129205"/>
                      <a:pt x="7046" y="122159"/>
                      <a:pt x="7884" y="115043"/>
                    </a:cubicBezTo>
                    <a:cubicBezTo>
                      <a:pt x="9698" y="100880"/>
                      <a:pt x="11581" y="86718"/>
                      <a:pt x="13535" y="73532"/>
                    </a:cubicBezTo>
                    <a:cubicBezTo>
                      <a:pt x="15418" y="60276"/>
                      <a:pt x="18209" y="48067"/>
                      <a:pt x="20093" y="37533"/>
                    </a:cubicBezTo>
                    <a:cubicBezTo>
                      <a:pt x="24069" y="16463"/>
                      <a:pt x="27906" y="2789"/>
                      <a:pt x="27906" y="2789"/>
                    </a:cubicBezTo>
                    <a:lnTo>
                      <a:pt x="27906" y="2789"/>
                    </a:lnTo>
                    <a:cubicBezTo>
                      <a:pt x="28464" y="766"/>
                      <a:pt x="30488" y="-420"/>
                      <a:pt x="32441" y="138"/>
                    </a:cubicBezTo>
                    <a:cubicBezTo>
                      <a:pt x="34185" y="626"/>
                      <a:pt x="35302" y="2370"/>
                      <a:pt x="35092" y="411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2" name="Google Shape;954;p28"/>
              <p:cNvSpPr/>
              <p:nvPr/>
            </p:nvSpPr>
            <p:spPr>
              <a:xfrm>
                <a:off x="4174641" y="2608376"/>
                <a:ext cx="34225" cy="172776"/>
              </a:xfrm>
              <a:custGeom>
                <a:avLst/>
                <a:gdLst/>
                <a:ahLst/>
                <a:cxnLst/>
                <a:rect l="l" t="t" r="r" b="b"/>
                <a:pathLst>
                  <a:path w="45634" h="230368" extrusionOk="0">
                    <a:moveTo>
                      <a:pt x="7124" y="2373"/>
                    </a:moveTo>
                    <a:cubicBezTo>
                      <a:pt x="7124" y="2373"/>
                      <a:pt x="8380" y="5652"/>
                      <a:pt x="10333" y="11652"/>
                    </a:cubicBezTo>
                    <a:cubicBezTo>
                      <a:pt x="12217" y="17651"/>
                      <a:pt x="15147" y="26093"/>
                      <a:pt x="17868" y="36418"/>
                    </a:cubicBezTo>
                    <a:cubicBezTo>
                      <a:pt x="20798" y="46744"/>
                      <a:pt x="23937" y="58813"/>
                      <a:pt x="27077" y="71790"/>
                    </a:cubicBezTo>
                    <a:cubicBezTo>
                      <a:pt x="28611" y="78278"/>
                      <a:pt x="30007" y="85045"/>
                      <a:pt x="31402" y="91952"/>
                    </a:cubicBezTo>
                    <a:cubicBezTo>
                      <a:pt x="32728" y="98859"/>
                      <a:pt x="34332" y="105835"/>
                      <a:pt x="35519" y="112882"/>
                    </a:cubicBezTo>
                    <a:cubicBezTo>
                      <a:pt x="37681" y="127045"/>
                      <a:pt x="40333" y="141067"/>
                      <a:pt x="41658" y="154393"/>
                    </a:cubicBezTo>
                    <a:cubicBezTo>
                      <a:pt x="42425" y="161090"/>
                      <a:pt x="42914" y="167509"/>
                      <a:pt x="43541" y="173648"/>
                    </a:cubicBezTo>
                    <a:cubicBezTo>
                      <a:pt x="44030" y="179788"/>
                      <a:pt x="44867" y="185509"/>
                      <a:pt x="44937" y="190880"/>
                    </a:cubicBezTo>
                    <a:cubicBezTo>
                      <a:pt x="45355" y="201625"/>
                      <a:pt x="45425" y="210554"/>
                      <a:pt x="45565" y="216833"/>
                    </a:cubicBezTo>
                    <a:cubicBezTo>
                      <a:pt x="45565" y="223112"/>
                      <a:pt x="45634" y="226670"/>
                      <a:pt x="45634" y="226670"/>
                    </a:cubicBezTo>
                    <a:cubicBezTo>
                      <a:pt x="45634" y="228694"/>
                      <a:pt x="44030" y="230368"/>
                      <a:pt x="42007" y="230368"/>
                    </a:cubicBezTo>
                    <a:cubicBezTo>
                      <a:pt x="40123" y="230368"/>
                      <a:pt x="38588" y="228973"/>
                      <a:pt x="38309" y="227159"/>
                    </a:cubicBezTo>
                    <a:lnTo>
                      <a:pt x="38309" y="226950"/>
                    </a:lnTo>
                    <a:cubicBezTo>
                      <a:pt x="38309" y="226950"/>
                      <a:pt x="37821" y="223461"/>
                      <a:pt x="36983" y="217322"/>
                    </a:cubicBezTo>
                    <a:cubicBezTo>
                      <a:pt x="36286" y="211182"/>
                      <a:pt x="35030" y="202462"/>
                      <a:pt x="33984" y="191927"/>
                    </a:cubicBezTo>
                    <a:cubicBezTo>
                      <a:pt x="33565" y="186695"/>
                      <a:pt x="32379" y="181043"/>
                      <a:pt x="31542" y="175044"/>
                    </a:cubicBezTo>
                    <a:cubicBezTo>
                      <a:pt x="30635" y="169043"/>
                      <a:pt x="29518" y="162765"/>
                      <a:pt x="28681" y="156207"/>
                    </a:cubicBezTo>
                    <a:cubicBezTo>
                      <a:pt x="27914" y="149649"/>
                      <a:pt x="26519" y="142951"/>
                      <a:pt x="25333" y="136114"/>
                    </a:cubicBezTo>
                    <a:cubicBezTo>
                      <a:pt x="24147" y="129277"/>
                      <a:pt x="22960" y="122301"/>
                      <a:pt x="21775" y="115324"/>
                    </a:cubicBezTo>
                    <a:cubicBezTo>
                      <a:pt x="19193" y="101440"/>
                      <a:pt x="16542" y="87557"/>
                      <a:pt x="14100" y="74580"/>
                    </a:cubicBezTo>
                    <a:cubicBezTo>
                      <a:pt x="11310" y="61604"/>
                      <a:pt x="9426" y="49395"/>
                      <a:pt x="7054" y="39070"/>
                    </a:cubicBezTo>
                    <a:cubicBezTo>
                      <a:pt x="2868" y="18279"/>
                      <a:pt x="77" y="4396"/>
                      <a:pt x="77" y="4396"/>
                    </a:cubicBezTo>
                    <a:cubicBezTo>
                      <a:pt x="-341" y="2373"/>
                      <a:pt x="984" y="489"/>
                      <a:pt x="2938" y="70"/>
                    </a:cubicBezTo>
                    <a:cubicBezTo>
                      <a:pt x="4752" y="-279"/>
                      <a:pt x="6496" y="698"/>
                      <a:pt x="7124" y="2373"/>
                    </a:cubicBezTo>
                    <a:lnTo>
                      <a:pt x="7124" y="237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3" name="Google Shape;955;p28"/>
              <p:cNvSpPr/>
              <p:nvPr/>
            </p:nvSpPr>
            <p:spPr>
              <a:xfrm>
                <a:off x="3999638" y="2655931"/>
                <a:ext cx="13006" cy="7883"/>
              </a:xfrm>
              <a:custGeom>
                <a:avLst/>
                <a:gdLst/>
                <a:ahLst/>
                <a:cxnLst/>
                <a:rect l="l" t="t" r="r" b="b"/>
                <a:pathLst>
                  <a:path w="17341" h="10510" extrusionOk="0">
                    <a:moveTo>
                      <a:pt x="15955" y="8452"/>
                    </a:moveTo>
                    <a:cubicBezTo>
                      <a:pt x="15955" y="8452"/>
                      <a:pt x="14978" y="9220"/>
                      <a:pt x="13582" y="9778"/>
                    </a:cubicBezTo>
                    <a:cubicBezTo>
                      <a:pt x="12187" y="10336"/>
                      <a:pt x="10304" y="10615"/>
                      <a:pt x="8420" y="10475"/>
                    </a:cubicBezTo>
                    <a:cubicBezTo>
                      <a:pt x="6536" y="10336"/>
                      <a:pt x="4722" y="9778"/>
                      <a:pt x="3396" y="9080"/>
                    </a:cubicBezTo>
                    <a:cubicBezTo>
                      <a:pt x="2071" y="8383"/>
                      <a:pt x="1164" y="7545"/>
                      <a:pt x="1164" y="7545"/>
                    </a:cubicBezTo>
                    <a:cubicBezTo>
                      <a:pt x="-301" y="6220"/>
                      <a:pt x="-371" y="3987"/>
                      <a:pt x="885" y="2522"/>
                    </a:cubicBezTo>
                    <a:cubicBezTo>
                      <a:pt x="1025" y="2313"/>
                      <a:pt x="1234" y="2173"/>
                      <a:pt x="1443" y="2034"/>
                    </a:cubicBezTo>
                    <a:cubicBezTo>
                      <a:pt x="1443" y="2034"/>
                      <a:pt x="2420" y="1336"/>
                      <a:pt x="3815" y="778"/>
                    </a:cubicBezTo>
                    <a:cubicBezTo>
                      <a:pt x="5210" y="220"/>
                      <a:pt x="7094" y="-59"/>
                      <a:pt x="8978" y="11"/>
                    </a:cubicBezTo>
                    <a:cubicBezTo>
                      <a:pt x="10861" y="80"/>
                      <a:pt x="12675" y="638"/>
                      <a:pt x="14001" y="1336"/>
                    </a:cubicBezTo>
                    <a:cubicBezTo>
                      <a:pt x="15327" y="2104"/>
                      <a:pt x="16234" y="2941"/>
                      <a:pt x="16234" y="2941"/>
                    </a:cubicBezTo>
                    <a:cubicBezTo>
                      <a:pt x="17699" y="4336"/>
                      <a:pt x="17699" y="6638"/>
                      <a:pt x="16303" y="8034"/>
                    </a:cubicBezTo>
                    <a:cubicBezTo>
                      <a:pt x="16164" y="8173"/>
                      <a:pt x="16024" y="8313"/>
                      <a:pt x="15885" y="838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4" name="Google Shape;956;p28"/>
              <p:cNvSpPr/>
              <p:nvPr/>
            </p:nvSpPr>
            <p:spPr>
              <a:xfrm>
                <a:off x="4201856" y="2357899"/>
                <a:ext cx="32572" cy="21815"/>
              </a:xfrm>
              <a:custGeom>
                <a:avLst/>
                <a:gdLst/>
                <a:ahLst/>
                <a:cxnLst/>
                <a:rect l="l" t="t" r="r" b="b"/>
                <a:pathLst>
                  <a:path w="43430" h="29087" extrusionOk="0">
                    <a:moveTo>
                      <a:pt x="0" y="26162"/>
                    </a:moveTo>
                    <a:cubicBezTo>
                      <a:pt x="0" y="26162"/>
                      <a:pt x="0" y="22325"/>
                      <a:pt x="1744" y="16883"/>
                    </a:cubicBezTo>
                    <a:cubicBezTo>
                      <a:pt x="2651" y="14162"/>
                      <a:pt x="4116" y="11093"/>
                      <a:pt x="6558" y="8023"/>
                    </a:cubicBezTo>
                    <a:cubicBezTo>
                      <a:pt x="7814" y="6558"/>
                      <a:pt x="9209" y="5023"/>
                      <a:pt x="11023" y="3767"/>
                    </a:cubicBezTo>
                    <a:cubicBezTo>
                      <a:pt x="12767" y="2511"/>
                      <a:pt x="14790" y="1395"/>
                      <a:pt x="17023" y="767"/>
                    </a:cubicBezTo>
                    <a:cubicBezTo>
                      <a:pt x="17720" y="558"/>
                      <a:pt x="17790" y="488"/>
                      <a:pt x="19046" y="279"/>
                    </a:cubicBezTo>
                    <a:lnTo>
                      <a:pt x="20302" y="139"/>
                    </a:lnTo>
                    <a:cubicBezTo>
                      <a:pt x="20930" y="0"/>
                      <a:pt x="22395" y="0"/>
                      <a:pt x="23720" y="0"/>
                    </a:cubicBezTo>
                    <a:cubicBezTo>
                      <a:pt x="26232" y="139"/>
                      <a:pt x="28255" y="837"/>
                      <a:pt x="30209" y="1604"/>
                    </a:cubicBezTo>
                    <a:cubicBezTo>
                      <a:pt x="34046" y="3349"/>
                      <a:pt x="36627" y="5930"/>
                      <a:pt x="38511" y="8232"/>
                    </a:cubicBezTo>
                    <a:cubicBezTo>
                      <a:pt x="40394" y="10535"/>
                      <a:pt x="41441" y="12697"/>
                      <a:pt x="42139" y="14162"/>
                    </a:cubicBezTo>
                    <a:cubicBezTo>
                      <a:pt x="42836" y="15697"/>
                      <a:pt x="43115" y="16604"/>
                      <a:pt x="43115" y="16674"/>
                    </a:cubicBezTo>
                    <a:cubicBezTo>
                      <a:pt x="43813" y="18000"/>
                      <a:pt x="43324" y="19674"/>
                      <a:pt x="41929" y="20372"/>
                    </a:cubicBezTo>
                    <a:cubicBezTo>
                      <a:pt x="40604" y="21069"/>
                      <a:pt x="38930" y="20581"/>
                      <a:pt x="38232" y="19186"/>
                    </a:cubicBezTo>
                    <a:cubicBezTo>
                      <a:pt x="38232" y="19325"/>
                      <a:pt x="36139" y="16744"/>
                      <a:pt x="32581" y="14023"/>
                    </a:cubicBezTo>
                    <a:cubicBezTo>
                      <a:pt x="31743" y="13325"/>
                      <a:pt x="30697" y="12697"/>
                      <a:pt x="29720" y="12139"/>
                    </a:cubicBezTo>
                    <a:cubicBezTo>
                      <a:pt x="28744" y="11511"/>
                      <a:pt x="27627" y="11163"/>
                      <a:pt x="26581" y="10744"/>
                    </a:cubicBezTo>
                    <a:cubicBezTo>
                      <a:pt x="25534" y="10465"/>
                      <a:pt x="24278" y="10256"/>
                      <a:pt x="23441" y="10325"/>
                    </a:cubicBezTo>
                    <a:cubicBezTo>
                      <a:pt x="23093" y="10325"/>
                      <a:pt x="22814" y="10186"/>
                      <a:pt x="21767" y="10465"/>
                    </a:cubicBezTo>
                    <a:lnTo>
                      <a:pt x="20511" y="10674"/>
                    </a:lnTo>
                    <a:cubicBezTo>
                      <a:pt x="20930" y="10604"/>
                      <a:pt x="20162" y="10814"/>
                      <a:pt x="20023" y="10883"/>
                    </a:cubicBezTo>
                    <a:cubicBezTo>
                      <a:pt x="15697" y="12069"/>
                      <a:pt x="11790" y="16604"/>
                      <a:pt x="9348" y="20581"/>
                    </a:cubicBezTo>
                    <a:cubicBezTo>
                      <a:pt x="8093" y="22534"/>
                      <a:pt x="7046" y="24278"/>
                      <a:pt x="6418" y="25534"/>
                    </a:cubicBezTo>
                    <a:cubicBezTo>
                      <a:pt x="5791" y="26790"/>
                      <a:pt x="5372" y="27488"/>
                      <a:pt x="5372" y="27488"/>
                    </a:cubicBezTo>
                    <a:lnTo>
                      <a:pt x="5372" y="27488"/>
                    </a:lnTo>
                    <a:cubicBezTo>
                      <a:pt x="4604" y="28953"/>
                      <a:pt x="2930" y="29511"/>
                      <a:pt x="1535" y="28744"/>
                    </a:cubicBezTo>
                    <a:cubicBezTo>
                      <a:pt x="628" y="28255"/>
                      <a:pt x="70" y="27279"/>
                      <a:pt x="70" y="2630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5" name="Google Shape;957;p28"/>
              <p:cNvSpPr/>
              <p:nvPr/>
            </p:nvSpPr>
            <p:spPr>
              <a:xfrm>
                <a:off x="3950855" y="2288622"/>
                <a:ext cx="45066" cy="31181"/>
              </a:xfrm>
              <a:custGeom>
                <a:avLst/>
                <a:gdLst/>
                <a:ahLst/>
                <a:cxnLst/>
                <a:rect l="l" t="t" r="r" b="b"/>
                <a:pathLst>
                  <a:path w="60088" h="41574" extrusionOk="0">
                    <a:moveTo>
                      <a:pt x="52813" y="33697"/>
                    </a:moveTo>
                    <a:cubicBezTo>
                      <a:pt x="52813" y="33697"/>
                      <a:pt x="52255" y="32650"/>
                      <a:pt x="51139" y="30767"/>
                    </a:cubicBezTo>
                    <a:cubicBezTo>
                      <a:pt x="50092" y="28883"/>
                      <a:pt x="48487" y="26232"/>
                      <a:pt x="46395" y="23371"/>
                    </a:cubicBezTo>
                    <a:cubicBezTo>
                      <a:pt x="44302" y="20511"/>
                      <a:pt x="41651" y="17511"/>
                      <a:pt x="38790" y="15628"/>
                    </a:cubicBezTo>
                    <a:cubicBezTo>
                      <a:pt x="37325" y="14860"/>
                      <a:pt x="35860" y="14093"/>
                      <a:pt x="34395" y="13883"/>
                    </a:cubicBezTo>
                    <a:cubicBezTo>
                      <a:pt x="33697" y="13604"/>
                      <a:pt x="32860" y="13744"/>
                      <a:pt x="32093" y="13744"/>
                    </a:cubicBezTo>
                    <a:lnTo>
                      <a:pt x="31813" y="13744"/>
                    </a:lnTo>
                    <a:cubicBezTo>
                      <a:pt x="31813" y="13744"/>
                      <a:pt x="31744" y="13744"/>
                      <a:pt x="31744" y="13744"/>
                    </a:cubicBezTo>
                    <a:cubicBezTo>
                      <a:pt x="31604" y="13744"/>
                      <a:pt x="32720" y="13674"/>
                      <a:pt x="32232" y="13744"/>
                    </a:cubicBezTo>
                    <a:lnTo>
                      <a:pt x="32232" y="13744"/>
                    </a:lnTo>
                    <a:cubicBezTo>
                      <a:pt x="32232" y="13744"/>
                      <a:pt x="32232" y="13744"/>
                      <a:pt x="32232" y="13744"/>
                    </a:cubicBezTo>
                    <a:lnTo>
                      <a:pt x="31953" y="13744"/>
                    </a:lnTo>
                    <a:cubicBezTo>
                      <a:pt x="31953" y="13744"/>
                      <a:pt x="30976" y="13953"/>
                      <a:pt x="30976" y="13953"/>
                    </a:cubicBezTo>
                    <a:lnTo>
                      <a:pt x="29023" y="14232"/>
                    </a:lnTo>
                    <a:cubicBezTo>
                      <a:pt x="27418" y="14372"/>
                      <a:pt x="27279" y="14721"/>
                      <a:pt x="26372" y="14930"/>
                    </a:cubicBezTo>
                    <a:cubicBezTo>
                      <a:pt x="25674" y="15000"/>
                      <a:pt x="24767" y="15628"/>
                      <a:pt x="23930" y="15976"/>
                    </a:cubicBezTo>
                    <a:cubicBezTo>
                      <a:pt x="22255" y="16813"/>
                      <a:pt x="20651" y="17860"/>
                      <a:pt x="19255" y="19116"/>
                    </a:cubicBezTo>
                    <a:cubicBezTo>
                      <a:pt x="17860" y="20441"/>
                      <a:pt x="16535" y="21837"/>
                      <a:pt x="15349" y="23302"/>
                    </a:cubicBezTo>
                    <a:cubicBezTo>
                      <a:pt x="14233" y="24837"/>
                      <a:pt x="13186" y="26372"/>
                      <a:pt x="12279" y="27906"/>
                    </a:cubicBezTo>
                    <a:cubicBezTo>
                      <a:pt x="10535" y="30976"/>
                      <a:pt x="9279" y="33767"/>
                      <a:pt x="8512" y="35720"/>
                    </a:cubicBezTo>
                    <a:cubicBezTo>
                      <a:pt x="7744" y="37674"/>
                      <a:pt x="7326" y="38790"/>
                      <a:pt x="7326" y="38790"/>
                    </a:cubicBezTo>
                    <a:lnTo>
                      <a:pt x="7116" y="39278"/>
                    </a:lnTo>
                    <a:cubicBezTo>
                      <a:pt x="6349" y="41162"/>
                      <a:pt x="4186" y="42069"/>
                      <a:pt x="2302" y="41301"/>
                    </a:cubicBezTo>
                    <a:cubicBezTo>
                      <a:pt x="837" y="40743"/>
                      <a:pt x="0" y="39348"/>
                      <a:pt x="0" y="37883"/>
                    </a:cubicBezTo>
                    <a:cubicBezTo>
                      <a:pt x="0" y="37883"/>
                      <a:pt x="0" y="37464"/>
                      <a:pt x="0" y="36767"/>
                    </a:cubicBezTo>
                    <a:cubicBezTo>
                      <a:pt x="0" y="36069"/>
                      <a:pt x="0" y="35092"/>
                      <a:pt x="140" y="33836"/>
                    </a:cubicBezTo>
                    <a:cubicBezTo>
                      <a:pt x="349" y="31325"/>
                      <a:pt x="837" y="27697"/>
                      <a:pt x="2233" y="23511"/>
                    </a:cubicBezTo>
                    <a:cubicBezTo>
                      <a:pt x="3628" y="19325"/>
                      <a:pt x="5930" y="14372"/>
                      <a:pt x="10046" y="9837"/>
                    </a:cubicBezTo>
                    <a:cubicBezTo>
                      <a:pt x="12140" y="7604"/>
                      <a:pt x="14581" y="5511"/>
                      <a:pt x="17511" y="3907"/>
                    </a:cubicBezTo>
                    <a:cubicBezTo>
                      <a:pt x="19046" y="3209"/>
                      <a:pt x="20372" y="2302"/>
                      <a:pt x="22186" y="1814"/>
                    </a:cubicBezTo>
                    <a:cubicBezTo>
                      <a:pt x="23790" y="1325"/>
                      <a:pt x="26093" y="558"/>
                      <a:pt x="27139" y="488"/>
                    </a:cubicBezTo>
                    <a:lnTo>
                      <a:pt x="29093" y="209"/>
                    </a:lnTo>
                    <a:lnTo>
                      <a:pt x="30069" y="70"/>
                    </a:lnTo>
                    <a:lnTo>
                      <a:pt x="30348" y="70"/>
                    </a:lnTo>
                    <a:cubicBezTo>
                      <a:pt x="30348" y="70"/>
                      <a:pt x="31046" y="0"/>
                      <a:pt x="31046" y="0"/>
                    </a:cubicBezTo>
                    <a:lnTo>
                      <a:pt x="31186" y="0"/>
                    </a:lnTo>
                    <a:cubicBezTo>
                      <a:pt x="31186" y="0"/>
                      <a:pt x="31883" y="0"/>
                      <a:pt x="31883" y="0"/>
                    </a:cubicBezTo>
                    <a:cubicBezTo>
                      <a:pt x="33767" y="70"/>
                      <a:pt x="35581" y="0"/>
                      <a:pt x="37395" y="558"/>
                    </a:cubicBezTo>
                    <a:cubicBezTo>
                      <a:pt x="41092" y="1186"/>
                      <a:pt x="44162" y="3209"/>
                      <a:pt x="46813" y="5093"/>
                    </a:cubicBezTo>
                    <a:cubicBezTo>
                      <a:pt x="51836" y="9209"/>
                      <a:pt x="54557" y="14023"/>
                      <a:pt x="56371" y="18000"/>
                    </a:cubicBezTo>
                    <a:cubicBezTo>
                      <a:pt x="58185" y="22046"/>
                      <a:pt x="59022" y="25534"/>
                      <a:pt x="59511" y="27976"/>
                    </a:cubicBezTo>
                    <a:cubicBezTo>
                      <a:pt x="59790" y="29232"/>
                      <a:pt x="59859" y="30209"/>
                      <a:pt x="59929" y="30906"/>
                    </a:cubicBezTo>
                    <a:cubicBezTo>
                      <a:pt x="59929" y="31604"/>
                      <a:pt x="60069" y="31953"/>
                      <a:pt x="60069" y="31953"/>
                    </a:cubicBezTo>
                    <a:cubicBezTo>
                      <a:pt x="60278" y="33976"/>
                      <a:pt x="58813" y="35860"/>
                      <a:pt x="56720" y="36069"/>
                    </a:cubicBezTo>
                    <a:cubicBezTo>
                      <a:pt x="55185" y="36208"/>
                      <a:pt x="53790" y="35441"/>
                      <a:pt x="53092" y="34115"/>
                    </a:cubicBezTo>
                    <a:lnTo>
                      <a:pt x="52953" y="33836"/>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6" name="Google Shape;958;p28"/>
              <p:cNvSpPr/>
              <p:nvPr/>
            </p:nvSpPr>
            <p:spPr>
              <a:xfrm>
                <a:off x="4094120" y="2288512"/>
                <a:ext cx="45224" cy="2913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7" name="Google Shape;959;p28"/>
              <p:cNvSpPr/>
              <p:nvPr/>
            </p:nvSpPr>
            <p:spPr>
              <a:xfrm>
                <a:off x="4020691" y="2272909"/>
                <a:ext cx="35468" cy="58274"/>
              </a:xfrm>
              <a:custGeom>
                <a:avLst/>
                <a:gdLst/>
                <a:ahLst/>
                <a:cxnLst/>
                <a:rect l="l" t="t" r="r" b="b"/>
                <a:pathLst>
                  <a:path w="47291" h="77698" extrusionOk="0">
                    <a:moveTo>
                      <a:pt x="21860" y="21"/>
                    </a:moveTo>
                    <a:cubicBezTo>
                      <a:pt x="10209" y="788"/>
                      <a:pt x="-4930" y="63647"/>
                      <a:pt x="1558" y="71252"/>
                    </a:cubicBezTo>
                    <a:cubicBezTo>
                      <a:pt x="8465" y="79345"/>
                      <a:pt x="41395" y="80531"/>
                      <a:pt x="46069" y="70694"/>
                    </a:cubicBezTo>
                    <a:cubicBezTo>
                      <a:pt x="50743" y="60857"/>
                      <a:pt x="41883" y="-1305"/>
                      <a:pt x="21790" y="2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8" name="Google Shape;960;p28"/>
              <p:cNvSpPr/>
              <p:nvPr/>
            </p:nvSpPr>
            <p:spPr>
              <a:xfrm>
                <a:off x="4087691" y="2237406"/>
                <a:ext cx="53235" cy="27446"/>
              </a:xfrm>
              <a:custGeom>
                <a:avLst/>
                <a:gdLst/>
                <a:ahLst/>
                <a:cxnLst/>
                <a:rect l="l" t="t" r="r" b="b"/>
                <a:pathLst>
                  <a:path w="70980" h="36595" extrusionOk="0">
                    <a:moveTo>
                      <a:pt x="56989" y="35149"/>
                    </a:moveTo>
                    <a:cubicBezTo>
                      <a:pt x="58663" y="35707"/>
                      <a:pt x="59710" y="35986"/>
                      <a:pt x="59710" y="35986"/>
                    </a:cubicBezTo>
                    <a:lnTo>
                      <a:pt x="61105" y="36335"/>
                    </a:lnTo>
                    <a:cubicBezTo>
                      <a:pt x="65361" y="37451"/>
                      <a:pt x="69616" y="34870"/>
                      <a:pt x="70733" y="30684"/>
                    </a:cubicBezTo>
                    <a:cubicBezTo>
                      <a:pt x="71151" y="29079"/>
                      <a:pt x="71012" y="27475"/>
                      <a:pt x="70523" y="26010"/>
                    </a:cubicBezTo>
                    <a:cubicBezTo>
                      <a:pt x="70523" y="26010"/>
                      <a:pt x="70105" y="24824"/>
                      <a:pt x="69128" y="22870"/>
                    </a:cubicBezTo>
                    <a:cubicBezTo>
                      <a:pt x="68151" y="20917"/>
                      <a:pt x="66826" y="18056"/>
                      <a:pt x="64244" y="15266"/>
                    </a:cubicBezTo>
                    <a:cubicBezTo>
                      <a:pt x="62988" y="13870"/>
                      <a:pt x="61733" y="12126"/>
                      <a:pt x="59988" y="10801"/>
                    </a:cubicBezTo>
                    <a:cubicBezTo>
                      <a:pt x="58244" y="9405"/>
                      <a:pt x="56431" y="7801"/>
                      <a:pt x="54337" y="6615"/>
                    </a:cubicBezTo>
                    <a:cubicBezTo>
                      <a:pt x="52175" y="5429"/>
                      <a:pt x="49942" y="4103"/>
                      <a:pt x="47500" y="3196"/>
                    </a:cubicBezTo>
                    <a:cubicBezTo>
                      <a:pt x="44989" y="2359"/>
                      <a:pt x="42478" y="1312"/>
                      <a:pt x="39826" y="964"/>
                    </a:cubicBezTo>
                    <a:cubicBezTo>
                      <a:pt x="37175" y="406"/>
                      <a:pt x="34524" y="57"/>
                      <a:pt x="31873" y="57"/>
                    </a:cubicBezTo>
                    <a:cubicBezTo>
                      <a:pt x="29222" y="-153"/>
                      <a:pt x="26710" y="266"/>
                      <a:pt x="24268" y="545"/>
                    </a:cubicBezTo>
                    <a:cubicBezTo>
                      <a:pt x="19454" y="1382"/>
                      <a:pt x="15129" y="2778"/>
                      <a:pt x="11780" y="4661"/>
                    </a:cubicBezTo>
                    <a:cubicBezTo>
                      <a:pt x="8362" y="6336"/>
                      <a:pt x="5850" y="8359"/>
                      <a:pt x="4176" y="9894"/>
                    </a:cubicBezTo>
                    <a:cubicBezTo>
                      <a:pt x="3338" y="10591"/>
                      <a:pt x="339" y="16382"/>
                      <a:pt x="339" y="16382"/>
                    </a:cubicBezTo>
                    <a:cubicBezTo>
                      <a:pt x="-847" y="20149"/>
                      <a:pt x="1176" y="24196"/>
                      <a:pt x="4943" y="25382"/>
                    </a:cubicBezTo>
                    <a:cubicBezTo>
                      <a:pt x="6129" y="25731"/>
                      <a:pt x="32152" y="20219"/>
                      <a:pt x="57058" y="352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79" name="Google Shape;961;p28"/>
              <p:cNvSpPr/>
              <p:nvPr/>
            </p:nvSpPr>
            <p:spPr>
              <a:xfrm>
                <a:off x="3936548" y="2239700"/>
                <a:ext cx="49723" cy="34354"/>
              </a:xfrm>
              <a:custGeom>
                <a:avLst/>
                <a:gdLst/>
                <a:ahLst/>
                <a:cxnLst/>
                <a:rect l="l" t="t" r="r" b="b"/>
                <a:pathLst>
                  <a:path w="66297" h="45805" extrusionOk="0">
                    <a:moveTo>
                      <a:pt x="15518" y="42416"/>
                    </a:moveTo>
                    <a:cubicBezTo>
                      <a:pt x="14053" y="43393"/>
                      <a:pt x="13146" y="43951"/>
                      <a:pt x="13146" y="43951"/>
                    </a:cubicBezTo>
                    <a:lnTo>
                      <a:pt x="11890" y="44718"/>
                    </a:lnTo>
                    <a:cubicBezTo>
                      <a:pt x="8123" y="46951"/>
                      <a:pt x="3309" y="45625"/>
                      <a:pt x="1077" y="41858"/>
                    </a:cubicBezTo>
                    <a:cubicBezTo>
                      <a:pt x="239" y="40393"/>
                      <a:pt x="-110" y="38858"/>
                      <a:pt x="30" y="37323"/>
                    </a:cubicBezTo>
                    <a:cubicBezTo>
                      <a:pt x="30" y="37323"/>
                      <a:pt x="100" y="36067"/>
                      <a:pt x="518" y="33974"/>
                    </a:cubicBezTo>
                    <a:cubicBezTo>
                      <a:pt x="937" y="31881"/>
                      <a:pt x="1495" y="28742"/>
                      <a:pt x="3169" y="25323"/>
                    </a:cubicBezTo>
                    <a:cubicBezTo>
                      <a:pt x="4007" y="23649"/>
                      <a:pt x="4704" y="21626"/>
                      <a:pt x="6100" y="19882"/>
                    </a:cubicBezTo>
                    <a:cubicBezTo>
                      <a:pt x="7425" y="18068"/>
                      <a:pt x="8681" y="16044"/>
                      <a:pt x="10425" y="14300"/>
                    </a:cubicBezTo>
                    <a:cubicBezTo>
                      <a:pt x="12169" y="12556"/>
                      <a:pt x="13983" y="10672"/>
                      <a:pt x="16076" y="9137"/>
                    </a:cubicBezTo>
                    <a:cubicBezTo>
                      <a:pt x="18239" y="7603"/>
                      <a:pt x="20401" y="5998"/>
                      <a:pt x="22844" y="4882"/>
                    </a:cubicBezTo>
                    <a:cubicBezTo>
                      <a:pt x="25215" y="3626"/>
                      <a:pt x="27727" y="2579"/>
                      <a:pt x="30239" y="1882"/>
                    </a:cubicBezTo>
                    <a:cubicBezTo>
                      <a:pt x="32680" y="975"/>
                      <a:pt x="35262" y="696"/>
                      <a:pt x="37704" y="277"/>
                    </a:cubicBezTo>
                    <a:cubicBezTo>
                      <a:pt x="42587" y="-211"/>
                      <a:pt x="47122" y="-72"/>
                      <a:pt x="50889" y="835"/>
                    </a:cubicBezTo>
                    <a:cubicBezTo>
                      <a:pt x="54657" y="1533"/>
                      <a:pt x="57587" y="2789"/>
                      <a:pt x="59680" y="3835"/>
                    </a:cubicBezTo>
                    <a:cubicBezTo>
                      <a:pt x="60657" y="4324"/>
                      <a:pt x="65122" y="8998"/>
                      <a:pt x="65122" y="8998"/>
                    </a:cubicBezTo>
                    <a:cubicBezTo>
                      <a:pt x="67284" y="12277"/>
                      <a:pt x="66377" y="16742"/>
                      <a:pt x="63098" y="18905"/>
                    </a:cubicBezTo>
                    <a:cubicBezTo>
                      <a:pt x="62122" y="19602"/>
                      <a:pt x="35541" y="21277"/>
                      <a:pt x="15657" y="4248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0" name="Google Shape;962;p28"/>
              <p:cNvSpPr/>
              <p:nvPr/>
            </p:nvSpPr>
            <p:spPr>
              <a:xfrm>
                <a:off x="4022665" y="2624462"/>
                <a:ext cx="85509" cy="85509"/>
              </a:xfrm>
              <a:custGeom>
                <a:avLst/>
                <a:gdLst/>
                <a:ahLst/>
                <a:cxnLst/>
                <a:rect l="l" t="t" r="r" b="b"/>
                <a:pathLst>
                  <a:path w="114012" h="114012" extrusionOk="0">
                    <a:moveTo>
                      <a:pt x="112" y="60599"/>
                    </a:moveTo>
                    <a:cubicBezTo>
                      <a:pt x="-1842" y="29204"/>
                      <a:pt x="22018" y="2065"/>
                      <a:pt x="53413" y="112"/>
                    </a:cubicBezTo>
                    <a:cubicBezTo>
                      <a:pt x="84808" y="-1842"/>
                      <a:pt x="111947" y="22019"/>
                      <a:pt x="113900" y="53413"/>
                    </a:cubicBezTo>
                    <a:cubicBezTo>
                      <a:pt x="115853" y="84808"/>
                      <a:pt x="91994" y="111947"/>
                      <a:pt x="60599" y="113900"/>
                    </a:cubicBezTo>
                    <a:cubicBezTo>
                      <a:pt x="29204" y="115854"/>
                      <a:pt x="2065" y="91994"/>
                      <a:pt x="112" y="6059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1" name="Google Shape;963;p28"/>
              <p:cNvSpPr/>
              <p:nvPr/>
            </p:nvSpPr>
            <p:spPr>
              <a:xfrm>
                <a:off x="4092968" y="2599762"/>
                <a:ext cx="12924" cy="20036"/>
              </a:xfrm>
              <a:custGeom>
                <a:avLst/>
                <a:gdLst/>
                <a:ahLst/>
                <a:cxnLst/>
                <a:rect l="l" t="t" r="r" b="b"/>
                <a:pathLst>
                  <a:path w="17232" h="26715" extrusionOk="0">
                    <a:moveTo>
                      <a:pt x="0" y="23487"/>
                    </a:moveTo>
                    <a:cubicBezTo>
                      <a:pt x="0" y="23487"/>
                      <a:pt x="70" y="21673"/>
                      <a:pt x="628" y="19231"/>
                    </a:cubicBezTo>
                    <a:cubicBezTo>
                      <a:pt x="1256" y="16789"/>
                      <a:pt x="2442" y="13719"/>
                      <a:pt x="3977" y="10859"/>
                    </a:cubicBezTo>
                    <a:cubicBezTo>
                      <a:pt x="5511" y="7999"/>
                      <a:pt x="7465" y="5347"/>
                      <a:pt x="9209" y="3533"/>
                    </a:cubicBezTo>
                    <a:cubicBezTo>
                      <a:pt x="10953" y="1720"/>
                      <a:pt x="12348" y="603"/>
                      <a:pt x="12348" y="603"/>
                    </a:cubicBezTo>
                    <a:cubicBezTo>
                      <a:pt x="13674" y="-373"/>
                      <a:pt x="15558" y="-164"/>
                      <a:pt x="16604" y="1231"/>
                    </a:cubicBezTo>
                    <a:cubicBezTo>
                      <a:pt x="17093" y="1859"/>
                      <a:pt x="17232" y="2557"/>
                      <a:pt x="17232" y="3254"/>
                    </a:cubicBezTo>
                    <a:cubicBezTo>
                      <a:pt x="17232" y="3254"/>
                      <a:pt x="17093" y="5068"/>
                      <a:pt x="16535" y="7510"/>
                    </a:cubicBezTo>
                    <a:cubicBezTo>
                      <a:pt x="15906" y="9952"/>
                      <a:pt x="14790" y="13022"/>
                      <a:pt x="13255" y="15882"/>
                    </a:cubicBezTo>
                    <a:cubicBezTo>
                      <a:pt x="11721" y="18743"/>
                      <a:pt x="9837" y="21394"/>
                      <a:pt x="8093" y="23277"/>
                    </a:cubicBezTo>
                    <a:cubicBezTo>
                      <a:pt x="6349" y="25091"/>
                      <a:pt x="4884" y="26138"/>
                      <a:pt x="4884" y="26138"/>
                    </a:cubicBezTo>
                    <a:cubicBezTo>
                      <a:pt x="3488" y="27114"/>
                      <a:pt x="1604" y="26835"/>
                      <a:pt x="628" y="25440"/>
                    </a:cubicBezTo>
                    <a:cubicBezTo>
                      <a:pt x="209" y="24882"/>
                      <a:pt x="0" y="24184"/>
                      <a:pt x="70" y="2348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2" name="Google Shape;964;p28"/>
              <p:cNvSpPr/>
              <p:nvPr/>
            </p:nvSpPr>
            <p:spPr>
              <a:xfrm>
                <a:off x="4106664" y="2621637"/>
                <a:ext cx="19569" cy="14228"/>
              </a:xfrm>
              <a:custGeom>
                <a:avLst/>
                <a:gdLst/>
                <a:ahLst/>
                <a:cxnLst/>
                <a:rect l="l" t="t" r="r" b="b"/>
                <a:pathLst>
                  <a:path w="26092" h="18971" extrusionOk="0">
                    <a:moveTo>
                      <a:pt x="576" y="14343"/>
                    </a:moveTo>
                    <a:cubicBezTo>
                      <a:pt x="576" y="14343"/>
                      <a:pt x="1552" y="12808"/>
                      <a:pt x="3227" y="10924"/>
                    </a:cubicBezTo>
                    <a:cubicBezTo>
                      <a:pt x="4971" y="9040"/>
                      <a:pt x="7482" y="6948"/>
                      <a:pt x="10273" y="5134"/>
                    </a:cubicBezTo>
                    <a:cubicBezTo>
                      <a:pt x="13064" y="3320"/>
                      <a:pt x="16064" y="1924"/>
                      <a:pt x="18436" y="1087"/>
                    </a:cubicBezTo>
                    <a:cubicBezTo>
                      <a:pt x="20877" y="320"/>
                      <a:pt x="22622" y="41"/>
                      <a:pt x="22622" y="41"/>
                    </a:cubicBezTo>
                    <a:cubicBezTo>
                      <a:pt x="24296" y="-238"/>
                      <a:pt x="25831" y="948"/>
                      <a:pt x="26040" y="2552"/>
                    </a:cubicBezTo>
                    <a:cubicBezTo>
                      <a:pt x="26180" y="3320"/>
                      <a:pt x="26040" y="4017"/>
                      <a:pt x="25621" y="4645"/>
                    </a:cubicBezTo>
                    <a:cubicBezTo>
                      <a:pt x="25621" y="4645"/>
                      <a:pt x="24645" y="6180"/>
                      <a:pt x="22900" y="8064"/>
                    </a:cubicBezTo>
                    <a:cubicBezTo>
                      <a:pt x="21156" y="9947"/>
                      <a:pt x="18645" y="12110"/>
                      <a:pt x="15854" y="13854"/>
                    </a:cubicBezTo>
                    <a:cubicBezTo>
                      <a:pt x="13064" y="15668"/>
                      <a:pt x="10134" y="17133"/>
                      <a:pt x="7692" y="17901"/>
                    </a:cubicBezTo>
                    <a:cubicBezTo>
                      <a:pt x="5250" y="18668"/>
                      <a:pt x="3436" y="18947"/>
                      <a:pt x="3436" y="18947"/>
                    </a:cubicBezTo>
                    <a:cubicBezTo>
                      <a:pt x="1762" y="19157"/>
                      <a:pt x="227" y="17971"/>
                      <a:pt x="17" y="16296"/>
                    </a:cubicBezTo>
                    <a:cubicBezTo>
                      <a:pt x="-52" y="15599"/>
                      <a:pt x="87" y="14901"/>
                      <a:pt x="436" y="1434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3" name="Google Shape;965;p28"/>
              <p:cNvSpPr/>
              <p:nvPr/>
            </p:nvSpPr>
            <p:spPr>
              <a:xfrm>
                <a:off x="4114501" y="2651341"/>
                <a:ext cx="23361" cy="8119"/>
              </a:xfrm>
              <a:custGeom>
                <a:avLst/>
                <a:gdLst/>
                <a:ahLst/>
                <a:cxnLst/>
                <a:rect l="l" t="t" r="r" b="b"/>
                <a:pathLst>
                  <a:path w="31148" h="10826" extrusionOk="0">
                    <a:moveTo>
                      <a:pt x="1568" y="4039"/>
                    </a:moveTo>
                    <a:cubicBezTo>
                      <a:pt x="1568" y="4039"/>
                      <a:pt x="3243" y="3062"/>
                      <a:pt x="5754" y="2155"/>
                    </a:cubicBezTo>
                    <a:cubicBezTo>
                      <a:pt x="8266" y="1249"/>
                      <a:pt x="11684" y="551"/>
                      <a:pt x="15103" y="202"/>
                    </a:cubicBezTo>
                    <a:cubicBezTo>
                      <a:pt x="18521" y="-147"/>
                      <a:pt x="22009" y="-7"/>
                      <a:pt x="24660" y="342"/>
                    </a:cubicBezTo>
                    <a:cubicBezTo>
                      <a:pt x="27312" y="760"/>
                      <a:pt x="29056" y="1318"/>
                      <a:pt x="29056" y="1318"/>
                    </a:cubicBezTo>
                    <a:cubicBezTo>
                      <a:pt x="30661" y="1807"/>
                      <a:pt x="31498" y="3481"/>
                      <a:pt x="31009" y="5086"/>
                    </a:cubicBezTo>
                    <a:cubicBezTo>
                      <a:pt x="30800" y="5853"/>
                      <a:pt x="30242" y="6411"/>
                      <a:pt x="29614" y="6830"/>
                    </a:cubicBezTo>
                    <a:cubicBezTo>
                      <a:pt x="29614" y="6830"/>
                      <a:pt x="27940" y="7737"/>
                      <a:pt x="25428" y="8644"/>
                    </a:cubicBezTo>
                    <a:cubicBezTo>
                      <a:pt x="22916" y="9481"/>
                      <a:pt x="19498" y="10248"/>
                      <a:pt x="16079" y="10597"/>
                    </a:cubicBezTo>
                    <a:cubicBezTo>
                      <a:pt x="12661" y="10946"/>
                      <a:pt x="9173" y="10876"/>
                      <a:pt x="6521" y="10527"/>
                    </a:cubicBezTo>
                    <a:cubicBezTo>
                      <a:pt x="3870" y="10109"/>
                      <a:pt x="2056" y="9481"/>
                      <a:pt x="2056" y="9481"/>
                    </a:cubicBezTo>
                    <a:cubicBezTo>
                      <a:pt x="452" y="8923"/>
                      <a:pt x="-385" y="7179"/>
                      <a:pt x="173" y="5644"/>
                    </a:cubicBezTo>
                    <a:cubicBezTo>
                      <a:pt x="452" y="4946"/>
                      <a:pt x="940" y="4388"/>
                      <a:pt x="1498" y="40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4" name="Google Shape;966;p28"/>
              <p:cNvSpPr/>
              <p:nvPr/>
            </p:nvSpPr>
            <p:spPr>
              <a:xfrm>
                <a:off x="4111388" y="2678753"/>
                <a:ext cx="10118" cy="8476"/>
              </a:xfrm>
              <a:custGeom>
                <a:avLst/>
                <a:gdLst/>
                <a:ahLst/>
                <a:cxnLst/>
                <a:rect l="l" t="t" r="r" b="b"/>
                <a:pathLst>
                  <a:path w="13491" h="11302" extrusionOk="0">
                    <a:moveTo>
                      <a:pt x="2859" y="349"/>
                    </a:moveTo>
                    <a:cubicBezTo>
                      <a:pt x="2859" y="349"/>
                      <a:pt x="3906" y="0"/>
                      <a:pt x="5161" y="0"/>
                    </a:cubicBezTo>
                    <a:cubicBezTo>
                      <a:pt x="6417" y="0"/>
                      <a:pt x="7952" y="349"/>
                      <a:pt x="9277" y="1116"/>
                    </a:cubicBezTo>
                    <a:cubicBezTo>
                      <a:pt x="10603" y="1814"/>
                      <a:pt x="11650" y="3000"/>
                      <a:pt x="12347" y="4047"/>
                    </a:cubicBezTo>
                    <a:cubicBezTo>
                      <a:pt x="13045" y="5163"/>
                      <a:pt x="13324" y="6139"/>
                      <a:pt x="13324" y="6139"/>
                    </a:cubicBezTo>
                    <a:cubicBezTo>
                      <a:pt x="13951" y="8163"/>
                      <a:pt x="12766" y="10325"/>
                      <a:pt x="10673" y="10953"/>
                    </a:cubicBezTo>
                    <a:lnTo>
                      <a:pt x="10673" y="10953"/>
                    </a:lnTo>
                    <a:cubicBezTo>
                      <a:pt x="10673" y="10953"/>
                      <a:pt x="9626" y="11232"/>
                      <a:pt x="8370" y="11302"/>
                    </a:cubicBezTo>
                    <a:cubicBezTo>
                      <a:pt x="7115" y="11302"/>
                      <a:pt x="5580" y="10953"/>
                      <a:pt x="4254" y="10255"/>
                    </a:cubicBezTo>
                    <a:cubicBezTo>
                      <a:pt x="2929" y="9558"/>
                      <a:pt x="1812" y="8441"/>
                      <a:pt x="1115" y="7395"/>
                    </a:cubicBezTo>
                    <a:cubicBezTo>
                      <a:pt x="417" y="6279"/>
                      <a:pt x="138" y="5232"/>
                      <a:pt x="138" y="5232"/>
                    </a:cubicBezTo>
                    <a:cubicBezTo>
                      <a:pt x="-420" y="3140"/>
                      <a:pt x="766" y="1046"/>
                      <a:pt x="2789" y="4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5" name="Google Shape;967;p28"/>
              <p:cNvSpPr/>
              <p:nvPr/>
            </p:nvSpPr>
            <p:spPr>
              <a:xfrm>
                <a:off x="4100541" y="2702564"/>
                <a:ext cx="25826" cy="28271"/>
              </a:xfrm>
              <a:custGeom>
                <a:avLst/>
                <a:gdLst/>
                <a:ahLst/>
                <a:cxnLst/>
                <a:rect l="l" t="t" r="r" b="b"/>
                <a:pathLst>
                  <a:path w="34435" h="37694" extrusionOk="0">
                    <a:moveTo>
                      <a:pt x="4415" y="414"/>
                    </a:moveTo>
                    <a:cubicBezTo>
                      <a:pt x="4415" y="414"/>
                      <a:pt x="6857" y="1950"/>
                      <a:pt x="10135" y="4600"/>
                    </a:cubicBezTo>
                    <a:cubicBezTo>
                      <a:pt x="13415" y="7251"/>
                      <a:pt x="17391" y="11158"/>
                      <a:pt x="21089" y="15345"/>
                    </a:cubicBezTo>
                    <a:cubicBezTo>
                      <a:pt x="24787" y="19460"/>
                      <a:pt x="28205" y="23926"/>
                      <a:pt x="30507" y="27414"/>
                    </a:cubicBezTo>
                    <a:cubicBezTo>
                      <a:pt x="32809" y="30972"/>
                      <a:pt x="34135" y="33553"/>
                      <a:pt x="34135" y="33553"/>
                    </a:cubicBezTo>
                    <a:cubicBezTo>
                      <a:pt x="34833" y="34949"/>
                      <a:pt x="34275" y="36693"/>
                      <a:pt x="32879" y="37390"/>
                    </a:cubicBezTo>
                    <a:cubicBezTo>
                      <a:pt x="31902" y="37879"/>
                      <a:pt x="30856" y="37739"/>
                      <a:pt x="30019" y="37251"/>
                    </a:cubicBezTo>
                    <a:cubicBezTo>
                      <a:pt x="30019" y="37251"/>
                      <a:pt x="27577" y="35646"/>
                      <a:pt x="24368" y="32995"/>
                    </a:cubicBezTo>
                    <a:cubicBezTo>
                      <a:pt x="21159" y="30275"/>
                      <a:pt x="17043" y="26437"/>
                      <a:pt x="13345" y="22321"/>
                    </a:cubicBezTo>
                    <a:cubicBezTo>
                      <a:pt x="9647" y="18205"/>
                      <a:pt x="6229" y="13809"/>
                      <a:pt x="3857" y="10251"/>
                    </a:cubicBezTo>
                    <a:cubicBezTo>
                      <a:pt x="1554" y="6694"/>
                      <a:pt x="299" y="4112"/>
                      <a:pt x="299" y="4112"/>
                    </a:cubicBezTo>
                    <a:cubicBezTo>
                      <a:pt x="-399" y="2717"/>
                      <a:pt x="159" y="973"/>
                      <a:pt x="1624" y="275"/>
                    </a:cubicBezTo>
                    <a:cubicBezTo>
                      <a:pt x="2531" y="-144"/>
                      <a:pt x="3577" y="-74"/>
                      <a:pt x="4415" y="41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6" name="Google Shape;968;p28"/>
              <p:cNvSpPr/>
              <p:nvPr/>
            </p:nvSpPr>
            <p:spPr>
              <a:xfrm>
                <a:off x="4077893" y="2715518"/>
                <a:ext cx="9064" cy="17356"/>
              </a:xfrm>
              <a:custGeom>
                <a:avLst/>
                <a:gdLst/>
                <a:ahLst/>
                <a:cxnLst/>
                <a:rect l="l" t="t" r="r" b="b"/>
                <a:pathLst>
                  <a:path w="12086" h="23141" extrusionOk="0">
                    <a:moveTo>
                      <a:pt x="5799" y="794"/>
                    </a:moveTo>
                    <a:cubicBezTo>
                      <a:pt x="5799" y="794"/>
                      <a:pt x="6916" y="1841"/>
                      <a:pt x="8101" y="3515"/>
                    </a:cubicBezTo>
                    <a:cubicBezTo>
                      <a:pt x="9288" y="5189"/>
                      <a:pt x="10404" y="7561"/>
                      <a:pt x="11101" y="10073"/>
                    </a:cubicBezTo>
                    <a:cubicBezTo>
                      <a:pt x="11799" y="12585"/>
                      <a:pt x="12148" y="15166"/>
                      <a:pt x="12078" y="17189"/>
                    </a:cubicBezTo>
                    <a:cubicBezTo>
                      <a:pt x="12008" y="19212"/>
                      <a:pt x="11660" y="20677"/>
                      <a:pt x="11660" y="20677"/>
                    </a:cubicBezTo>
                    <a:cubicBezTo>
                      <a:pt x="11241" y="22422"/>
                      <a:pt x="9567" y="23468"/>
                      <a:pt x="7822" y="23050"/>
                    </a:cubicBezTo>
                    <a:cubicBezTo>
                      <a:pt x="7264" y="22910"/>
                      <a:pt x="6776" y="22631"/>
                      <a:pt x="6357" y="22282"/>
                    </a:cubicBezTo>
                    <a:cubicBezTo>
                      <a:pt x="6357" y="22282"/>
                      <a:pt x="5311" y="21236"/>
                      <a:pt x="4125" y="19561"/>
                    </a:cubicBezTo>
                    <a:cubicBezTo>
                      <a:pt x="3009" y="17887"/>
                      <a:pt x="1823" y="15515"/>
                      <a:pt x="1055" y="13003"/>
                    </a:cubicBezTo>
                    <a:cubicBezTo>
                      <a:pt x="288" y="10491"/>
                      <a:pt x="-61" y="7910"/>
                      <a:pt x="9" y="5887"/>
                    </a:cubicBezTo>
                    <a:cubicBezTo>
                      <a:pt x="79" y="3864"/>
                      <a:pt x="497" y="2399"/>
                      <a:pt x="497" y="2399"/>
                    </a:cubicBezTo>
                    <a:cubicBezTo>
                      <a:pt x="986" y="655"/>
                      <a:pt x="2730" y="-322"/>
                      <a:pt x="4474" y="96"/>
                    </a:cubicBezTo>
                    <a:cubicBezTo>
                      <a:pt x="4962" y="236"/>
                      <a:pt x="5450" y="515"/>
                      <a:pt x="5799" y="79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7" name="Google Shape;969;p28"/>
              <p:cNvSpPr/>
              <p:nvPr/>
            </p:nvSpPr>
            <p:spPr>
              <a:xfrm>
                <a:off x="4047498" y="2716500"/>
                <a:ext cx="12715" cy="27805"/>
              </a:xfrm>
              <a:custGeom>
                <a:avLst/>
                <a:gdLst/>
                <a:ahLst/>
                <a:cxnLst/>
                <a:rect l="l" t="t" r="r" b="b"/>
                <a:pathLst>
                  <a:path w="16953" h="37073" extrusionOk="0">
                    <a:moveTo>
                      <a:pt x="16953" y="3042"/>
                    </a:moveTo>
                    <a:cubicBezTo>
                      <a:pt x="16953" y="3042"/>
                      <a:pt x="16953" y="5344"/>
                      <a:pt x="16465" y="8693"/>
                    </a:cubicBezTo>
                    <a:cubicBezTo>
                      <a:pt x="15976" y="11972"/>
                      <a:pt x="14860" y="16228"/>
                      <a:pt x="13395" y="20344"/>
                    </a:cubicBezTo>
                    <a:cubicBezTo>
                      <a:pt x="11930" y="24460"/>
                      <a:pt x="10046" y="28437"/>
                      <a:pt x="8372" y="31297"/>
                    </a:cubicBezTo>
                    <a:cubicBezTo>
                      <a:pt x="6628" y="34158"/>
                      <a:pt x="5232" y="35972"/>
                      <a:pt x="5232" y="35972"/>
                    </a:cubicBezTo>
                    <a:cubicBezTo>
                      <a:pt x="4256" y="37227"/>
                      <a:pt x="2372" y="37437"/>
                      <a:pt x="1116" y="36460"/>
                    </a:cubicBezTo>
                    <a:cubicBezTo>
                      <a:pt x="349" y="35902"/>
                      <a:pt x="0" y="34995"/>
                      <a:pt x="0" y="34158"/>
                    </a:cubicBezTo>
                    <a:cubicBezTo>
                      <a:pt x="0" y="34158"/>
                      <a:pt x="0" y="31855"/>
                      <a:pt x="558" y="28507"/>
                    </a:cubicBezTo>
                    <a:cubicBezTo>
                      <a:pt x="1116" y="25228"/>
                      <a:pt x="2093" y="20902"/>
                      <a:pt x="3558" y="16786"/>
                    </a:cubicBezTo>
                    <a:cubicBezTo>
                      <a:pt x="5023" y="12670"/>
                      <a:pt x="6837" y="8693"/>
                      <a:pt x="8581" y="5763"/>
                    </a:cubicBezTo>
                    <a:cubicBezTo>
                      <a:pt x="10325" y="2903"/>
                      <a:pt x="11790" y="1089"/>
                      <a:pt x="11790" y="1089"/>
                    </a:cubicBezTo>
                    <a:cubicBezTo>
                      <a:pt x="12837" y="-167"/>
                      <a:pt x="14651" y="-377"/>
                      <a:pt x="15906" y="670"/>
                    </a:cubicBezTo>
                    <a:cubicBezTo>
                      <a:pt x="16604" y="1228"/>
                      <a:pt x="16953" y="2066"/>
                      <a:pt x="16953" y="290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8" name="Google Shape;970;p28"/>
              <p:cNvSpPr/>
              <p:nvPr/>
            </p:nvSpPr>
            <p:spPr>
              <a:xfrm>
                <a:off x="4018040" y="2706433"/>
                <a:ext cx="13292" cy="10936"/>
              </a:xfrm>
              <a:custGeom>
                <a:avLst/>
                <a:gdLst/>
                <a:ahLst/>
                <a:cxnLst/>
                <a:rect l="l" t="t" r="r" b="b"/>
                <a:pathLst>
                  <a:path w="17722" h="14581" extrusionOk="0">
                    <a:moveTo>
                      <a:pt x="17511" y="4535"/>
                    </a:moveTo>
                    <a:cubicBezTo>
                      <a:pt x="17511" y="4535"/>
                      <a:pt x="17093" y="5791"/>
                      <a:pt x="16116" y="7256"/>
                    </a:cubicBezTo>
                    <a:cubicBezTo>
                      <a:pt x="15139" y="8721"/>
                      <a:pt x="13604" y="10325"/>
                      <a:pt x="11860" y="11581"/>
                    </a:cubicBezTo>
                    <a:cubicBezTo>
                      <a:pt x="10116" y="12837"/>
                      <a:pt x="8093" y="13744"/>
                      <a:pt x="6418" y="14163"/>
                    </a:cubicBezTo>
                    <a:cubicBezTo>
                      <a:pt x="4744" y="14581"/>
                      <a:pt x="3418" y="14581"/>
                      <a:pt x="3418" y="14581"/>
                    </a:cubicBezTo>
                    <a:cubicBezTo>
                      <a:pt x="1604" y="14581"/>
                      <a:pt x="70" y="13186"/>
                      <a:pt x="0" y="11302"/>
                    </a:cubicBezTo>
                    <a:cubicBezTo>
                      <a:pt x="0" y="10883"/>
                      <a:pt x="0" y="10465"/>
                      <a:pt x="209" y="10116"/>
                    </a:cubicBezTo>
                    <a:cubicBezTo>
                      <a:pt x="209" y="10116"/>
                      <a:pt x="628" y="8860"/>
                      <a:pt x="1604" y="7395"/>
                    </a:cubicBezTo>
                    <a:cubicBezTo>
                      <a:pt x="2581" y="5930"/>
                      <a:pt x="4047" y="4325"/>
                      <a:pt x="5860" y="3070"/>
                    </a:cubicBezTo>
                    <a:cubicBezTo>
                      <a:pt x="7604" y="1814"/>
                      <a:pt x="9628" y="837"/>
                      <a:pt x="11302" y="419"/>
                    </a:cubicBezTo>
                    <a:cubicBezTo>
                      <a:pt x="12976" y="0"/>
                      <a:pt x="14372" y="0"/>
                      <a:pt x="14372" y="0"/>
                    </a:cubicBezTo>
                    <a:cubicBezTo>
                      <a:pt x="16256" y="0"/>
                      <a:pt x="17790" y="1535"/>
                      <a:pt x="17720" y="3418"/>
                    </a:cubicBezTo>
                    <a:cubicBezTo>
                      <a:pt x="17720" y="3768"/>
                      <a:pt x="17720" y="4116"/>
                      <a:pt x="17581" y="446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89" name="Google Shape;971;p28"/>
              <p:cNvSpPr/>
              <p:nvPr/>
            </p:nvSpPr>
            <p:spPr>
              <a:xfrm>
                <a:off x="3990807" y="2686019"/>
                <a:ext cx="26946" cy="8137"/>
              </a:xfrm>
              <a:custGeom>
                <a:avLst/>
                <a:gdLst/>
                <a:ahLst/>
                <a:cxnLst/>
                <a:rect l="l" t="t" r="r" b="b"/>
                <a:pathLst>
                  <a:path w="35928" h="10849" extrusionOk="0">
                    <a:moveTo>
                      <a:pt x="34287" y="6707"/>
                    </a:moveTo>
                    <a:cubicBezTo>
                      <a:pt x="34287" y="6707"/>
                      <a:pt x="32334" y="7684"/>
                      <a:pt x="29404" y="8591"/>
                    </a:cubicBezTo>
                    <a:cubicBezTo>
                      <a:pt x="26473" y="9498"/>
                      <a:pt x="22497" y="10265"/>
                      <a:pt x="18450" y="10614"/>
                    </a:cubicBezTo>
                    <a:cubicBezTo>
                      <a:pt x="14474" y="10962"/>
                      <a:pt x="10427" y="10893"/>
                      <a:pt x="7357" y="10614"/>
                    </a:cubicBezTo>
                    <a:cubicBezTo>
                      <a:pt x="4288" y="10265"/>
                      <a:pt x="2195" y="9707"/>
                      <a:pt x="2195" y="9707"/>
                    </a:cubicBezTo>
                    <a:cubicBezTo>
                      <a:pt x="590" y="9288"/>
                      <a:pt x="-317" y="7684"/>
                      <a:pt x="102" y="6079"/>
                    </a:cubicBezTo>
                    <a:cubicBezTo>
                      <a:pt x="311" y="5242"/>
                      <a:pt x="939" y="4544"/>
                      <a:pt x="1706" y="4195"/>
                    </a:cubicBezTo>
                    <a:cubicBezTo>
                      <a:pt x="1706" y="4195"/>
                      <a:pt x="3660" y="3288"/>
                      <a:pt x="6590" y="2381"/>
                    </a:cubicBezTo>
                    <a:cubicBezTo>
                      <a:pt x="9520" y="1474"/>
                      <a:pt x="13497" y="707"/>
                      <a:pt x="17543" y="288"/>
                    </a:cubicBezTo>
                    <a:cubicBezTo>
                      <a:pt x="21520" y="-130"/>
                      <a:pt x="25567" y="-60"/>
                      <a:pt x="28636" y="288"/>
                    </a:cubicBezTo>
                    <a:cubicBezTo>
                      <a:pt x="31706" y="637"/>
                      <a:pt x="33799" y="1265"/>
                      <a:pt x="33799" y="1265"/>
                    </a:cubicBezTo>
                    <a:cubicBezTo>
                      <a:pt x="35403" y="1754"/>
                      <a:pt x="36241" y="3358"/>
                      <a:pt x="35822" y="4963"/>
                    </a:cubicBezTo>
                    <a:cubicBezTo>
                      <a:pt x="35613" y="5800"/>
                      <a:pt x="34985" y="6428"/>
                      <a:pt x="34287" y="677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90" name="Google Shape;972;p28"/>
              <p:cNvSpPr/>
              <p:nvPr/>
            </p:nvSpPr>
            <p:spPr>
              <a:xfrm>
                <a:off x="4002505" y="2623721"/>
                <a:ext cx="20407" cy="15524"/>
              </a:xfrm>
              <a:custGeom>
                <a:avLst/>
                <a:gdLst/>
                <a:ahLst/>
                <a:cxnLst/>
                <a:rect l="l" t="t" r="r" b="b"/>
                <a:pathLst>
                  <a:path w="27209" h="20698" extrusionOk="0">
                    <a:moveTo>
                      <a:pt x="23573" y="20633"/>
                    </a:moveTo>
                    <a:cubicBezTo>
                      <a:pt x="23573" y="20633"/>
                      <a:pt x="21690" y="20284"/>
                      <a:pt x="19108" y="19308"/>
                    </a:cubicBezTo>
                    <a:cubicBezTo>
                      <a:pt x="16596" y="18331"/>
                      <a:pt x="13457" y="16657"/>
                      <a:pt x="10597" y="14633"/>
                    </a:cubicBezTo>
                    <a:cubicBezTo>
                      <a:pt x="7736" y="12610"/>
                      <a:pt x="5085" y="10238"/>
                      <a:pt x="3271" y="8215"/>
                    </a:cubicBezTo>
                    <a:cubicBezTo>
                      <a:pt x="1457" y="6192"/>
                      <a:pt x="480" y="4587"/>
                      <a:pt x="480" y="4587"/>
                    </a:cubicBezTo>
                    <a:cubicBezTo>
                      <a:pt x="-427" y="3192"/>
                      <a:pt x="-8" y="1308"/>
                      <a:pt x="1387" y="471"/>
                    </a:cubicBezTo>
                    <a:cubicBezTo>
                      <a:pt x="2085" y="52"/>
                      <a:pt x="2853" y="-87"/>
                      <a:pt x="3620" y="52"/>
                    </a:cubicBezTo>
                    <a:cubicBezTo>
                      <a:pt x="3620" y="52"/>
                      <a:pt x="5504" y="471"/>
                      <a:pt x="8015" y="1448"/>
                    </a:cubicBezTo>
                    <a:cubicBezTo>
                      <a:pt x="10527" y="2424"/>
                      <a:pt x="13666" y="4099"/>
                      <a:pt x="16596" y="6122"/>
                    </a:cubicBezTo>
                    <a:cubicBezTo>
                      <a:pt x="19527" y="8145"/>
                      <a:pt x="22178" y="10447"/>
                      <a:pt x="23992" y="12471"/>
                    </a:cubicBezTo>
                    <a:cubicBezTo>
                      <a:pt x="25806" y="14494"/>
                      <a:pt x="26782" y="16168"/>
                      <a:pt x="26782" y="16168"/>
                    </a:cubicBezTo>
                    <a:cubicBezTo>
                      <a:pt x="27620" y="17633"/>
                      <a:pt x="27201" y="19447"/>
                      <a:pt x="25736" y="20284"/>
                    </a:cubicBezTo>
                    <a:cubicBezTo>
                      <a:pt x="25108" y="20703"/>
                      <a:pt x="24341" y="20773"/>
                      <a:pt x="23643" y="2063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91" name="Google Shape;973;p28"/>
              <p:cNvSpPr/>
              <p:nvPr/>
            </p:nvSpPr>
            <p:spPr>
              <a:xfrm>
                <a:off x="4035620" y="2602675"/>
                <a:ext cx="9267" cy="20264"/>
              </a:xfrm>
              <a:custGeom>
                <a:avLst/>
                <a:gdLst/>
                <a:ahLst/>
                <a:cxnLst/>
                <a:rect l="l" t="t" r="r" b="b"/>
                <a:pathLst>
                  <a:path w="12356" h="27019" extrusionOk="0">
                    <a:moveTo>
                      <a:pt x="6488" y="26020"/>
                    </a:moveTo>
                    <a:cubicBezTo>
                      <a:pt x="6488" y="26020"/>
                      <a:pt x="5372" y="24764"/>
                      <a:pt x="4116" y="22671"/>
                    </a:cubicBezTo>
                    <a:cubicBezTo>
                      <a:pt x="2930" y="20648"/>
                      <a:pt x="1814" y="17787"/>
                      <a:pt x="1047" y="14857"/>
                    </a:cubicBezTo>
                    <a:cubicBezTo>
                      <a:pt x="279" y="11927"/>
                      <a:pt x="0" y="8857"/>
                      <a:pt x="0" y="6485"/>
                    </a:cubicBezTo>
                    <a:cubicBezTo>
                      <a:pt x="0" y="4113"/>
                      <a:pt x="419" y="2439"/>
                      <a:pt x="419" y="2439"/>
                    </a:cubicBezTo>
                    <a:cubicBezTo>
                      <a:pt x="767" y="765"/>
                      <a:pt x="2372" y="-282"/>
                      <a:pt x="4047" y="67"/>
                    </a:cubicBezTo>
                    <a:cubicBezTo>
                      <a:pt x="4744" y="206"/>
                      <a:pt x="5372" y="555"/>
                      <a:pt x="5791" y="1044"/>
                    </a:cubicBezTo>
                    <a:cubicBezTo>
                      <a:pt x="5791" y="1044"/>
                      <a:pt x="6907" y="2299"/>
                      <a:pt x="8093" y="4392"/>
                    </a:cubicBezTo>
                    <a:cubicBezTo>
                      <a:pt x="9279" y="6485"/>
                      <a:pt x="10465" y="9276"/>
                      <a:pt x="11232" y="12206"/>
                    </a:cubicBezTo>
                    <a:cubicBezTo>
                      <a:pt x="12000" y="15136"/>
                      <a:pt x="12419" y="18206"/>
                      <a:pt x="12349" y="20578"/>
                    </a:cubicBezTo>
                    <a:cubicBezTo>
                      <a:pt x="12349" y="22950"/>
                      <a:pt x="11930" y="24625"/>
                      <a:pt x="11930" y="24625"/>
                    </a:cubicBezTo>
                    <a:cubicBezTo>
                      <a:pt x="11512" y="26299"/>
                      <a:pt x="9907" y="27345"/>
                      <a:pt x="8232" y="26927"/>
                    </a:cubicBezTo>
                    <a:cubicBezTo>
                      <a:pt x="7605" y="26787"/>
                      <a:pt x="7046" y="26439"/>
                      <a:pt x="6628" y="2595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92" name="Google Shape;974;p28"/>
              <p:cNvSpPr/>
              <p:nvPr/>
            </p:nvSpPr>
            <p:spPr>
              <a:xfrm>
                <a:off x="4065911" y="2583214"/>
                <a:ext cx="7801" cy="34819"/>
              </a:xfrm>
              <a:custGeom>
                <a:avLst/>
                <a:gdLst/>
                <a:ahLst/>
                <a:cxnLst/>
                <a:rect l="l" t="t" r="r" b="b"/>
                <a:pathLst>
                  <a:path w="10402" h="46425" extrusionOk="0">
                    <a:moveTo>
                      <a:pt x="2449" y="44364"/>
                    </a:moveTo>
                    <a:cubicBezTo>
                      <a:pt x="2449" y="44364"/>
                      <a:pt x="1682" y="41713"/>
                      <a:pt x="984" y="37737"/>
                    </a:cubicBezTo>
                    <a:cubicBezTo>
                      <a:pt x="356" y="33760"/>
                      <a:pt x="-62" y="28458"/>
                      <a:pt x="8" y="23225"/>
                    </a:cubicBezTo>
                    <a:cubicBezTo>
                      <a:pt x="8" y="17923"/>
                      <a:pt x="496" y="12621"/>
                      <a:pt x="1054" y="8714"/>
                    </a:cubicBezTo>
                    <a:cubicBezTo>
                      <a:pt x="1682" y="4737"/>
                      <a:pt x="2449" y="2086"/>
                      <a:pt x="2449" y="2086"/>
                    </a:cubicBezTo>
                    <a:cubicBezTo>
                      <a:pt x="2868" y="551"/>
                      <a:pt x="4472" y="-356"/>
                      <a:pt x="6007" y="133"/>
                    </a:cubicBezTo>
                    <a:cubicBezTo>
                      <a:pt x="6984" y="412"/>
                      <a:pt x="7752" y="1179"/>
                      <a:pt x="7961" y="2086"/>
                    </a:cubicBezTo>
                    <a:cubicBezTo>
                      <a:pt x="7961" y="2086"/>
                      <a:pt x="8728" y="4737"/>
                      <a:pt x="9356" y="8714"/>
                    </a:cubicBezTo>
                    <a:cubicBezTo>
                      <a:pt x="9984" y="12691"/>
                      <a:pt x="10403" y="17993"/>
                      <a:pt x="10403" y="23225"/>
                    </a:cubicBezTo>
                    <a:cubicBezTo>
                      <a:pt x="10403" y="28527"/>
                      <a:pt x="9984" y="33830"/>
                      <a:pt x="9356" y="37737"/>
                    </a:cubicBezTo>
                    <a:cubicBezTo>
                      <a:pt x="8728" y="41713"/>
                      <a:pt x="7891" y="44364"/>
                      <a:pt x="7891" y="44364"/>
                    </a:cubicBezTo>
                    <a:cubicBezTo>
                      <a:pt x="7472" y="45899"/>
                      <a:pt x="5868" y="46736"/>
                      <a:pt x="4333" y="46318"/>
                    </a:cubicBezTo>
                    <a:cubicBezTo>
                      <a:pt x="3356" y="46039"/>
                      <a:pt x="2658" y="45271"/>
                      <a:pt x="2379" y="4436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93" name="Google Shape;975;p28"/>
              <p:cNvSpPr/>
              <p:nvPr/>
            </p:nvSpPr>
            <p:spPr>
              <a:xfrm>
                <a:off x="4123364" y="2332726"/>
                <a:ext cx="57984" cy="57044"/>
              </a:xfrm>
              <a:custGeom>
                <a:avLst/>
                <a:gdLst/>
                <a:ahLst/>
                <a:cxnLst/>
                <a:rect l="l" t="t" r="r" b="b"/>
                <a:pathLst>
                  <a:path w="77312" h="76059" extrusionOk="0">
                    <a:moveTo>
                      <a:pt x="76" y="40472"/>
                    </a:moveTo>
                    <a:cubicBezTo>
                      <a:pt x="1401" y="61402"/>
                      <a:pt x="19750" y="77308"/>
                      <a:pt x="41028" y="75983"/>
                    </a:cubicBezTo>
                    <a:cubicBezTo>
                      <a:pt x="62377" y="74657"/>
                      <a:pt x="78562" y="56588"/>
                      <a:pt x="77237" y="35588"/>
                    </a:cubicBezTo>
                    <a:cubicBezTo>
                      <a:pt x="75911" y="14658"/>
                      <a:pt x="57563" y="-1248"/>
                      <a:pt x="36284" y="77"/>
                    </a:cubicBezTo>
                    <a:cubicBezTo>
                      <a:pt x="15005" y="1403"/>
                      <a:pt x="-1250" y="19472"/>
                      <a:pt x="76" y="4040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94" name="Google Shape;976;p28"/>
              <p:cNvSpPr/>
              <p:nvPr/>
            </p:nvSpPr>
            <p:spPr>
              <a:xfrm>
                <a:off x="3917468" y="2331313"/>
                <a:ext cx="57984" cy="57044"/>
              </a:xfrm>
              <a:custGeom>
                <a:avLst/>
                <a:gdLst/>
                <a:ahLst/>
                <a:cxnLst/>
                <a:rect l="l" t="t" r="r" b="b"/>
                <a:pathLst>
                  <a:path w="77312" h="76059" extrusionOk="0">
                    <a:moveTo>
                      <a:pt x="76" y="40472"/>
                    </a:moveTo>
                    <a:cubicBezTo>
                      <a:pt x="1401" y="61402"/>
                      <a:pt x="19750" y="77308"/>
                      <a:pt x="41028" y="75983"/>
                    </a:cubicBezTo>
                    <a:cubicBezTo>
                      <a:pt x="62377" y="74657"/>
                      <a:pt x="78562" y="56588"/>
                      <a:pt x="77237" y="35588"/>
                    </a:cubicBezTo>
                    <a:cubicBezTo>
                      <a:pt x="75911" y="14658"/>
                      <a:pt x="57563" y="-1248"/>
                      <a:pt x="36284" y="77"/>
                    </a:cubicBezTo>
                    <a:cubicBezTo>
                      <a:pt x="15006" y="1403"/>
                      <a:pt x="-1250" y="19472"/>
                      <a:pt x="76" y="404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95" name="Google Shape;977;p28"/>
              <p:cNvSpPr/>
              <p:nvPr/>
            </p:nvSpPr>
            <p:spPr>
              <a:xfrm>
                <a:off x="3961979" y="2344348"/>
                <a:ext cx="166033" cy="85553"/>
              </a:xfrm>
              <a:custGeom>
                <a:avLst/>
                <a:gdLst/>
                <a:ahLst/>
                <a:cxnLst/>
                <a:rect l="l" t="t" r="r" b="b"/>
                <a:pathLst>
                  <a:path w="221377" h="114070" extrusionOk="0">
                    <a:moveTo>
                      <a:pt x="5748" y="1813"/>
                    </a:moveTo>
                    <a:cubicBezTo>
                      <a:pt x="-5275" y="8371"/>
                      <a:pt x="-11833" y="106323"/>
                      <a:pt x="98258" y="113578"/>
                    </a:cubicBezTo>
                    <a:cubicBezTo>
                      <a:pt x="208837" y="120834"/>
                      <a:pt x="226697" y="46045"/>
                      <a:pt x="220209" y="8022"/>
                    </a:cubicBezTo>
                    <a:cubicBezTo>
                      <a:pt x="217558" y="-7675"/>
                      <a:pt x="157699" y="9906"/>
                      <a:pt x="97142" y="7534"/>
                    </a:cubicBezTo>
                    <a:cubicBezTo>
                      <a:pt x="35608" y="5092"/>
                      <a:pt x="15097" y="-3768"/>
                      <a:pt x="5748" y="181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96" name="Google Shape;978;p28"/>
              <p:cNvSpPr/>
              <p:nvPr/>
            </p:nvSpPr>
            <p:spPr>
              <a:xfrm>
                <a:off x="3978761" y="2377114"/>
                <a:ext cx="131031" cy="16600"/>
              </a:xfrm>
              <a:custGeom>
                <a:avLst/>
                <a:gdLst/>
                <a:ahLst/>
                <a:cxnLst/>
                <a:rect l="l" t="t" r="r" b="b"/>
                <a:pathLst>
                  <a:path w="174708" h="22133" extrusionOk="0">
                    <a:moveTo>
                      <a:pt x="174254" y="6403"/>
                    </a:moveTo>
                    <a:cubicBezTo>
                      <a:pt x="174254" y="6403"/>
                      <a:pt x="163789" y="10380"/>
                      <a:pt x="147464" y="14217"/>
                    </a:cubicBezTo>
                    <a:cubicBezTo>
                      <a:pt x="139301" y="15961"/>
                      <a:pt x="129743" y="18194"/>
                      <a:pt x="119278" y="19450"/>
                    </a:cubicBezTo>
                    <a:cubicBezTo>
                      <a:pt x="114115" y="20217"/>
                      <a:pt x="108674" y="20775"/>
                      <a:pt x="103162" y="21194"/>
                    </a:cubicBezTo>
                    <a:cubicBezTo>
                      <a:pt x="97651" y="21822"/>
                      <a:pt x="92069" y="21892"/>
                      <a:pt x="86488" y="22101"/>
                    </a:cubicBezTo>
                    <a:cubicBezTo>
                      <a:pt x="80907" y="22240"/>
                      <a:pt x="75256" y="21892"/>
                      <a:pt x="69744" y="21822"/>
                    </a:cubicBezTo>
                    <a:cubicBezTo>
                      <a:pt x="64233" y="21333"/>
                      <a:pt x="58791" y="20915"/>
                      <a:pt x="53558" y="20287"/>
                    </a:cubicBezTo>
                    <a:cubicBezTo>
                      <a:pt x="48326" y="19380"/>
                      <a:pt x="43303" y="18612"/>
                      <a:pt x="38628" y="17426"/>
                    </a:cubicBezTo>
                    <a:cubicBezTo>
                      <a:pt x="33954" y="16101"/>
                      <a:pt x="29559" y="14985"/>
                      <a:pt x="25513" y="13659"/>
                    </a:cubicBezTo>
                    <a:cubicBezTo>
                      <a:pt x="21605" y="12054"/>
                      <a:pt x="18048" y="10589"/>
                      <a:pt x="14838" y="9264"/>
                    </a:cubicBezTo>
                    <a:cubicBezTo>
                      <a:pt x="11629" y="8078"/>
                      <a:pt x="9187" y="6194"/>
                      <a:pt x="7025" y="5078"/>
                    </a:cubicBezTo>
                    <a:cubicBezTo>
                      <a:pt x="2769" y="2636"/>
                      <a:pt x="327" y="1241"/>
                      <a:pt x="327" y="1241"/>
                    </a:cubicBezTo>
                    <a:cubicBezTo>
                      <a:pt x="-22" y="1032"/>
                      <a:pt x="-92" y="683"/>
                      <a:pt x="118" y="334"/>
                    </a:cubicBezTo>
                    <a:cubicBezTo>
                      <a:pt x="257" y="55"/>
                      <a:pt x="676" y="-85"/>
                      <a:pt x="955" y="55"/>
                    </a:cubicBezTo>
                    <a:lnTo>
                      <a:pt x="1025" y="55"/>
                    </a:lnTo>
                    <a:cubicBezTo>
                      <a:pt x="1025" y="55"/>
                      <a:pt x="3536" y="1241"/>
                      <a:pt x="7932" y="3334"/>
                    </a:cubicBezTo>
                    <a:cubicBezTo>
                      <a:pt x="10164" y="4241"/>
                      <a:pt x="12676" y="5845"/>
                      <a:pt x="15885" y="6752"/>
                    </a:cubicBezTo>
                    <a:cubicBezTo>
                      <a:pt x="19094" y="7799"/>
                      <a:pt x="22652" y="8985"/>
                      <a:pt x="26559" y="10310"/>
                    </a:cubicBezTo>
                    <a:cubicBezTo>
                      <a:pt x="30536" y="11357"/>
                      <a:pt x="34931" y="12264"/>
                      <a:pt x="39466" y="13380"/>
                    </a:cubicBezTo>
                    <a:cubicBezTo>
                      <a:pt x="44070" y="14357"/>
                      <a:pt x="49093" y="14706"/>
                      <a:pt x="54117" y="15613"/>
                    </a:cubicBezTo>
                    <a:cubicBezTo>
                      <a:pt x="59209" y="16171"/>
                      <a:pt x="64582" y="16450"/>
                      <a:pt x="69954" y="16868"/>
                    </a:cubicBezTo>
                    <a:cubicBezTo>
                      <a:pt x="75395" y="16868"/>
                      <a:pt x="80837" y="17078"/>
                      <a:pt x="86349" y="16868"/>
                    </a:cubicBezTo>
                    <a:cubicBezTo>
                      <a:pt x="91860" y="16589"/>
                      <a:pt x="97372" y="16659"/>
                      <a:pt x="102743" y="16101"/>
                    </a:cubicBezTo>
                    <a:cubicBezTo>
                      <a:pt x="108185" y="15752"/>
                      <a:pt x="113488" y="15264"/>
                      <a:pt x="118580" y="14566"/>
                    </a:cubicBezTo>
                    <a:cubicBezTo>
                      <a:pt x="128836" y="13310"/>
                      <a:pt x="138394" y="11915"/>
                      <a:pt x="146557" y="10380"/>
                    </a:cubicBezTo>
                    <a:cubicBezTo>
                      <a:pt x="154719" y="8775"/>
                      <a:pt x="161487" y="7520"/>
                      <a:pt x="166231" y="6334"/>
                    </a:cubicBezTo>
                    <a:cubicBezTo>
                      <a:pt x="170975" y="5217"/>
                      <a:pt x="173626" y="4589"/>
                      <a:pt x="173626" y="4589"/>
                    </a:cubicBezTo>
                    <a:cubicBezTo>
                      <a:pt x="174114" y="4450"/>
                      <a:pt x="174603" y="4729"/>
                      <a:pt x="174672" y="5217"/>
                    </a:cubicBezTo>
                    <a:cubicBezTo>
                      <a:pt x="174812" y="5636"/>
                      <a:pt x="174533" y="6124"/>
                      <a:pt x="174114" y="626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5" name="Google Shape;979;p28"/>
            <p:cNvGrpSpPr/>
            <p:nvPr/>
          </p:nvGrpSpPr>
          <p:grpSpPr>
            <a:xfrm>
              <a:off x="5840454" y="1827300"/>
              <a:ext cx="1523768" cy="2424564"/>
              <a:chOff x="3843322" y="2052629"/>
              <a:chExt cx="468621" cy="745675"/>
            </a:xfrm>
          </p:grpSpPr>
          <p:sp>
            <p:nvSpPr>
              <p:cNvPr id="920" name="Google Shape;980;p28"/>
              <p:cNvSpPr/>
              <p:nvPr/>
            </p:nvSpPr>
            <p:spPr>
              <a:xfrm>
                <a:off x="4049102" y="2052876"/>
                <a:ext cx="27322" cy="29155"/>
              </a:xfrm>
              <a:custGeom>
                <a:avLst/>
                <a:gdLst/>
                <a:ahLst/>
                <a:cxnLst/>
                <a:rect l="l" t="t" r="r" b="b"/>
                <a:pathLst>
                  <a:path w="36430" h="38873" extrusionOk="0">
                    <a:moveTo>
                      <a:pt x="32535" y="868"/>
                    </a:moveTo>
                    <a:cubicBezTo>
                      <a:pt x="16488" y="-6387"/>
                      <a:pt x="-1930" y="34077"/>
                      <a:pt x="163" y="38472"/>
                    </a:cubicBezTo>
                    <a:cubicBezTo>
                      <a:pt x="2256" y="42937"/>
                      <a:pt x="50186" y="8822"/>
                      <a:pt x="32535" y="868"/>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1" name="Google Shape;981;p28"/>
              <p:cNvSpPr/>
              <p:nvPr/>
            </p:nvSpPr>
            <p:spPr>
              <a:xfrm>
                <a:off x="4030879" y="2052629"/>
                <a:ext cx="14397" cy="31464"/>
              </a:xfrm>
              <a:custGeom>
                <a:avLst/>
                <a:gdLst/>
                <a:ahLst/>
                <a:cxnLst/>
                <a:rect l="l" t="t" r="r" b="b"/>
                <a:pathLst>
                  <a:path w="19196" h="41952" extrusionOk="0">
                    <a:moveTo>
                      <a:pt x="7020" y="221"/>
                    </a:moveTo>
                    <a:cubicBezTo>
                      <a:pt x="-12445" y="5175"/>
                      <a:pt x="14485" y="46197"/>
                      <a:pt x="16927" y="41593"/>
                    </a:cubicBezTo>
                    <a:cubicBezTo>
                      <a:pt x="21043" y="33988"/>
                      <a:pt x="20555" y="-3197"/>
                      <a:pt x="7020" y="22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2" name="Google Shape;982;p28"/>
              <p:cNvSpPr/>
              <p:nvPr/>
            </p:nvSpPr>
            <p:spPr>
              <a:xfrm>
                <a:off x="4201126" y="2275697"/>
                <a:ext cx="28723" cy="68388"/>
              </a:xfrm>
              <a:custGeom>
                <a:avLst/>
                <a:gdLst/>
                <a:ahLst/>
                <a:cxnLst/>
                <a:rect l="l" t="t" r="r" b="b"/>
                <a:pathLst>
                  <a:path w="38297" h="91184" extrusionOk="0">
                    <a:moveTo>
                      <a:pt x="1531" y="0"/>
                    </a:moveTo>
                    <a:cubicBezTo>
                      <a:pt x="-5236" y="59580"/>
                      <a:pt x="12624" y="91184"/>
                      <a:pt x="12624" y="91184"/>
                    </a:cubicBezTo>
                    <a:cubicBezTo>
                      <a:pt x="12624" y="91184"/>
                      <a:pt x="18275" y="89231"/>
                      <a:pt x="25740" y="89021"/>
                    </a:cubicBezTo>
                    <a:lnTo>
                      <a:pt x="38297" y="10953"/>
                    </a:lnTo>
                    <a:lnTo>
                      <a:pt x="38297" y="9697"/>
                    </a:lnTo>
                    <a:cubicBezTo>
                      <a:pt x="36693" y="9628"/>
                      <a:pt x="34879" y="9418"/>
                      <a:pt x="32856" y="9139"/>
                    </a:cubicBezTo>
                    <a:cubicBezTo>
                      <a:pt x="21554" y="7535"/>
                      <a:pt x="11158" y="4395"/>
                      <a:pt x="1461"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3" name="Google Shape;983;p28"/>
              <p:cNvSpPr/>
              <p:nvPr/>
            </p:nvSpPr>
            <p:spPr>
              <a:xfrm>
                <a:off x="3843322" y="2073799"/>
                <a:ext cx="468621" cy="209304"/>
              </a:xfrm>
              <a:custGeom>
                <a:avLst/>
                <a:gdLst/>
                <a:ahLst/>
                <a:cxnLst/>
                <a:rect l="l" t="t" r="r" b="b"/>
                <a:pathLst>
                  <a:path w="624828" h="279072" extrusionOk="0">
                    <a:moveTo>
                      <a:pt x="87356" y="206967"/>
                    </a:moveTo>
                    <a:cubicBezTo>
                      <a:pt x="85542" y="210804"/>
                      <a:pt x="63635" y="257338"/>
                      <a:pt x="92798" y="249384"/>
                    </a:cubicBezTo>
                    <a:cubicBezTo>
                      <a:pt x="94960" y="248826"/>
                      <a:pt x="96914" y="248198"/>
                      <a:pt x="98867" y="247431"/>
                    </a:cubicBezTo>
                    <a:cubicBezTo>
                      <a:pt x="164238" y="224618"/>
                      <a:pt x="173098" y="137759"/>
                      <a:pt x="206307" y="95620"/>
                    </a:cubicBezTo>
                    <a:cubicBezTo>
                      <a:pt x="231353" y="63807"/>
                      <a:pt x="262190" y="96876"/>
                      <a:pt x="262190" y="96876"/>
                    </a:cubicBezTo>
                    <a:cubicBezTo>
                      <a:pt x="262190" y="96876"/>
                      <a:pt x="295119" y="54947"/>
                      <a:pt x="336560" y="89062"/>
                    </a:cubicBezTo>
                    <a:cubicBezTo>
                      <a:pt x="371722" y="117876"/>
                      <a:pt x="400885" y="233896"/>
                      <a:pt x="478534" y="269198"/>
                    </a:cubicBezTo>
                    <a:cubicBezTo>
                      <a:pt x="488231" y="273593"/>
                      <a:pt x="498627" y="276733"/>
                      <a:pt x="509929" y="278337"/>
                    </a:cubicBezTo>
                    <a:cubicBezTo>
                      <a:pt x="511882" y="278616"/>
                      <a:pt x="513696" y="278826"/>
                      <a:pt x="515440" y="278895"/>
                    </a:cubicBezTo>
                    <a:cubicBezTo>
                      <a:pt x="558207" y="282105"/>
                      <a:pt x="522208" y="240664"/>
                      <a:pt x="520324" y="238501"/>
                    </a:cubicBezTo>
                    <a:cubicBezTo>
                      <a:pt x="522975" y="239966"/>
                      <a:pt x="580044" y="271291"/>
                      <a:pt x="597136" y="245268"/>
                    </a:cubicBezTo>
                    <a:cubicBezTo>
                      <a:pt x="613461" y="220362"/>
                      <a:pt x="566788" y="199502"/>
                      <a:pt x="560718" y="196851"/>
                    </a:cubicBezTo>
                    <a:cubicBezTo>
                      <a:pt x="566230" y="198665"/>
                      <a:pt x="605927" y="210734"/>
                      <a:pt x="622880" y="182060"/>
                    </a:cubicBezTo>
                    <a:cubicBezTo>
                      <a:pt x="636554" y="158828"/>
                      <a:pt x="574811" y="161689"/>
                      <a:pt x="545300" y="131620"/>
                    </a:cubicBezTo>
                    <a:cubicBezTo>
                      <a:pt x="515719" y="101620"/>
                      <a:pt x="405977" y="-66237"/>
                      <a:pt x="265190" y="28854"/>
                    </a:cubicBezTo>
                    <a:cubicBezTo>
                      <a:pt x="265190" y="28854"/>
                      <a:pt x="242027" y="-13006"/>
                      <a:pt x="158029" y="22157"/>
                    </a:cubicBezTo>
                    <a:cubicBezTo>
                      <a:pt x="122029" y="37296"/>
                      <a:pt x="87286" y="85992"/>
                      <a:pt x="55194" y="127503"/>
                    </a:cubicBezTo>
                    <a:cubicBezTo>
                      <a:pt x="20939" y="171874"/>
                      <a:pt x="-6968" y="186665"/>
                      <a:pt x="1544" y="202013"/>
                    </a:cubicBezTo>
                    <a:cubicBezTo>
                      <a:pt x="12706" y="222664"/>
                      <a:pt x="45008" y="192874"/>
                      <a:pt x="48217" y="189804"/>
                    </a:cubicBezTo>
                    <a:cubicBezTo>
                      <a:pt x="45217" y="193851"/>
                      <a:pt x="13822" y="235920"/>
                      <a:pt x="37264" y="246524"/>
                    </a:cubicBezTo>
                    <a:cubicBezTo>
                      <a:pt x="55613" y="254896"/>
                      <a:pt x="85123" y="210106"/>
                      <a:pt x="87216" y="20696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4" name="Google Shape;984;p28"/>
              <p:cNvSpPr/>
              <p:nvPr/>
            </p:nvSpPr>
            <p:spPr>
              <a:xfrm>
                <a:off x="3846363" y="2524082"/>
                <a:ext cx="444915" cy="274222"/>
              </a:xfrm>
              <a:custGeom>
                <a:avLst/>
                <a:gdLst/>
                <a:ahLst/>
                <a:cxnLst/>
                <a:rect l="l" t="t" r="r" b="b"/>
                <a:pathLst>
                  <a:path w="593220" h="365630" extrusionOk="0">
                    <a:moveTo>
                      <a:pt x="95719" y="350504"/>
                    </a:moveTo>
                    <a:cubicBezTo>
                      <a:pt x="393131" y="402480"/>
                      <a:pt x="593220" y="303831"/>
                      <a:pt x="593220" y="303831"/>
                    </a:cubicBezTo>
                    <a:cubicBezTo>
                      <a:pt x="593220" y="303831"/>
                      <a:pt x="565593" y="102835"/>
                      <a:pt x="513827" y="48627"/>
                    </a:cubicBezTo>
                    <a:cubicBezTo>
                      <a:pt x="472665" y="5442"/>
                      <a:pt x="384132" y="628"/>
                      <a:pt x="362225" y="0"/>
                    </a:cubicBezTo>
                    <a:cubicBezTo>
                      <a:pt x="359993" y="1535"/>
                      <a:pt x="357341" y="3279"/>
                      <a:pt x="354202" y="5163"/>
                    </a:cubicBezTo>
                    <a:cubicBezTo>
                      <a:pt x="341993" y="12767"/>
                      <a:pt x="323296" y="21837"/>
                      <a:pt x="301947" y="24278"/>
                    </a:cubicBezTo>
                    <a:cubicBezTo>
                      <a:pt x="279971" y="26720"/>
                      <a:pt x="259878" y="21139"/>
                      <a:pt x="246832" y="15907"/>
                    </a:cubicBezTo>
                    <a:cubicBezTo>
                      <a:pt x="237274" y="12139"/>
                      <a:pt x="231553" y="8581"/>
                      <a:pt x="231553" y="8581"/>
                    </a:cubicBezTo>
                    <a:lnTo>
                      <a:pt x="231553" y="7953"/>
                    </a:lnTo>
                    <a:cubicBezTo>
                      <a:pt x="198066" y="10953"/>
                      <a:pt x="111765" y="23651"/>
                      <a:pt x="72277" y="74370"/>
                    </a:cubicBezTo>
                    <a:cubicBezTo>
                      <a:pt x="17163" y="144834"/>
                      <a:pt x="0" y="329016"/>
                      <a:pt x="0" y="329016"/>
                    </a:cubicBezTo>
                    <a:cubicBezTo>
                      <a:pt x="32860" y="337947"/>
                      <a:pt x="64812" y="344993"/>
                      <a:pt x="95719" y="350365"/>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5" name="Google Shape;985;p28"/>
              <p:cNvSpPr/>
              <p:nvPr/>
            </p:nvSpPr>
            <p:spPr>
              <a:xfrm>
                <a:off x="4027301" y="2471129"/>
                <a:ext cx="84661" cy="71635"/>
              </a:xfrm>
              <a:custGeom>
                <a:avLst/>
                <a:gdLst/>
                <a:ahLst/>
                <a:cxnLst/>
                <a:rect l="l" t="t" r="r" b="b"/>
                <a:pathLst>
                  <a:path w="112881" h="95513" extrusionOk="0">
                    <a:moveTo>
                      <a:pt x="349" y="9209"/>
                    </a:moveTo>
                    <a:lnTo>
                      <a:pt x="0" y="12907"/>
                    </a:lnTo>
                    <a:cubicBezTo>
                      <a:pt x="0" y="12907"/>
                      <a:pt x="3697" y="71092"/>
                      <a:pt x="5860" y="85603"/>
                    </a:cubicBezTo>
                    <a:lnTo>
                      <a:pt x="5511" y="86580"/>
                    </a:lnTo>
                    <a:cubicBezTo>
                      <a:pt x="18558" y="91742"/>
                      <a:pt x="38650" y="97324"/>
                      <a:pt x="60627" y="94952"/>
                    </a:cubicBezTo>
                    <a:cubicBezTo>
                      <a:pt x="81975" y="92580"/>
                      <a:pt x="100672" y="83510"/>
                      <a:pt x="112881" y="75836"/>
                    </a:cubicBezTo>
                    <a:lnTo>
                      <a:pt x="110998" y="72906"/>
                    </a:lnTo>
                    <a:cubicBezTo>
                      <a:pt x="109602" y="51069"/>
                      <a:pt x="108068" y="7326"/>
                      <a:pt x="108068" y="7326"/>
                    </a:cubicBezTo>
                    <a:lnTo>
                      <a:pt x="106881" y="0"/>
                    </a:lnTo>
                    <a:cubicBezTo>
                      <a:pt x="88184" y="4954"/>
                      <a:pt x="66347" y="8442"/>
                      <a:pt x="41022" y="9698"/>
                    </a:cubicBezTo>
                    <a:cubicBezTo>
                      <a:pt x="26650" y="10395"/>
                      <a:pt x="13185" y="10186"/>
                      <a:pt x="279" y="927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6" name="Google Shape;986;p28"/>
              <p:cNvSpPr/>
              <p:nvPr/>
            </p:nvSpPr>
            <p:spPr>
              <a:xfrm>
                <a:off x="4029237" y="2489129"/>
                <a:ext cx="82777" cy="53657"/>
              </a:xfrm>
              <a:custGeom>
                <a:avLst/>
                <a:gdLst/>
                <a:ahLst/>
                <a:cxnLst/>
                <a:rect l="l" t="t" r="r" b="b"/>
                <a:pathLst>
                  <a:path w="110369" h="71543" extrusionOk="0">
                    <a:moveTo>
                      <a:pt x="0" y="25604"/>
                    </a:moveTo>
                    <a:cubicBezTo>
                      <a:pt x="37185" y="23790"/>
                      <a:pt x="73603" y="15558"/>
                      <a:pt x="106184" y="0"/>
                    </a:cubicBezTo>
                    <a:cubicBezTo>
                      <a:pt x="106742" y="14721"/>
                      <a:pt x="107649" y="35720"/>
                      <a:pt x="108486" y="48906"/>
                    </a:cubicBezTo>
                    <a:lnTo>
                      <a:pt x="110370" y="51836"/>
                    </a:lnTo>
                    <a:cubicBezTo>
                      <a:pt x="98161" y="59441"/>
                      <a:pt x="79463" y="68510"/>
                      <a:pt x="58115" y="70952"/>
                    </a:cubicBezTo>
                    <a:cubicBezTo>
                      <a:pt x="36139" y="73394"/>
                      <a:pt x="16046" y="67813"/>
                      <a:pt x="3000" y="62580"/>
                    </a:cubicBezTo>
                    <a:lnTo>
                      <a:pt x="3349" y="61604"/>
                    </a:lnTo>
                    <a:cubicBezTo>
                      <a:pt x="2372" y="55185"/>
                      <a:pt x="1116" y="40255"/>
                      <a:pt x="70" y="25604"/>
                    </a:cubicBezTo>
                    <a:close/>
                  </a:path>
                </a:pathLst>
              </a:custGeom>
              <a:solidFill>
                <a:srgbClr val="F4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7" name="Google Shape;987;p28"/>
              <p:cNvSpPr/>
              <p:nvPr/>
            </p:nvSpPr>
            <p:spPr>
              <a:xfrm>
                <a:off x="4027353" y="2471077"/>
                <a:ext cx="81574" cy="37255"/>
              </a:xfrm>
              <a:custGeom>
                <a:avLst/>
                <a:gdLst/>
                <a:ahLst/>
                <a:cxnLst/>
                <a:rect l="l" t="t" r="r" b="b"/>
                <a:pathLst>
                  <a:path w="108765" h="49673" extrusionOk="0">
                    <a:moveTo>
                      <a:pt x="2512" y="49673"/>
                    </a:moveTo>
                    <a:cubicBezTo>
                      <a:pt x="1116" y="31116"/>
                      <a:pt x="0" y="12976"/>
                      <a:pt x="0" y="12976"/>
                    </a:cubicBezTo>
                    <a:lnTo>
                      <a:pt x="349" y="9279"/>
                    </a:lnTo>
                    <a:cubicBezTo>
                      <a:pt x="13186" y="10186"/>
                      <a:pt x="26721" y="10395"/>
                      <a:pt x="41092" y="9697"/>
                    </a:cubicBezTo>
                    <a:cubicBezTo>
                      <a:pt x="66487" y="8442"/>
                      <a:pt x="88254" y="4953"/>
                      <a:pt x="106951" y="0"/>
                    </a:cubicBezTo>
                    <a:lnTo>
                      <a:pt x="108137" y="7325"/>
                    </a:lnTo>
                    <a:cubicBezTo>
                      <a:pt x="108137" y="7325"/>
                      <a:pt x="108417" y="14302"/>
                      <a:pt x="108765" y="24069"/>
                    </a:cubicBezTo>
                    <a:cubicBezTo>
                      <a:pt x="76185" y="39557"/>
                      <a:pt x="39767" y="47790"/>
                      <a:pt x="2582" y="49673"/>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8" name="Google Shape;988;p28"/>
              <p:cNvSpPr/>
              <p:nvPr/>
            </p:nvSpPr>
            <p:spPr>
              <a:xfrm>
                <a:off x="3911477" y="2130567"/>
                <a:ext cx="334605" cy="362013"/>
              </a:xfrm>
              <a:custGeom>
                <a:avLst/>
                <a:gdLst/>
                <a:ahLst/>
                <a:cxnLst/>
                <a:rect l="l" t="t" r="r" b="b"/>
                <a:pathLst>
                  <a:path w="446140" h="482684" extrusionOk="0">
                    <a:moveTo>
                      <a:pt x="412008" y="282529"/>
                    </a:moveTo>
                    <a:cubicBezTo>
                      <a:pt x="404543" y="282738"/>
                      <a:pt x="398891" y="284692"/>
                      <a:pt x="398891" y="284692"/>
                    </a:cubicBezTo>
                    <a:cubicBezTo>
                      <a:pt x="398891" y="284692"/>
                      <a:pt x="381031" y="253088"/>
                      <a:pt x="387798" y="193508"/>
                    </a:cubicBezTo>
                    <a:cubicBezTo>
                      <a:pt x="310149" y="158206"/>
                      <a:pt x="280987" y="42185"/>
                      <a:pt x="245825" y="13372"/>
                    </a:cubicBezTo>
                    <a:cubicBezTo>
                      <a:pt x="204384" y="-20744"/>
                      <a:pt x="171454" y="21186"/>
                      <a:pt x="171454" y="21186"/>
                    </a:cubicBezTo>
                    <a:cubicBezTo>
                      <a:pt x="171454" y="21186"/>
                      <a:pt x="140618" y="-11883"/>
                      <a:pt x="115572" y="19930"/>
                    </a:cubicBezTo>
                    <a:cubicBezTo>
                      <a:pt x="82363" y="62068"/>
                      <a:pt x="73503" y="148997"/>
                      <a:pt x="8132" y="171741"/>
                    </a:cubicBezTo>
                    <a:lnTo>
                      <a:pt x="8272" y="172229"/>
                    </a:lnTo>
                    <a:lnTo>
                      <a:pt x="5411" y="283576"/>
                    </a:lnTo>
                    <a:cubicBezTo>
                      <a:pt x="5411" y="283576"/>
                      <a:pt x="-2263" y="328156"/>
                      <a:pt x="667" y="374760"/>
                    </a:cubicBezTo>
                    <a:cubicBezTo>
                      <a:pt x="2411" y="402178"/>
                      <a:pt x="32480" y="472851"/>
                      <a:pt x="156036" y="481851"/>
                    </a:cubicBezTo>
                    <a:cubicBezTo>
                      <a:pt x="168873" y="482758"/>
                      <a:pt x="182407" y="482967"/>
                      <a:pt x="196779" y="482269"/>
                    </a:cubicBezTo>
                    <a:cubicBezTo>
                      <a:pt x="222174" y="481013"/>
                      <a:pt x="243941" y="477525"/>
                      <a:pt x="262638" y="472572"/>
                    </a:cubicBezTo>
                    <a:cubicBezTo>
                      <a:pt x="356613" y="447735"/>
                      <a:pt x="373427" y="386132"/>
                      <a:pt x="373427" y="386132"/>
                    </a:cubicBezTo>
                    <a:cubicBezTo>
                      <a:pt x="373427" y="386132"/>
                      <a:pt x="395682" y="388155"/>
                      <a:pt x="417449" y="376992"/>
                    </a:cubicBezTo>
                    <a:cubicBezTo>
                      <a:pt x="433914" y="368481"/>
                      <a:pt x="445565" y="351807"/>
                      <a:pt x="446123" y="326342"/>
                    </a:cubicBezTo>
                    <a:cubicBezTo>
                      <a:pt x="446821" y="287971"/>
                      <a:pt x="426240" y="282041"/>
                      <a:pt x="412077" y="282459"/>
                    </a:cubicBezTo>
                    <a:close/>
                  </a:path>
                </a:pathLst>
              </a:custGeom>
              <a:solidFill>
                <a:srgbClr val="F4CCC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29" name="Google Shape;989;p28"/>
              <p:cNvSpPr/>
              <p:nvPr/>
            </p:nvSpPr>
            <p:spPr>
              <a:xfrm>
                <a:off x="4231970" y="2219920"/>
                <a:ext cx="66664" cy="50493"/>
              </a:xfrm>
              <a:custGeom>
                <a:avLst/>
                <a:gdLst/>
                <a:ahLst/>
                <a:cxnLst/>
                <a:rect l="l" t="t" r="r" b="b"/>
                <a:pathLst>
                  <a:path w="88885" h="67324" extrusionOk="0">
                    <a:moveTo>
                      <a:pt x="3661" y="41860"/>
                    </a:moveTo>
                    <a:lnTo>
                      <a:pt x="3731" y="41860"/>
                    </a:lnTo>
                    <a:cubicBezTo>
                      <a:pt x="3731" y="41860"/>
                      <a:pt x="3243" y="41580"/>
                      <a:pt x="3243" y="41580"/>
                    </a:cubicBezTo>
                    <a:cubicBezTo>
                      <a:pt x="15243" y="45627"/>
                      <a:pt x="27033" y="49604"/>
                      <a:pt x="38823" y="51976"/>
                    </a:cubicBezTo>
                    <a:cubicBezTo>
                      <a:pt x="41754" y="52603"/>
                      <a:pt x="44684" y="53022"/>
                      <a:pt x="47544" y="53441"/>
                    </a:cubicBezTo>
                    <a:cubicBezTo>
                      <a:pt x="50404" y="53720"/>
                      <a:pt x="53335" y="53999"/>
                      <a:pt x="55986" y="53790"/>
                    </a:cubicBezTo>
                    <a:cubicBezTo>
                      <a:pt x="57311" y="53720"/>
                      <a:pt x="58707" y="53790"/>
                      <a:pt x="59962" y="53580"/>
                    </a:cubicBezTo>
                    <a:lnTo>
                      <a:pt x="63660" y="52883"/>
                    </a:lnTo>
                    <a:cubicBezTo>
                      <a:pt x="65893" y="52115"/>
                      <a:pt x="68055" y="51278"/>
                      <a:pt x="69660" y="49952"/>
                    </a:cubicBezTo>
                    <a:cubicBezTo>
                      <a:pt x="70707" y="49534"/>
                      <a:pt x="71264" y="48557"/>
                      <a:pt x="71962" y="47790"/>
                    </a:cubicBezTo>
                    <a:lnTo>
                      <a:pt x="73078" y="46604"/>
                    </a:lnTo>
                    <a:lnTo>
                      <a:pt x="73078" y="46604"/>
                    </a:lnTo>
                    <a:cubicBezTo>
                      <a:pt x="73078" y="46604"/>
                      <a:pt x="73078" y="46604"/>
                      <a:pt x="73078" y="46604"/>
                    </a:cubicBezTo>
                    <a:cubicBezTo>
                      <a:pt x="72311" y="47999"/>
                      <a:pt x="72869" y="46952"/>
                      <a:pt x="72730" y="47232"/>
                    </a:cubicBezTo>
                    <a:lnTo>
                      <a:pt x="72730" y="47092"/>
                    </a:lnTo>
                    <a:cubicBezTo>
                      <a:pt x="72730" y="47092"/>
                      <a:pt x="72939" y="46813"/>
                      <a:pt x="72939" y="46813"/>
                    </a:cubicBezTo>
                    <a:lnTo>
                      <a:pt x="73218" y="46255"/>
                    </a:lnTo>
                    <a:lnTo>
                      <a:pt x="73776" y="45208"/>
                    </a:lnTo>
                    <a:lnTo>
                      <a:pt x="74892" y="43115"/>
                    </a:lnTo>
                    <a:cubicBezTo>
                      <a:pt x="75381" y="42278"/>
                      <a:pt x="75032" y="42208"/>
                      <a:pt x="75171" y="41790"/>
                    </a:cubicBezTo>
                    <a:cubicBezTo>
                      <a:pt x="75311" y="41092"/>
                      <a:pt x="75660" y="40464"/>
                      <a:pt x="75520" y="39348"/>
                    </a:cubicBezTo>
                    <a:lnTo>
                      <a:pt x="75520" y="37883"/>
                    </a:lnTo>
                    <a:cubicBezTo>
                      <a:pt x="75520" y="37883"/>
                      <a:pt x="75241" y="36348"/>
                      <a:pt x="75241" y="36348"/>
                    </a:cubicBezTo>
                    <a:cubicBezTo>
                      <a:pt x="75171" y="35302"/>
                      <a:pt x="74683" y="34185"/>
                      <a:pt x="74125" y="33139"/>
                    </a:cubicBezTo>
                    <a:cubicBezTo>
                      <a:pt x="73148" y="30976"/>
                      <a:pt x="71683" y="28674"/>
                      <a:pt x="69869" y="26511"/>
                    </a:cubicBezTo>
                    <a:cubicBezTo>
                      <a:pt x="68125" y="24348"/>
                      <a:pt x="66032" y="22255"/>
                      <a:pt x="63869" y="20232"/>
                    </a:cubicBezTo>
                    <a:cubicBezTo>
                      <a:pt x="61707" y="18139"/>
                      <a:pt x="59335" y="16255"/>
                      <a:pt x="56962" y="14441"/>
                    </a:cubicBezTo>
                    <a:cubicBezTo>
                      <a:pt x="52149" y="10674"/>
                      <a:pt x="46986" y="7186"/>
                      <a:pt x="41684" y="3698"/>
                    </a:cubicBezTo>
                    <a:lnTo>
                      <a:pt x="41963" y="3698"/>
                    </a:lnTo>
                    <a:cubicBezTo>
                      <a:pt x="41963" y="3698"/>
                      <a:pt x="41963" y="3698"/>
                      <a:pt x="42032" y="3558"/>
                    </a:cubicBezTo>
                    <a:lnTo>
                      <a:pt x="42172" y="2721"/>
                    </a:lnTo>
                    <a:cubicBezTo>
                      <a:pt x="42242" y="2302"/>
                      <a:pt x="41963" y="1814"/>
                      <a:pt x="41475" y="1744"/>
                    </a:cubicBezTo>
                    <a:cubicBezTo>
                      <a:pt x="41056" y="1674"/>
                      <a:pt x="40568" y="1953"/>
                      <a:pt x="40498" y="2442"/>
                    </a:cubicBezTo>
                    <a:cubicBezTo>
                      <a:pt x="40498" y="2721"/>
                      <a:pt x="40498" y="3000"/>
                      <a:pt x="40777" y="3209"/>
                    </a:cubicBezTo>
                    <a:cubicBezTo>
                      <a:pt x="41056" y="3418"/>
                      <a:pt x="41475" y="3558"/>
                      <a:pt x="41823" y="3488"/>
                    </a:cubicBezTo>
                    <a:cubicBezTo>
                      <a:pt x="40847" y="3488"/>
                      <a:pt x="40009" y="2791"/>
                      <a:pt x="40009" y="1814"/>
                    </a:cubicBezTo>
                    <a:cubicBezTo>
                      <a:pt x="40009" y="837"/>
                      <a:pt x="40707" y="0"/>
                      <a:pt x="41684" y="0"/>
                    </a:cubicBezTo>
                    <a:cubicBezTo>
                      <a:pt x="42102" y="0"/>
                      <a:pt x="42661" y="139"/>
                      <a:pt x="43009" y="419"/>
                    </a:cubicBezTo>
                    <a:lnTo>
                      <a:pt x="41823" y="0"/>
                    </a:lnTo>
                    <a:cubicBezTo>
                      <a:pt x="42172" y="0"/>
                      <a:pt x="42521" y="70"/>
                      <a:pt x="42939" y="139"/>
                    </a:cubicBezTo>
                    <a:lnTo>
                      <a:pt x="43219" y="139"/>
                    </a:lnTo>
                    <a:cubicBezTo>
                      <a:pt x="49567" y="1814"/>
                      <a:pt x="55567" y="4256"/>
                      <a:pt x="61497" y="7186"/>
                    </a:cubicBezTo>
                    <a:cubicBezTo>
                      <a:pt x="64427" y="8721"/>
                      <a:pt x="67358" y="10325"/>
                      <a:pt x="70148" y="12209"/>
                    </a:cubicBezTo>
                    <a:cubicBezTo>
                      <a:pt x="73009" y="14023"/>
                      <a:pt x="75660" y="16186"/>
                      <a:pt x="78241" y="18627"/>
                    </a:cubicBezTo>
                    <a:cubicBezTo>
                      <a:pt x="80822" y="21069"/>
                      <a:pt x="83334" y="23790"/>
                      <a:pt x="85148" y="27279"/>
                    </a:cubicBezTo>
                    <a:cubicBezTo>
                      <a:pt x="86125" y="28953"/>
                      <a:pt x="87032" y="30697"/>
                      <a:pt x="87590" y="32790"/>
                    </a:cubicBezTo>
                    <a:lnTo>
                      <a:pt x="88497" y="35790"/>
                    </a:lnTo>
                    <a:lnTo>
                      <a:pt x="88776" y="39069"/>
                    </a:lnTo>
                    <a:cubicBezTo>
                      <a:pt x="89404" y="43046"/>
                      <a:pt x="87171" y="49464"/>
                      <a:pt x="85985" y="51278"/>
                    </a:cubicBezTo>
                    <a:lnTo>
                      <a:pt x="85497" y="52325"/>
                    </a:lnTo>
                    <a:lnTo>
                      <a:pt x="85218" y="52883"/>
                    </a:lnTo>
                    <a:lnTo>
                      <a:pt x="85078" y="53162"/>
                    </a:lnTo>
                    <a:lnTo>
                      <a:pt x="85078" y="53301"/>
                    </a:lnTo>
                    <a:cubicBezTo>
                      <a:pt x="85078" y="53301"/>
                      <a:pt x="84590" y="53999"/>
                      <a:pt x="84590" y="53999"/>
                    </a:cubicBezTo>
                    <a:lnTo>
                      <a:pt x="84590" y="53999"/>
                    </a:lnTo>
                    <a:cubicBezTo>
                      <a:pt x="84590" y="53999"/>
                      <a:pt x="84590" y="54138"/>
                      <a:pt x="84590" y="54138"/>
                    </a:cubicBezTo>
                    <a:lnTo>
                      <a:pt x="82566" y="56580"/>
                    </a:lnTo>
                    <a:cubicBezTo>
                      <a:pt x="81172" y="58185"/>
                      <a:pt x="79915" y="59859"/>
                      <a:pt x="78102" y="60975"/>
                    </a:cubicBezTo>
                    <a:cubicBezTo>
                      <a:pt x="74753" y="63696"/>
                      <a:pt x="70916" y="65022"/>
                      <a:pt x="67079" y="66208"/>
                    </a:cubicBezTo>
                    <a:lnTo>
                      <a:pt x="61428" y="67115"/>
                    </a:lnTo>
                    <a:cubicBezTo>
                      <a:pt x="59544" y="67324"/>
                      <a:pt x="57800" y="67254"/>
                      <a:pt x="55986" y="67324"/>
                    </a:cubicBezTo>
                    <a:cubicBezTo>
                      <a:pt x="52358" y="67324"/>
                      <a:pt x="48940" y="66696"/>
                      <a:pt x="45521" y="66138"/>
                    </a:cubicBezTo>
                    <a:cubicBezTo>
                      <a:pt x="42172" y="65510"/>
                      <a:pt x="38823" y="64743"/>
                      <a:pt x="35684" y="63627"/>
                    </a:cubicBezTo>
                    <a:cubicBezTo>
                      <a:pt x="29335" y="61603"/>
                      <a:pt x="23265" y="59022"/>
                      <a:pt x="17475" y="56022"/>
                    </a:cubicBezTo>
                    <a:cubicBezTo>
                      <a:pt x="11754" y="52952"/>
                      <a:pt x="6103" y="49604"/>
                      <a:pt x="1010" y="45627"/>
                    </a:cubicBezTo>
                    <a:lnTo>
                      <a:pt x="522" y="45278"/>
                    </a:lnTo>
                    <a:lnTo>
                      <a:pt x="522" y="45278"/>
                    </a:lnTo>
                    <a:cubicBezTo>
                      <a:pt x="-316" y="44162"/>
                      <a:pt x="-106" y="42697"/>
                      <a:pt x="871" y="41860"/>
                    </a:cubicBezTo>
                    <a:cubicBezTo>
                      <a:pt x="1708" y="41232"/>
                      <a:pt x="2824" y="41162"/>
                      <a:pt x="3661" y="4172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0" name="Google Shape;990;p28"/>
              <p:cNvSpPr/>
              <p:nvPr/>
            </p:nvSpPr>
            <p:spPr>
              <a:xfrm>
                <a:off x="3899120" y="2125298"/>
                <a:ext cx="348472" cy="160167"/>
              </a:xfrm>
              <a:custGeom>
                <a:avLst/>
                <a:gdLst/>
                <a:ahLst/>
                <a:cxnLst/>
                <a:rect l="l" t="t" r="r" b="b"/>
                <a:pathLst>
                  <a:path w="464629" h="213556" extrusionOk="0">
                    <a:moveTo>
                      <a:pt x="15052" y="139347"/>
                    </a:moveTo>
                    <a:cubicBezTo>
                      <a:pt x="12749" y="144789"/>
                      <a:pt x="10308" y="151347"/>
                      <a:pt x="8703" y="157487"/>
                    </a:cubicBezTo>
                    <a:cubicBezTo>
                      <a:pt x="7168" y="163556"/>
                      <a:pt x="5843" y="170463"/>
                      <a:pt x="7447" y="175067"/>
                    </a:cubicBezTo>
                    <a:cubicBezTo>
                      <a:pt x="8354" y="177161"/>
                      <a:pt x="9471" y="177788"/>
                      <a:pt x="11912" y="177928"/>
                    </a:cubicBezTo>
                    <a:cubicBezTo>
                      <a:pt x="13099" y="177928"/>
                      <a:pt x="14494" y="177788"/>
                      <a:pt x="15889" y="177440"/>
                    </a:cubicBezTo>
                    <a:lnTo>
                      <a:pt x="16936" y="177161"/>
                    </a:lnTo>
                    <a:cubicBezTo>
                      <a:pt x="16936" y="177161"/>
                      <a:pt x="17424" y="177021"/>
                      <a:pt x="17284" y="177091"/>
                    </a:cubicBezTo>
                    <a:lnTo>
                      <a:pt x="17843" y="176881"/>
                    </a:lnTo>
                    <a:lnTo>
                      <a:pt x="20214" y="176044"/>
                    </a:lnTo>
                    <a:lnTo>
                      <a:pt x="22587" y="175207"/>
                    </a:lnTo>
                    <a:lnTo>
                      <a:pt x="23145" y="174998"/>
                    </a:lnTo>
                    <a:cubicBezTo>
                      <a:pt x="22587" y="175207"/>
                      <a:pt x="23284" y="174928"/>
                      <a:pt x="23354" y="174858"/>
                    </a:cubicBezTo>
                    <a:lnTo>
                      <a:pt x="24470" y="174370"/>
                    </a:lnTo>
                    <a:lnTo>
                      <a:pt x="29005" y="172277"/>
                    </a:lnTo>
                    <a:cubicBezTo>
                      <a:pt x="32075" y="170951"/>
                      <a:pt x="35145" y="169556"/>
                      <a:pt x="37517" y="167742"/>
                    </a:cubicBezTo>
                    <a:cubicBezTo>
                      <a:pt x="40028" y="165928"/>
                      <a:pt x="42749" y="164603"/>
                      <a:pt x="45121" y="162580"/>
                    </a:cubicBezTo>
                    <a:lnTo>
                      <a:pt x="52377" y="156510"/>
                    </a:lnTo>
                    <a:cubicBezTo>
                      <a:pt x="56772" y="151975"/>
                      <a:pt x="61237" y="147440"/>
                      <a:pt x="64935" y="142208"/>
                    </a:cubicBezTo>
                    <a:cubicBezTo>
                      <a:pt x="66958" y="139766"/>
                      <a:pt x="68702" y="137045"/>
                      <a:pt x="70446" y="134324"/>
                    </a:cubicBezTo>
                    <a:cubicBezTo>
                      <a:pt x="72190" y="131603"/>
                      <a:pt x="74004" y="128952"/>
                      <a:pt x="75539" y="126092"/>
                    </a:cubicBezTo>
                    <a:cubicBezTo>
                      <a:pt x="78818" y="120511"/>
                      <a:pt x="81678" y="114720"/>
                      <a:pt x="84539" y="108860"/>
                    </a:cubicBezTo>
                    <a:cubicBezTo>
                      <a:pt x="90120" y="96999"/>
                      <a:pt x="95143" y="84860"/>
                      <a:pt x="100236" y="72581"/>
                    </a:cubicBezTo>
                    <a:cubicBezTo>
                      <a:pt x="102818" y="66442"/>
                      <a:pt x="105608" y="60303"/>
                      <a:pt x="108469" y="54163"/>
                    </a:cubicBezTo>
                    <a:cubicBezTo>
                      <a:pt x="111469" y="48093"/>
                      <a:pt x="114399" y="41954"/>
                      <a:pt x="118027" y="36024"/>
                    </a:cubicBezTo>
                    <a:cubicBezTo>
                      <a:pt x="119701" y="33024"/>
                      <a:pt x="121655" y="30094"/>
                      <a:pt x="123747" y="27233"/>
                    </a:cubicBezTo>
                    <a:lnTo>
                      <a:pt x="125282" y="25071"/>
                    </a:lnTo>
                    <a:lnTo>
                      <a:pt x="126049" y="24024"/>
                    </a:lnTo>
                    <a:lnTo>
                      <a:pt x="126399" y="23466"/>
                    </a:lnTo>
                    <a:lnTo>
                      <a:pt x="126608" y="23187"/>
                    </a:lnTo>
                    <a:lnTo>
                      <a:pt x="126608" y="23047"/>
                    </a:lnTo>
                    <a:cubicBezTo>
                      <a:pt x="126608" y="23047"/>
                      <a:pt x="127096" y="22559"/>
                      <a:pt x="127096" y="22559"/>
                    </a:cubicBezTo>
                    <a:lnTo>
                      <a:pt x="130445" y="18861"/>
                    </a:lnTo>
                    <a:cubicBezTo>
                      <a:pt x="131352" y="17675"/>
                      <a:pt x="132957" y="16280"/>
                      <a:pt x="134631" y="14955"/>
                    </a:cubicBezTo>
                    <a:cubicBezTo>
                      <a:pt x="136235" y="13629"/>
                      <a:pt x="137840" y="12234"/>
                      <a:pt x="139654" y="11396"/>
                    </a:cubicBezTo>
                    <a:cubicBezTo>
                      <a:pt x="143072" y="9304"/>
                      <a:pt x="147049" y="7838"/>
                      <a:pt x="151096" y="7071"/>
                    </a:cubicBezTo>
                    <a:cubicBezTo>
                      <a:pt x="159328" y="5606"/>
                      <a:pt x="167560" y="7490"/>
                      <a:pt x="174398" y="10629"/>
                    </a:cubicBezTo>
                    <a:cubicBezTo>
                      <a:pt x="181374" y="13908"/>
                      <a:pt x="187095" y="18024"/>
                      <a:pt x="192676" y="23536"/>
                    </a:cubicBezTo>
                    <a:lnTo>
                      <a:pt x="182351" y="23954"/>
                    </a:lnTo>
                    <a:cubicBezTo>
                      <a:pt x="188909" y="16210"/>
                      <a:pt x="196165" y="10489"/>
                      <a:pt x="204955" y="5955"/>
                    </a:cubicBezTo>
                    <a:cubicBezTo>
                      <a:pt x="213606" y="1490"/>
                      <a:pt x="223862" y="-882"/>
                      <a:pt x="233908" y="304"/>
                    </a:cubicBezTo>
                    <a:cubicBezTo>
                      <a:pt x="244024" y="1280"/>
                      <a:pt x="253163" y="5745"/>
                      <a:pt x="260977" y="11117"/>
                    </a:cubicBezTo>
                    <a:lnTo>
                      <a:pt x="263837" y="13210"/>
                    </a:lnTo>
                    <a:lnTo>
                      <a:pt x="265303" y="14257"/>
                    </a:lnTo>
                    <a:lnTo>
                      <a:pt x="266000" y="14815"/>
                    </a:lnTo>
                    <a:lnTo>
                      <a:pt x="266349" y="15094"/>
                    </a:lnTo>
                    <a:lnTo>
                      <a:pt x="267047" y="15722"/>
                    </a:lnTo>
                    <a:lnTo>
                      <a:pt x="271652" y="20327"/>
                    </a:lnTo>
                    <a:cubicBezTo>
                      <a:pt x="274721" y="23326"/>
                      <a:pt x="277791" y="27652"/>
                      <a:pt x="280651" y="31350"/>
                    </a:cubicBezTo>
                    <a:cubicBezTo>
                      <a:pt x="285744" y="38814"/>
                      <a:pt x="290349" y="46419"/>
                      <a:pt x="294674" y="54093"/>
                    </a:cubicBezTo>
                    <a:cubicBezTo>
                      <a:pt x="298930" y="61768"/>
                      <a:pt x="303116" y="69442"/>
                      <a:pt x="307162" y="77046"/>
                    </a:cubicBezTo>
                    <a:lnTo>
                      <a:pt x="319581" y="99790"/>
                    </a:lnTo>
                    <a:cubicBezTo>
                      <a:pt x="323767" y="107325"/>
                      <a:pt x="328162" y="114650"/>
                      <a:pt x="332557" y="121976"/>
                    </a:cubicBezTo>
                    <a:lnTo>
                      <a:pt x="339394" y="132859"/>
                    </a:lnTo>
                    <a:lnTo>
                      <a:pt x="346650" y="143324"/>
                    </a:lnTo>
                    <a:cubicBezTo>
                      <a:pt x="349022" y="146882"/>
                      <a:pt x="351813" y="150022"/>
                      <a:pt x="354394" y="153440"/>
                    </a:cubicBezTo>
                    <a:cubicBezTo>
                      <a:pt x="356905" y="156859"/>
                      <a:pt x="359696" y="159998"/>
                      <a:pt x="362626" y="163068"/>
                    </a:cubicBezTo>
                    <a:cubicBezTo>
                      <a:pt x="368138" y="169486"/>
                      <a:pt x="374487" y="174998"/>
                      <a:pt x="380835" y="180579"/>
                    </a:cubicBezTo>
                    <a:lnTo>
                      <a:pt x="390951" y="187974"/>
                    </a:lnTo>
                    <a:cubicBezTo>
                      <a:pt x="394370" y="190416"/>
                      <a:pt x="398207" y="192160"/>
                      <a:pt x="401765" y="194253"/>
                    </a:cubicBezTo>
                    <a:lnTo>
                      <a:pt x="404486" y="195788"/>
                    </a:lnTo>
                    <a:cubicBezTo>
                      <a:pt x="404486" y="195788"/>
                      <a:pt x="405672" y="196416"/>
                      <a:pt x="405602" y="196416"/>
                    </a:cubicBezTo>
                    <a:lnTo>
                      <a:pt x="407137" y="196974"/>
                    </a:lnTo>
                    <a:lnTo>
                      <a:pt x="413207" y="199416"/>
                    </a:lnTo>
                    <a:cubicBezTo>
                      <a:pt x="417253" y="201090"/>
                      <a:pt x="421299" y="202765"/>
                      <a:pt x="425276" y="203462"/>
                    </a:cubicBezTo>
                    <a:cubicBezTo>
                      <a:pt x="429253" y="204369"/>
                      <a:pt x="433299" y="205555"/>
                      <a:pt x="437276" y="206183"/>
                    </a:cubicBezTo>
                    <a:cubicBezTo>
                      <a:pt x="441671" y="206811"/>
                      <a:pt x="445578" y="207160"/>
                      <a:pt x="449485" y="206811"/>
                    </a:cubicBezTo>
                    <a:cubicBezTo>
                      <a:pt x="453392" y="206532"/>
                      <a:pt x="456950" y="205276"/>
                      <a:pt x="458206" y="202765"/>
                    </a:cubicBezTo>
                    <a:cubicBezTo>
                      <a:pt x="459601" y="200253"/>
                      <a:pt x="458833" y="196067"/>
                      <a:pt x="457508" y="192370"/>
                    </a:cubicBezTo>
                    <a:cubicBezTo>
                      <a:pt x="454648" y="184765"/>
                      <a:pt x="449764" y="177509"/>
                      <a:pt x="444462" y="170812"/>
                    </a:cubicBezTo>
                    <a:lnTo>
                      <a:pt x="444462" y="170812"/>
                    </a:lnTo>
                    <a:cubicBezTo>
                      <a:pt x="443834" y="170044"/>
                      <a:pt x="443973" y="168928"/>
                      <a:pt x="444741" y="168300"/>
                    </a:cubicBezTo>
                    <a:cubicBezTo>
                      <a:pt x="445508" y="167742"/>
                      <a:pt x="446555" y="167812"/>
                      <a:pt x="447183" y="168509"/>
                    </a:cubicBezTo>
                    <a:cubicBezTo>
                      <a:pt x="453043" y="175067"/>
                      <a:pt x="458555" y="182044"/>
                      <a:pt x="462392" y="190416"/>
                    </a:cubicBezTo>
                    <a:cubicBezTo>
                      <a:pt x="463996" y="194602"/>
                      <a:pt x="465880" y="199625"/>
                      <a:pt x="463508" y="205276"/>
                    </a:cubicBezTo>
                    <a:cubicBezTo>
                      <a:pt x="462322" y="207997"/>
                      <a:pt x="459880" y="210020"/>
                      <a:pt x="457508" y="211137"/>
                    </a:cubicBezTo>
                    <a:cubicBezTo>
                      <a:pt x="455136" y="212253"/>
                      <a:pt x="452694" y="212881"/>
                      <a:pt x="450322" y="213160"/>
                    </a:cubicBezTo>
                    <a:cubicBezTo>
                      <a:pt x="445578" y="213788"/>
                      <a:pt x="440834" y="213578"/>
                      <a:pt x="436578" y="213160"/>
                    </a:cubicBezTo>
                    <a:cubicBezTo>
                      <a:pt x="431974" y="212602"/>
                      <a:pt x="427648" y="211555"/>
                      <a:pt x="423113" y="210788"/>
                    </a:cubicBezTo>
                    <a:cubicBezTo>
                      <a:pt x="418509" y="210160"/>
                      <a:pt x="414462" y="208625"/>
                      <a:pt x="410346" y="207160"/>
                    </a:cubicBezTo>
                    <a:lnTo>
                      <a:pt x="404207" y="204997"/>
                    </a:lnTo>
                    <a:lnTo>
                      <a:pt x="402672" y="204439"/>
                    </a:lnTo>
                    <a:cubicBezTo>
                      <a:pt x="401625" y="203951"/>
                      <a:pt x="401486" y="203881"/>
                      <a:pt x="400858" y="203532"/>
                    </a:cubicBezTo>
                    <a:lnTo>
                      <a:pt x="397858" y="201997"/>
                    </a:lnTo>
                    <a:cubicBezTo>
                      <a:pt x="393951" y="199835"/>
                      <a:pt x="389765" y="198021"/>
                      <a:pt x="385998" y="195579"/>
                    </a:cubicBezTo>
                    <a:lnTo>
                      <a:pt x="374905" y="187974"/>
                    </a:lnTo>
                    <a:cubicBezTo>
                      <a:pt x="367998" y="182323"/>
                      <a:pt x="361091" y="176602"/>
                      <a:pt x="355091" y="170044"/>
                    </a:cubicBezTo>
                    <a:cubicBezTo>
                      <a:pt x="351952" y="166905"/>
                      <a:pt x="348882" y="163626"/>
                      <a:pt x="346162" y="160208"/>
                    </a:cubicBezTo>
                    <a:cubicBezTo>
                      <a:pt x="343371" y="156789"/>
                      <a:pt x="340301" y="153510"/>
                      <a:pt x="337790" y="149882"/>
                    </a:cubicBezTo>
                    <a:lnTo>
                      <a:pt x="329906" y="139208"/>
                    </a:lnTo>
                    <a:lnTo>
                      <a:pt x="322511" y="128255"/>
                    </a:lnTo>
                    <a:cubicBezTo>
                      <a:pt x="317697" y="120929"/>
                      <a:pt x="313162" y="113325"/>
                      <a:pt x="308836" y="105790"/>
                    </a:cubicBezTo>
                    <a:lnTo>
                      <a:pt x="296070" y="82976"/>
                    </a:lnTo>
                    <a:cubicBezTo>
                      <a:pt x="291883" y="75372"/>
                      <a:pt x="287698" y="67837"/>
                      <a:pt x="283442" y="60372"/>
                    </a:cubicBezTo>
                    <a:cubicBezTo>
                      <a:pt x="279116" y="52977"/>
                      <a:pt x="274651" y="45791"/>
                      <a:pt x="269907" y="38954"/>
                    </a:cubicBezTo>
                    <a:cubicBezTo>
                      <a:pt x="267326" y="35884"/>
                      <a:pt x="265512" y="32954"/>
                      <a:pt x="262373" y="29884"/>
                    </a:cubicBezTo>
                    <a:lnTo>
                      <a:pt x="257698" y="25350"/>
                    </a:lnTo>
                    <a:lnTo>
                      <a:pt x="253303" y="22210"/>
                    </a:lnTo>
                    <a:cubicBezTo>
                      <a:pt x="246884" y="17885"/>
                      <a:pt x="239838" y="14606"/>
                      <a:pt x="232512" y="13978"/>
                    </a:cubicBezTo>
                    <a:cubicBezTo>
                      <a:pt x="225257" y="13280"/>
                      <a:pt x="217932" y="14885"/>
                      <a:pt x="211094" y="18234"/>
                    </a:cubicBezTo>
                    <a:cubicBezTo>
                      <a:pt x="204397" y="21513"/>
                      <a:pt x="197769" y="26745"/>
                      <a:pt x="193095" y="32256"/>
                    </a:cubicBezTo>
                    <a:lnTo>
                      <a:pt x="193095" y="32256"/>
                    </a:lnTo>
                    <a:cubicBezTo>
                      <a:pt x="190583" y="35257"/>
                      <a:pt x="186188" y="35605"/>
                      <a:pt x="183258" y="33094"/>
                    </a:cubicBezTo>
                    <a:lnTo>
                      <a:pt x="182839" y="32675"/>
                    </a:lnTo>
                    <a:cubicBezTo>
                      <a:pt x="179072" y="28838"/>
                      <a:pt x="173909" y="25001"/>
                      <a:pt x="168816" y="22629"/>
                    </a:cubicBezTo>
                    <a:cubicBezTo>
                      <a:pt x="163723" y="20187"/>
                      <a:pt x="158351" y="19071"/>
                      <a:pt x="153468" y="19978"/>
                    </a:cubicBezTo>
                    <a:cubicBezTo>
                      <a:pt x="151026" y="20396"/>
                      <a:pt x="148654" y="21233"/>
                      <a:pt x="146421" y="22629"/>
                    </a:cubicBezTo>
                    <a:cubicBezTo>
                      <a:pt x="145166" y="23117"/>
                      <a:pt x="144329" y="24024"/>
                      <a:pt x="143352" y="24722"/>
                    </a:cubicBezTo>
                    <a:cubicBezTo>
                      <a:pt x="142375" y="25420"/>
                      <a:pt x="141398" y="26117"/>
                      <a:pt x="140212" y="27512"/>
                    </a:cubicBezTo>
                    <a:lnTo>
                      <a:pt x="136864" y="31210"/>
                    </a:lnTo>
                    <a:cubicBezTo>
                      <a:pt x="136864" y="31210"/>
                      <a:pt x="137212" y="30791"/>
                      <a:pt x="137142" y="30931"/>
                    </a:cubicBezTo>
                    <a:lnTo>
                      <a:pt x="137142" y="30931"/>
                    </a:lnTo>
                    <a:cubicBezTo>
                      <a:pt x="137142" y="30931"/>
                      <a:pt x="137073" y="31140"/>
                      <a:pt x="137073" y="31140"/>
                    </a:cubicBezTo>
                    <a:lnTo>
                      <a:pt x="136933" y="31350"/>
                    </a:lnTo>
                    <a:lnTo>
                      <a:pt x="136584" y="31838"/>
                    </a:lnTo>
                    <a:lnTo>
                      <a:pt x="135887" y="32815"/>
                    </a:lnTo>
                    <a:lnTo>
                      <a:pt x="134561" y="34698"/>
                    </a:lnTo>
                    <a:cubicBezTo>
                      <a:pt x="132677" y="37210"/>
                      <a:pt x="130933" y="39791"/>
                      <a:pt x="129329" y="42582"/>
                    </a:cubicBezTo>
                    <a:cubicBezTo>
                      <a:pt x="125980" y="47954"/>
                      <a:pt x="123050" y="53744"/>
                      <a:pt x="120189" y="59605"/>
                    </a:cubicBezTo>
                    <a:cubicBezTo>
                      <a:pt x="117329" y="65465"/>
                      <a:pt x="114678" y="71465"/>
                      <a:pt x="111957" y="77465"/>
                    </a:cubicBezTo>
                    <a:cubicBezTo>
                      <a:pt x="106515" y="89534"/>
                      <a:pt x="101073" y="101744"/>
                      <a:pt x="94934" y="113813"/>
                    </a:cubicBezTo>
                    <a:cubicBezTo>
                      <a:pt x="91794" y="119813"/>
                      <a:pt x="88585" y="125813"/>
                      <a:pt x="85027" y="131603"/>
                    </a:cubicBezTo>
                    <a:cubicBezTo>
                      <a:pt x="83353" y="134533"/>
                      <a:pt x="81330" y="137324"/>
                      <a:pt x="79376" y="140184"/>
                    </a:cubicBezTo>
                    <a:cubicBezTo>
                      <a:pt x="77493" y="143045"/>
                      <a:pt x="75539" y="145836"/>
                      <a:pt x="73237" y="148417"/>
                    </a:cubicBezTo>
                    <a:cubicBezTo>
                      <a:pt x="69051" y="153928"/>
                      <a:pt x="64098" y="158742"/>
                      <a:pt x="59074" y="163626"/>
                    </a:cubicBezTo>
                    <a:lnTo>
                      <a:pt x="50842" y="170044"/>
                    </a:lnTo>
                    <a:cubicBezTo>
                      <a:pt x="48121" y="172207"/>
                      <a:pt x="44772" y="173742"/>
                      <a:pt x="41703" y="175626"/>
                    </a:cubicBezTo>
                    <a:cubicBezTo>
                      <a:pt x="38633" y="177579"/>
                      <a:pt x="35493" y="178765"/>
                      <a:pt x="32424" y="179951"/>
                    </a:cubicBezTo>
                    <a:lnTo>
                      <a:pt x="27819" y="181835"/>
                    </a:lnTo>
                    <a:lnTo>
                      <a:pt x="26633" y="182323"/>
                    </a:lnTo>
                    <a:lnTo>
                      <a:pt x="25656" y="182672"/>
                    </a:lnTo>
                    <a:lnTo>
                      <a:pt x="25028" y="182812"/>
                    </a:lnTo>
                    <a:lnTo>
                      <a:pt x="22657" y="183509"/>
                    </a:lnTo>
                    <a:lnTo>
                      <a:pt x="20284" y="184207"/>
                    </a:lnTo>
                    <a:lnTo>
                      <a:pt x="19656" y="184346"/>
                    </a:lnTo>
                    <a:lnTo>
                      <a:pt x="18819" y="184556"/>
                    </a:lnTo>
                    <a:lnTo>
                      <a:pt x="17424" y="184835"/>
                    </a:lnTo>
                    <a:cubicBezTo>
                      <a:pt x="15610" y="185184"/>
                      <a:pt x="13587" y="185393"/>
                      <a:pt x="11494" y="185253"/>
                    </a:cubicBezTo>
                    <a:cubicBezTo>
                      <a:pt x="9401" y="185044"/>
                      <a:pt x="7029" y="184556"/>
                      <a:pt x="4936" y="183021"/>
                    </a:cubicBezTo>
                    <a:cubicBezTo>
                      <a:pt x="2843" y="181556"/>
                      <a:pt x="1517" y="179323"/>
                      <a:pt x="890" y="177230"/>
                    </a:cubicBezTo>
                    <a:cubicBezTo>
                      <a:pt x="-436" y="173044"/>
                      <a:pt x="-17" y="169347"/>
                      <a:pt x="471" y="165789"/>
                    </a:cubicBezTo>
                    <a:cubicBezTo>
                      <a:pt x="1029" y="162231"/>
                      <a:pt x="1936" y="158952"/>
                      <a:pt x="2982" y="155673"/>
                    </a:cubicBezTo>
                    <a:cubicBezTo>
                      <a:pt x="5215" y="149045"/>
                      <a:pt x="7727" y="143254"/>
                      <a:pt x="11075" y="136696"/>
                    </a:cubicBezTo>
                    <a:cubicBezTo>
                      <a:pt x="11633" y="135580"/>
                      <a:pt x="13029" y="135092"/>
                      <a:pt x="14215" y="135720"/>
                    </a:cubicBezTo>
                    <a:cubicBezTo>
                      <a:pt x="15261" y="136278"/>
                      <a:pt x="15749" y="137534"/>
                      <a:pt x="15261" y="138650"/>
                    </a:cubicBezTo>
                    <a:lnTo>
                      <a:pt x="14982" y="139208"/>
                    </a:ln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1" name="Google Shape;991;p28"/>
              <p:cNvSpPr/>
              <p:nvPr/>
            </p:nvSpPr>
            <p:spPr>
              <a:xfrm>
                <a:off x="3859770" y="2214305"/>
                <a:ext cx="50219" cy="50194"/>
              </a:xfrm>
              <a:custGeom>
                <a:avLst/>
                <a:gdLst/>
                <a:ahLst/>
                <a:cxnLst/>
                <a:rect l="l" t="t" r="r" b="b"/>
                <a:pathLst>
                  <a:path w="66959" h="66926" extrusionOk="0">
                    <a:moveTo>
                      <a:pt x="28449" y="3648"/>
                    </a:moveTo>
                    <a:lnTo>
                      <a:pt x="28449" y="3648"/>
                    </a:lnTo>
                    <a:cubicBezTo>
                      <a:pt x="28867" y="3160"/>
                      <a:pt x="28588" y="3648"/>
                      <a:pt x="28658" y="3439"/>
                    </a:cubicBezTo>
                    <a:lnTo>
                      <a:pt x="28658" y="3439"/>
                    </a:lnTo>
                    <a:cubicBezTo>
                      <a:pt x="28658" y="3439"/>
                      <a:pt x="28658" y="3439"/>
                      <a:pt x="28658" y="3439"/>
                    </a:cubicBezTo>
                    <a:lnTo>
                      <a:pt x="28658" y="3579"/>
                    </a:lnTo>
                    <a:cubicBezTo>
                      <a:pt x="28658" y="3579"/>
                      <a:pt x="28449" y="3788"/>
                      <a:pt x="28449" y="3788"/>
                    </a:cubicBezTo>
                    <a:cubicBezTo>
                      <a:pt x="26076" y="8741"/>
                      <a:pt x="23635" y="13625"/>
                      <a:pt x="21472" y="18508"/>
                    </a:cubicBezTo>
                    <a:cubicBezTo>
                      <a:pt x="19239" y="23392"/>
                      <a:pt x="17286" y="28276"/>
                      <a:pt x="15751" y="33089"/>
                    </a:cubicBezTo>
                    <a:cubicBezTo>
                      <a:pt x="14984" y="35531"/>
                      <a:pt x="14426" y="37903"/>
                      <a:pt x="14077" y="40136"/>
                    </a:cubicBezTo>
                    <a:cubicBezTo>
                      <a:pt x="13658" y="42438"/>
                      <a:pt x="13658" y="44531"/>
                      <a:pt x="13867" y="46345"/>
                    </a:cubicBezTo>
                    <a:cubicBezTo>
                      <a:pt x="14146" y="48089"/>
                      <a:pt x="14565" y="49485"/>
                      <a:pt x="15402" y="50392"/>
                    </a:cubicBezTo>
                    <a:cubicBezTo>
                      <a:pt x="15890" y="50810"/>
                      <a:pt x="16100" y="51438"/>
                      <a:pt x="16937" y="51717"/>
                    </a:cubicBezTo>
                    <a:cubicBezTo>
                      <a:pt x="17286" y="51926"/>
                      <a:pt x="17635" y="52136"/>
                      <a:pt x="17914" y="52345"/>
                    </a:cubicBezTo>
                    <a:lnTo>
                      <a:pt x="18123" y="52554"/>
                    </a:lnTo>
                    <a:lnTo>
                      <a:pt x="18263" y="52554"/>
                    </a:lnTo>
                    <a:cubicBezTo>
                      <a:pt x="18263" y="52554"/>
                      <a:pt x="18263" y="52694"/>
                      <a:pt x="18263" y="52694"/>
                    </a:cubicBezTo>
                    <a:lnTo>
                      <a:pt x="18263" y="52694"/>
                    </a:lnTo>
                    <a:cubicBezTo>
                      <a:pt x="18263" y="52694"/>
                      <a:pt x="16309" y="51996"/>
                      <a:pt x="17286" y="52345"/>
                    </a:cubicBezTo>
                    <a:lnTo>
                      <a:pt x="17286" y="52345"/>
                    </a:lnTo>
                    <a:cubicBezTo>
                      <a:pt x="17286" y="52345"/>
                      <a:pt x="18263" y="52624"/>
                      <a:pt x="18263" y="52624"/>
                    </a:cubicBezTo>
                    <a:cubicBezTo>
                      <a:pt x="19588" y="53043"/>
                      <a:pt x="21263" y="53531"/>
                      <a:pt x="21123" y="53112"/>
                    </a:cubicBezTo>
                    <a:cubicBezTo>
                      <a:pt x="21263" y="53112"/>
                      <a:pt x="21402" y="53112"/>
                      <a:pt x="21541" y="53112"/>
                    </a:cubicBezTo>
                    <a:cubicBezTo>
                      <a:pt x="21821" y="53112"/>
                      <a:pt x="22379" y="52903"/>
                      <a:pt x="22798" y="52764"/>
                    </a:cubicBezTo>
                    <a:cubicBezTo>
                      <a:pt x="23635" y="52624"/>
                      <a:pt x="24611" y="52345"/>
                      <a:pt x="25588" y="51787"/>
                    </a:cubicBezTo>
                    <a:cubicBezTo>
                      <a:pt x="26565" y="51368"/>
                      <a:pt x="27542" y="51019"/>
                      <a:pt x="28588" y="50322"/>
                    </a:cubicBezTo>
                    <a:cubicBezTo>
                      <a:pt x="30681" y="49275"/>
                      <a:pt x="32634" y="47740"/>
                      <a:pt x="34727" y="46275"/>
                    </a:cubicBezTo>
                    <a:cubicBezTo>
                      <a:pt x="36681" y="44601"/>
                      <a:pt x="38774" y="43136"/>
                      <a:pt x="40727" y="41322"/>
                    </a:cubicBezTo>
                    <a:cubicBezTo>
                      <a:pt x="48680" y="34345"/>
                      <a:pt x="56146" y="26392"/>
                      <a:pt x="63889" y="18508"/>
                    </a:cubicBezTo>
                    <a:lnTo>
                      <a:pt x="63889" y="18508"/>
                    </a:lnTo>
                    <a:cubicBezTo>
                      <a:pt x="64587" y="17741"/>
                      <a:pt x="65703" y="17741"/>
                      <a:pt x="66401" y="18508"/>
                    </a:cubicBezTo>
                    <a:cubicBezTo>
                      <a:pt x="66959" y="19067"/>
                      <a:pt x="67099" y="19834"/>
                      <a:pt x="66820" y="20532"/>
                    </a:cubicBezTo>
                    <a:cubicBezTo>
                      <a:pt x="62285" y="30927"/>
                      <a:pt x="56355" y="40624"/>
                      <a:pt x="48750" y="49415"/>
                    </a:cubicBezTo>
                    <a:cubicBezTo>
                      <a:pt x="46936" y="51647"/>
                      <a:pt x="44843" y="53810"/>
                      <a:pt x="42681" y="55833"/>
                    </a:cubicBezTo>
                    <a:cubicBezTo>
                      <a:pt x="40378" y="57787"/>
                      <a:pt x="38146" y="59810"/>
                      <a:pt x="35425" y="61624"/>
                    </a:cubicBezTo>
                    <a:cubicBezTo>
                      <a:pt x="34169" y="62601"/>
                      <a:pt x="32704" y="63368"/>
                      <a:pt x="31169" y="64135"/>
                    </a:cubicBezTo>
                    <a:cubicBezTo>
                      <a:pt x="29704" y="64973"/>
                      <a:pt x="28099" y="65600"/>
                      <a:pt x="26216" y="66089"/>
                    </a:cubicBezTo>
                    <a:cubicBezTo>
                      <a:pt x="25309" y="66368"/>
                      <a:pt x="24542" y="66647"/>
                      <a:pt x="23495" y="66787"/>
                    </a:cubicBezTo>
                    <a:cubicBezTo>
                      <a:pt x="22309" y="66926"/>
                      <a:pt x="21053" y="66926"/>
                      <a:pt x="19797" y="66926"/>
                    </a:cubicBezTo>
                    <a:cubicBezTo>
                      <a:pt x="16867" y="66926"/>
                      <a:pt x="15890" y="66438"/>
                      <a:pt x="14565" y="66159"/>
                    </a:cubicBezTo>
                    <a:lnTo>
                      <a:pt x="13588" y="65880"/>
                    </a:lnTo>
                    <a:lnTo>
                      <a:pt x="12472" y="65461"/>
                    </a:lnTo>
                    <a:lnTo>
                      <a:pt x="12402" y="65461"/>
                    </a:lnTo>
                    <a:cubicBezTo>
                      <a:pt x="12402" y="65461"/>
                      <a:pt x="12263" y="65321"/>
                      <a:pt x="12263" y="65321"/>
                    </a:cubicBezTo>
                    <a:lnTo>
                      <a:pt x="11914" y="65112"/>
                    </a:lnTo>
                    <a:lnTo>
                      <a:pt x="11286" y="64763"/>
                    </a:lnTo>
                    <a:lnTo>
                      <a:pt x="8775" y="63159"/>
                    </a:lnTo>
                    <a:cubicBezTo>
                      <a:pt x="7030" y="62252"/>
                      <a:pt x="5705" y="60507"/>
                      <a:pt x="4309" y="58903"/>
                    </a:cubicBezTo>
                    <a:cubicBezTo>
                      <a:pt x="1658" y="55624"/>
                      <a:pt x="472" y="51438"/>
                      <a:pt x="54" y="47740"/>
                    </a:cubicBezTo>
                    <a:cubicBezTo>
                      <a:pt x="-156" y="44043"/>
                      <a:pt x="263" y="40624"/>
                      <a:pt x="1031" y="37555"/>
                    </a:cubicBezTo>
                    <a:cubicBezTo>
                      <a:pt x="1798" y="34415"/>
                      <a:pt x="2775" y="31485"/>
                      <a:pt x="4100" y="28764"/>
                    </a:cubicBezTo>
                    <a:cubicBezTo>
                      <a:pt x="6542" y="23252"/>
                      <a:pt x="9612" y="18299"/>
                      <a:pt x="13030" y="13695"/>
                    </a:cubicBezTo>
                    <a:cubicBezTo>
                      <a:pt x="16518" y="9090"/>
                      <a:pt x="20146" y="4764"/>
                      <a:pt x="24402" y="858"/>
                    </a:cubicBezTo>
                    <a:lnTo>
                      <a:pt x="24262" y="1067"/>
                    </a:lnTo>
                    <a:lnTo>
                      <a:pt x="24402" y="927"/>
                    </a:lnTo>
                    <a:lnTo>
                      <a:pt x="24402" y="927"/>
                    </a:lnTo>
                    <a:cubicBezTo>
                      <a:pt x="24402" y="927"/>
                      <a:pt x="24402" y="927"/>
                      <a:pt x="24402" y="927"/>
                    </a:cubicBezTo>
                    <a:cubicBezTo>
                      <a:pt x="24472" y="788"/>
                      <a:pt x="24193" y="1206"/>
                      <a:pt x="24611" y="578"/>
                    </a:cubicBezTo>
                    <a:lnTo>
                      <a:pt x="24681" y="578"/>
                    </a:lnTo>
                    <a:cubicBezTo>
                      <a:pt x="25728" y="-328"/>
                      <a:pt x="27193" y="-119"/>
                      <a:pt x="28030" y="858"/>
                    </a:cubicBezTo>
                    <a:cubicBezTo>
                      <a:pt x="28658" y="1625"/>
                      <a:pt x="28728" y="2741"/>
                      <a:pt x="28239" y="357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2" name="Google Shape;992;p28"/>
              <p:cNvSpPr/>
              <p:nvPr/>
            </p:nvSpPr>
            <p:spPr>
              <a:xfrm>
                <a:off x="4019245" y="2517188"/>
                <a:ext cx="101015" cy="35644"/>
              </a:xfrm>
              <a:custGeom>
                <a:avLst/>
                <a:gdLst/>
                <a:ahLst/>
                <a:cxnLst/>
                <a:rect l="l" t="t" r="r" b="b"/>
                <a:pathLst>
                  <a:path w="134687" h="47526" extrusionOk="0">
                    <a:moveTo>
                      <a:pt x="10253" y="9472"/>
                    </a:moveTo>
                    <a:cubicBezTo>
                      <a:pt x="10253" y="9472"/>
                      <a:pt x="10742" y="9681"/>
                      <a:pt x="11718" y="9960"/>
                    </a:cubicBezTo>
                    <a:cubicBezTo>
                      <a:pt x="12625" y="10239"/>
                      <a:pt x="13881" y="10518"/>
                      <a:pt x="15416" y="11077"/>
                    </a:cubicBezTo>
                    <a:cubicBezTo>
                      <a:pt x="17020" y="11565"/>
                      <a:pt x="19113" y="12123"/>
                      <a:pt x="21276" y="12821"/>
                    </a:cubicBezTo>
                    <a:cubicBezTo>
                      <a:pt x="23578" y="13449"/>
                      <a:pt x="26160" y="14076"/>
                      <a:pt x="28881" y="14914"/>
                    </a:cubicBezTo>
                    <a:cubicBezTo>
                      <a:pt x="31671" y="15611"/>
                      <a:pt x="34741" y="16170"/>
                      <a:pt x="37811" y="17007"/>
                    </a:cubicBezTo>
                    <a:cubicBezTo>
                      <a:pt x="40950" y="17704"/>
                      <a:pt x="44299" y="17983"/>
                      <a:pt x="47648" y="18751"/>
                    </a:cubicBezTo>
                    <a:cubicBezTo>
                      <a:pt x="50996" y="19309"/>
                      <a:pt x="54485" y="19169"/>
                      <a:pt x="57973" y="19658"/>
                    </a:cubicBezTo>
                    <a:cubicBezTo>
                      <a:pt x="61461" y="19937"/>
                      <a:pt x="64880" y="19448"/>
                      <a:pt x="68368" y="19658"/>
                    </a:cubicBezTo>
                    <a:lnTo>
                      <a:pt x="69694" y="19658"/>
                    </a:lnTo>
                    <a:cubicBezTo>
                      <a:pt x="69694" y="19658"/>
                      <a:pt x="70043" y="19658"/>
                      <a:pt x="70043" y="19658"/>
                    </a:cubicBezTo>
                    <a:lnTo>
                      <a:pt x="70182" y="19658"/>
                    </a:lnTo>
                    <a:cubicBezTo>
                      <a:pt x="69763" y="19658"/>
                      <a:pt x="71089" y="19518"/>
                      <a:pt x="69345" y="19797"/>
                    </a:cubicBezTo>
                    <a:lnTo>
                      <a:pt x="69554" y="19797"/>
                    </a:lnTo>
                    <a:cubicBezTo>
                      <a:pt x="69554" y="19797"/>
                      <a:pt x="70322" y="19658"/>
                      <a:pt x="70322" y="19658"/>
                    </a:cubicBezTo>
                    <a:lnTo>
                      <a:pt x="73391" y="19239"/>
                    </a:lnTo>
                    <a:cubicBezTo>
                      <a:pt x="75414" y="18960"/>
                      <a:pt x="77507" y="18681"/>
                      <a:pt x="79531" y="18402"/>
                    </a:cubicBezTo>
                    <a:cubicBezTo>
                      <a:pt x="80508" y="18262"/>
                      <a:pt x="81554" y="18123"/>
                      <a:pt x="82531" y="18053"/>
                    </a:cubicBezTo>
                    <a:lnTo>
                      <a:pt x="84833" y="17495"/>
                    </a:lnTo>
                    <a:cubicBezTo>
                      <a:pt x="86368" y="17146"/>
                      <a:pt x="87903" y="16797"/>
                      <a:pt x="89368" y="16448"/>
                    </a:cubicBezTo>
                    <a:cubicBezTo>
                      <a:pt x="92367" y="15960"/>
                      <a:pt x="95577" y="14565"/>
                      <a:pt x="98507" y="13797"/>
                    </a:cubicBezTo>
                    <a:cubicBezTo>
                      <a:pt x="101507" y="12891"/>
                      <a:pt x="104089" y="11565"/>
                      <a:pt x="106739" y="10658"/>
                    </a:cubicBezTo>
                    <a:cubicBezTo>
                      <a:pt x="109251" y="9472"/>
                      <a:pt x="111553" y="8356"/>
                      <a:pt x="113577" y="7449"/>
                    </a:cubicBezTo>
                    <a:cubicBezTo>
                      <a:pt x="115530" y="6263"/>
                      <a:pt x="117344" y="5425"/>
                      <a:pt x="118809" y="4588"/>
                    </a:cubicBezTo>
                    <a:cubicBezTo>
                      <a:pt x="120414" y="3542"/>
                      <a:pt x="121181" y="3332"/>
                      <a:pt x="122646" y="2286"/>
                    </a:cubicBezTo>
                    <a:cubicBezTo>
                      <a:pt x="123972" y="1449"/>
                      <a:pt x="124669" y="1030"/>
                      <a:pt x="124669" y="1030"/>
                    </a:cubicBezTo>
                    <a:cubicBezTo>
                      <a:pt x="127669" y="-923"/>
                      <a:pt x="131716" y="-16"/>
                      <a:pt x="133669" y="3053"/>
                    </a:cubicBezTo>
                    <a:cubicBezTo>
                      <a:pt x="134716" y="4658"/>
                      <a:pt x="134925" y="6611"/>
                      <a:pt x="134437" y="8286"/>
                    </a:cubicBezTo>
                    <a:lnTo>
                      <a:pt x="133041" y="13100"/>
                    </a:lnTo>
                    <a:cubicBezTo>
                      <a:pt x="133041" y="13100"/>
                      <a:pt x="132971" y="13379"/>
                      <a:pt x="132832" y="13867"/>
                    </a:cubicBezTo>
                    <a:cubicBezTo>
                      <a:pt x="132832" y="14146"/>
                      <a:pt x="131507" y="15890"/>
                      <a:pt x="130460" y="17355"/>
                    </a:cubicBezTo>
                    <a:cubicBezTo>
                      <a:pt x="128018" y="20565"/>
                      <a:pt x="124042" y="24960"/>
                      <a:pt x="118460" y="29425"/>
                    </a:cubicBezTo>
                    <a:cubicBezTo>
                      <a:pt x="115600" y="31448"/>
                      <a:pt x="112600" y="34030"/>
                      <a:pt x="108972" y="35843"/>
                    </a:cubicBezTo>
                    <a:cubicBezTo>
                      <a:pt x="107158" y="36820"/>
                      <a:pt x="105274" y="37797"/>
                      <a:pt x="103391" y="38774"/>
                    </a:cubicBezTo>
                    <a:cubicBezTo>
                      <a:pt x="101507" y="39820"/>
                      <a:pt x="99484" y="40727"/>
                      <a:pt x="97181" y="41425"/>
                    </a:cubicBezTo>
                    <a:cubicBezTo>
                      <a:pt x="94949" y="42192"/>
                      <a:pt x="92647" y="42960"/>
                      <a:pt x="90344" y="43727"/>
                    </a:cubicBezTo>
                    <a:lnTo>
                      <a:pt x="86786" y="44843"/>
                    </a:lnTo>
                    <a:cubicBezTo>
                      <a:pt x="85740" y="45122"/>
                      <a:pt x="84763" y="45262"/>
                      <a:pt x="83786" y="45471"/>
                    </a:cubicBezTo>
                    <a:cubicBezTo>
                      <a:pt x="81763" y="45820"/>
                      <a:pt x="79740" y="46169"/>
                      <a:pt x="77647" y="46518"/>
                    </a:cubicBezTo>
                    <a:lnTo>
                      <a:pt x="74577" y="47076"/>
                    </a:lnTo>
                    <a:lnTo>
                      <a:pt x="73810" y="47215"/>
                    </a:lnTo>
                    <a:lnTo>
                      <a:pt x="73600" y="47215"/>
                    </a:lnTo>
                    <a:cubicBezTo>
                      <a:pt x="73600" y="47215"/>
                      <a:pt x="72554" y="47355"/>
                      <a:pt x="72554" y="47355"/>
                    </a:cubicBezTo>
                    <a:lnTo>
                      <a:pt x="72415" y="47355"/>
                    </a:lnTo>
                    <a:cubicBezTo>
                      <a:pt x="72415" y="47355"/>
                      <a:pt x="71996" y="47355"/>
                      <a:pt x="71996" y="47355"/>
                    </a:cubicBezTo>
                    <a:lnTo>
                      <a:pt x="70182" y="47355"/>
                    </a:lnTo>
                    <a:cubicBezTo>
                      <a:pt x="65368" y="47425"/>
                      <a:pt x="60345" y="47774"/>
                      <a:pt x="55671" y="47215"/>
                    </a:cubicBezTo>
                    <a:cubicBezTo>
                      <a:pt x="51066" y="46518"/>
                      <a:pt x="46392" y="45820"/>
                      <a:pt x="42136" y="44634"/>
                    </a:cubicBezTo>
                    <a:cubicBezTo>
                      <a:pt x="37950" y="43378"/>
                      <a:pt x="33834" y="42122"/>
                      <a:pt x="30206" y="40518"/>
                    </a:cubicBezTo>
                    <a:cubicBezTo>
                      <a:pt x="26578" y="38843"/>
                      <a:pt x="23160" y="37378"/>
                      <a:pt x="20230" y="35564"/>
                    </a:cubicBezTo>
                    <a:cubicBezTo>
                      <a:pt x="14230" y="32146"/>
                      <a:pt x="9695" y="28657"/>
                      <a:pt x="6625" y="26076"/>
                    </a:cubicBezTo>
                    <a:cubicBezTo>
                      <a:pt x="5021" y="24681"/>
                      <a:pt x="3834" y="23495"/>
                      <a:pt x="3067" y="22797"/>
                    </a:cubicBezTo>
                    <a:cubicBezTo>
                      <a:pt x="2370" y="22030"/>
                      <a:pt x="2021" y="21681"/>
                      <a:pt x="2021" y="21681"/>
                    </a:cubicBezTo>
                    <a:cubicBezTo>
                      <a:pt x="-840" y="18611"/>
                      <a:pt x="-630" y="13797"/>
                      <a:pt x="2439" y="11007"/>
                    </a:cubicBezTo>
                    <a:cubicBezTo>
                      <a:pt x="4602" y="9053"/>
                      <a:pt x="7532" y="8495"/>
                      <a:pt x="10114" y="9472"/>
                    </a:cubicBezTo>
                    <a:lnTo>
                      <a:pt x="10183" y="9472"/>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3" name="Google Shape;993;p28"/>
              <p:cNvSpPr/>
              <p:nvPr/>
            </p:nvSpPr>
            <p:spPr>
              <a:xfrm>
                <a:off x="3916059" y="2611204"/>
                <a:ext cx="26338" cy="174436"/>
              </a:xfrm>
              <a:custGeom>
                <a:avLst/>
                <a:gdLst/>
                <a:ahLst/>
                <a:cxnLst/>
                <a:rect l="l" t="t" r="r" b="b"/>
                <a:pathLst>
                  <a:path w="35117" h="232581" extrusionOk="0">
                    <a:moveTo>
                      <a:pt x="34953" y="4045"/>
                    </a:moveTo>
                    <a:cubicBezTo>
                      <a:pt x="34953" y="4045"/>
                      <a:pt x="33348" y="18138"/>
                      <a:pt x="30906" y="39346"/>
                    </a:cubicBezTo>
                    <a:cubicBezTo>
                      <a:pt x="30278" y="44649"/>
                      <a:pt x="29511" y="50300"/>
                      <a:pt x="28813" y="56369"/>
                    </a:cubicBezTo>
                    <a:cubicBezTo>
                      <a:pt x="28115" y="62439"/>
                      <a:pt x="27208" y="68718"/>
                      <a:pt x="26511" y="75346"/>
                    </a:cubicBezTo>
                    <a:cubicBezTo>
                      <a:pt x="25116" y="88601"/>
                      <a:pt x="23371" y="102624"/>
                      <a:pt x="21557" y="116717"/>
                    </a:cubicBezTo>
                    <a:cubicBezTo>
                      <a:pt x="19604" y="130740"/>
                      <a:pt x="17790" y="144833"/>
                      <a:pt x="16535" y="158018"/>
                    </a:cubicBezTo>
                    <a:cubicBezTo>
                      <a:pt x="15139" y="171204"/>
                      <a:pt x="13535" y="183553"/>
                      <a:pt x="12279" y="194087"/>
                    </a:cubicBezTo>
                    <a:cubicBezTo>
                      <a:pt x="11023" y="204622"/>
                      <a:pt x="9628" y="213413"/>
                      <a:pt x="8791" y="219622"/>
                    </a:cubicBezTo>
                    <a:cubicBezTo>
                      <a:pt x="7814" y="225761"/>
                      <a:pt x="7325" y="229319"/>
                      <a:pt x="7325" y="229319"/>
                    </a:cubicBezTo>
                    <a:lnTo>
                      <a:pt x="7325" y="229459"/>
                    </a:lnTo>
                    <a:cubicBezTo>
                      <a:pt x="6977" y="231482"/>
                      <a:pt x="5093" y="232877"/>
                      <a:pt x="3140" y="232528"/>
                    </a:cubicBezTo>
                    <a:cubicBezTo>
                      <a:pt x="1256" y="232250"/>
                      <a:pt x="0" y="230645"/>
                      <a:pt x="0" y="228831"/>
                    </a:cubicBezTo>
                    <a:cubicBezTo>
                      <a:pt x="0" y="228831"/>
                      <a:pt x="70" y="225273"/>
                      <a:pt x="279" y="219064"/>
                    </a:cubicBezTo>
                    <a:cubicBezTo>
                      <a:pt x="558" y="212854"/>
                      <a:pt x="767" y="203925"/>
                      <a:pt x="1395" y="193250"/>
                    </a:cubicBezTo>
                    <a:cubicBezTo>
                      <a:pt x="2023" y="182576"/>
                      <a:pt x="2651" y="170088"/>
                      <a:pt x="3628" y="156763"/>
                    </a:cubicBezTo>
                    <a:cubicBezTo>
                      <a:pt x="4186" y="150065"/>
                      <a:pt x="4465" y="143158"/>
                      <a:pt x="5302" y="136182"/>
                    </a:cubicBezTo>
                    <a:cubicBezTo>
                      <a:pt x="6139" y="129205"/>
                      <a:pt x="7046" y="122159"/>
                      <a:pt x="7884" y="115043"/>
                    </a:cubicBezTo>
                    <a:cubicBezTo>
                      <a:pt x="9698" y="100880"/>
                      <a:pt x="11581" y="86718"/>
                      <a:pt x="13535" y="73532"/>
                    </a:cubicBezTo>
                    <a:cubicBezTo>
                      <a:pt x="15418" y="60276"/>
                      <a:pt x="18209" y="48067"/>
                      <a:pt x="20093" y="37533"/>
                    </a:cubicBezTo>
                    <a:cubicBezTo>
                      <a:pt x="24069" y="16463"/>
                      <a:pt x="27906" y="2789"/>
                      <a:pt x="27906" y="2789"/>
                    </a:cubicBezTo>
                    <a:lnTo>
                      <a:pt x="27906" y="2789"/>
                    </a:lnTo>
                    <a:cubicBezTo>
                      <a:pt x="28464" y="766"/>
                      <a:pt x="30488" y="-420"/>
                      <a:pt x="32441" y="138"/>
                    </a:cubicBezTo>
                    <a:cubicBezTo>
                      <a:pt x="34185" y="626"/>
                      <a:pt x="35302" y="2370"/>
                      <a:pt x="35092" y="411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4" name="Google Shape;994;p28"/>
              <p:cNvSpPr/>
              <p:nvPr/>
            </p:nvSpPr>
            <p:spPr>
              <a:xfrm>
                <a:off x="4174641" y="2608376"/>
                <a:ext cx="34225" cy="172776"/>
              </a:xfrm>
              <a:custGeom>
                <a:avLst/>
                <a:gdLst/>
                <a:ahLst/>
                <a:cxnLst/>
                <a:rect l="l" t="t" r="r" b="b"/>
                <a:pathLst>
                  <a:path w="45634" h="230368" extrusionOk="0">
                    <a:moveTo>
                      <a:pt x="7124" y="2373"/>
                    </a:moveTo>
                    <a:cubicBezTo>
                      <a:pt x="7124" y="2373"/>
                      <a:pt x="8380" y="5652"/>
                      <a:pt x="10333" y="11652"/>
                    </a:cubicBezTo>
                    <a:cubicBezTo>
                      <a:pt x="12217" y="17651"/>
                      <a:pt x="15147" y="26093"/>
                      <a:pt x="17868" y="36418"/>
                    </a:cubicBezTo>
                    <a:cubicBezTo>
                      <a:pt x="20798" y="46744"/>
                      <a:pt x="23937" y="58813"/>
                      <a:pt x="27077" y="71790"/>
                    </a:cubicBezTo>
                    <a:cubicBezTo>
                      <a:pt x="28611" y="78278"/>
                      <a:pt x="30007" y="85045"/>
                      <a:pt x="31402" y="91952"/>
                    </a:cubicBezTo>
                    <a:cubicBezTo>
                      <a:pt x="32728" y="98859"/>
                      <a:pt x="34332" y="105835"/>
                      <a:pt x="35519" y="112882"/>
                    </a:cubicBezTo>
                    <a:cubicBezTo>
                      <a:pt x="37681" y="127045"/>
                      <a:pt x="40333" y="141067"/>
                      <a:pt x="41658" y="154393"/>
                    </a:cubicBezTo>
                    <a:cubicBezTo>
                      <a:pt x="42425" y="161090"/>
                      <a:pt x="42914" y="167509"/>
                      <a:pt x="43541" y="173648"/>
                    </a:cubicBezTo>
                    <a:cubicBezTo>
                      <a:pt x="44030" y="179788"/>
                      <a:pt x="44867" y="185509"/>
                      <a:pt x="44937" y="190880"/>
                    </a:cubicBezTo>
                    <a:cubicBezTo>
                      <a:pt x="45355" y="201625"/>
                      <a:pt x="45425" y="210554"/>
                      <a:pt x="45565" y="216833"/>
                    </a:cubicBezTo>
                    <a:cubicBezTo>
                      <a:pt x="45565" y="223112"/>
                      <a:pt x="45634" y="226670"/>
                      <a:pt x="45634" y="226670"/>
                    </a:cubicBezTo>
                    <a:cubicBezTo>
                      <a:pt x="45634" y="228694"/>
                      <a:pt x="44030" y="230368"/>
                      <a:pt x="42007" y="230368"/>
                    </a:cubicBezTo>
                    <a:cubicBezTo>
                      <a:pt x="40123" y="230368"/>
                      <a:pt x="38588" y="228973"/>
                      <a:pt x="38309" y="227159"/>
                    </a:cubicBezTo>
                    <a:lnTo>
                      <a:pt x="38309" y="226950"/>
                    </a:lnTo>
                    <a:cubicBezTo>
                      <a:pt x="38309" y="226950"/>
                      <a:pt x="37821" y="223461"/>
                      <a:pt x="36983" y="217322"/>
                    </a:cubicBezTo>
                    <a:cubicBezTo>
                      <a:pt x="36286" y="211182"/>
                      <a:pt x="35030" y="202462"/>
                      <a:pt x="33984" y="191927"/>
                    </a:cubicBezTo>
                    <a:cubicBezTo>
                      <a:pt x="33565" y="186695"/>
                      <a:pt x="32379" y="181043"/>
                      <a:pt x="31542" y="175044"/>
                    </a:cubicBezTo>
                    <a:cubicBezTo>
                      <a:pt x="30635" y="169043"/>
                      <a:pt x="29518" y="162765"/>
                      <a:pt x="28681" y="156207"/>
                    </a:cubicBezTo>
                    <a:cubicBezTo>
                      <a:pt x="27914" y="149649"/>
                      <a:pt x="26519" y="142951"/>
                      <a:pt x="25333" y="136114"/>
                    </a:cubicBezTo>
                    <a:cubicBezTo>
                      <a:pt x="24147" y="129277"/>
                      <a:pt x="22960" y="122301"/>
                      <a:pt x="21775" y="115324"/>
                    </a:cubicBezTo>
                    <a:cubicBezTo>
                      <a:pt x="19193" y="101440"/>
                      <a:pt x="16542" y="87557"/>
                      <a:pt x="14100" y="74580"/>
                    </a:cubicBezTo>
                    <a:cubicBezTo>
                      <a:pt x="11310" y="61604"/>
                      <a:pt x="9426" y="49395"/>
                      <a:pt x="7054" y="39070"/>
                    </a:cubicBezTo>
                    <a:cubicBezTo>
                      <a:pt x="2868" y="18279"/>
                      <a:pt x="77" y="4396"/>
                      <a:pt x="77" y="4396"/>
                    </a:cubicBezTo>
                    <a:cubicBezTo>
                      <a:pt x="-341" y="2373"/>
                      <a:pt x="984" y="489"/>
                      <a:pt x="2938" y="70"/>
                    </a:cubicBezTo>
                    <a:cubicBezTo>
                      <a:pt x="4752" y="-279"/>
                      <a:pt x="6496" y="698"/>
                      <a:pt x="7124" y="2373"/>
                    </a:cubicBezTo>
                    <a:lnTo>
                      <a:pt x="7124" y="237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5" name="Google Shape;995;p28"/>
              <p:cNvSpPr/>
              <p:nvPr/>
            </p:nvSpPr>
            <p:spPr>
              <a:xfrm>
                <a:off x="3999638" y="2655931"/>
                <a:ext cx="13006" cy="7883"/>
              </a:xfrm>
              <a:custGeom>
                <a:avLst/>
                <a:gdLst/>
                <a:ahLst/>
                <a:cxnLst/>
                <a:rect l="l" t="t" r="r" b="b"/>
                <a:pathLst>
                  <a:path w="17341" h="10510" extrusionOk="0">
                    <a:moveTo>
                      <a:pt x="15955" y="8452"/>
                    </a:moveTo>
                    <a:cubicBezTo>
                      <a:pt x="15955" y="8452"/>
                      <a:pt x="14978" y="9220"/>
                      <a:pt x="13582" y="9778"/>
                    </a:cubicBezTo>
                    <a:cubicBezTo>
                      <a:pt x="12187" y="10336"/>
                      <a:pt x="10304" y="10615"/>
                      <a:pt x="8420" y="10475"/>
                    </a:cubicBezTo>
                    <a:cubicBezTo>
                      <a:pt x="6536" y="10336"/>
                      <a:pt x="4722" y="9778"/>
                      <a:pt x="3396" y="9080"/>
                    </a:cubicBezTo>
                    <a:cubicBezTo>
                      <a:pt x="2071" y="8383"/>
                      <a:pt x="1164" y="7545"/>
                      <a:pt x="1164" y="7545"/>
                    </a:cubicBezTo>
                    <a:cubicBezTo>
                      <a:pt x="-301" y="6220"/>
                      <a:pt x="-371" y="3987"/>
                      <a:pt x="885" y="2522"/>
                    </a:cubicBezTo>
                    <a:cubicBezTo>
                      <a:pt x="1025" y="2313"/>
                      <a:pt x="1234" y="2173"/>
                      <a:pt x="1443" y="2034"/>
                    </a:cubicBezTo>
                    <a:cubicBezTo>
                      <a:pt x="1443" y="2034"/>
                      <a:pt x="2420" y="1336"/>
                      <a:pt x="3815" y="778"/>
                    </a:cubicBezTo>
                    <a:cubicBezTo>
                      <a:pt x="5210" y="220"/>
                      <a:pt x="7094" y="-59"/>
                      <a:pt x="8978" y="11"/>
                    </a:cubicBezTo>
                    <a:cubicBezTo>
                      <a:pt x="10861" y="80"/>
                      <a:pt x="12675" y="638"/>
                      <a:pt x="14001" y="1336"/>
                    </a:cubicBezTo>
                    <a:cubicBezTo>
                      <a:pt x="15327" y="2104"/>
                      <a:pt x="16234" y="2941"/>
                      <a:pt x="16234" y="2941"/>
                    </a:cubicBezTo>
                    <a:cubicBezTo>
                      <a:pt x="17699" y="4336"/>
                      <a:pt x="17699" y="6638"/>
                      <a:pt x="16303" y="8034"/>
                    </a:cubicBezTo>
                    <a:cubicBezTo>
                      <a:pt x="16164" y="8173"/>
                      <a:pt x="16024" y="8313"/>
                      <a:pt x="15885" y="838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6" name="Google Shape;996;p28"/>
              <p:cNvSpPr/>
              <p:nvPr/>
            </p:nvSpPr>
            <p:spPr>
              <a:xfrm>
                <a:off x="4201856" y="2357899"/>
                <a:ext cx="32572" cy="21815"/>
              </a:xfrm>
              <a:custGeom>
                <a:avLst/>
                <a:gdLst/>
                <a:ahLst/>
                <a:cxnLst/>
                <a:rect l="l" t="t" r="r" b="b"/>
                <a:pathLst>
                  <a:path w="43430" h="29087" extrusionOk="0">
                    <a:moveTo>
                      <a:pt x="0" y="26162"/>
                    </a:moveTo>
                    <a:cubicBezTo>
                      <a:pt x="0" y="26162"/>
                      <a:pt x="0" y="22325"/>
                      <a:pt x="1744" y="16883"/>
                    </a:cubicBezTo>
                    <a:cubicBezTo>
                      <a:pt x="2651" y="14162"/>
                      <a:pt x="4116" y="11093"/>
                      <a:pt x="6558" y="8023"/>
                    </a:cubicBezTo>
                    <a:cubicBezTo>
                      <a:pt x="7814" y="6558"/>
                      <a:pt x="9209" y="5023"/>
                      <a:pt x="11023" y="3767"/>
                    </a:cubicBezTo>
                    <a:cubicBezTo>
                      <a:pt x="12767" y="2511"/>
                      <a:pt x="14790" y="1395"/>
                      <a:pt x="17023" y="767"/>
                    </a:cubicBezTo>
                    <a:cubicBezTo>
                      <a:pt x="17720" y="558"/>
                      <a:pt x="17790" y="488"/>
                      <a:pt x="19046" y="279"/>
                    </a:cubicBezTo>
                    <a:lnTo>
                      <a:pt x="20302" y="139"/>
                    </a:lnTo>
                    <a:cubicBezTo>
                      <a:pt x="20930" y="0"/>
                      <a:pt x="22395" y="0"/>
                      <a:pt x="23720" y="0"/>
                    </a:cubicBezTo>
                    <a:cubicBezTo>
                      <a:pt x="26232" y="139"/>
                      <a:pt x="28255" y="837"/>
                      <a:pt x="30209" y="1604"/>
                    </a:cubicBezTo>
                    <a:cubicBezTo>
                      <a:pt x="34046" y="3349"/>
                      <a:pt x="36627" y="5930"/>
                      <a:pt x="38511" y="8232"/>
                    </a:cubicBezTo>
                    <a:cubicBezTo>
                      <a:pt x="40394" y="10535"/>
                      <a:pt x="41441" y="12697"/>
                      <a:pt x="42139" y="14162"/>
                    </a:cubicBezTo>
                    <a:cubicBezTo>
                      <a:pt x="42836" y="15697"/>
                      <a:pt x="43115" y="16604"/>
                      <a:pt x="43115" y="16674"/>
                    </a:cubicBezTo>
                    <a:cubicBezTo>
                      <a:pt x="43813" y="18000"/>
                      <a:pt x="43324" y="19674"/>
                      <a:pt x="41929" y="20372"/>
                    </a:cubicBezTo>
                    <a:cubicBezTo>
                      <a:pt x="40604" y="21069"/>
                      <a:pt x="38930" y="20581"/>
                      <a:pt x="38232" y="19186"/>
                    </a:cubicBezTo>
                    <a:cubicBezTo>
                      <a:pt x="38232" y="19325"/>
                      <a:pt x="36139" y="16744"/>
                      <a:pt x="32581" y="14023"/>
                    </a:cubicBezTo>
                    <a:cubicBezTo>
                      <a:pt x="31743" y="13325"/>
                      <a:pt x="30697" y="12697"/>
                      <a:pt x="29720" y="12139"/>
                    </a:cubicBezTo>
                    <a:cubicBezTo>
                      <a:pt x="28744" y="11511"/>
                      <a:pt x="27627" y="11163"/>
                      <a:pt x="26581" y="10744"/>
                    </a:cubicBezTo>
                    <a:cubicBezTo>
                      <a:pt x="25534" y="10465"/>
                      <a:pt x="24278" y="10256"/>
                      <a:pt x="23441" y="10325"/>
                    </a:cubicBezTo>
                    <a:cubicBezTo>
                      <a:pt x="23093" y="10325"/>
                      <a:pt x="22814" y="10186"/>
                      <a:pt x="21767" y="10465"/>
                    </a:cubicBezTo>
                    <a:lnTo>
                      <a:pt x="20511" y="10674"/>
                    </a:lnTo>
                    <a:cubicBezTo>
                      <a:pt x="20930" y="10604"/>
                      <a:pt x="20162" y="10814"/>
                      <a:pt x="20023" y="10883"/>
                    </a:cubicBezTo>
                    <a:cubicBezTo>
                      <a:pt x="15697" y="12069"/>
                      <a:pt x="11790" y="16604"/>
                      <a:pt x="9348" y="20581"/>
                    </a:cubicBezTo>
                    <a:cubicBezTo>
                      <a:pt x="8093" y="22534"/>
                      <a:pt x="7046" y="24278"/>
                      <a:pt x="6418" y="25534"/>
                    </a:cubicBezTo>
                    <a:cubicBezTo>
                      <a:pt x="5791" y="26790"/>
                      <a:pt x="5372" y="27488"/>
                      <a:pt x="5372" y="27488"/>
                    </a:cubicBezTo>
                    <a:lnTo>
                      <a:pt x="5372" y="27488"/>
                    </a:lnTo>
                    <a:cubicBezTo>
                      <a:pt x="4604" y="28953"/>
                      <a:pt x="2930" y="29511"/>
                      <a:pt x="1535" y="28744"/>
                    </a:cubicBezTo>
                    <a:cubicBezTo>
                      <a:pt x="628" y="28255"/>
                      <a:pt x="70" y="27279"/>
                      <a:pt x="70" y="2630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7" name="Google Shape;997;p28"/>
              <p:cNvSpPr/>
              <p:nvPr/>
            </p:nvSpPr>
            <p:spPr>
              <a:xfrm>
                <a:off x="3950855" y="2288622"/>
                <a:ext cx="45066" cy="31181"/>
              </a:xfrm>
              <a:custGeom>
                <a:avLst/>
                <a:gdLst/>
                <a:ahLst/>
                <a:cxnLst/>
                <a:rect l="l" t="t" r="r" b="b"/>
                <a:pathLst>
                  <a:path w="60088" h="41574" extrusionOk="0">
                    <a:moveTo>
                      <a:pt x="52813" y="33697"/>
                    </a:moveTo>
                    <a:cubicBezTo>
                      <a:pt x="52813" y="33697"/>
                      <a:pt x="52255" y="32650"/>
                      <a:pt x="51139" y="30767"/>
                    </a:cubicBezTo>
                    <a:cubicBezTo>
                      <a:pt x="50092" y="28883"/>
                      <a:pt x="48487" y="26232"/>
                      <a:pt x="46395" y="23371"/>
                    </a:cubicBezTo>
                    <a:cubicBezTo>
                      <a:pt x="44302" y="20511"/>
                      <a:pt x="41651" y="17511"/>
                      <a:pt x="38790" y="15628"/>
                    </a:cubicBezTo>
                    <a:cubicBezTo>
                      <a:pt x="37325" y="14860"/>
                      <a:pt x="35860" y="14093"/>
                      <a:pt x="34395" y="13883"/>
                    </a:cubicBezTo>
                    <a:cubicBezTo>
                      <a:pt x="33697" y="13604"/>
                      <a:pt x="32860" y="13744"/>
                      <a:pt x="32093" y="13744"/>
                    </a:cubicBezTo>
                    <a:lnTo>
                      <a:pt x="31813" y="13744"/>
                    </a:lnTo>
                    <a:cubicBezTo>
                      <a:pt x="31813" y="13744"/>
                      <a:pt x="31744" y="13744"/>
                      <a:pt x="31744" y="13744"/>
                    </a:cubicBezTo>
                    <a:cubicBezTo>
                      <a:pt x="31604" y="13744"/>
                      <a:pt x="32720" y="13674"/>
                      <a:pt x="32232" y="13744"/>
                    </a:cubicBezTo>
                    <a:lnTo>
                      <a:pt x="32232" y="13744"/>
                    </a:lnTo>
                    <a:cubicBezTo>
                      <a:pt x="32232" y="13744"/>
                      <a:pt x="32232" y="13744"/>
                      <a:pt x="32232" y="13744"/>
                    </a:cubicBezTo>
                    <a:lnTo>
                      <a:pt x="31953" y="13744"/>
                    </a:lnTo>
                    <a:cubicBezTo>
                      <a:pt x="31953" y="13744"/>
                      <a:pt x="30976" y="13953"/>
                      <a:pt x="30976" y="13953"/>
                    </a:cubicBezTo>
                    <a:lnTo>
                      <a:pt x="29023" y="14232"/>
                    </a:lnTo>
                    <a:cubicBezTo>
                      <a:pt x="27418" y="14372"/>
                      <a:pt x="27279" y="14721"/>
                      <a:pt x="26372" y="14930"/>
                    </a:cubicBezTo>
                    <a:cubicBezTo>
                      <a:pt x="25674" y="15000"/>
                      <a:pt x="24767" y="15628"/>
                      <a:pt x="23930" y="15976"/>
                    </a:cubicBezTo>
                    <a:cubicBezTo>
                      <a:pt x="22255" y="16813"/>
                      <a:pt x="20651" y="17860"/>
                      <a:pt x="19255" y="19116"/>
                    </a:cubicBezTo>
                    <a:cubicBezTo>
                      <a:pt x="17860" y="20441"/>
                      <a:pt x="16535" y="21837"/>
                      <a:pt x="15349" y="23302"/>
                    </a:cubicBezTo>
                    <a:cubicBezTo>
                      <a:pt x="14233" y="24837"/>
                      <a:pt x="13186" y="26372"/>
                      <a:pt x="12279" y="27906"/>
                    </a:cubicBezTo>
                    <a:cubicBezTo>
                      <a:pt x="10535" y="30976"/>
                      <a:pt x="9279" y="33767"/>
                      <a:pt x="8512" y="35720"/>
                    </a:cubicBezTo>
                    <a:cubicBezTo>
                      <a:pt x="7744" y="37674"/>
                      <a:pt x="7326" y="38790"/>
                      <a:pt x="7326" y="38790"/>
                    </a:cubicBezTo>
                    <a:lnTo>
                      <a:pt x="7116" y="39278"/>
                    </a:lnTo>
                    <a:cubicBezTo>
                      <a:pt x="6349" y="41162"/>
                      <a:pt x="4186" y="42069"/>
                      <a:pt x="2302" y="41301"/>
                    </a:cubicBezTo>
                    <a:cubicBezTo>
                      <a:pt x="837" y="40743"/>
                      <a:pt x="0" y="39348"/>
                      <a:pt x="0" y="37883"/>
                    </a:cubicBezTo>
                    <a:cubicBezTo>
                      <a:pt x="0" y="37883"/>
                      <a:pt x="0" y="37464"/>
                      <a:pt x="0" y="36767"/>
                    </a:cubicBezTo>
                    <a:cubicBezTo>
                      <a:pt x="0" y="36069"/>
                      <a:pt x="0" y="35092"/>
                      <a:pt x="140" y="33836"/>
                    </a:cubicBezTo>
                    <a:cubicBezTo>
                      <a:pt x="349" y="31325"/>
                      <a:pt x="837" y="27697"/>
                      <a:pt x="2233" y="23511"/>
                    </a:cubicBezTo>
                    <a:cubicBezTo>
                      <a:pt x="3628" y="19325"/>
                      <a:pt x="5930" y="14372"/>
                      <a:pt x="10046" y="9837"/>
                    </a:cubicBezTo>
                    <a:cubicBezTo>
                      <a:pt x="12140" y="7604"/>
                      <a:pt x="14581" y="5511"/>
                      <a:pt x="17511" y="3907"/>
                    </a:cubicBezTo>
                    <a:cubicBezTo>
                      <a:pt x="19046" y="3209"/>
                      <a:pt x="20372" y="2302"/>
                      <a:pt x="22186" y="1814"/>
                    </a:cubicBezTo>
                    <a:cubicBezTo>
                      <a:pt x="23790" y="1325"/>
                      <a:pt x="26093" y="558"/>
                      <a:pt x="27139" y="488"/>
                    </a:cubicBezTo>
                    <a:lnTo>
                      <a:pt x="29093" y="209"/>
                    </a:lnTo>
                    <a:lnTo>
                      <a:pt x="30069" y="70"/>
                    </a:lnTo>
                    <a:lnTo>
                      <a:pt x="30348" y="70"/>
                    </a:lnTo>
                    <a:cubicBezTo>
                      <a:pt x="30348" y="70"/>
                      <a:pt x="31046" y="0"/>
                      <a:pt x="31046" y="0"/>
                    </a:cubicBezTo>
                    <a:lnTo>
                      <a:pt x="31186" y="0"/>
                    </a:lnTo>
                    <a:cubicBezTo>
                      <a:pt x="31186" y="0"/>
                      <a:pt x="31883" y="0"/>
                      <a:pt x="31883" y="0"/>
                    </a:cubicBezTo>
                    <a:cubicBezTo>
                      <a:pt x="33767" y="70"/>
                      <a:pt x="35581" y="0"/>
                      <a:pt x="37395" y="558"/>
                    </a:cubicBezTo>
                    <a:cubicBezTo>
                      <a:pt x="41092" y="1186"/>
                      <a:pt x="44162" y="3209"/>
                      <a:pt x="46813" y="5093"/>
                    </a:cubicBezTo>
                    <a:cubicBezTo>
                      <a:pt x="51836" y="9209"/>
                      <a:pt x="54557" y="14023"/>
                      <a:pt x="56371" y="18000"/>
                    </a:cubicBezTo>
                    <a:cubicBezTo>
                      <a:pt x="58185" y="22046"/>
                      <a:pt x="59022" y="25534"/>
                      <a:pt x="59511" y="27976"/>
                    </a:cubicBezTo>
                    <a:cubicBezTo>
                      <a:pt x="59790" y="29232"/>
                      <a:pt x="59859" y="30209"/>
                      <a:pt x="59929" y="30906"/>
                    </a:cubicBezTo>
                    <a:cubicBezTo>
                      <a:pt x="59929" y="31604"/>
                      <a:pt x="60069" y="31953"/>
                      <a:pt x="60069" y="31953"/>
                    </a:cubicBezTo>
                    <a:cubicBezTo>
                      <a:pt x="60278" y="33976"/>
                      <a:pt x="58813" y="35860"/>
                      <a:pt x="56720" y="36069"/>
                    </a:cubicBezTo>
                    <a:cubicBezTo>
                      <a:pt x="55185" y="36208"/>
                      <a:pt x="53790" y="35441"/>
                      <a:pt x="53092" y="34115"/>
                    </a:cubicBezTo>
                    <a:lnTo>
                      <a:pt x="52953" y="33836"/>
                    </a:ln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8" name="Google Shape;998;p28"/>
              <p:cNvSpPr/>
              <p:nvPr/>
            </p:nvSpPr>
            <p:spPr>
              <a:xfrm>
                <a:off x="4094120" y="2288512"/>
                <a:ext cx="45224" cy="2913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9" name="Google Shape;999;p28"/>
              <p:cNvSpPr/>
              <p:nvPr/>
            </p:nvSpPr>
            <p:spPr>
              <a:xfrm>
                <a:off x="4020691" y="2272909"/>
                <a:ext cx="35468" cy="58274"/>
              </a:xfrm>
              <a:custGeom>
                <a:avLst/>
                <a:gdLst/>
                <a:ahLst/>
                <a:cxnLst/>
                <a:rect l="l" t="t" r="r" b="b"/>
                <a:pathLst>
                  <a:path w="47291" h="77698" extrusionOk="0">
                    <a:moveTo>
                      <a:pt x="21860" y="21"/>
                    </a:moveTo>
                    <a:cubicBezTo>
                      <a:pt x="10209" y="788"/>
                      <a:pt x="-4930" y="63647"/>
                      <a:pt x="1558" y="71252"/>
                    </a:cubicBezTo>
                    <a:cubicBezTo>
                      <a:pt x="8465" y="79345"/>
                      <a:pt x="41395" y="80531"/>
                      <a:pt x="46069" y="70694"/>
                    </a:cubicBezTo>
                    <a:cubicBezTo>
                      <a:pt x="50743" y="60857"/>
                      <a:pt x="41883" y="-1305"/>
                      <a:pt x="21790" y="21"/>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0" name="Google Shape;1000;p28"/>
              <p:cNvSpPr/>
              <p:nvPr/>
            </p:nvSpPr>
            <p:spPr>
              <a:xfrm>
                <a:off x="4087691" y="2237406"/>
                <a:ext cx="53235" cy="27446"/>
              </a:xfrm>
              <a:custGeom>
                <a:avLst/>
                <a:gdLst/>
                <a:ahLst/>
                <a:cxnLst/>
                <a:rect l="l" t="t" r="r" b="b"/>
                <a:pathLst>
                  <a:path w="70980" h="36595" extrusionOk="0">
                    <a:moveTo>
                      <a:pt x="56989" y="35149"/>
                    </a:moveTo>
                    <a:cubicBezTo>
                      <a:pt x="58663" y="35707"/>
                      <a:pt x="59710" y="35986"/>
                      <a:pt x="59710" y="35986"/>
                    </a:cubicBezTo>
                    <a:lnTo>
                      <a:pt x="61105" y="36335"/>
                    </a:lnTo>
                    <a:cubicBezTo>
                      <a:pt x="65361" y="37451"/>
                      <a:pt x="69616" y="34870"/>
                      <a:pt x="70733" y="30684"/>
                    </a:cubicBezTo>
                    <a:cubicBezTo>
                      <a:pt x="71151" y="29079"/>
                      <a:pt x="71012" y="27475"/>
                      <a:pt x="70523" y="26010"/>
                    </a:cubicBezTo>
                    <a:cubicBezTo>
                      <a:pt x="70523" y="26010"/>
                      <a:pt x="70105" y="24824"/>
                      <a:pt x="69128" y="22870"/>
                    </a:cubicBezTo>
                    <a:cubicBezTo>
                      <a:pt x="68151" y="20917"/>
                      <a:pt x="66826" y="18056"/>
                      <a:pt x="64244" y="15266"/>
                    </a:cubicBezTo>
                    <a:cubicBezTo>
                      <a:pt x="62988" y="13870"/>
                      <a:pt x="61733" y="12126"/>
                      <a:pt x="59988" y="10801"/>
                    </a:cubicBezTo>
                    <a:cubicBezTo>
                      <a:pt x="58244" y="9405"/>
                      <a:pt x="56431" y="7801"/>
                      <a:pt x="54337" y="6615"/>
                    </a:cubicBezTo>
                    <a:cubicBezTo>
                      <a:pt x="52175" y="5429"/>
                      <a:pt x="49942" y="4103"/>
                      <a:pt x="47500" y="3196"/>
                    </a:cubicBezTo>
                    <a:cubicBezTo>
                      <a:pt x="44989" y="2359"/>
                      <a:pt x="42478" y="1312"/>
                      <a:pt x="39826" y="964"/>
                    </a:cubicBezTo>
                    <a:cubicBezTo>
                      <a:pt x="37175" y="406"/>
                      <a:pt x="34524" y="57"/>
                      <a:pt x="31873" y="57"/>
                    </a:cubicBezTo>
                    <a:cubicBezTo>
                      <a:pt x="29222" y="-153"/>
                      <a:pt x="26710" y="266"/>
                      <a:pt x="24268" y="545"/>
                    </a:cubicBezTo>
                    <a:cubicBezTo>
                      <a:pt x="19454" y="1382"/>
                      <a:pt x="15129" y="2778"/>
                      <a:pt x="11780" y="4661"/>
                    </a:cubicBezTo>
                    <a:cubicBezTo>
                      <a:pt x="8362" y="6336"/>
                      <a:pt x="5850" y="8359"/>
                      <a:pt x="4176" y="9894"/>
                    </a:cubicBezTo>
                    <a:cubicBezTo>
                      <a:pt x="3338" y="10591"/>
                      <a:pt x="339" y="16382"/>
                      <a:pt x="339" y="16382"/>
                    </a:cubicBezTo>
                    <a:cubicBezTo>
                      <a:pt x="-847" y="20149"/>
                      <a:pt x="1176" y="24196"/>
                      <a:pt x="4943" y="25382"/>
                    </a:cubicBezTo>
                    <a:cubicBezTo>
                      <a:pt x="6129" y="25731"/>
                      <a:pt x="32152" y="20219"/>
                      <a:pt x="57058" y="3521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1" name="Google Shape;1001;p28"/>
              <p:cNvSpPr/>
              <p:nvPr/>
            </p:nvSpPr>
            <p:spPr>
              <a:xfrm>
                <a:off x="3936548" y="2239700"/>
                <a:ext cx="49723" cy="34354"/>
              </a:xfrm>
              <a:custGeom>
                <a:avLst/>
                <a:gdLst/>
                <a:ahLst/>
                <a:cxnLst/>
                <a:rect l="l" t="t" r="r" b="b"/>
                <a:pathLst>
                  <a:path w="66297" h="45805" extrusionOk="0">
                    <a:moveTo>
                      <a:pt x="15518" y="42416"/>
                    </a:moveTo>
                    <a:cubicBezTo>
                      <a:pt x="14053" y="43393"/>
                      <a:pt x="13146" y="43951"/>
                      <a:pt x="13146" y="43951"/>
                    </a:cubicBezTo>
                    <a:lnTo>
                      <a:pt x="11890" y="44718"/>
                    </a:lnTo>
                    <a:cubicBezTo>
                      <a:pt x="8123" y="46951"/>
                      <a:pt x="3309" y="45625"/>
                      <a:pt x="1077" y="41858"/>
                    </a:cubicBezTo>
                    <a:cubicBezTo>
                      <a:pt x="239" y="40393"/>
                      <a:pt x="-110" y="38858"/>
                      <a:pt x="30" y="37323"/>
                    </a:cubicBezTo>
                    <a:cubicBezTo>
                      <a:pt x="30" y="37323"/>
                      <a:pt x="100" y="36067"/>
                      <a:pt x="518" y="33974"/>
                    </a:cubicBezTo>
                    <a:cubicBezTo>
                      <a:pt x="937" y="31881"/>
                      <a:pt x="1495" y="28742"/>
                      <a:pt x="3169" y="25323"/>
                    </a:cubicBezTo>
                    <a:cubicBezTo>
                      <a:pt x="4007" y="23649"/>
                      <a:pt x="4704" y="21626"/>
                      <a:pt x="6100" y="19882"/>
                    </a:cubicBezTo>
                    <a:cubicBezTo>
                      <a:pt x="7425" y="18068"/>
                      <a:pt x="8681" y="16044"/>
                      <a:pt x="10425" y="14300"/>
                    </a:cubicBezTo>
                    <a:cubicBezTo>
                      <a:pt x="12169" y="12556"/>
                      <a:pt x="13983" y="10672"/>
                      <a:pt x="16076" y="9137"/>
                    </a:cubicBezTo>
                    <a:cubicBezTo>
                      <a:pt x="18239" y="7603"/>
                      <a:pt x="20401" y="5998"/>
                      <a:pt x="22844" y="4882"/>
                    </a:cubicBezTo>
                    <a:cubicBezTo>
                      <a:pt x="25215" y="3626"/>
                      <a:pt x="27727" y="2579"/>
                      <a:pt x="30239" y="1882"/>
                    </a:cubicBezTo>
                    <a:cubicBezTo>
                      <a:pt x="32680" y="975"/>
                      <a:pt x="35262" y="696"/>
                      <a:pt x="37704" y="277"/>
                    </a:cubicBezTo>
                    <a:cubicBezTo>
                      <a:pt x="42587" y="-211"/>
                      <a:pt x="47122" y="-72"/>
                      <a:pt x="50889" y="835"/>
                    </a:cubicBezTo>
                    <a:cubicBezTo>
                      <a:pt x="54657" y="1533"/>
                      <a:pt x="57587" y="2789"/>
                      <a:pt x="59680" y="3835"/>
                    </a:cubicBezTo>
                    <a:cubicBezTo>
                      <a:pt x="60657" y="4324"/>
                      <a:pt x="65122" y="8998"/>
                      <a:pt x="65122" y="8998"/>
                    </a:cubicBezTo>
                    <a:cubicBezTo>
                      <a:pt x="67284" y="12277"/>
                      <a:pt x="66377" y="16742"/>
                      <a:pt x="63098" y="18905"/>
                    </a:cubicBezTo>
                    <a:cubicBezTo>
                      <a:pt x="62122" y="19602"/>
                      <a:pt x="35541" y="21277"/>
                      <a:pt x="15657" y="4248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2" name="Google Shape;1002;p28"/>
              <p:cNvSpPr/>
              <p:nvPr/>
            </p:nvSpPr>
            <p:spPr>
              <a:xfrm>
                <a:off x="4022665" y="2624462"/>
                <a:ext cx="85509" cy="85509"/>
              </a:xfrm>
              <a:custGeom>
                <a:avLst/>
                <a:gdLst/>
                <a:ahLst/>
                <a:cxnLst/>
                <a:rect l="l" t="t" r="r" b="b"/>
                <a:pathLst>
                  <a:path w="114012" h="114012" extrusionOk="0">
                    <a:moveTo>
                      <a:pt x="112" y="60599"/>
                    </a:moveTo>
                    <a:cubicBezTo>
                      <a:pt x="-1842" y="29204"/>
                      <a:pt x="22018" y="2065"/>
                      <a:pt x="53413" y="112"/>
                    </a:cubicBezTo>
                    <a:cubicBezTo>
                      <a:pt x="84808" y="-1842"/>
                      <a:pt x="111947" y="22019"/>
                      <a:pt x="113900" y="53413"/>
                    </a:cubicBezTo>
                    <a:cubicBezTo>
                      <a:pt x="115853" y="84808"/>
                      <a:pt x="91994" y="111947"/>
                      <a:pt x="60599" y="113900"/>
                    </a:cubicBezTo>
                    <a:cubicBezTo>
                      <a:pt x="29204" y="115854"/>
                      <a:pt x="2065" y="91994"/>
                      <a:pt x="112" y="6059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3" name="Google Shape;1003;p28"/>
              <p:cNvSpPr/>
              <p:nvPr/>
            </p:nvSpPr>
            <p:spPr>
              <a:xfrm>
                <a:off x="4092968" y="2599762"/>
                <a:ext cx="12924" cy="20036"/>
              </a:xfrm>
              <a:custGeom>
                <a:avLst/>
                <a:gdLst/>
                <a:ahLst/>
                <a:cxnLst/>
                <a:rect l="l" t="t" r="r" b="b"/>
                <a:pathLst>
                  <a:path w="17232" h="26715" extrusionOk="0">
                    <a:moveTo>
                      <a:pt x="0" y="23487"/>
                    </a:moveTo>
                    <a:cubicBezTo>
                      <a:pt x="0" y="23487"/>
                      <a:pt x="70" y="21673"/>
                      <a:pt x="628" y="19231"/>
                    </a:cubicBezTo>
                    <a:cubicBezTo>
                      <a:pt x="1256" y="16789"/>
                      <a:pt x="2442" y="13719"/>
                      <a:pt x="3977" y="10859"/>
                    </a:cubicBezTo>
                    <a:cubicBezTo>
                      <a:pt x="5511" y="7999"/>
                      <a:pt x="7465" y="5347"/>
                      <a:pt x="9209" y="3533"/>
                    </a:cubicBezTo>
                    <a:cubicBezTo>
                      <a:pt x="10953" y="1720"/>
                      <a:pt x="12348" y="603"/>
                      <a:pt x="12348" y="603"/>
                    </a:cubicBezTo>
                    <a:cubicBezTo>
                      <a:pt x="13674" y="-373"/>
                      <a:pt x="15558" y="-164"/>
                      <a:pt x="16604" y="1231"/>
                    </a:cubicBezTo>
                    <a:cubicBezTo>
                      <a:pt x="17093" y="1859"/>
                      <a:pt x="17232" y="2557"/>
                      <a:pt x="17232" y="3254"/>
                    </a:cubicBezTo>
                    <a:cubicBezTo>
                      <a:pt x="17232" y="3254"/>
                      <a:pt x="17093" y="5068"/>
                      <a:pt x="16535" y="7510"/>
                    </a:cubicBezTo>
                    <a:cubicBezTo>
                      <a:pt x="15906" y="9952"/>
                      <a:pt x="14790" y="13022"/>
                      <a:pt x="13255" y="15882"/>
                    </a:cubicBezTo>
                    <a:cubicBezTo>
                      <a:pt x="11721" y="18743"/>
                      <a:pt x="9837" y="21394"/>
                      <a:pt x="8093" y="23277"/>
                    </a:cubicBezTo>
                    <a:cubicBezTo>
                      <a:pt x="6349" y="25091"/>
                      <a:pt x="4884" y="26138"/>
                      <a:pt x="4884" y="26138"/>
                    </a:cubicBezTo>
                    <a:cubicBezTo>
                      <a:pt x="3488" y="27114"/>
                      <a:pt x="1604" y="26835"/>
                      <a:pt x="628" y="25440"/>
                    </a:cubicBezTo>
                    <a:cubicBezTo>
                      <a:pt x="209" y="24882"/>
                      <a:pt x="0" y="24184"/>
                      <a:pt x="70" y="2348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4" name="Google Shape;1004;p28"/>
              <p:cNvSpPr/>
              <p:nvPr/>
            </p:nvSpPr>
            <p:spPr>
              <a:xfrm>
                <a:off x="4106664" y="2621637"/>
                <a:ext cx="19569" cy="14228"/>
              </a:xfrm>
              <a:custGeom>
                <a:avLst/>
                <a:gdLst/>
                <a:ahLst/>
                <a:cxnLst/>
                <a:rect l="l" t="t" r="r" b="b"/>
                <a:pathLst>
                  <a:path w="26092" h="18971" extrusionOk="0">
                    <a:moveTo>
                      <a:pt x="576" y="14343"/>
                    </a:moveTo>
                    <a:cubicBezTo>
                      <a:pt x="576" y="14343"/>
                      <a:pt x="1552" y="12808"/>
                      <a:pt x="3227" y="10924"/>
                    </a:cubicBezTo>
                    <a:cubicBezTo>
                      <a:pt x="4971" y="9040"/>
                      <a:pt x="7482" y="6948"/>
                      <a:pt x="10273" y="5134"/>
                    </a:cubicBezTo>
                    <a:cubicBezTo>
                      <a:pt x="13064" y="3320"/>
                      <a:pt x="16064" y="1924"/>
                      <a:pt x="18436" y="1087"/>
                    </a:cubicBezTo>
                    <a:cubicBezTo>
                      <a:pt x="20877" y="320"/>
                      <a:pt x="22622" y="41"/>
                      <a:pt x="22622" y="41"/>
                    </a:cubicBezTo>
                    <a:cubicBezTo>
                      <a:pt x="24296" y="-238"/>
                      <a:pt x="25831" y="948"/>
                      <a:pt x="26040" y="2552"/>
                    </a:cubicBezTo>
                    <a:cubicBezTo>
                      <a:pt x="26180" y="3320"/>
                      <a:pt x="26040" y="4017"/>
                      <a:pt x="25621" y="4645"/>
                    </a:cubicBezTo>
                    <a:cubicBezTo>
                      <a:pt x="25621" y="4645"/>
                      <a:pt x="24645" y="6180"/>
                      <a:pt x="22900" y="8064"/>
                    </a:cubicBezTo>
                    <a:cubicBezTo>
                      <a:pt x="21156" y="9947"/>
                      <a:pt x="18645" y="12110"/>
                      <a:pt x="15854" y="13854"/>
                    </a:cubicBezTo>
                    <a:cubicBezTo>
                      <a:pt x="13064" y="15668"/>
                      <a:pt x="10134" y="17133"/>
                      <a:pt x="7692" y="17901"/>
                    </a:cubicBezTo>
                    <a:cubicBezTo>
                      <a:pt x="5250" y="18668"/>
                      <a:pt x="3436" y="18947"/>
                      <a:pt x="3436" y="18947"/>
                    </a:cubicBezTo>
                    <a:cubicBezTo>
                      <a:pt x="1762" y="19157"/>
                      <a:pt x="227" y="17971"/>
                      <a:pt x="17" y="16296"/>
                    </a:cubicBezTo>
                    <a:cubicBezTo>
                      <a:pt x="-52" y="15599"/>
                      <a:pt x="87" y="14901"/>
                      <a:pt x="436" y="1434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5" name="Google Shape;1005;p28"/>
              <p:cNvSpPr/>
              <p:nvPr/>
            </p:nvSpPr>
            <p:spPr>
              <a:xfrm>
                <a:off x="4114501" y="2651341"/>
                <a:ext cx="23361" cy="8119"/>
              </a:xfrm>
              <a:custGeom>
                <a:avLst/>
                <a:gdLst/>
                <a:ahLst/>
                <a:cxnLst/>
                <a:rect l="l" t="t" r="r" b="b"/>
                <a:pathLst>
                  <a:path w="31148" h="10826" extrusionOk="0">
                    <a:moveTo>
                      <a:pt x="1568" y="4039"/>
                    </a:moveTo>
                    <a:cubicBezTo>
                      <a:pt x="1568" y="4039"/>
                      <a:pt x="3243" y="3062"/>
                      <a:pt x="5754" y="2155"/>
                    </a:cubicBezTo>
                    <a:cubicBezTo>
                      <a:pt x="8266" y="1249"/>
                      <a:pt x="11684" y="551"/>
                      <a:pt x="15103" y="202"/>
                    </a:cubicBezTo>
                    <a:cubicBezTo>
                      <a:pt x="18521" y="-147"/>
                      <a:pt x="22009" y="-7"/>
                      <a:pt x="24660" y="342"/>
                    </a:cubicBezTo>
                    <a:cubicBezTo>
                      <a:pt x="27312" y="760"/>
                      <a:pt x="29056" y="1318"/>
                      <a:pt x="29056" y="1318"/>
                    </a:cubicBezTo>
                    <a:cubicBezTo>
                      <a:pt x="30661" y="1807"/>
                      <a:pt x="31498" y="3481"/>
                      <a:pt x="31009" y="5086"/>
                    </a:cubicBezTo>
                    <a:cubicBezTo>
                      <a:pt x="30800" y="5853"/>
                      <a:pt x="30242" y="6411"/>
                      <a:pt x="29614" y="6830"/>
                    </a:cubicBezTo>
                    <a:cubicBezTo>
                      <a:pt x="29614" y="6830"/>
                      <a:pt x="27940" y="7737"/>
                      <a:pt x="25428" y="8644"/>
                    </a:cubicBezTo>
                    <a:cubicBezTo>
                      <a:pt x="22916" y="9481"/>
                      <a:pt x="19498" y="10248"/>
                      <a:pt x="16079" y="10597"/>
                    </a:cubicBezTo>
                    <a:cubicBezTo>
                      <a:pt x="12661" y="10946"/>
                      <a:pt x="9173" y="10876"/>
                      <a:pt x="6521" y="10527"/>
                    </a:cubicBezTo>
                    <a:cubicBezTo>
                      <a:pt x="3870" y="10109"/>
                      <a:pt x="2056" y="9481"/>
                      <a:pt x="2056" y="9481"/>
                    </a:cubicBezTo>
                    <a:cubicBezTo>
                      <a:pt x="452" y="8923"/>
                      <a:pt x="-385" y="7179"/>
                      <a:pt x="173" y="5644"/>
                    </a:cubicBezTo>
                    <a:cubicBezTo>
                      <a:pt x="452" y="4946"/>
                      <a:pt x="940" y="4388"/>
                      <a:pt x="1498" y="403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6" name="Google Shape;1006;p28"/>
              <p:cNvSpPr/>
              <p:nvPr/>
            </p:nvSpPr>
            <p:spPr>
              <a:xfrm>
                <a:off x="4111388" y="2678753"/>
                <a:ext cx="10118" cy="8476"/>
              </a:xfrm>
              <a:custGeom>
                <a:avLst/>
                <a:gdLst/>
                <a:ahLst/>
                <a:cxnLst/>
                <a:rect l="l" t="t" r="r" b="b"/>
                <a:pathLst>
                  <a:path w="13491" h="11302" extrusionOk="0">
                    <a:moveTo>
                      <a:pt x="2859" y="349"/>
                    </a:moveTo>
                    <a:cubicBezTo>
                      <a:pt x="2859" y="349"/>
                      <a:pt x="3906" y="0"/>
                      <a:pt x="5161" y="0"/>
                    </a:cubicBezTo>
                    <a:cubicBezTo>
                      <a:pt x="6417" y="0"/>
                      <a:pt x="7952" y="349"/>
                      <a:pt x="9277" y="1116"/>
                    </a:cubicBezTo>
                    <a:cubicBezTo>
                      <a:pt x="10603" y="1814"/>
                      <a:pt x="11650" y="3000"/>
                      <a:pt x="12347" y="4047"/>
                    </a:cubicBezTo>
                    <a:cubicBezTo>
                      <a:pt x="13045" y="5163"/>
                      <a:pt x="13324" y="6139"/>
                      <a:pt x="13324" y="6139"/>
                    </a:cubicBezTo>
                    <a:cubicBezTo>
                      <a:pt x="13951" y="8163"/>
                      <a:pt x="12766" y="10325"/>
                      <a:pt x="10673" y="10953"/>
                    </a:cubicBezTo>
                    <a:lnTo>
                      <a:pt x="10673" y="10953"/>
                    </a:lnTo>
                    <a:cubicBezTo>
                      <a:pt x="10673" y="10953"/>
                      <a:pt x="9626" y="11232"/>
                      <a:pt x="8370" y="11302"/>
                    </a:cubicBezTo>
                    <a:cubicBezTo>
                      <a:pt x="7115" y="11302"/>
                      <a:pt x="5580" y="10953"/>
                      <a:pt x="4254" y="10255"/>
                    </a:cubicBezTo>
                    <a:cubicBezTo>
                      <a:pt x="2929" y="9558"/>
                      <a:pt x="1812" y="8441"/>
                      <a:pt x="1115" y="7395"/>
                    </a:cubicBezTo>
                    <a:cubicBezTo>
                      <a:pt x="417" y="6279"/>
                      <a:pt x="138" y="5232"/>
                      <a:pt x="138" y="5232"/>
                    </a:cubicBezTo>
                    <a:cubicBezTo>
                      <a:pt x="-420" y="3140"/>
                      <a:pt x="766" y="1046"/>
                      <a:pt x="2789" y="41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7" name="Google Shape;1007;p28"/>
              <p:cNvSpPr/>
              <p:nvPr/>
            </p:nvSpPr>
            <p:spPr>
              <a:xfrm>
                <a:off x="4100541" y="2702564"/>
                <a:ext cx="25826" cy="28271"/>
              </a:xfrm>
              <a:custGeom>
                <a:avLst/>
                <a:gdLst/>
                <a:ahLst/>
                <a:cxnLst/>
                <a:rect l="l" t="t" r="r" b="b"/>
                <a:pathLst>
                  <a:path w="34435" h="37694" extrusionOk="0">
                    <a:moveTo>
                      <a:pt x="4415" y="414"/>
                    </a:moveTo>
                    <a:cubicBezTo>
                      <a:pt x="4415" y="414"/>
                      <a:pt x="6857" y="1950"/>
                      <a:pt x="10135" y="4600"/>
                    </a:cubicBezTo>
                    <a:cubicBezTo>
                      <a:pt x="13415" y="7251"/>
                      <a:pt x="17391" y="11158"/>
                      <a:pt x="21089" y="15345"/>
                    </a:cubicBezTo>
                    <a:cubicBezTo>
                      <a:pt x="24787" y="19460"/>
                      <a:pt x="28205" y="23926"/>
                      <a:pt x="30507" y="27414"/>
                    </a:cubicBezTo>
                    <a:cubicBezTo>
                      <a:pt x="32809" y="30972"/>
                      <a:pt x="34135" y="33553"/>
                      <a:pt x="34135" y="33553"/>
                    </a:cubicBezTo>
                    <a:cubicBezTo>
                      <a:pt x="34833" y="34949"/>
                      <a:pt x="34275" y="36693"/>
                      <a:pt x="32879" y="37390"/>
                    </a:cubicBezTo>
                    <a:cubicBezTo>
                      <a:pt x="31902" y="37879"/>
                      <a:pt x="30856" y="37739"/>
                      <a:pt x="30019" y="37251"/>
                    </a:cubicBezTo>
                    <a:cubicBezTo>
                      <a:pt x="30019" y="37251"/>
                      <a:pt x="27577" y="35646"/>
                      <a:pt x="24368" y="32995"/>
                    </a:cubicBezTo>
                    <a:cubicBezTo>
                      <a:pt x="21159" y="30275"/>
                      <a:pt x="17043" y="26437"/>
                      <a:pt x="13345" y="22321"/>
                    </a:cubicBezTo>
                    <a:cubicBezTo>
                      <a:pt x="9647" y="18205"/>
                      <a:pt x="6229" y="13809"/>
                      <a:pt x="3857" y="10251"/>
                    </a:cubicBezTo>
                    <a:cubicBezTo>
                      <a:pt x="1554" y="6694"/>
                      <a:pt x="299" y="4112"/>
                      <a:pt x="299" y="4112"/>
                    </a:cubicBezTo>
                    <a:cubicBezTo>
                      <a:pt x="-399" y="2717"/>
                      <a:pt x="159" y="973"/>
                      <a:pt x="1624" y="275"/>
                    </a:cubicBezTo>
                    <a:cubicBezTo>
                      <a:pt x="2531" y="-144"/>
                      <a:pt x="3577" y="-74"/>
                      <a:pt x="4415" y="41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8" name="Google Shape;1008;p28"/>
              <p:cNvSpPr/>
              <p:nvPr/>
            </p:nvSpPr>
            <p:spPr>
              <a:xfrm>
                <a:off x="4077893" y="2715518"/>
                <a:ext cx="9064" cy="17356"/>
              </a:xfrm>
              <a:custGeom>
                <a:avLst/>
                <a:gdLst/>
                <a:ahLst/>
                <a:cxnLst/>
                <a:rect l="l" t="t" r="r" b="b"/>
                <a:pathLst>
                  <a:path w="12086" h="23141" extrusionOk="0">
                    <a:moveTo>
                      <a:pt x="5799" y="794"/>
                    </a:moveTo>
                    <a:cubicBezTo>
                      <a:pt x="5799" y="794"/>
                      <a:pt x="6916" y="1841"/>
                      <a:pt x="8101" y="3515"/>
                    </a:cubicBezTo>
                    <a:cubicBezTo>
                      <a:pt x="9288" y="5189"/>
                      <a:pt x="10404" y="7561"/>
                      <a:pt x="11101" y="10073"/>
                    </a:cubicBezTo>
                    <a:cubicBezTo>
                      <a:pt x="11799" y="12585"/>
                      <a:pt x="12148" y="15166"/>
                      <a:pt x="12078" y="17189"/>
                    </a:cubicBezTo>
                    <a:cubicBezTo>
                      <a:pt x="12008" y="19212"/>
                      <a:pt x="11660" y="20677"/>
                      <a:pt x="11660" y="20677"/>
                    </a:cubicBezTo>
                    <a:cubicBezTo>
                      <a:pt x="11241" y="22422"/>
                      <a:pt x="9567" y="23468"/>
                      <a:pt x="7822" y="23050"/>
                    </a:cubicBezTo>
                    <a:cubicBezTo>
                      <a:pt x="7264" y="22910"/>
                      <a:pt x="6776" y="22631"/>
                      <a:pt x="6357" y="22282"/>
                    </a:cubicBezTo>
                    <a:cubicBezTo>
                      <a:pt x="6357" y="22282"/>
                      <a:pt x="5311" y="21236"/>
                      <a:pt x="4125" y="19561"/>
                    </a:cubicBezTo>
                    <a:cubicBezTo>
                      <a:pt x="3009" y="17887"/>
                      <a:pt x="1823" y="15515"/>
                      <a:pt x="1055" y="13003"/>
                    </a:cubicBezTo>
                    <a:cubicBezTo>
                      <a:pt x="288" y="10491"/>
                      <a:pt x="-61" y="7910"/>
                      <a:pt x="9" y="5887"/>
                    </a:cubicBezTo>
                    <a:cubicBezTo>
                      <a:pt x="79" y="3864"/>
                      <a:pt x="497" y="2399"/>
                      <a:pt x="497" y="2399"/>
                    </a:cubicBezTo>
                    <a:cubicBezTo>
                      <a:pt x="986" y="655"/>
                      <a:pt x="2730" y="-322"/>
                      <a:pt x="4474" y="96"/>
                    </a:cubicBezTo>
                    <a:cubicBezTo>
                      <a:pt x="4962" y="236"/>
                      <a:pt x="5450" y="515"/>
                      <a:pt x="5799" y="79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49" name="Google Shape;1009;p28"/>
              <p:cNvSpPr/>
              <p:nvPr/>
            </p:nvSpPr>
            <p:spPr>
              <a:xfrm>
                <a:off x="4047498" y="2716500"/>
                <a:ext cx="12715" cy="27805"/>
              </a:xfrm>
              <a:custGeom>
                <a:avLst/>
                <a:gdLst/>
                <a:ahLst/>
                <a:cxnLst/>
                <a:rect l="l" t="t" r="r" b="b"/>
                <a:pathLst>
                  <a:path w="16953" h="37073" extrusionOk="0">
                    <a:moveTo>
                      <a:pt x="16953" y="3042"/>
                    </a:moveTo>
                    <a:cubicBezTo>
                      <a:pt x="16953" y="3042"/>
                      <a:pt x="16953" y="5344"/>
                      <a:pt x="16465" y="8693"/>
                    </a:cubicBezTo>
                    <a:cubicBezTo>
                      <a:pt x="15976" y="11972"/>
                      <a:pt x="14860" y="16228"/>
                      <a:pt x="13395" y="20344"/>
                    </a:cubicBezTo>
                    <a:cubicBezTo>
                      <a:pt x="11930" y="24460"/>
                      <a:pt x="10046" y="28437"/>
                      <a:pt x="8372" y="31297"/>
                    </a:cubicBezTo>
                    <a:cubicBezTo>
                      <a:pt x="6628" y="34158"/>
                      <a:pt x="5232" y="35972"/>
                      <a:pt x="5232" y="35972"/>
                    </a:cubicBezTo>
                    <a:cubicBezTo>
                      <a:pt x="4256" y="37227"/>
                      <a:pt x="2372" y="37437"/>
                      <a:pt x="1116" y="36460"/>
                    </a:cubicBezTo>
                    <a:cubicBezTo>
                      <a:pt x="349" y="35902"/>
                      <a:pt x="0" y="34995"/>
                      <a:pt x="0" y="34158"/>
                    </a:cubicBezTo>
                    <a:cubicBezTo>
                      <a:pt x="0" y="34158"/>
                      <a:pt x="0" y="31855"/>
                      <a:pt x="558" y="28507"/>
                    </a:cubicBezTo>
                    <a:cubicBezTo>
                      <a:pt x="1116" y="25228"/>
                      <a:pt x="2093" y="20902"/>
                      <a:pt x="3558" y="16786"/>
                    </a:cubicBezTo>
                    <a:cubicBezTo>
                      <a:pt x="5023" y="12670"/>
                      <a:pt x="6837" y="8693"/>
                      <a:pt x="8581" y="5763"/>
                    </a:cubicBezTo>
                    <a:cubicBezTo>
                      <a:pt x="10325" y="2903"/>
                      <a:pt x="11790" y="1089"/>
                      <a:pt x="11790" y="1089"/>
                    </a:cubicBezTo>
                    <a:cubicBezTo>
                      <a:pt x="12837" y="-167"/>
                      <a:pt x="14651" y="-377"/>
                      <a:pt x="15906" y="670"/>
                    </a:cubicBezTo>
                    <a:cubicBezTo>
                      <a:pt x="16604" y="1228"/>
                      <a:pt x="16953" y="2066"/>
                      <a:pt x="16953" y="290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0" name="Google Shape;1010;p28"/>
              <p:cNvSpPr/>
              <p:nvPr/>
            </p:nvSpPr>
            <p:spPr>
              <a:xfrm>
                <a:off x="4018040" y="2706433"/>
                <a:ext cx="13292" cy="10936"/>
              </a:xfrm>
              <a:custGeom>
                <a:avLst/>
                <a:gdLst/>
                <a:ahLst/>
                <a:cxnLst/>
                <a:rect l="l" t="t" r="r" b="b"/>
                <a:pathLst>
                  <a:path w="17722" h="14581" extrusionOk="0">
                    <a:moveTo>
                      <a:pt x="17511" y="4535"/>
                    </a:moveTo>
                    <a:cubicBezTo>
                      <a:pt x="17511" y="4535"/>
                      <a:pt x="17093" y="5791"/>
                      <a:pt x="16116" y="7256"/>
                    </a:cubicBezTo>
                    <a:cubicBezTo>
                      <a:pt x="15139" y="8721"/>
                      <a:pt x="13604" y="10325"/>
                      <a:pt x="11860" y="11581"/>
                    </a:cubicBezTo>
                    <a:cubicBezTo>
                      <a:pt x="10116" y="12837"/>
                      <a:pt x="8093" y="13744"/>
                      <a:pt x="6418" y="14163"/>
                    </a:cubicBezTo>
                    <a:cubicBezTo>
                      <a:pt x="4744" y="14581"/>
                      <a:pt x="3418" y="14581"/>
                      <a:pt x="3418" y="14581"/>
                    </a:cubicBezTo>
                    <a:cubicBezTo>
                      <a:pt x="1604" y="14581"/>
                      <a:pt x="70" y="13186"/>
                      <a:pt x="0" y="11302"/>
                    </a:cubicBezTo>
                    <a:cubicBezTo>
                      <a:pt x="0" y="10883"/>
                      <a:pt x="0" y="10465"/>
                      <a:pt x="209" y="10116"/>
                    </a:cubicBezTo>
                    <a:cubicBezTo>
                      <a:pt x="209" y="10116"/>
                      <a:pt x="628" y="8860"/>
                      <a:pt x="1604" y="7395"/>
                    </a:cubicBezTo>
                    <a:cubicBezTo>
                      <a:pt x="2581" y="5930"/>
                      <a:pt x="4047" y="4325"/>
                      <a:pt x="5860" y="3070"/>
                    </a:cubicBezTo>
                    <a:cubicBezTo>
                      <a:pt x="7604" y="1814"/>
                      <a:pt x="9628" y="837"/>
                      <a:pt x="11302" y="419"/>
                    </a:cubicBezTo>
                    <a:cubicBezTo>
                      <a:pt x="12976" y="0"/>
                      <a:pt x="14372" y="0"/>
                      <a:pt x="14372" y="0"/>
                    </a:cubicBezTo>
                    <a:cubicBezTo>
                      <a:pt x="16256" y="0"/>
                      <a:pt x="17790" y="1535"/>
                      <a:pt x="17720" y="3418"/>
                    </a:cubicBezTo>
                    <a:cubicBezTo>
                      <a:pt x="17720" y="3768"/>
                      <a:pt x="17720" y="4116"/>
                      <a:pt x="17581" y="4465"/>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1" name="Google Shape;1011;p28"/>
              <p:cNvSpPr/>
              <p:nvPr/>
            </p:nvSpPr>
            <p:spPr>
              <a:xfrm>
                <a:off x="3990807" y="2686019"/>
                <a:ext cx="26946" cy="8137"/>
              </a:xfrm>
              <a:custGeom>
                <a:avLst/>
                <a:gdLst/>
                <a:ahLst/>
                <a:cxnLst/>
                <a:rect l="l" t="t" r="r" b="b"/>
                <a:pathLst>
                  <a:path w="35928" h="10849" extrusionOk="0">
                    <a:moveTo>
                      <a:pt x="34287" y="6707"/>
                    </a:moveTo>
                    <a:cubicBezTo>
                      <a:pt x="34287" y="6707"/>
                      <a:pt x="32334" y="7684"/>
                      <a:pt x="29404" y="8591"/>
                    </a:cubicBezTo>
                    <a:cubicBezTo>
                      <a:pt x="26473" y="9498"/>
                      <a:pt x="22497" y="10265"/>
                      <a:pt x="18450" y="10614"/>
                    </a:cubicBezTo>
                    <a:cubicBezTo>
                      <a:pt x="14474" y="10962"/>
                      <a:pt x="10427" y="10893"/>
                      <a:pt x="7357" y="10614"/>
                    </a:cubicBezTo>
                    <a:cubicBezTo>
                      <a:pt x="4288" y="10265"/>
                      <a:pt x="2195" y="9707"/>
                      <a:pt x="2195" y="9707"/>
                    </a:cubicBezTo>
                    <a:cubicBezTo>
                      <a:pt x="590" y="9288"/>
                      <a:pt x="-317" y="7684"/>
                      <a:pt x="102" y="6079"/>
                    </a:cubicBezTo>
                    <a:cubicBezTo>
                      <a:pt x="311" y="5242"/>
                      <a:pt x="939" y="4544"/>
                      <a:pt x="1706" y="4195"/>
                    </a:cubicBezTo>
                    <a:cubicBezTo>
                      <a:pt x="1706" y="4195"/>
                      <a:pt x="3660" y="3288"/>
                      <a:pt x="6590" y="2381"/>
                    </a:cubicBezTo>
                    <a:cubicBezTo>
                      <a:pt x="9520" y="1474"/>
                      <a:pt x="13497" y="707"/>
                      <a:pt x="17543" y="288"/>
                    </a:cubicBezTo>
                    <a:cubicBezTo>
                      <a:pt x="21520" y="-130"/>
                      <a:pt x="25567" y="-60"/>
                      <a:pt x="28636" y="288"/>
                    </a:cubicBezTo>
                    <a:cubicBezTo>
                      <a:pt x="31706" y="637"/>
                      <a:pt x="33799" y="1265"/>
                      <a:pt x="33799" y="1265"/>
                    </a:cubicBezTo>
                    <a:cubicBezTo>
                      <a:pt x="35403" y="1754"/>
                      <a:pt x="36241" y="3358"/>
                      <a:pt x="35822" y="4963"/>
                    </a:cubicBezTo>
                    <a:cubicBezTo>
                      <a:pt x="35613" y="5800"/>
                      <a:pt x="34985" y="6428"/>
                      <a:pt x="34287" y="677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2" name="Google Shape;1012;p28"/>
              <p:cNvSpPr/>
              <p:nvPr/>
            </p:nvSpPr>
            <p:spPr>
              <a:xfrm>
                <a:off x="4002505" y="2623721"/>
                <a:ext cx="20407" cy="15524"/>
              </a:xfrm>
              <a:custGeom>
                <a:avLst/>
                <a:gdLst/>
                <a:ahLst/>
                <a:cxnLst/>
                <a:rect l="l" t="t" r="r" b="b"/>
                <a:pathLst>
                  <a:path w="27209" h="20698" extrusionOk="0">
                    <a:moveTo>
                      <a:pt x="23573" y="20633"/>
                    </a:moveTo>
                    <a:cubicBezTo>
                      <a:pt x="23573" y="20633"/>
                      <a:pt x="21690" y="20284"/>
                      <a:pt x="19108" y="19308"/>
                    </a:cubicBezTo>
                    <a:cubicBezTo>
                      <a:pt x="16596" y="18331"/>
                      <a:pt x="13457" y="16657"/>
                      <a:pt x="10597" y="14633"/>
                    </a:cubicBezTo>
                    <a:cubicBezTo>
                      <a:pt x="7736" y="12610"/>
                      <a:pt x="5085" y="10238"/>
                      <a:pt x="3271" y="8215"/>
                    </a:cubicBezTo>
                    <a:cubicBezTo>
                      <a:pt x="1457" y="6192"/>
                      <a:pt x="480" y="4587"/>
                      <a:pt x="480" y="4587"/>
                    </a:cubicBezTo>
                    <a:cubicBezTo>
                      <a:pt x="-427" y="3192"/>
                      <a:pt x="-8" y="1308"/>
                      <a:pt x="1387" y="471"/>
                    </a:cubicBezTo>
                    <a:cubicBezTo>
                      <a:pt x="2085" y="52"/>
                      <a:pt x="2853" y="-87"/>
                      <a:pt x="3620" y="52"/>
                    </a:cubicBezTo>
                    <a:cubicBezTo>
                      <a:pt x="3620" y="52"/>
                      <a:pt x="5504" y="471"/>
                      <a:pt x="8015" y="1448"/>
                    </a:cubicBezTo>
                    <a:cubicBezTo>
                      <a:pt x="10527" y="2424"/>
                      <a:pt x="13666" y="4099"/>
                      <a:pt x="16596" y="6122"/>
                    </a:cubicBezTo>
                    <a:cubicBezTo>
                      <a:pt x="19527" y="8145"/>
                      <a:pt x="22178" y="10447"/>
                      <a:pt x="23992" y="12471"/>
                    </a:cubicBezTo>
                    <a:cubicBezTo>
                      <a:pt x="25806" y="14494"/>
                      <a:pt x="26782" y="16168"/>
                      <a:pt x="26782" y="16168"/>
                    </a:cubicBezTo>
                    <a:cubicBezTo>
                      <a:pt x="27620" y="17633"/>
                      <a:pt x="27201" y="19447"/>
                      <a:pt x="25736" y="20284"/>
                    </a:cubicBezTo>
                    <a:cubicBezTo>
                      <a:pt x="25108" y="20703"/>
                      <a:pt x="24341" y="20773"/>
                      <a:pt x="23643" y="2063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3" name="Google Shape;1013;p28"/>
              <p:cNvSpPr/>
              <p:nvPr/>
            </p:nvSpPr>
            <p:spPr>
              <a:xfrm>
                <a:off x="4035620" y="2602675"/>
                <a:ext cx="9267" cy="20264"/>
              </a:xfrm>
              <a:custGeom>
                <a:avLst/>
                <a:gdLst/>
                <a:ahLst/>
                <a:cxnLst/>
                <a:rect l="l" t="t" r="r" b="b"/>
                <a:pathLst>
                  <a:path w="12356" h="27019" extrusionOk="0">
                    <a:moveTo>
                      <a:pt x="6488" y="26020"/>
                    </a:moveTo>
                    <a:cubicBezTo>
                      <a:pt x="6488" y="26020"/>
                      <a:pt x="5372" y="24764"/>
                      <a:pt x="4116" y="22671"/>
                    </a:cubicBezTo>
                    <a:cubicBezTo>
                      <a:pt x="2930" y="20648"/>
                      <a:pt x="1814" y="17787"/>
                      <a:pt x="1047" y="14857"/>
                    </a:cubicBezTo>
                    <a:cubicBezTo>
                      <a:pt x="279" y="11927"/>
                      <a:pt x="0" y="8857"/>
                      <a:pt x="0" y="6485"/>
                    </a:cubicBezTo>
                    <a:cubicBezTo>
                      <a:pt x="0" y="4113"/>
                      <a:pt x="419" y="2439"/>
                      <a:pt x="419" y="2439"/>
                    </a:cubicBezTo>
                    <a:cubicBezTo>
                      <a:pt x="767" y="765"/>
                      <a:pt x="2372" y="-282"/>
                      <a:pt x="4047" y="67"/>
                    </a:cubicBezTo>
                    <a:cubicBezTo>
                      <a:pt x="4744" y="206"/>
                      <a:pt x="5372" y="555"/>
                      <a:pt x="5791" y="1044"/>
                    </a:cubicBezTo>
                    <a:cubicBezTo>
                      <a:pt x="5791" y="1044"/>
                      <a:pt x="6907" y="2299"/>
                      <a:pt x="8093" y="4392"/>
                    </a:cubicBezTo>
                    <a:cubicBezTo>
                      <a:pt x="9279" y="6485"/>
                      <a:pt x="10465" y="9276"/>
                      <a:pt x="11232" y="12206"/>
                    </a:cubicBezTo>
                    <a:cubicBezTo>
                      <a:pt x="12000" y="15136"/>
                      <a:pt x="12419" y="18206"/>
                      <a:pt x="12349" y="20578"/>
                    </a:cubicBezTo>
                    <a:cubicBezTo>
                      <a:pt x="12349" y="22950"/>
                      <a:pt x="11930" y="24625"/>
                      <a:pt x="11930" y="24625"/>
                    </a:cubicBezTo>
                    <a:cubicBezTo>
                      <a:pt x="11512" y="26299"/>
                      <a:pt x="9907" y="27345"/>
                      <a:pt x="8232" y="26927"/>
                    </a:cubicBezTo>
                    <a:cubicBezTo>
                      <a:pt x="7605" y="26787"/>
                      <a:pt x="7046" y="26439"/>
                      <a:pt x="6628" y="2595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4" name="Google Shape;1014;p28"/>
              <p:cNvSpPr/>
              <p:nvPr/>
            </p:nvSpPr>
            <p:spPr>
              <a:xfrm>
                <a:off x="4065911" y="2583214"/>
                <a:ext cx="7801" cy="34819"/>
              </a:xfrm>
              <a:custGeom>
                <a:avLst/>
                <a:gdLst/>
                <a:ahLst/>
                <a:cxnLst/>
                <a:rect l="l" t="t" r="r" b="b"/>
                <a:pathLst>
                  <a:path w="10402" h="46425" extrusionOk="0">
                    <a:moveTo>
                      <a:pt x="2449" y="44364"/>
                    </a:moveTo>
                    <a:cubicBezTo>
                      <a:pt x="2449" y="44364"/>
                      <a:pt x="1682" y="41713"/>
                      <a:pt x="984" y="37737"/>
                    </a:cubicBezTo>
                    <a:cubicBezTo>
                      <a:pt x="356" y="33760"/>
                      <a:pt x="-62" y="28458"/>
                      <a:pt x="8" y="23225"/>
                    </a:cubicBezTo>
                    <a:cubicBezTo>
                      <a:pt x="8" y="17923"/>
                      <a:pt x="496" y="12621"/>
                      <a:pt x="1054" y="8714"/>
                    </a:cubicBezTo>
                    <a:cubicBezTo>
                      <a:pt x="1682" y="4737"/>
                      <a:pt x="2449" y="2086"/>
                      <a:pt x="2449" y="2086"/>
                    </a:cubicBezTo>
                    <a:cubicBezTo>
                      <a:pt x="2868" y="551"/>
                      <a:pt x="4472" y="-356"/>
                      <a:pt x="6007" y="133"/>
                    </a:cubicBezTo>
                    <a:cubicBezTo>
                      <a:pt x="6984" y="412"/>
                      <a:pt x="7752" y="1179"/>
                      <a:pt x="7961" y="2086"/>
                    </a:cubicBezTo>
                    <a:cubicBezTo>
                      <a:pt x="7961" y="2086"/>
                      <a:pt x="8728" y="4737"/>
                      <a:pt x="9356" y="8714"/>
                    </a:cubicBezTo>
                    <a:cubicBezTo>
                      <a:pt x="9984" y="12691"/>
                      <a:pt x="10403" y="17993"/>
                      <a:pt x="10403" y="23225"/>
                    </a:cubicBezTo>
                    <a:cubicBezTo>
                      <a:pt x="10403" y="28527"/>
                      <a:pt x="9984" y="33830"/>
                      <a:pt x="9356" y="37737"/>
                    </a:cubicBezTo>
                    <a:cubicBezTo>
                      <a:pt x="8728" y="41713"/>
                      <a:pt x="7891" y="44364"/>
                      <a:pt x="7891" y="44364"/>
                    </a:cubicBezTo>
                    <a:cubicBezTo>
                      <a:pt x="7472" y="45899"/>
                      <a:pt x="5868" y="46736"/>
                      <a:pt x="4333" y="46318"/>
                    </a:cubicBezTo>
                    <a:cubicBezTo>
                      <a:pt x="3356" y="46039"/>
                      <a:pt x="2658" y="45271"/>
                      <a:pt x="2379" y="44364"/>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5" name="Google Shape;1015;p28"/>
              <p:cNvSpPr/>
              <p:nvPr/>
            </p:nvSpPr>
            <p:spPr>
              <a:xfrm>
                <a:off x="4123364" y="2332726"/>
                <a:ext cx="57984" cy="57044"/>
              </a:xfrm>
              <a:custGeom>
                <a:avLst/>
                <a:gdLst/>
                <a:ahLst/>
                <a:cxnLst/>
                <a:rect l="l" t="t" r="r" b="b"/>
                <a:pathLst>
                  <a:path w="77312" h="76059" extrusionOk="0">
                    <a:moveTo>
                      <a:pt x="76" y="40472"/>
                    </a:moveTo>
                    <a:cubicBezTo>
                      <a:pt x="1401" y="61402"/>
                      <a:pt x="19750" y="77308"/>
                      <a:pt x="41028" y="75983"/>
                    </a:cubicBezTo>
                    <a:cubicBezTo>
                      <a:pt x="62377" y="74657"/>
                      <a:pt x="78562" y="56588"/>
                      <a:pt x="77237" y="35588"/>
                    </a:cubicBezTo>
                    <a:cubicBezTo>
                      <a:pt x="75911" y="14658"/>
                      <a:pt x="57563" y="-1248"/>
                      <a:pt x="36284" y="77"/>
                    </a:cubicBezTo>
                    <a:cubicBezTo>
                      <a:pt x="15005" y="1403"/>
                      <a:pt x="-1250" y="19472"/>
                      <a:pt x="76" y="4040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6" name="Google Shape;1016;p28"/>
              <p:cNvSpPr/>
              <p:nvPr/>
            </p:nvSpPr>
            <p:spPr>
              <a:xfrm>
                <a:off x="3917468" y="2331313"/>
                <a:ext cx="57984" cy="57044"/>
              </a:xfrm>
              <a:custGeom>
                <a:avLst/>
                <a:gdLst/>
                <a:ahLst/>
                <a:cxnLst/>
                <a:rect l="l" t="t" r="r" b="b"/>
                <a:pathLst>
                  <a:path w="77312" h="76059" extrusionOk="0">
                    <a:moveTo>
                      <a:pt x="76" y="40472"/>
                    </a:moveTo>
                    <a:cubicBezTo>
                      <a:pt x="1401" y="61402"/>
                      <a:pt x="19750" y="77308"/>
                      <a:pt x="41028" y="75983"/>
                    </a:cubicBezTo>
                    <a:cubicBezTo>
                      <a:pt x="62377" y="74657"/>
                      <a:pt x="78562" y="56588"/>
                      <a:pt x="77237" y="35588"/>
                    </a:cubicBezTo>
                    <a:cubicBezTo>
                      <a:pt x="75911" y="14658"/>
                      <a:pt x="57563" y="-1248"/>
                      <a:pt x="36284" y="77"/>
                    </a:cubicBezTo>
                    <a:cubicBezTo>
                      <a:pt x="15006" y="1403"/>
                      <a:pt x="-1250" y="19472"/>
                      <a:pt x="76" y="4047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57" name="Google Shape;1017;p28"/>
              <p:cNvSpPr/>
              <p:nvPr/>
            </p:nvSpPr>
            <p:spPr>
              <a:xfrm>
                <a:off x="3961979" y="2344348"/>
                <a:ext cx="166033" cy="85553"/>
              </a:xfrm>
              <a:custGeom>
                <a:avLst/>
                <a:gdLst/>
                <a:ahLst/>
                <a:cxnLst/>
                <a:rect l="l" t="t" r="r" b="b"/>
                <a:pathLst>
                  <a:path w="221377" h="114070" extrusionOk="0">
                    <a:moveTo>
                      <a:pt x="5748" y="1813"/>
                    </a:moveTo>
                    <a:cubicBezTo>
                      <a:pt x="-5275" y="8371"/>
                      <a:pt x="-11833" y="106323"/>
                      <a:pt x="98258" y="113578"/>
                    </a:cubicBezTo>
                    <a:cubicBezTo>
                      <a:pt x="208837" y="120834"/>
                      <a:pt x="226697" y="46045"/>
                      <a:pt x="220209" y="8022"/>
                    </a:cubicBezTo>
                    <a:cubicBezTo>
                      <a:pt x="217558" y="-7675"/>
                      <a:pt x="157699" y="9906"/>
                      <a:pt x="97142" y="7534"/>
                    </a:cubicBezTo>
                    <a:cubicBezTo>
                      <a:pt x="35608" y="5092"/>
                      <a:pt x="15097" y="-3768"/>
                      <a:pt x="5748" y="1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9"/>
                                        </p:tgtEl>
                                        <p:attrNameLst>
                                          <p:attrName>style.visibility</p:attrName>
                                        </p:attrNameLst>
                                      </p:cBhvr>
                                      <p:to>
                                        <p:strVal val="visible"/>
                                      </p:to>
                                    </p:set>
                                    <p:anim calcmode="lin" valueType="num">
                                      <p:cBhvr additive="base">
                                        <p:cTn id="7" dur="500" fill="hold"/>
                                        <p:tgtEl>
                                          <p:spTgt spid="919"/>
                                        </p:tgtEl>
                                        <p:attrNameLst>
                                          <p:attrName>ppt_x</p:attrName>
                                        </p:attrNameLst>
                                      </p:cBhvr>
                                      <p:tavLst>
                                        <p:tav tm="0">
                                          <p:val>
                                            <p:strVal val="#ppt_x"/>
                                          </p:val>
                                        </p:tav>
                                        <p:tav tm="100000">
                                          <p:val>
                                            <p:strVal val="#ppt_x"/>
                                          </p:val>
                                        </p:tav>
                                      </p:tavLst>
                                    </p:anim>
                                    <p:anim calcmode="lin" valueType="num">
                                      <p:cBhvr additive="base">
                                        <p:cTn id="8" dur="500" fill="hold"/>
                                        <p:tgtEl>
                                          <p:spTgt spid="9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8"/>
                                        </p:tgtEl>
                                        <p:attrNameLst>
                                          <p:attrName>style.visibility</p:attrName>
                                        </p:attrNameLst>
                                      </p:cBhvr>
                                      <p:to>
                                        <p:strVal val="visible"/>
                                      </p:to>
                                    </p:set>
                                    <p:anim calcmode="lin" valueType="num">
                                      <p:cBhvr additive="base">
                                        <p:cTn id="13" dur="500" fill="hold"/>
                                        <p:tgtEl>
                                          <p:spTgt spid="918"/>
                                        </p:tgtEl>
                                        <p:attrNameLst>
                                          <p:attrName>ppt_x</p:attrName>
                                        </p:attrNameLst>
                                      </p:cBhvr>
                                      <p:tavLst>
                                        <p:tav tm="0">
                                          <p:val>
                                            <p:strVal val="#ppt_x"/>
                                          </p:val>
                                        </p:tav>
                                        <p:tav tm="100000">
                                          <p:val>
                                            <p:strVal val="#ppt_x"/>
                                          </p:val>
                                        </p:tav>
                                      </p:tavLst>
                                    </p:anim>
                                    <p:anim calcmode="lin" valueType="num">
                                      <p:cBhvr additive="base">
                                        <p:cTn id="14" dur="500" fill="hold"/>
                                        <p:tgtEl>
                                          <p:spTgt spid="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 grpId="0" animBg="1"/>
      <p:bldP spid="9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4"/>
          <p:cNvSpPr txBox="1">
            <a:spLocks noGrp="1"/>
          </p:cNvSpPr>
          <p:nvPr>
            <p:ph type="title" idx="2"/>
          </p:nvPr>
        </p:nvSpPr>
        <p:spPr>
          <a:xfrm>
            <a:off x="720000" y="68450"/>
            <a:ext cx="7704000" cy="576000"/>
          </a:xfrm>
          <a:prstGeom prst="rect">
            <a:avLst/>
          </a:prstGeom>
        </p:spPr>
        <p:txBody>
          <a:bodyPr spcFirstLastPara="1" wrap="square" lIns="92475" tIns="92475" rIns="92475" bIns="92475" anchor="t" anchorCtr="0">
            <a:noAutofit/>
          </a:bodyPr>
          <a:lstStyle/>
          <a:p>
            <a:pPr lvl="0"/>
            <a:r>
              <a:rPr lang="en-US" sz="2400" dirty="0"/>
              <a:t>Ex3: Read the passage and complete the table.</a:t>
            </a:r>
            <a:endParaRPr lang="en-US" sz="2400" dirty="0"/>
          </a:p>
        </p:txBody>
      </p:sp>
      <p:sp>
        <p:nvSpPr>
          <p:cNvPr id="803" name="TextBox 802"/>
          <p:cNvSpPr txBox="1"/>
          <p:nvPr/>
        </p:nvSpPr>
        <p:spPr>
          <a:xfrm>
            <a:off x="301255" y="788087"/>
            <a:ext cx="8541489" cy="3789179"/>
          </a:xfrm>
          <a:prstGeom prst="rect">
            <a:avLst/>
          </a:prstGeom>
          <a:noFill/>
        </p:spPr>
        <p:txBody>
          <a:bodyPr wrap="square">
            <a:spAutoFit/>
          </a:bodyPr>
          <a:lstStyle/>
          <a:p>
            <a:pPr algn="just" rtl="0">
              <a:lnSpc>
                <a:spcPts val="2900"/>
              </a:lnSpc>
              <a:spcBef>
                <a:spcPts val="0"/>
              </a:spcBef>
              <a:spcAft>
                <a:spcPts val="0"/>
              </a:spcAft>
            </a:pPr>
            <a:r>
              <a:rPr lang="en-US" sz="2200" b="0" i="0" u="none" strike="noStrike" dirty="0">
                <a:solidFill>
                  <a:srgbClr val="000000"/>
                </a:solidFill>
                <a:effectLst/>
                <a:latin typeface="Comic Sans MS" panose="030F0702030302020204" pitchFamily="66" charset="0"/>
              </a:rPr>
              <a:t>Most of Vietnamese families have customs and traditions that they have observed for many generations. Firstly, they worship their ancestors, and they celebrate their death anniversaries every year. That’s the way they show their gratitude to their ancestors and teach their young children about traditions. Secondly, they take part in many national and regional festivals, for example the Mid-Autumn Festival and the New Harvest Festival. Thirdly, they celebrate many holidays during the year such as Tet and National Day. In this way, they keep their traditions alive and pass them down to the next generation.</a:t>
            </a:r>
            <a:endParaRPr lang="en-US" sz="2200" b="0" dirty="0">
              <a:effectLst/>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4"/>
          <p:cNvSpPr txBox="1">
            <a:spLocks noGrp="1"/>
          </p:cNvSpPr>
          <p:nvPr>
            <p:ph type="title" idx="2"/>
          </p:nvPr>
        </p:nvSpPr>
        <p:spPr>
          <a:xfrm>
            <a:off x="720000" y="68450"/>
            <a:ext cx="7704000" cy="576000"/>
          </a:xfrm>
          <a:prstGeom prst="rect">
            <a:avLst/>
          </a:prstGeom>
        </p:spPr>
        <p:txBody>
          <a:bodyPr spcFirstLastPara="1" wrap="square" lIns="92475" tIns="92475" rIns="92475" bIns="92475" anchor="t" anchorCtr="0">
            <a:noAutofit/>
          </a:bodyPr>
          <a:lstStyle/>
          <a:p>
            <a:pPr lvl="0"/>
            <a:r>
              <a:rPr lang="en-US" sz="2400" dirty="0"/>
              <a:t>Ex3: Read the passage and complete the table.</a:t>
            </a:r>
            <a:endParaRPr lang="en-US" sz="2400" dirty="0"/>
          </a:p>
        </p:txBody>
      </p:sp>
      <p:graphicFrame>
        <p:nvGraphicFramePr>
          <p:cNvPr id="2" name="Table 1"/>
          <p:cNvGraphicFramePr>
            <a:graphicFrameLocks noGrp="1"/>
          </p:cNvGraphicFramePr>
          <p:nvPr/>
        </p:nvGraphicFramePr>
        <p:xfrm>
          <a:off x="574902" y="774637"/>
          <a:ext cx="8242527" cy="3099218"/>
        </p:xfrm>
        <a:graphic>
          <a:graphicData uri="http://schemas.openxmlformats.org/drawingml/2006/table">
            <a:tbl>
              <a:tblPr/>
              <a:tblGrid>
                <a:gridCol w="2686902"/>
                <a:gridCol w="2855255"/>
                <a:gridCol w="2700370"/>
              </a:tblGrid>
              <a:tr h="743713">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Anniversaries</a:t>
                      </a:r>
                      <a:endParaRPr lang="en-US" sz="105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Festivals</a:t>
                      </a:r>
                      <a:endParaRPr lang="en-US" sz="240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Holidays</a:t>
                      </a:r>
                      <a:endParaRPr lang="en-US" sz="240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r>
              <a:tr h="2355505">
                <a:tc>
                  <a:txBody>
                    <a:bodyPr/>
                    <a:lstStyle/>
                    <a:p>
                      <a:pPr rtl="0" fontAlgn="t">
                        <a:lnSpc>
                          <a:spcPct val="150000"/>
                        </a:lnSpc>
                        <a:spcBef>
                          <a:spcPts val="0"/>
                        </a:spcBef>
                        <a:spcAft>
                          <a:spcPts val="0"/>
                        </a:spcAft>
                      </a:pPr>
                      <a:r>
                        <a:rPr lang="en-US" sz="2400" b="1" i="0" u="none" strike="noStrike" dirty="0">
                          <a:solidFill>
                            <a:srgbClr val="000000"/>
                          </a:solidFill>
                          <a:effectLst/>
                          <a:highlight>
                            <a:srgbClr val="FFF5E0"/>
                          </a:highlight>
                          <a:latin typeface="Segoe Print" panose="02000600000000000000" charset="0"/>
                        </a:rPr>
                        <a:t>1.</a:t>
                      </a:r>
                      <a:r>
                        <a:rPr lang="en-US" sz="2400" b="0" i="0" u="none" strike="noStrike" dirty="0">
                          <a:solidFill>
                            <a:srgbClr val="000000"/>
                          </a:solidFill>
                          <a:effectLst/>
                          <a:highlight>
                            <a:srgbClr val="FFF5E0"/>
                          </a:highlight>
                          <a:latin typeface="Segoe Print" panose="02000600000000000000" charset="0"/>
                        </a:rPr>
                        <a:t> _____________</a:t>
                      </a:r>
                      <a:endParaRPr lang="en-US" sz="2400" dirty="0">
                        <a:effectLst/>
                        <a:highlight>
                          <a:srgbClr val="FFF5E0"/>
                        </a:highlight>
                        <a:latin typeface="Segoe Print" panose="02000600000000000000" charset="0"/>
                      </a:endParaRPr>
                    </a:p>
                    <a:p>
                      <a:pPr rtl="0" fontAlgn="t">
                        <a:lnSpc>
                          <a:spcPct val="150000"/>
                        </a:lnSpc>
                        <a:spcBef>
                          <a:spcPts val="0"/>
                        </a:spcBef>
                        <a:spcAft>
                          <a:spcPts val="0"/>
                        </a:spcAft>
                      </a:pPr>
                      <a:r>
                        <a:rPr lang="en-US" sz="2400" b="0" i="0" u="none" strike="noStrike" dirty="0">
                          <a:solidFill>
                            <a:srgbClr val="000000"/>
                          </a:solidFill>
                          <a:effectLst/>
                          <a:highlight>
                            <a:srgbClr val="FFF5E0"/>
                          </a:highlight>
                          <a:latin typeface="Segoe Print" panose="02000600000000000000" charset="0"/>
                        </a:rPr>
                        <a:t>   anniversaries</a:t>
                      </a:r>
                      <a:endParaRPr lang="en-US" sz="24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c>
                  <a:txBody>
                    <a:bodyPr/>
                    <a:lstStyle/>
                    <a:p>
                      <a:pPr rtl="0" fontAlgn="t">
                        <a:lnSpc>
                          <a:spcPct val="150000"/>
                        </a:lnSpc>
                        <a:spcBef>
                          <a:spcPts val="0"/>
                        </a:spcBef>
                        <a:spcAft>
                          <a:spcPts val="0"/>
                        </a:spcAft>
                      </a:pPr>
                      <a:r>
                        <a:rPr lang="en-US" sz="2400" b="1" i="0" u="none" strike="noStrike" dirty="0">
                          <a:solidFill>
                            <a:srgbClr val="000000"/>
                          </a:solidFill>
                          <a:effectLst/>
                          <a:highlight>
                            <a:srgbClr val="FFF5E0"/>
                          </a:highlight>
                          <a:latin typeface="Segoe Print" panose="02000600000000000000" charset="0"/>
                        </a:rPr>
                        <a:t>2. </a:t>
                      </a:r>
                      <a:r>
                        <a:rPr lang="en-US" sz="2400" b="0" i="0" u="none" strike="noStrike" dirty="0">
                          <a:solidFill>
                            <a:srgbClr val="000000"/>
                          </a:solidFill>
                          <a:effectLst/>
                          <a:highlight>
                            <a:srgbClr val="FFF5E0"/>
                          </a:highlight>
                          <a:latin typeface="Segoe Print" panose="02000600000000000000" charset="0"/>
                        </a:rPr>
                        <a:t>_____________</a:t>
                      </a:r>
                      <a:endParaRPr lang="en-US" sz="2400" dirty="0">
                        <a:effectLst/>
                        <a:highlight>
                          <a:srgbClr val="FFF5E0"/>
                        </a:highlight>
                        <a:latin typeface="Segoe Print" panose="02000600000000000000" charset="0"/>
                      </a:endParaRPr>
                    </a:p>
                    <a:p>
                      <a:pPr rtl="0" fontAlgn="t">
                        <a:lnSpc>
                          <a:spcPct val="150000"/>
                        </a:lnSpc>
                        <a:spcBef>
                          <a:spcPts val="0"/>
                        </a:spcBef>
                        <a:spcAft>
                          <a:spcPts val="0"/>
                        </a:spcAft>
                      </a:pPr>
                      <a:r>
                        <a:rPr lang="en-US" sz="2400" b="0" i="0" u="none" strike="noStrike" dirty="0">
                          <a:solidFill>
                            <a:srgbClr val="000000"/>
                          </a:solidFill>
                          <a:effectLst/>
                          <a:highlight>
                            <a:srgbClr val="FFF5E0"/>
                          </a:highlight>
                          <a:latin typeface="Segoe Print" panose="02000600000000000000" charset="0"/>
                        </a:rPr>
                        <a:t>           Festival</a:t>
                      </a:r>
                      <a:endParaRPr lang="en-US" sz="2400" dirty="0">
                        <a:effectLst/>
                        <a:highlight>
                          <a:srgbClr val="FFF5E0"/>
                        </a:highlight>
                        <a:latin typeface="Segoe Print" panose="02000600000000000000" charset="0"/>
                      </a:endParaRPr>
                    </a:p>
                    <a:p>
                      <a:pPr rtl="0" fontAlgn="t">
                        <a:lnSpc>
                          <a:spcPct val="150000"/>
                        </a:lnSpc>
                        <a:spcBef>
                          <a:spcPts val="0"/>
                        </a:spcBef>
                        <a:spcAft>
                          <a:spcPts val="0"/>
                        </a:spcAft>
                      </a:pPr>
                      <a:r>
                        <a:rPr lang="en-US" sz="2400" b="1" i="0" u="none" strike="noStrike" dirty="0">
                          <a:solidFill>
                            <a:srgbClr val="000000"/>
                          </a:solidFill>
                          <a:effectLst/>
                          <a:highlight>
                            <a:srgbClr val="FFF5E0"/>
                          </a:highlight>
                          <a:latin typeface="Segoe Print" panose="02000600000000000000" charset="0"/>
                        </a:rPr>
                        <a:t>3. </a:t>
                      </a:r>
                      <a:r>
                        <a:rPr lang="en-US" sz="2400" b="0" i="0" u="none" strike="noStrike" dirty="0">
                          <a:solidFill>
                            <a:srgbClr val="000000"/>
                          </a:solidFill>
                          <a:effectLst/>
                          <a:highlight>
                            <a:srgbClr val="FFF5E0"/>
                          </a:highlight>
                          <a:latin typeface="Segoe Print" panose="02000600000000000000" charset="0"/>
                        </a:rPr>
                        <a:t>_____________</a:t>
                      </a:r>
                      <a:endParaRPr lang="en-US" sz="2400" dirty="0">
                        <a:effectLst/>
                        <a:highlight>
                          <a:srgbClr val="FFF5E0"/>
                        </a:highlight>
                        <a:latin typeface="Segoe Print" panose="02000600000000000000" charset="0"/>
                      </a:endParaRPr>
                    </a:p>
                    <a:p>
                      <a:pPr rtl="0" fontAlgn="t">
                        <a:lnSpc>
                          <a:spcPct val="150000"/>
                        </a:lnSpc>
                        <a:spcBef>
                          <a:spcPts val="0"/>
                        </a:spcBef>
                        <a:spcAft>
                          <a:spcPts val="0"/>
                        </a:spcAft>
                      </a:pPr>
                      <a:r>
                        <a:rPr lang="en-US" sz="2400" b="0" i="0" u="none" strike="noStrike" dirty="0">
                          <a:solidFill>
                            <a:srgbClr val="000000"/>
                          </a:solidFill>
                          <a:effectLst/>
                          <a:highlight>
                            <a:srgbClr val="FFF5E0"/>
                          </a:highlight>
                          <a:latin typeface="Segoe Print" panose="02000600000000000000" charset="0"/>
                        </a:rPr>
                        <a:t>          Festival</a:t>
                      </a:r>
                      <a:endParaRPr lang="en-US" sz="24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c>
                  <a:txBody>
                    <a:bodyPr/>
                    <a:lstStyle/>
                    <a:p>
                      <a:pPr rtl="0" fontAlgn="t">
                        <a:lnSpc>
                          <a:spcPct val="150000"/>
                        </a:lnSpc>
                        <a:spcBef>
                          <a:spcPts val="0"/>
                        </a:spcBef>
                        <a:spcAft>
                          <a:spcPts val="0"/>
                        </a:spcAft>
                      </a:pPr>
                      <a:r>
                        <a:rPr lang="en-US" sz="2400" b="1" i="0" u="none" strike="noStrike" dirty="0">
                          <a:solidFill>
                            <a:srgbClr val="000000"/>
                          </a:solidFill>
                          <a:effectLst/>
                          <a:highlight>
                            <a:srgbClr val="FFF5E0"/>
                          </a:highlight>
                          <a:latin typeface="Segoe Print" panose="02000600000000000000" charset="0"/>
                        </a:rPr>
                        <a:t>4. </a:t>
                      </a:r>
                      <a:r>
                        <a:rPr lang="en-US" sz="2400" b="0" i="0" u="none" strike="noStrike" dirty="0">
                          <a:solidFill>
                            <a:srgbClr val="000000"/>
                          </a:solidFill>
                          <a:effectLst/>
                          <a:highlight>
                            <a:srgbClr val="FFF5E0"/>
                          </a:highlight>
                          <a:latin typeface="Segoe Print" panose="02000600000000000000" charset="0"/>
                        </a:rPr>
                        <a:t>___________</a:t>
                      </a:r>
                      <a:endParaRPr lang="en-US" sz="2400" dirty="0">
                        <a:effectLst/>
                        <a:highlight>
                          <a:srgbClr val="FFF5E0"/>
                        </a:highlight>
                        <a:latin typeface="Segoe Print" panose="02000600000000000000" charset="0"/>
                      </a:endParaRPr>
                    </a:p>
                    <a:p>
                      <a:pPr rtl="0" fontAlgn="t">
                        <a:lnSpc>
                          <a:spcPct val="150000"/>
                        </a:lnSpc>
                        <a:spcBef>
                          <a:spcPts val="0"/>
                        </a:spcBef>
                        <a:spcAft>
                          <a:spcPts val="0"/>
                        </a:spcAft>
                      </a:pPr>
                      <a:br>
                        <a:rPr lang="en-US" sz="2400" dirty="0">
                          <a:effectLst/>
                          <a:highlight>
                            <a:srgbClr val="FFF5E0"/>
                          </a:highlight>
                          <a:latin typeface="Segoe Print" panose="02000600000000000000" charset="0"/>
                        </a:rPr>
                      </a:br>
                      <a:r>
                        <a:rPr lang="en-US" sz="2400" b="1" i="0" u="none" strike="noStrike" dirty="0">
                          <a:solidFill>
                            <a:srgbClr val="000000"/>
                          </a:solidFill>
                          <a:effectLst/>
                          <a:highlight>
                            <a:srgbClr val="FFF5E0"/>
                          </a:highlight>
                          <a:latin typeface="Segoe Print" panose="02000600000000000000" charset="0"/>
                        </a:rPr>
                        <a:t>5. </a:t>
                      </a:r>
                      <a:r>
                        <a:rPr lang="en-US" sz="2400" b="0" i="0" u="none" strike="noStrike" dirty="0">
                          <a:solidFill>
                            <a:srgbClr val="000000"/>
                          </a:solidFill>
                          <a:effectLst/>
                          <a:highlight>
                            <a:srgbClr val="FFF5E0"/>
                          </a:highlight>
                          <a:latin typeface="Segoe Print" panose="02000600000000000000" charset="0"/>
                        </a:rPr>
                        <a:t>___________</a:t>
                      </a:r>
                      <a:endParaRPr lang="en-US" sz="24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r>
            </a:tbl>
          </a:graphicData>
        </a:graphic>
      </p:graphicFrame>
      <p:sp>
        <p:nvSpPr>
          <p:cNvPr id="3" name="Rectangle 1"/>
          <p:cNvSpPr>
            <a:spLocks noChangeArrowheads="1"/>
          </p:cNvSpPr>
          <p:nvPr/>
        </p:nvSpPr>
        <p:spPr bwMode="auto">
          <a:xfrm>
            <a:off x="574902" y="1269645"/>
            <a:ext cx="197275" cy="29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latin typeface="Segoe Print" panose="02000600000000000000" charset="0"/>
            </a:endParaRPr>
          </a:p>
        </p:txBody>
      </p:sp>
      <p:sp>
        <p:nvSpPr>
          <p:cNvPr id="4" name="Google Shape;937;p28"/>
          <p:cNvSpPr txBox="1"/>
          <p:nvPr/>
        </p:nvSpPr>
        <p:spPr>
          <a:xfrm>
            <a:off x="720000" y="4015574"/>
            <a:ext cx="7810858" cy="79647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indent="-635" algn="ctr">
              <a:lnSpc>
                <a:spcPts val="2600"/>
              </a:lnSpc>
            </a:pPr>
            <a:r>
              <a:rPr lang="en-US" sz="1800" b="1" dirty="0">
                <a:solidFill>
                  <a:srgbClr val="000000"/>
                </a:solidFill>
                <a:latin typeface="Segoe Print" panose="02000600000000000000" charset="0"/>
              </a:rPr>
              <a:t>Firstly, they worship their ancestors, and they celebrate their </a:t>
            </a:r>
            <a:r>
              <a:rPr lang="en-US" sz="1800" b="1" dirty="0">
                <a:solidFill>
                  <a:srgbClr val="FF0000"/>
                </a:solidFill>
                <a:latin typeface="Segoe Print" panose="02000600000000000000" charset="0"/>
              </a:rPr>
              <a:t>death anniversaries </a:t>
            </a:r>
            <a:r>
              <a:rPr lang="en-US" sz="1800" b="1" dirty="0">
                <a:solidFill>
                  <a:srgbClr val="000000"/>
                </a:solidFill>
                <a:latin typeface="Segoe Print" panose="02000600000000000000" charset="0"/>
              </a:rPr>
              <a:t>every year. </a:t>
            </a:r>
            <a:endParaRPr lang="en-US" sz="2000" b="1" i="0" u="none" strike="noStrike" dirty="0">
              <a:solidFill>
                <a:srgbClr val="000000"/>
              </a:solidFill>
              <a:effectLst/>
              <a:latin typeface="Segoe Print" panose="02000600000000000000" charset="0"/>
            </a:endParaRPr>
          </a:p>
        </p:txBody>
      </p:sp>
      <p:sp>
        <p:nvSpPr>
          <p:cNvPr id="5" name="TextBox 4"/>
          <p:cNvSpPr txBox="1"/>
          <p:nvPr/>
        </p:nvSpPr>
        <p:spPr>
          <a:xfrm>
            <a:off x="1153886" y="1763486"/>
            <a:ext cx="1063112" cy="461665"/>
          </a:xfrm>
          <a:prstGeom prst="rect">
            <a:avLst/>
          </a:prstGeom>
          <a:noFill/>
        </p:spPr>
        <p:txBody>
          <a:bodyPr wrap="none" rtlCol="0">
            <a:spAutoFit/>
          </a:bodyPr>
          <a:lstStyle/>
          <a:p>
            <a:r>
              <a:rPr lang="en-US" sz="2400" b="1" dirty="0">
                <a:solidFill>
                  <a:srgbClr val="FF0000"/>
                </a:solidFill>
                <a:latin typeface="Segoe Print" panose="02000600000000000000" charset="0"/>
              </a:rPr>
              <a:t>death</a:t>
            </a:r>
            <a:endParaRPr lang="en-US" sz="2400" b="1" dirty="0">
              <a:solidFill>
                <a:srgbClr val="FF0000"/>
              </a:solidFill>
              <a:latin typeface="Segoe Print" panose="02000600000000000000"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4"/>
          <p:cNvSpPr txBox="1">
            <a:spLocks noGrp="1"/>
          </p:cNvSpPr>
          <p:nvPr>
            <p:ph type="title" idx="2"/>
          </p:nvPr>
        </p:nvSpPr>
        <p:spPr>
          <a:xfrm>
            <a:off x="720000" y="68450"/>
            <a:ext cx="7704000" cy="576000"/>
          </a:xfrm>
          <a:prstGeom prst="rect">
            <a:avLst/>
          </a:prstGeom>
        </p:spPr>
        <p:txBody>
          <a:bodyPr spcFirstLastPara="1" wrap="square" lIns="92475" tIns="92475" rIns="92475" bIns="92475" anchor="t" anchorCtr="0">
            <a:noAutofit/>
          </a:bodyPr>
          <a:lstStyle/>
          <a:p>
            <a:pPr lvl="0"/>
            <a:r>
              <a:rPr lang="en-US" sz="2400" dirty="0"/>
              <a:t>Ex3: Read the passage and complete the table.</a:t>
            </a:r>
            <a:endParaRPr lang="en-US" sz="2400" dirty="0"/>
          </a:p>
        </p:txBody>
      </p:sp>
      <p:graphicFrame>
        <p:nvGraphicFramePr>
          <p:cNvPr id="2" name="Table 1"/>
          <p:cNvGraphicFramePr>
            <a:graphicFrameLocks noGrp="1"/>
          </p:cNvGraphicFramePr>
          <p:nvPr/>
        </p:nvGraphicFramePr>
        <p:xfrm>
          <a:off x="574902" y="774637"/>
          <a:ext cx="8242527" cy="2955311"/>
        </p:xfrm>
        <a:graphic>
          <a:graphicData uri="http://schemas.openxmlformats.org/drawingml/2006/table">
            <a:tbl>
              <a:tblPr/>
              <a:tblGrid>
                <a:gridCol w="2686902"/>
                <a:gridCol w="2855255"/>
                <a:gridCol w="2700370"/>
              </a:tblGrid>
              <a:tr h="712807">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Anniversaries</a:t>
                      </a:r>
                      <a:endParaRPr lang="en-US" sz="105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Festivals</a:t>
                      </a:r>
                      <a:endParaRPr lang="en-US" sz="240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Holidays</a:t>
                      </a:r>
                      <a:endParaRPr lang="en-US" sz="240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r>
              <a:tr h="2242504">
                <a:tc>
                  <a:txBody>
                    <a:bodyPr/>
                    <a:lstStyle/>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1.</a:t>
                      </a:r>
                      <a:r>
                        <a:rPr lang="en-US" sz="2000" b="0" i="0" u="none" strike="noStrike" dirty="0">
                          <a:solidFill>
                            <a:srgbClr val="000000"/>
                          </a:solidFill>
                          <a:effectLst/>
                          <a:highlight>
                            <a:srgbClr val="FFF5E0"/>
                          </a:highlight>
                          <a:latin typeface="Segoe Print" panose="02000600000000000000" charset="0"/>
                        </a:rPr>
                        <a:t> _____________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0" i="0" u="none" strike="noStrike" dirty="0">
                          <a:solidFill>
                            <a:srgbClr val="000000"/>
                          </a:solidFill>
                          <a:effectLst/>
                          <a:highlight>
                            <a:srgbClr val="FFF5E0"/>
                          </a:highlight>
                          <a:latin typeface="Segoe Print" panose="02000600000000000000" charset="0"/>
                        </a:rPr>
                        <a:t>   anniversaries</a:t>
                      </a:r>
                      <a:endParaRPr lang="en-US" sz="10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c>
                  <a:txBody>
                    <a:bodyPr/>
                    <a:lstStyle/>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2. </a:t>
                      </a:r>
                      <a:r>
                        <a:rPr lang="en-US" sz="2000" b="0" i="0" u="none" strike="noStrike" dirty="0">
                          <a:solidFill>
                            <a:srgbClr val="000000"/>
                          </a:solidFill>
                          <a:effectLst/>
                          <a:highlight>
                            <a:srgbClr val="FFF5E0"/>
                          </a:highlight>
                          <a:latin typeface="Segoe Print" panose="02000600000000000000" charset="0"/>
                        </a:rPr>
                        <a:t>_____________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0" i="0" u="none" strike="noStrike" dirty="0">
                          <a:solidFill>
                            <a:srgbClr val="000000"/>
                          </a:solidFill>
                          <a:effectLst/>
                          <a:highlight>
                            <a:srgbClr val="FFF5E0"/>
                          </a:highlight>
                          <a:latin typeface="Segoe Print" panose="02000600000000000000" charset="0"/>
                        </a:rPr>
                        <a:t>           Festival</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3. </a:t>
                      </a:r>
                      <a:r>
                        <a:rPr lang="en-US" sz="2000" b="0" i="0" u="none" strike="noStrike" dirty="0">
                          <a:solidFill>
                            <a:srgbClr val="000000"/>
                          </a:solidFill>
                          <a:effectLst/>
                          <a:highlight>
                            <a:srgbClr val="FFF5E0"/>
                          </a:highlight>
                          <a:latin typeface="Segoe Print" panose="02000600000000000000" charset="0"/>
                        </a:rPr>
                        <a:t>_____________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0" i="0" u="none" strike="noStrike" dirty="0">
                          <a:solidFill>
                            <a:srgbClr val="000000"/>
                          </a:solidFill>
                          <a:effectLst/>
                          <a:highlight>
                            <a:srgbClr val="FFF5E0"/>
                          </a:highlight>
                          <a:latin typeface="Segoe Print" panose="02000600000000000000" charset="0"/>
                        </a:rPr>
                        <a:t>          Festival</a:t>
                      </a:r>
                      <a:endParaRPr lang="en-US" sz="10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c>
                  <a:txBody>
                    <a:bodyPr/>
                    <a:lstStyle/>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4. </a:t>
                      </a:r>
                      <a:r>
                        <a:rPr lang="en-US" sz="2000" b="0" i="0" u="none" strike="noStrike" dirty="0">
                          <a:solidFill>
                            <a:srgbClr val="000000"/>
                          </a:solidFill>
                          <a:effectLst/>
                          <a:highlight>
                            <a:srgbClr val="FFF5E0"/>
                          </a:highlight>
                          <a:latin typeface="Segoe Print" panose="02000600000000000000" charset="0"/>
                        </a:rPr>
                        <a:t>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br>
                        <a:rPr lang="en-US" sz="1000" dirty="0">
                          <a:effectLst/>
                          <a:highlight>
                            <a:srgbClr val="FFF5E0"/>
                          </a:highlight>
                          <a:latin typeface="Segoe Print" panose="02000600000000000000" charset="0"/>
                        </a:rPr>
                      </a:br>
                      <a:r>
                        <a:rPr lang="en-US" sz="2000" b="1" i="0" u="none" strike="noStrike" dirty="0">
                          <a:solidFill>
                            <a:srgbClr val="000000"/>
                          </a:solidFill>
                          <a:effectLst/>
                          <a:highlight>
                            <a:srgbClr val="FFF5E0"/>
                          </a:highlight>
                          <a:latin typeface="Segoe Print" panose="02000600000000000000" charset="0"/>
                        </a:rPr>
                        <a:t>5. </a:t>
                      </a:r>
                      <a:r>
                        <a:rPr lang="en-US" sz="2000" b="0" i="0" u="none" strike="noStrike" dirty="0">
                          <a:solidFill>
                            <a:srgbClr val="000000"/>
                          </a:solidFill>
                          <a:effectLst/>
                          <a:highlight>
                            <a:srgbClr val="FFF5E0"/>
                          </a:highlight>
                          <a:latin typeface="Segoe Print" panose="02000600000000000000" charset="0"/>
                        </a:rPr>
                        <a:t>___________</a:t>
                      </a:r>
                      <a:endParaRPr lang="en-US" sz="10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r>
            </a:tbl>
          </a:graphicData>
        </a:graphic>
      </p:graphicFrame>
      <p:sp>
        <p:nvSpPr>
          <p:cNvPr id="3" name="Rectangle 1"/>
          <p:cNvSpPr>
            <a:spLocks noChangeArrowheads="1"/>
          </p:cNvSpPr>
          <p:nvPr/>
        </p:nvSpPr>
        <p:spPr bwMode="auto">
          <a:xfrm>
            <a:off x="574902" y="1269645"/>
            <a:ext cx="197275" cy="29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latin typeface="Segoe Print" panose="02000600000000000000" charset="0"/>
            </a:endParaRPr>
          </a:p>
        </p:txBody>
      </p:sp>
      <p:sp>
        <p:nvSpPr>
          <p:cNvPr id="4" name="Google Shape;937;p28"/>
          <p:cNvSpPr txBox="1"/>
          <p:nvPr/>
        </p:nvSpPr>
        <p:spPr>
          <a:xfrm>
            <a:off x="720000" y="4015574"/>
            <a:ext cx="7810858" cy="105947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indent="-635" algn="ctr">
              <a:lnSpc>
                <a:spcPts val="2600"/>
              </a:lnSpc>
            </a:pPr>
            <a:r>
              <a:rPr lang="en-US" sz="1800" b="1" dirty="0">
                <a:solidFill>
                  <a:srgbClr val="000000"/>
                </a:solidFill>
                <a:latin typeface="Segoe Print" panose="02000600000000000000" charset="0"/>
              </a:rPr>
              <a:t>Secondly, they take part in many national and regional festivals, for example the </a:t>
            </a:r>
            <a:r>
              <a:rPr lang="en-US" sz="1800" b="1" dirty="0">
                <a:solidFill>
                  <a:srgbClr val="FF0000"/>
                </a:solidFill>
                <a:latin typeface="Segoe Print" panose="02000600000000000000" charset="0"/>
              </a:rPr>
              <a:t>Mid-Autumn Festival </a:t>
            </a:r>
            <a:r>
              <a:rPr lang="en-US" sz="1800" b="1" dirty="0">
                <a:solidFill>
                  <a:srgbClr val="000000"/>
                </a:solidFill>
                <a:latin typeface="Segoe Print" panose="02000600000000000000" charset="0"/>
              </a:rPr>
              <a:t>and the </a:t>
            </a:r>
            <a:r>
              <a:rPr lang="en-US" sz="1800" b="1" dirty="0">
                <a:solidFill>
                  <a:srgbClr val="FF0000"/>
                </a:solidFill>
                <a:latin typeface="Segoe Print" panose="02000600000000000000" charset="0"/>
              </a:rPr>
              <a:t>New Harvest Festival. </a:t>
            </a:r>
            <a:endParaRPr lang="en-US" sz="2000" b="1" i="0" u="none" strike="noStrike" dirty="0">
              <a:solidFill>
                <a:srgbClr val="FF0000"/>
              </a:solidFill>
              <a:effectLst/>
              <a:latin typeface="Segoe Print" panose="02000600000000000000" charset="0"/>
            </a:endParaRPr>
          </a:p>
        </p:txBody>
      </p:sp>
      <p:sp>
        <p:nvSpPr>
          <p:cNvPr id="5" name="TextBox 4"/>
          <p:cNvSpPr txBox="1"/>
          <p:nvPr/>
        </p:nvSpPr>
        <p:spPr>
          <a:xfrm>
            <a:off x="1153886" y="1647371"/>
            <a:ext cx="1063112" cy="461665"/>
          </a:xfrm>
          <a:prstGeom prst="rect">
            <a:avLst/>
          </a:prstGeom>
          <a:noFill/>
        </p:spPr>
        <p:txBody>
          <a:bodyPr wrap="none" rtlCol="0">
            <a:spAutoFit/>
          </a:bodyPr>
          <a:lstStyle/>
          <a:p>
            <a:r>
              <a:rPr lang="en-US" sz="2400" b="1" dirty="0">
                <a:solidFill>
                  <a:srgbClr val="FF0000"/>
                </a:solidFill>
                <a:latin typeface="Segoe Print" panose="02000600000000000000" charset="0"/>
              </a:rPr>
              <a:t>death</a:t>
            </a:r>
            <a:endParaRPr lang="en-US" sz="2400" b="1" dirty="0">
              <a:solidFill>
                <a:srgbClr val="FF0000"/>
              </a:solidFill>
              <a:latin typeface="Segoe Print" panose="02000600000000000000" charset="0"/>
            </a:endParaRPr>
          </a:p>
        </p:txBody>
      </p:sp>
      <p:sp>
        <p:nvSpPr>
          <p:cNvPr id="6" name="TextBox 5"/>
          <p:cNvSpPr txBox="1"/>
          <p:nvPr/>
        </p:nvSpPr>
        <p:spPr>
          <a:xfrm>
            <a:off x="3722914" y="1647371"/>
            <a:ext cx="2233304" cy="461665"/>
          </a:xfrm>
          <a:prstGeom prst="rect">
            <a:avLst/>
          </a:prstGeom>
          <a:noFill/>
        </p:spPr>
        <p:txBody>
          <a:bodyPr wrap="none" rtlCol="0">
            <a:spAutoFit/>
          </a:bodyPr>
          <a:lstStyle/>
          <a:p>
            <a:r>
              <a:rPr lang="en-US" sz="2400" b="1" dirty="0">
                <a:solidFill>
                  <a:srgbClr val="FF0000"/>
                </a:solidFill>
                <a:latin typeface="Segoe Print" panose="02000600000000000000" charset="0"/>
              </a:rPr>
              <a:t>Mid-Autumn</a:t>
            </a:r>
            <a:endParaRPr lang="en-US" sz="2400" b="1" dirty="0">
              <a:solidFill>
                <a:srgbClr val="FF0000"/>
              </a:solidFill>
              <a:latin typeface="Segoe Print" panose="02000600000000000000" charset="0"/>
            </a:endParaRPr>
          </a:p>
        </p:txBody>
      </p:sp>
      <p:sp>
        <p:nvSpPr>
          <p:cNvPr id="7" name="TextBox 6"/>
          <p:cNvSpPr txBox="1"/>
          <p:nvPr/>
        </p:nvSpPr>
        <p:spPr>
          <a:xfrm>
            <a:off x="3722914" y="2571750"/>
            <a:ext cx="2291012" cy="461665"/>
          </a:xfrm>
          <a:prstGeom prst="rect">
            <a:avLst/>
          </a:prstGeom>
          <a:noFill/>
        </p:spPr>
        <p:txBody>
          <a:bodyPr wrap="none" rtlCol="0">
            <a:spAutoFit/>
          </a:bodyPr>
          <a:lstStyle/>
          <a:p>
            <a:r>
              <a:rPr lang="en-US" sz="2400" b="1" dirty="0">
                <a:solidFill>
                  <a:srgbClr val="FF0000"/>
                </a:solidFill>
                <a:latin typeface="Segoe Print" panose="02000600000000000000" charset="0"/>
              </a:rPr>
              <a:t>New Harvest </a:t>
            </a:r>
            <a:endParaRPr lang="en-US" sz="2400" b="1" dirty="0">
              <a:solidFill>
                <a:srgbClr val="FF0000"/>
              </a:solidFill>
              <a:latin typeface="Segoe Print" panose="02000600000000000000"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4"/>
          <p:cNvSpPr txBox="1">
            <a:spLocks noGrp="1"/>
          </p:cNvSpPr>
          <p:nvPr>
            <p:ph type="title" idx="2"/>
          </p:nvPr>
        </p:nvSpPr>
        <p:spPr>
          <a:xfrm>
            <a:off x="720000" y="68450"/>
            <a:ext cx="7704000" cy="576000"/>
          </a:xfrm>
          <a:prstGeom prst="rect">
            <a:avLst/>
          </a:prstGeom>
        </p:spPr>
        <p:txBody>
          <a:bodyPr spcFirstLastPara="1" wrap="square" lIns="92475" tIns="92475" rIns="92475" bIns="92475" anchor="t" anchorCtr="0">
            <a:noAutofit/>
          </a:bodyPr>
          <a:lstStyle/>
          <a:p>
            <a:pPr lvl="0"/>
            <a:r>
              <a:rPr lang="en-US" sz="2400" dirty="0"/>
              <a:t>Ex3: Read the passage and complete the table.</a:t>
            </a:r>
            <a:endParaRPr lang="en-US" sz="2400" dirty="0"/>
          </a:p>
        </p:txBody>
      </p:sp>
      <p:graphicFrame>
        <p:nvGraphicFramePr>
          <p:cNvPr id="2" name="Table 1"/>
          <p:cNvGraphicFramePr>
            <a:graphicFrameLocks noGrp="1"/>
          </p:cNvGraphicFramePr>
          <p:nvPr/>
        </p:nvGraphicFramePr>
        <p:xfrm>
          <a:off x="574902" y="774637"/>
          <a:ext cx="8242527" cy="2955311"/>
        </p:xfrm>
        <a:graphic>
          <a:graphicData uri="http://schemas.openxmlformats.org/drawingml/2006/table">
            <a:tbl>
              <a:tblPr/>
              <a:tblGrid>
                <a:gridCol w="2686902"/>
                <a:gridCol w="2855255"/>
                <a:gridCol w="2700370"/>
              </a:tblGrid>
              <a:tr h="712807">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Anniversaries</a:t>
                      </a:r>
                      <a:endParaRPr lang="en-US" sz="105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Festivals</a:t>
                      </a:r>
                      <a:endParaRPr lang="en-US" sz="240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c>
                  <a:txBody>
                    <a:bodyPr/>
                    <a:lstStyle/>
                    <a:p>
                      <a:pPr algn="ctr" rtl="0" fontAlgn="t">
                        <a:lnSpc>
                          <a:spcPct val="150000"/>
                        </a:lnSpc>
                        <a:spcBef>
                          <a:spcPts val="0"/>
                        </a:spcBef>
                        <a:spcAft>
                          <a:spcPts val="0"/>
                        </a:spcAft>
                      </a:pPr>
                      <a:r>
                        <a:rPr lang="en-US" sz="2400" b="1" i="0" u="none" strike="noStrike" dirty="0">
                          <a:solidFill>
                            <a:srgbClr val="FFFFFF"/>
                          </a:solidFill>
                          <a:effectLst/>
                          <a:highlight>
                            <a:srgbClr val="FF6969"/>
                          </a:highlight>
                          <a:latin typeface="Segoe Print" panose="02000600000000000000" charset="0"/>
                        </a:rPr>
                        <a:t>Holidays</a:t>
                      </a:r>
                      <a:endParaRPr lang="en-US" sz="2400" dirty="0">
                        <a:effectLst/>
                        <a:highlight>
                          <a:srgbClr val="FF6969"/>
                        </a:highlight>
                        <a:latin typeface="Segoe Print" panose="02000600000000000000" charset="0"/>
                      </a:endParaRPr>
                    </a:p>
                  </a:txBody>
                  <a:tcPr marL="63059" marR="63059" marT="31530" marB="31530" anchor="ctr">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10157" cap="flat" cmpd="sng" algn="ctr">
                      <a:solidFill>
                        <a:srgbClr val="FFFFFF"/>
                      </a:solidFill>
                      <a:prstDash val="solid"/>
                      <a:round/>
                      <a:headEnd type="none" w="med" len="med"/>
                      <a:tailEnd type="none" w="med" len="med"/>
                    </a:lnT>
                    <a:lnB w="30480" cap="flat" cmpd="sng" algn="ctr">
                      <a:solidFill>
                        <a:srgbClr val="FFFFFF"/>
                      </a:solidFill>
                      <a:prstDash val="solid"/>
                      <a:round/>
                      <a:headEnd type="none" w="med" len="med"/>
                      <a:tailEnd type="none" w="med" len="med"/>
                    </a:lnB>
                    <a:solidFill>
                      <a:srgbClr val="FF6969"/>
                    </a:solidFill>
                  </a:tcPr>
                </a:tc>
              </a:tr>
              <a:tr h="2242504">
                <a:tc>
                  <a:txBody>
                    <a:bodyPr/>
                    <a:lstStyle/>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1.</a:t>
                      </a:r>
                      <a:r>
                        <a:rPr lang="en-US" sz="2000" b="0" i="0" u="none" strike="noStrike" dirty="0">
                          <a:solidFill>
                            <a:srgbClr val="000000"/>
                          </a:solidFill>
                          <a:effectLst/>
                          <a:highlight>
                            <a:srgbClr val="FFF5E0"/>
                          </a:highlight>
                          <a:latin typeface="Segoe Print" panose="02000600000000000000" charset="0"/>
                        </a:rPr>
                        <a:t> _____________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0" i="0" u="none" strike="noStrike" dirty="0">
                          <a:solidFill>
                            <a:srgbClr val="000000"/>
                          </a:solidFill>
                          <a:effectLst/>
                          <a:highlight>
                            <a:srgbClr val="FFF5E0"/>
                          </a:highlight>
                          <a:latin typeface="Segoe Print" panose="02000600000000000000" charset="0"/>
                        </a:rPr>
                        <a:t>   anniversaries</a:t>
                      </a:r>
                      <a:endParaRPr lang="en-US" sz="10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c>
                  <a:txBody>
                    <a:bodyPr/>
                    <a:lstStyle/>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2. </a:t>
                      </a:r>
                      <a:r>
                        <a:rPr lang="en-US" sz="2000" b="0" i="0" u="none" strike="noStrike" dirty="0">
                          <a:solidFill>
                            <a:srgbClr val="000000"/>
                          </a:solidFill>
                          <a:effectLst/>
                          <a:highlight>
                            <a:srgbClr val="FFF5E0"/>
                          </a:highlight>
                          <a:latin typeface="Segoe Print" panose="02000600000000000000" charset="0"/>
                        </a:rPr>
                        <a:t>_____________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0" i="0" u="none" strike="noStrike" dirty="0">
                          <a:solidFill>
                            <a:srgbClr val="000000"/>
                          </a:solidFill>
                          <a:effectLst/>
                          <a:highlight>
                            <a:srgbClr val="FFF5E0"/>
                          </a:highlight>
                          <a:latin typeface="Segoe Print" panose="02000600000000000000" charset="0"/>
                        </a:rPr>
                        <a:t>           Festival</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3. </a:t>
                      </a:r>
                      <a:r>
                        <a:rPr lang="en-US" sz="2000" b="0" i="0" u="none" strike="noStrike" dirty="0">
                          <a:solidFill>
                            <a:srgbClr val="000000"/>
                          </a:solidFill>
                          <a:effectLst/>
                          <a:highlight>
                            <a:srgbClr val="FFF5E0"/>
                          </a:highlight>
                          <a:latin typeface="Segoe Print" panose="02000600000000000000" charset="0"/>
                        </a:rPr>
                        <a:t>_____________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r>
                        <a:rPr lang="en-US" sz="2000" b="0" i="0" u="none" strike="noStrike" dirty="0">
                          <a:solidFill>
                            <a:srgbClr val="000000"/>
                          </a:solidFill>
                          <a:effectLst/>
                          <a:highlight>
                            <a:srgbClr val="FFF5E0"/>
                          </a:highlight>
                          <a:latin typeface="Segoe Print" panose="02000600000000000000" charset="0"/>
                        </a:rPr>
                        <a:t>          Festival</a:t>
                      </a:r>
                      <a:endParaRPr lang="en-US" sz="10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c>
                  <a:txBody>
                    <a:bodyPr/>
                    <a:lstStyle/>
                    <a:p>
                      <a:pPr rtl="0" fontAlgn="t">
                        <a:lnSpc>
                          <a:spcPct val="150000"/>
                        </a:lnSpc>
                        <a:spcBef>
                          <a:spcPts val="0"/>
                        </a:spcBef>
                        <a:spcAft>
                          <a:spcPts val="0"/>
                        </a:spcAft>
                      </a:pPr>
                      <a:r>
                        <a:rPr lang="en-US" sz="2000" b="1" i="0" u="none" strike="noStrike" dirty="0">
                          <a:solidFill>
                            <a:srgbClr val="000000"/>
                          </a:solidFill>
                          <a:effectLst/>
                          <a:highlight>
                            <a:srgbClr val="FFF5E0"/>
                          </a:highlight>
                          <a:latin typeface="Segoe Print" panose="02000600000000000000" charset="0"/>
                        </a:rPr>
                        <a:t>4. </a:t>
                      </a:r>
                      <a:r>
                        <a:rPr lang="en-US" sz="2000" b="0" i="0" u="none" strike="noStrike" dirty="0">
                          <a:solidFill>
                            <a:srgbClr val="000000"/>
                          </a:solidFill>
                          <a:effectLst/>
                          <a:highlight>
                            <a:srgbClr val="FFF5E0"/>
                          </a:highlight>
                          <a:latin typeface="Segoe Print" panose="02000600000000000000" charset="0"/>
                        </a:rPr>
                        <a:t>___________</a:t>
                      </a:r>
                      <a:endParaRPr lang="en-US" sz="1000" dirty="0">
                        <a:effectLst/>
                        <a:highlight>
                          <a:srgbClr val="FFF5E0"/>
                        </a:highlight>
                        <a:latin typeface="Segoe Print" panose="02000600000000000000" charset="0"/>
                      </a:endParaRPr>
                    </a:p>
                    <a:p>
                      <a:pPr rtl="0" fontAlgn="t">
                        <a:lnSpc>
                          <a:spcPct val="150000"/>
                        </a:lnSpc>
                        <a:spcBef>
                          <a:spcPts val="0"/>
                        </a:spcBef>
                        <a:spcAft>
                          <a:spcPts val="0"/>
                        </a:spcAft>
                      </a:pPr>
                      <a:br>
                        <a:rPr lang="en-US" sz="1000" dirty="0">
                          <a:effectLst/>
                          <a:highlight>
                            <a:srgbClr val="FFF5E0"/>
                          </a:highlight>
                          <a:latin typeface="Segoe Print" panose="02000600000000000000" charset="0"/>
                        </a:rPr>
                      </a:br>
                      <a:r>
                        <a:rPr lang="en-US" sz="2000" b="1" i="0" u="none" strike="noStrike" dirty="0">
                          <a:solidFill>
                            <a:srgbClr val="000000"/>
                          </a:solidFill>
                          <a:effectLst/>
                          <a:highlight>
                            <a:srgbClr val="FFF5E0"/>
                          </a:highlight>
                          <a:latin typeface="Segoe Print" panose="02000600000000000000" charset="0"/>
                        </a:rPr>
                        <a:t>5. </a:t>
                      </a:r>
                      <a:r>
                        <a:rPr lang="en-US" sz="2000" b="0" i="0" u="none" strike="noStrike" dirty="0">
                          <a:solidFill>
                            <a:srgbClr val="000000"/>
                          </a:solidFill>
                          <a:effectLst/>
                          <a:highlight>
                            <a:srgbClr val="FFF5E0"/>
                          </a:highlight>
                          <a:latin typeface="Segoe Print" panose="02000600000000000000" charset="0"/>
                        </a:rPr>
                        <a:t>___________</a:t>
                      </a:r>
                      <a:endParaRPr lang="en-US" sz="1000" dirty="0">
                        <a:effectLst/>
                        <a:highlight>
                          <a:srgbClr val="FFF5E0"/>
                        </a:highlight>
                        <a:latin typeface="Segoe Print" panose="02000600000000000000" charset="0"/>
                      </a:endParaRPr>
                    </a:p>
                  </a:txBody>
                  <a:tcPr marL="63059" marR="63059" marT="31530" marB="31530">
                    <a:lnL w="10157" cap="flat" cmpd="sng" algn="ctr">
                      <a:solidFill>
                        <a:srgbClr val="FFFFFF"/>
                      </a:solidFill>
                      <a:prstDash val="solid"/>
                      <a:round/>
                      <a:headEnd type="none" w="med" len="med"/>
                      <a:tailEnd type="none" w="med" len="med"/>
                    </a:lnL>
                    <a:lnR w="10157" cap="flat" cmpd="sng" algn="ctr">
                      <a:solidFill>
                        <a:srgbClr val="FFFFFF"/>
                      </a:solidFill>
                      <a:prstDash val="solid"/>
                      <a:round/>
                      <a:headEnd type="none" w="med" len="med"/>
                      <a:tailEnd type="none" w="med" len="med"/>
                    </a:lnR>
                    <a:lnT w="30480" cap="flat" cmpd="sng" algn="ctr">
                      <a:solidFill>
                        <a:srgbClr val="FFFFFF"/>
                      </a:solidFill>
                      <a:prstDash val="solid"/>
                      <a:round/>
                      <a:headEnd type="none" w="med" len="med"/>
                      <a:tailEnd type="none" w="med" len="med"/>
                    </a:lnT>
                    <a:lnB w="10157" cap="flat" cmpd="sng" algn="ctr">
                      <a:solidFill>
                        <a:srgbClr val="FFFFFF"/>
                      </a:solidFill>
                      <a:prstDash val="solid"/>
                      <a:round/>
                      <a:headEnd type="none" w="med" len="med"/>
                      <a:tailEnd type="none" w="med" len="med"/>
                    </a:lnB>
                    <a:solidFill>
                      <a:srgbClr val="FFF5E0"/>
                    </a:solidFill>
                  </a:tcPr>
                </a:tc>
              </a:tr>
            </a:tbl>
          </a:graphicData>
        </a:graphic>
      </p:graphicFrame>
      <p:sp>
        <p:nvSpPr>
          <p:cNvPr id="3" name="Rectangle 1"/>
          <p:cNvSpPr>
            <a:spLocks noChangeArrowheads="1"/>
          </p:cNvSpPr>
          <p:nvPr/>
        </p:nvSpPr>
        <p:spPr bwMode="auto">
          <a:xfrm>
            <a:off x="574902" y="1269645"/>
            <a:ext cx="197275" cy="29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latin typeface="Segoe Print" panose="02000600000000000000" charset="0"/>
            </a:endParaRPr>
          </a:p>
        </p:txBody>
      </p:sp>
      <p:sp>
        <p:nvSpPr>
          <p:cNvPr id="4" name="Google Shape;937;p28"/>
          <p:cNvSpPr txBox="1"/>
          <p:nvPr/>
        </p:nvSpPr>
        <p:spPr>
          <a:xfrm>
            <a:off x="720000" y="4015574"/>
            <a:ext cx="7810858" cy="105947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indent="-635" algn="ctr">
              <a:lnSpc>
                <a:spcPts val="2600"/>
              </a:lnSpc>
            </a:pPr>
            <a:r>
              <a:rPr lang="en-US" sz="1800" b="1" dirty="0">
                <a:solidFill>
                  <a:srgbClr val="000000"/>
                </a:solidFill>
                <a:latin typeface="Segoe Print" panose="02000600000000000000" charset="0"/>
              </a:rPr>
              <a:t>Thirdly, they celebrate many holidays during the year such as </a:t>
            </a:r>
            <a:r>
              <a:rPr lang="en-US" sz="1800" b="1" dirty="0">
                <a:solidFill>
                  <a:srgbClr val="FF0000"/>
                </a:solidFill>
                <a:latin typeface="Segoe Print" panose="02000600000000000000" charset="0"/>
              </a:rPr>
              <a:t>Tet</a:t>
            </a:r>
            <a:r>
              <a:rPr lang="en-US" sz="1800" b="1" dirty="0">
                <a:solidFill>
                  <a:srgbClr val="000000"/>
                </a:solidFill>
                <a:latin typeface="Segoe Print" panose="02000600000000000000" charset="0"/>
              </a:rPr>
              <a:t> and </a:t>
            </a:r>
            <a:r>
              <a:rPr lang="en-US" sz="1800" b="1" dirty="0">
                <a:solidFill>
                  <a:srgbClr val="FF0000"/>
                </a:solidFill>
                <a:latin typeface="Segoe Print" panose="02000600000000000000" charset="0"/>
              </a:rPr>
              <a:t>National Day</a:t>
            </a:r>
            <a:r>
              <a:rPr lang="en-US" sz="1800" b="1" dirty="0">
                <a:solidFill>
                  <a:srgbClr val="000000"/>
                </a:solidFill>
                <a:latin typeface="Segoe Print" panose="02000600000000000000" charset="0"/>
              </a:rPr>
              <a:t>. </a:t>
            </a:r>
            <a:endParaRPr lang="en-US" sz="2000" b="1" i="0" u="none" strike="noStrike" dirty="0">
              <a:solidFill>
                <a:srgbClr val="FF0000"/>
              </a:solidFill>
              <a:effectLst/>
              <a:latin typeface="Segoe Print" panose="02000600000000000000" charset="0"/>
            </a:endParaRPr>
          </a:p>
        </p:txBody>
      </p:sp>
      <p:sp>
        <p:nvSpPr>
          <p:cNvPr id="5" name="TextBox 4"/>
          <p:cNvSpPr txBox="1"/>
          <p:nvPr/>
        </p:nvSpPr>
        <p:spPr>
          <a:xfrm>
            <a:off x="1153886" y="1647371"/>
            <a:ext cx="1063112" cy="461665"/>
          </a:xfrm>
          <a:prstGeom prst="rect">
            <a:avLst/>
          </a:prstGeom>
          <a:noFill/>
        </p:spPr>
        <p:txBody>
          <a:bodyPr wrap="none" rtlCol="0">
            <a:spAutoFit/>
          </a:bodyPr>
          <a:lstStyle/>
          <a:p>
            <a:r>
              <a:rPr lang="en-US" sz="2400" b="1" dirty="0">
                <a:solidFill>
                  <a:srgbClr val="FF0000"/>
                </a:solidFill>
                <a:latin typeface="Segoe Print" panose="02000600000000000000" charset="0"/>
              </a:rPr>
              <a:t>death</a:t>
            </a:r>
            <a:endParaRPr lang="en-US" sz="2400" b="1" dirty="0">
              <a:solidFill>
                <a:srgbClr val="FF0000"/>
              </a:solidFill>
              <a:latin typeface="Segoe Print" panose="02000600000000000000" charset="0"/>
            </a:endParaRPr>
          </a:p>
        </p:txBody>
      </p:sp>
      <p:sp>
        <p:nvSpPr>
          <p:cNvPr id="6" name="TextBox 5"/>
          <p:cNvSpPr txBox="1"/>
          <p:nvPr/>
        </p:nvSpPr>
        <p:spPr>
          <a:xfrm>
            <a:off x="3722914" y="1647371"/>
            <a:ext cx="2233304" cy="461665"/>
          </a:xfrm>
          <a:prstGeom prst="rect">
            <a:avLst/>
          </a:prstGeom>
          <a:noFill/>
        </p:spPr>
        <p:txBody>
          <a:bodyPr wrap="none" rtlCol="0">
            <a:spAutoFit/>
          </a:bodyPr>
          <a:lstStyle/>
          <a:p>
            <a:r>
              <a:rPr lang="en-US" sz="2400" b="1" dirty="0">
                <a:solidFill>
                  <a:srgbClr val="FF0000"/>
                </a:solidFill>
                <a:latin typeface="Segoe Print" panose="02000600000000000000" charset="0"/>
              </a:rPr>
              <a:t>Mid-Autumn</a:t>
            </a:r>
            <a:endParaRPr lang="en-US" sz="2400" b="1" dirty="0">
              <a:solidFill>
                <a:srgbClr val="FF0000"/>
              </a:solidFill>
              <a:latin typeface="Segoe Print" panose="02000600000000000000" charset="0"/>
            </a:endParaRPr>
          </a:p>
        </p:txBody>
      </p:sp>
      <p:sp>
        <p:nvSpPr>
          <p:cNvPr id="7" name="TextBox 6"/>
          <p:cNvSpPr txBox="1"/>
          <p:nvPr/>
        </p:nvSpPr>
        <p:spPr>
          <a:xfrm>
            <a:off x="3722914" y="2571750"/>
            <a:ext cx="2291012" cy="461665"/>
          </a:xfrm>
          <a:prstGeom prst="rect">
            <a:avLst/>
          </a:prstGeom>
          <a:noFill/>
        </p:spPr>
        <p:txBody>
          <a:bodyPr wrap="none" rtlCol="0">
            <a:spAutoFit/>
          </a:bodyPr>
          <a:lstStyle/>
          <a:p>
            <a:r>
              <a:rPr lang="en-US" sz="2400" b="1" dirty="0">
                <a:solidFill>
                  <a:srgbClr val="FF0000"/>
                </a:solidFill>
                <a:latin typeface="Segoe Print" panose="02000600000000000000" charset="0"/>
              </a:rPr>
              <a:t>New Harvest </a:t>
            </a:r>
            <a:endParaRPr lang="en-US" sz="2400" b="1" dirty="0">
              <a:solidFill>
                <a:srgbClr val="FF0000"/>
              </a:solidFill>
              <a:latin typeface="Segoe Print" panose="02000600000000000000" charset="0"/>
            </a:endParaRPr>
          </a:p>
        </p:txBody>
      </p:sp>
      <p:sp>
        <p:nvSpPr>
          <p:cNvPr id="8" name="TextBox 7"/>
          <p:cNvSpPr txBox="1"/>
          <p:nvPr/>
        </p:nvSpPr>
        <p:spPr>
          <a:xfrm>
            <a:off x="6466114" y="1647371"/>
            <a:ext cx="1923925" cy="461665"/>
          </a:xfrm>
          <a:prstGeom prst="rect">
            <a:avLst/>
          </a:prstGeom>
          <a:noFill/>
        </p:spPr>
        <p:txBody>
          <a:bodyPr wrap="none" rtlCol="0">
            <a:spAutoFit/>
          </a:bodyPr>
          <a:lstStyle/>
          <a:p>
            <a:r>
              <a:rPr lang="en-US" sz="2400" b="1" dirty="0">
                <a:solidFill>
                  <a:srgbClr val="FF0000"/>
                </a:solidFill>
                <a:latin typeface="Segoe Print" panose="02000600000000000000" charset="0"/>
              </a:rPr>
              <a:t>Tet holiday</a:t>
            </a:r>
            <a:endParaRPr lang="en-US" sz="2400" b="1" dirty="0">
              <a:solidFill>
                <a:srgbClr val="FF0000"/>
              </a:solidFill>
              <a:latin typeface="Segoe Print" panose="02000600000000000000" charset="0"/>
            </a:endParaRPr>
          </a:p>
        </p:txBody>
      </p:sp>
      <p:sp>
        <p:nvSpPr>
          <p:cNvPr id="9" name="TextBox 8"/>
          <p:cNvSpPr txBox="1"/>
          <p:nvPr/>
        </p:nvSpPr>
        <p:spPr>
          <a:xfrm>
            <a:off x="6466114" y="2340917"/>
            <a:ext cx="2233304" cy="461665"/>
          </a:xfrm>
          <a:prstGeom prst="rect">
            <a:avLst/>
          </a:prstGeom>
          <a:noFill/>
        </p:spPr>
        <p:txBody>
          <a:bodyPr wrap="none" rtlCol="0">
            <a:spAutoFit/>
          </a:bodyPr>
          <a:lstStyle/>
          <a:p>
            <a:r>
              <a:rPr lang="en-US" sz="2400" b="1" dirty="0">
                <a:solidFill>
                  <a:srgbClr val="FF0000"/>
                </a:solidFill>
                <a:latin typeface="Segoe Print" panose="02000600000000000000" charset="0"/>
              </a:rPr>
              <a:t>National Day</a:t>
            </a:r>
            <a:endParaRPr lang="en-US" sz="2400" b="1" dirty="0">
              <a:solidFill>
                <a:srgbClr val="FF0000"/>
              </a:solidFill>
              <a:latin typeface="Segoe Print" panose="02000600000000000000"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27"/>
          <p:cNvSpPr txBox="1">
            <a:spLocks noGrp="1"/>
          </p:cNvSpPr>
          <p:nvPr>
            <p:ph type="title"/>
          </p:nvPr>
        </p:nvSpPr>
        <p:spPr>
          <a:xfrm>
            <a:off x="1262743" y="90221"/>
            <a:ext cx="7161257"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200" dirty="0"/>
              <a:t>Ex4: Work in pairs. Ask and answer about how your family observes customs and traditions</a:t>
            </a:r>
            <a:endParaRPr lang="en-US" sz="2200" dirty="0"/>
          </a:p>
        </p:txBody>
      </p:sp>
      <p:sp>
        <p:nvSpPr>
          <p:cNvPr id="918" name="Google Shape;918;p27"/>
          <p:cNvSpPr txBox="1"/>
          <p:nvPr/>
        </p:nvSpPr>
        <p:spPr>
          <a:xfrm>
            <a:off x="720000" y="1230952"/>
            <a:ext cx="7704000" cy="858300"/>
          </a:xfrm>
          <a:prstGeom prst="rect">
            <a:avLst/>
          </a:prstGeom>
          <a:noFill/>
          <a:ln>
            <a:noFill/>
          </a:ln>
        </p:spPr>
        <p:txBody>
          <a:bodyPr spcFirstLastPara="1" wrap="square" lIns="91425" tIns="91425" rIns="91425" bIns="91425" anchor="t" anchorCtr="0">
            <a:noAutofit/>
          </a:bodyPr>
          <a:lstStyle/>
          <a:p>
            <a:pPr marL="285750" lvl="0" indent="-285750" rtl="0">
              <a:lnSpc>
                <a:spcPct val="115000"/>
              </a:lnSpc>
              <a:spcBef>
                <a:spcPts val="0"/>
              </a:spcBef>
              <a:spcAft>
                <a:spcPts val="0"/>
              </a:spcAft>
              <a:buFontTx/>
              <a:buChar char="-"/>
            </a:pPr>
            <a:r>
              <a:rPr lang="en-US" sz="2000" dirty="0">
                <a:solidFill>
                  <a:schemeClr val="dk1"/>
                </a:solidFill>
                <a:latin typeface="Segoe Print" panose="02000600000000000000" charset="0"/>
                <a:ea typeface="Heebo"/>
                <a:cs typeface="Heebo"/>
                <a:sym typeface="Heebo"/>
              </a:rPr>
              <a:t>Work in pairs</a:t>
            </a:r>
            <a:endParaRPr lang="en-US" sz="2000" dirty="0">
              <a:solidFill>
                <a:schemeClr val="dk1"/>
              </a:solidFill>
              <a:latin typeface="Segoe Print" panose="02000600000000000000" charset="0"/>
              <a:ea typeface="Heebo"/>
              <a:cs typeface="Heebo"/>
              <a:sym typeface="Heebo"/>
            </a:endParaRPr>
          </a:p>
          <a:p>
            <a:pPr marL="285750" lvl="0" indent="-285750" rtl="0">
              <a:lnSpc>
                <a:spcPct val="115000"/>
              </a:lnSpc>
              <a:spcBef>
                <a:spcPts val="0"/>
              </a:spcBef>
              <a:spcAft>
                <a:spcPts val="0"/>
              </a:spcAft>
              <a:buFontTx/>
              <a:buChar char="-"/>
            </a:pPr>
            <a:r>
              <a:rPr lang="en-US" sz="2000" dirty="0">
                <a:solidFill>
                  <a:schemeClr val="dk1"/>
                </a:solidFill>
                <a:latin typeface="Segoe Print" panose="02000600000000000000" charset="0"/>
                <a:ea typeface="Heebo"/>
                <a:cs typeface="Heebo"/>
                <a:sym typeface="Heebo"/>
              </a:rPr>
              <a:t>Look at the examples</a:t>
            </a:r>
            <a:endParaRPr lang="en-US" sz="2000" dirty="0">
              <a:solidFill>
                <a:schemeClr val="dk1"/>
              </a:solidFill>
              <a:latin typeface="Segoe Print" panose="02000600000000000000" charset="0"/>
              <a:ea typeface="Heebo"/>
              <a:cs typeface="Heebo"/>
              <a:sym typeface="Heebo"/>
            </a:endParaRPr>
          </a:p>
        </p:txBody>
      </p:sp>
      <p:sp>
        <p:nvSpPr>
          <p:cNvPr id="3" name="TextBox 2"/>
          <p:cNvSpPr txBox="1"/>
          <p:nvPr/>
        </p:nvSpPr>
        <p:spPr>
          <a:xfrm>
            <a:off x="947192" y="2015162"/>
            <a:ext cx="7792358" cy="1862048"/>
          </a:xfrm>
          <a:prstGeom prst="rect">
            <a:avLst/>
          </a:prstGeom>
          <a:noFill/>
        </p:spPr>
        <p:txBody>
          <a:bodyPr wrap="square">
            <a:spAutoFit/>
          </a:bodyPr>
          <a:lstStyle/>
          <a:p>
            <a:pPr algn="just" rtl="0">
              <a:lnSpc>
                <a:spcPct val="200000"/>
              </a:lnSpc>
              <a:spcBef>
                <a:spcPts val="0"/>
              </a:spcBef>
              <a:spcAft>
                <a:spcPts val="0"/>
              </a:spcAft>
            </a:pPr>
            <a:r>
              <a:rPr lang="en-US" sz="2000" b="1" i="1" u="none" strike="noStrike" dirty="0">
                <a:solidFill>
                  <a:schemeClr val="bg2">
                    <a:lumMod val="50000"/>
                  </a:schemeClr>
                </a:solidFill>
                <a:effectLst/>
                <a:latin typeface="Segoe Print" panose="02000600000000000000" charset="0"/>
              </a:rPr>
              <a:t>Examples:</a:t>
            </a:r>
            <a:r>
              <a:rPr lang="en-US" sz="2000" b="1" i="0" u="none" strike="noStrike" dirty="0">
                <a:solidFill>
                  <a:schemeClr val="bg2">
                    <a:lumMod val="50000"/>
                  </a:schemeClr>
                </a:solidFill>
                <a:effectLst/>
                <a:latin typeface="Segoe Print" panose="02000600000000000000" charset="0"/>
              </a:rPr>
              <a:t> </a:t>
            </a:r>
            <a:endParaRPr lang="en-US" sz="2000" b="1" i="0" u="none" strike="noStrike" dirty="0">
              <a:solidFill>
                <a:schemeClr val="bg2">
                  <a:lumMod val="50000"/>
                </a:schemeClr>
              </a:solidFill>
              <a:effectLst/>
              <a:latin typeface="Segoe Print" panose="02000600000000000000" charset="0"/>
            </a:endParaRPr>
          </a:p>
          <a:p>
            <a:pPr algn="just" rtl="0">
              <a:lnSpc>
                <a:spcPct val="200000"/>
              </a:lnSpc>
              <a:spcBef>
                <a:spcPts val="0"/>
              </a:spcBef>
              <a:spcAft>
                <a:spcPts val="0"/>
              </a:spcAft>
            </a:pPr>
            <a:r>
              <a:rPr lang="en-US" sz="2000" b="1" i="0" u="none" strike="noStrike" dirty="0">
                <a:solidFill>
                  <a:schemeClr val="bg2">
                    <a:lumMod val="50000"/>
                  </a:schemeClr>
                </a:solidFill>
                <a:effectLst/>
                <a:latin typeface="Segoe Print" panose="02000600000000000000" charset="0"/>
              </a:rPr>
              <a:t>A:</a:t>
            </a:r>
            <a:r>
              <a:rPr lang="en-US" sz="2000" b="0" i="0" u="none" strike="noStrike" dirty="0">
                <a:solidFill>
                  <a:schemeClr val="bg2">
                    <a:lumMod val="50000"/>
                  </a:schemeClr>
                </a:solidFill>
                <a:effectLst/>
                <a:latin typeface="Segoe Print" panose="02000600000000000000" charset="0"/>
              </a:rPr>
              <a:t> What festival(s) does your family celebrate every year? </a:t>
            </a:r>
            <a:r>
              <a:rPr lang="en-US" sz="2000" b="1" i="0" u="none" strike="noStrike" dirty="0">
                <a:solidFill>
                  <a:schemeClr val="bg2">
                    <a:lumMod val="50000"/>
                  </a:schemeClr>
                </a:solidFill>
                <a:effectLst/>
                <a:latin typeface="Segoe Print" panose="02000600000000000000" charset="0"/>
              </a:rPr>
              <a:t> </a:t>
            </a:r>
            <a:endParaRPr lang="en-US" sz="2000" b="1" i="0" u="none" strike="noStrike" dirty="0">
              <a:solidFill>
                <a:schemeClr val="bg2">
                  <a:lumMod val="50000"/>
                </a:schemeClr>
              </a:solidFill>
              <a:effectLst/>
              <a:latin typeface="Segoe Print" panose="02000600000000000000" charset="0"/>
            </a:endParaRPr>
          </a:p>
          <a:p>
            <a:pPr algn="just" rtl="0">
              <a:lnSpc>
                <a:spcPct val="200000"/>
              </a:lnSpc>
              <a:spcBef>
                <a:spcPts val="0"/>
              </a:spcBef>
              <a:spcAft>
                <a:spcPts val="0"/>
              </a:spcAft>
            </a:pPr>
            <a:r>
              <a:rPr lang="en-US" sz="2000" b="1" i="0" u="none" strike="noStrike" dirty="0">
                <a:solidFill>
                  <a:schemeClr val="bg2">
                    <a:lumMod val="50000"/>
                  </a:schemeClr>
                </a:solidFill>
                <a:effectLst/>
                <a:latin typeface="Segoe Print" panose="02000600000000000000" charset="0"/>
              </a:rPr>
              <a:t>B:</a:t>
            </a:r>
            <a:r>
              <a:rPr lang="en-US" sz="2000" b="0" i="0" u="none" strike="noStrike" dirty="0">
                <a:solidFill>
                  <a:schemeClr val="bg2">
                    <a:lumMod val="50000"/>
                  </a:schemeClr>
                </a:solidFill>
                <a:effectLst/>
                <a:latin typeface="Segoe Print" panose="02000600000000000000" charset="0"/>
              </a:rPr>
              <a:t> We celebrate Hung Kings’ Temple Festival.</a:t>
            </a:r>
            <a:endParaRPr lang="en-US" sz="2000" b="0" dirty="0">
              <a:solidFill>
                <a:schemeClr val="bg2">
                  <a:lumMod val="50000"/>
                </a:schemeClr>
              </a:solidFill>
              <a:effectLst/>
              <a:latin typeface="Segoe Print" panose="020006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27"/>
          <p:cNvSpPr txBox="1">
            <a:spLocks noGrp="1"/>
          </p:cNvSpPr>
          <p:nvPr>
            <p:ph type="title"/>
          </p:nvPr>
        </p:nvSpPr>
        <p:spPr>
          <a:xfrm>
            <a:off x="1262743" y="90221"/>
            <a:ext cx="7161257"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200" dirty="0"/>
              <a:t>Ex4: Work in pairs. Ask and answer about how your family observes customs and traditions</a:t>
            </a:r>
            <a:endParaRPr lang="en-US" sz="2200" dirty="0"/>
          </a:p>
        </p:txBody>
      </p:sp>
      <p:sp>
        <p:nvSpPr>
          <p:cNvPr id="3" name="TextBox 2"/>
          <p:cNvSpPr txBox="1"/>
          <p:nvPr/>
        </p:nvSpPr>
        <p:spPr>
          <a:xfrm>
            <a:off x="602343" y="841828"/>
            <a:ext cx="1792514" cy="551241"/>
          </a:xfrm>
          <a:prstGeom prst="rect">
            <a:avLst/>
          </a:prstGeom>
          <a:noFill/>
        </p:spPr>
        <p:txBody>
          <a:bodyPr wrap="square">
            <a:spAutoFit/>
          </a:bodyPr>
          <a:lstStyle/>
          <a:p>
            <a:pPr algn="just" rtl="0">
              <a:lnSpc>
                <a:spcPct val="150000"/>
              </a:lnSpc>
              <a:spcBef>
                <a:spcPts val="0"/>
              </a:spcBef>
              <a:spcAft>
                <a:spcPts val="0"/>
              </a:spcAft>
            </a:pPr>
            <a:r>
              <a:rPr lang="en-US" sz="2200" b="1" i="1" u="none" strike="noStrike" dirty="0">
                <a:solidFill>
                  <a:schemeClr val="bg2">
                    <a:lumMod val="50000"/>
                  </a:schemeClr>
                </a:solidFill>
                <a:effectLst/>
                <a:latin typeface="Patrick Hand" panose="00000500000000000000" pitchFamily="2" charset="0"/>
              </a:rPr>
              <a:t>Examples:</a:t>
            </a:r>
            <a:r>
              <a:rPr lang="en-US" sz="2200" b="1" i="0" u="none" strike="noStrike" dirty="0">
                <a:solidFill>
                  <a:schemeClr val="bg2">
                    <a:lumMod val="50000"/>
                  </a:schemeClr>
                </a:solidFill>
                <a:effectLst/>
                <a:latin typeface="Patrick Hand" panose="00000500000000000000" pitchFamily="2" charset="0"/>
              </a:rPr>
              <a:t> </a:t>
            </a:r>
            <a:endParaRPr lang="en-US" sz="2200" b="1" i="0" u="none" strike="noStrike" dirty="0">
              <a:solidFill>
                <a:schemeClr val="bg2">
                  <a:lumMod val="50000"/>
                </a:schemeClr>
              </a:solidFill>
              <a:effectLst/>
              <a:latin typeface="Patrick Hand" panose="00000500000000000000" pitchFamily="2" charset="0"/>
            </a:endParaRPr>
          </a:p>
        </p:txBody>
      </p:sp>
      <p:sp>
        <p:nvSpPr>
          <p:cNvPr id="2" name="Rectangle 1"/>
          <p:cNvSpPr/>
          <p:nvPr/>
        </p:nvSpPr>
        <p:spPr>
          <a:xfrm>
            <a:off x="914399" y="1704370"/>
            <a:ext cx="6604000" cy="9144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just" rtl="0">
              <a:lnSpc>
                <a:spcPct val="150000"/>
              </a:lnSpc>
              <a:spcBef>
                <a:spcPts val="0"/>
              </a:spcBef>
              <a:spcAft>
                <a:spcPts val="0"/>
              </a:spcAft>
            </a:pPr>
            <a:r>
              <a:rPr lang="en-US" sz="2200" b="1" i="0" u="none" strike="noStrike">
                <a:solidFill>
                  <a:schemeClr val="bg2">
                    <a:lumMod val="50000"/>
                  </a:schemeClr>
                </a:solidFill>
                <a:effectLst/>
                <a:latin typeface="Patrick Hand" panose="00000500000000000000" pitchFamily="2" charset="0"/>
              </a:rPr>
              <a:t>A: </a:t>
            </a:r>
            <a:r>
              <a:rPr lang="en-US" sz="2200" i="0" u="none" strike="noStrike">
                <a:solidFill>
                  <a:schemeClr val="bg2">
                    <a:lumMod val="50000"/>
                  </a:schemeClr>
                </a:solidFill>
                <a:effectLst/>
                <a:latin typeface="Patrick Hand" panose="00000500000000000000" pitchFamily="2" charset="0"/>
              </a:rPr>
              <a:t>Does your family have any traditions for Lunar New Year?</a:t>
            </a:r>
            <a:endParaRPr lang="en-US" sz="2200" i="0" u="none" strike="noStrike">
              <a:solidFill>
                <a:schemeClr val="bg2">
                  <a:lumMod val="50000"/>
                </a:schemeClr>
              </a:solidFill>
              <a:effectLst/>
              <a:latin typeface="Patrick Hand" panose="00000500000000000000" pitchFamily="2" charset="0"/>
            </a:endParaRPr>
          </a:p>
          <a:p>
            <a:pPr algn="just" rtl="0">
              <a:lnSpc>
                <a:spcPct val="150000"/>
              </a:lnSpc>
              <a:spcBef>
                <a:spcPts val="0"/>
              </a:spcBef>
              <a:spcAft>
                <a:spcPts val="0"/>
              </a:spcAft>
            </a:pPr>
            <a:r>
              <a:rPr lang="en-US" sz="2200" b="1" i="0" u="none" strike="noStrike">
                <a:solidFill>
                  <a:schemeClr val="bg2">
                    <a:lumMod val="50000"/>
                  </a:schemeClr>
                </a:solidFill>
                <a:effectLst/>
                <a:latin typeface="Patrick Hand" panose="00000500000000000000" pitchFamily="2" charset="0"/>
              </a:rPr>
              <a:t>B: </a:t>
            </a:r>
            <a:r>
              <a:rPr lang="en-US" sz="2200" i="0" u="none" strike="noStrike">
                <a:solidFill>
                  <a:schemeClr val="bg2">
                    <a:lumMod val="50000"/>
                  </a:schemeClr>
                </a:solidFill>
                <a:effectLst/>
                <a:latin typeface="Patrick Hand" panose="00000500000000000000" pitchFamily="2" charset="0"/>
              </a:rPr>
              <a:t>Yes, we make Banh Chung and give lucky money to children. </a:t>
            </a:r>
            <a:endParaRPr lang="en-US" sz="2200" i="0" u="none" strike="noStrike" dirty="0">
              <a:solidFill>
                <a:schemeClr val="bg2">
                  <a:lumMod val="50000"/>
                </a:schemeClr>
              </a:solidFill>
              <a:effectLst/>
              <a:latin typeface="Patrick Hand" panose="00000500000000000000" pitchFamily="2" charset="0"/>
            </a:endParaRPr>
          </a:p>
        </p:txBody>
      </p:sp>
      <p:sp>
        <p:nvSpPr>
          <p:cNvPr id="4" name="Rectangle 3"/>
          <p:cNvSpPr/>
          <p:nvPr/>
        </p:nvSpPr>
        <p:spPr>
          <a:xfrm>
            <a:off x="914399" y="2777370"/>
            <a:ext cx="6604000" cy="914400"/>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just" rtl="0">
              <a:lnSpc>
                <a:spcPct val="150000"/>
              </a:lnSpc>
              <a:spcBef>
                <a:spcPts val="0"/>
              </a:spcBef>
              <a:spcAft>
                <a:spcPts val="0"/>
              </a:spcAft>
            </a:pPr>
            <a:r>
              <a:rPr lang="en-US" sz="2200" b="1" i="0" u="none" strike="noStrike" dirty="0">
                <a:solidFill>
                  <a:schemeClr val="bg2">
                    <a:lumMod val="50000"/>
                  </a:schemeClr>
                </a:solidFill>
                <a:effectLst/>
                <a:latin typeface="Patrick Hand" panose="00000500000000000000" pitchFamily="2" charset="0"/>
              </a:rPr>
              <a:t>A: </a:t>
            </a:r>
            <a:r>
              <a:rPr lang="en-US" sz="2200" i="0" u="none" strike="noStrike" dirty="0">
                <a:solidFill>
                  <a:schemeClr val="bg2">
                    <a:lumMod val="50000"/>
                  </a:schemeClr>
                </a:solidFill>
                <a:effectLst/>
                <a:latin typeface="Patrick Hand" panose="00000500000000000000" pitchFamily="2" charset="0"/>
              </a:rPr>
              <a:t>What are your New Year's Eve traditions?</a:t>
            </a:r>
            <a:endParaRPr lang="en-US" sz="2200" i="0" u="none" strike="noStrike" dirty="0">
              <a:solidFill>
                <a:schemeClr val="bg2">
                  <a:lumMod val="50000"/>
                </a:schemeClr>
              </a:solidFill>
              <a:effectLst/>
              <a:latin typeface="Patrick Hand" panose="00000500000000000000" pitchFamily="2" charset="0"/>
            </a:endParaRPr>
          </a:p>
          <a:p>
            <a:pPr algn="just" rtl="0">
              <a:lnSpc>
                <a:spcPct val="150000"/>
              </a:lnSpc>
              <a:spcBef>
                <a:spcPts val="0"/>
              </a:spcBef>
              <a:spcAft>
                <a:spcPts val="0"/>
              </a:spcAft>
            </a:pPr>
            <a:r>
              <a:rPr lang="en-US" sz="2200" b="1" i="0" u="none" strike="noStrike" dirty="0">
                <a:solidFill>
                  <a:schemeClr val="bg2">
                    <a:lumMod val="50000"/>
                  </a:schemeClr>
                </a:solidFill>
                <a:effectLst/>
                <a:latin typeface="Patrick Hand" panose="00000500000000000000" pitchFamily="2" charset="0"/>
              </a:rPr>
              <a:t>B: </a:t>
            </a:r>
            <a:r>
              <a:rPr lang="en-US" sz="2200" i="0" u="none" strike="noStrike" dirty="0">
                <a:solidFill>
                  <a:schemeClr val="bg2">
                    <a:lumMod val="50000"/>
                  </a:schemeClr>
                </a:solidFill>
                <a:effectLst/>
                <a:latin typeface="Patrick Hand" panose="00000500000000000000" pitchFamily="2" charset="0"/>
              </a:rPr>
              <a:t>We write wishes for the new year and set off fireworks.</a:t>
            </a:r>
            <a:endParaRPr lang="en-US" sz="2200" i="0" u="none" strike="noStrike" dirty="0">
              <a:solidFill>
                <a:schemeClr val="bg2">
                  <a:lumMod val="50000"/>
                </a:schemeClr>
              </a:solidFill>
              <a:effectLst/>
              <a:latin typeface="Patrick Hand" panose="00000500000000000000" pitchFamily="2" charset="0"/>
            </a:endParaRPr>
          </a:p>
        </p:txBody>
      </p:sp>
      <p:sp>
        <p:nvSpPr>
          <p:cNvPr id="5" name="Rectangle 4"/>
          <p:cNvSpPr/>
          <p:nvPr/>
        </p:nvSpPr>
        <p:spPr>
          <a:xfrm>
            <a:off x="914399" y="3844472"/>
            <a:ext cx="6604000" cy="914400"/>
          </a:xfrm>
          <a:prstGeom prst="rect">
            <a:avLst/>
          </a:prstGeom>
          <a:noFill/>
          <a:ln>
            <a:solidFill>
              <a:schemeClr val="tx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just" rtl="0">
              <a:lnSpc>
                <a:spcPct val="150000"/>
              </a:lnSpc>
              <a:spcBef>
                <a:spcPts val="0"/>
              </a:spcBef>
              <a:spcAft>
                <a:spcPts val="0"/>
              </a:spcAft>
            </a:pPr>
            <a:r>
              <a:rPr lang="en-US" sz="2200" b="1" dirty="0">
                <a:solidFill>
                  <a:schemeClr val="bg2">
                    <a:lumMod val="50000"/>
                  </a:schemeClr>
                </a:solidFill>
                <a:effectLst/>
                <a:latin typeface="Patrick Hand" panose="00000500000000000000" pitchFamily="2" charset="0"/>
              </a:rPr>
              <a:t>A: </a:t>
            </a:r>
            <a:r>
              <a:rPr lang="en-US" sz="2200" b="0" dirty="0">
                <a:solidFill>
                  <a:schemeClr val="bg2">
                    <a:lumMod val="50000"/>
                  </a:schemeClr>
                </a:solidFill>
                <a:effectLst/>
                <a:latin typeface="Patrick Hand" panose="00000500000000000000" pitchFamily="2" charset="0"/>
              </a:rPr>
              <a:t>What does your family do for Christmas?</a:t>
            </a:r>
            <a:endParaRPr lang="en-US" sz="2200" b="0" dirty="0">
              <a:solidFill>
                <a:schemeClr val="bg2">
                  <a:lumMod val="50000"/>
                </a:schemeClr>
              </a:solidFill>
              <a:effectLst/>
              <a:latin typeface="Patrick Hand" panose="00000500000000000000" pitchFamily="2" charset="0"/>
            </a:endParaRPr>
          </a:p>
          <a:p>
            <a:pPr algn="just" rtl="0">
              <a:lnSpc>
                <a:spcPct val="150000"/>
              </a:lnSpc>
              <a:spcBef>
                <a:spcPts val="0"/>
              </a:spcBef>
              <a:spcAft>
                <a:spcPts val="0"/>
              </a:spcAft>
            </a:pPr>
            <a:r>
              <a:rPr lang="en-US" sz="2200" b="1" dirty="0">
                <a:solidFill>
                  <a:schemeClr val="bg2">
                    <a:lumMod val="50000"/>
                  </a:schemeClr>
                </a:solidFill>
                <a:effectLst/>
                <a:latin typeface="Patrick Hand" panose="00000500000000000000" pitchFamily="2" charset="0"/>
              </a:rPr>
              <a:t>B: </a:t>
            </a:r>
            <a:r>
              <a:rPr lang="en-US" sz="2200" b="0" dirty="0">
                <a:solidFill>
                  <a:schemeClr val="bg2">
                    <a:lumMod val="50000"/>
                  </a:schemeClr>
                </a:solidFill>
                <a:effectLst/>
                <a:latin typeface="Patrick Hand" panose="00000500000000000000" pitchFamily="2" charset="0"/>
              </a:rPr>
              <a:t>We decorate a Christmas tree and exchange gifts.</a:t>
            </a:r>
            <a:endParaRPr lang="en-US" sz="2200" b="0" dirty="0">
              <a:solidFill>
                <a:schemeClr val="bg2">
                  <a:lumMod val="50000"/>
                </a:schemeClr>
              </a:solidFill>
              <a:effectLst/>
              <a:latin typeface="Patrick Hand" panose="000005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33"/>
          <p:cNvSpPr txBox="1">
            <a:spLocks noGrp="1"/>
          </p:cNvSpPr>
          <p:nvPr>
            <p:ph type="title"/>
          </p:nvPr>
        </p:nvSpPr>
        <p:spPr>
          <a:xfrm>
            <a:off x="1008943" y="287684"/>
            <a:ext cx="7284629"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000" dirty="0"/>
              <a:t>Ex5: Work in groups. Give a short talk about one of the things in 4 that you and your family do to preserve traditions.</a:t>
            </a:r>
            <a:endParaRPr lang="en-US" sz="2000" dirty="0"/>
          </a:p>
        </p:txBody>
      </p:sp>
      <p:sp>
        <p:nvSpPr>
          <p:cNvPr id="1416" name="Google Shape;1416;p33"/>
          <p:cNvSpPr txBox="1"/>
          <p:nvPr/>
        </p:nvSpPr>
        <p:spPr>
          <a:xfrm>
            <a:off x="559565" y="1248634"/>
            <a:ext cx="5124873" cy="2073600"/>
          </a:xfrm>
          <a:prstGeom prst="rect">
            <a:avLst/>
          </a:prstGeom>
          <a:noFill/>
          <a:ln>
            <a:noFill/>
          </a:ln>
        </p:spPr>
        <p:txBody>
          <a:bodyPr spcFirstLastPara="1" wrap="square" lIns="91425" tIns="91425" rIns="91425" bIns="91425" anchor="t" anchorCtr="0">
            <a:noAutofit/>
          </a:bodyPr>
          <a:lstStyle/>
          <a:p>
            <a:pPr marL="285750" lvl="0" indent="-285750" rtl="0">
              <a:lnSpc>
                <a:spcPct val="200000"/>
              </a:lnSpc>
              <a:spcBef>
                <a:spcPts val="0"/>
              </a:spcBef>
              <a:spcAft>
                <a:spcPts val="0"/>
              </a:spcAft>
              <a:buFontTx/>
              <a:buChar char="-"/>
            </a:pPr>
            <a:r>
              <a:rPr lang="en-US" sz="1800" dirty="0">
                <a:solidFill>
                  <a:schemeClr val="dk1"/>
                </a:solidFill>
                <a:latin typeface="Segoe Print" panose="02000600000000000000" charset="0"/>
                <a:ea typeface="Heebo"/>
                <a:cs typeface="Heebo"/>
                <a:sym typeface="Heebo"/>
              </a:rPr>
              <a:t>Look at the cues</a:t>
            </a:r>
            <a:endParaRPr lang="en-US" sz="1800" dirty="0">
              <a:solidFill>
                <a:schemeClr val="dk1"/>
              </a:solidFill>
              <a:latin typeface="Segoe Print" panose="02000600000000000000" charset="0"/>
              <a:ea typeface="Heebo"/>
              <a:cs typeface="Heebo"/>
              <a:sym typeface="Heebo"/>
            </a:endParaRPr>
          </a:p>
          <a:p>
            <a:pPr marL="285750" lvl="0" indent="-285750" rtl="0">
              <a:lnSpc>
                <a:spcPct val="200000"/>
              </a:lnSpc>
              <a:spcBef>
                <a:spcPts val="0"/>
              </a:spcBef>
              <a:spcAft>
                <a:spcPts val="0"/>
              </a:spcAft>
              <a:buFontTx/>
              <a:buChar char="-"/>
            </a:pPr>
            <a:r>
              <a:rPr lang="en-US" sz="1800" dirty="0">
                <a:solidFill>
                  <a:schemeClr val="dk1"/>
                </a:solidFill>
                <a:latin typeface="Segoe Print" panose="02000600000000000000" charset="0"/>
                <a:ea typeface="Heebo"/>
                <a:cs typeface="Heebo"/>
                <a:sym typeface="Heebo"/>
              </a:rPr>
              <a:t>Work in groups, taking turns to choose one of the things in 3 and talk about what your families do to preserve your family traditions, for example celebrating family members’ birthdays.</a:t>
            </a:r>
            <a:endParaRPr lang="en-US" sz="1800" dirty="0">
              <a:solidFill>
                <a:schemeClr val="dk1"/>
              </a:solidFill>
              <a:latin typeface="Segoe Print" panose="02000600000000000000" charset="0"/>
              <a:ea typeface="Heebo"/>
              <a:cs typeface="Heebo"/>
              <a:sym typeface="Heebo"/>
            </a:endParaRPr>
          </a:p>
        </p:txBody>
      </p:sp>
      <p:grpSp>
        <p:nvGrpSpPr>
          <p:cNvPr id="1418" name="Google Shape;1418;p33"/>
          <p:cNvGrpSpPr/>
          <p:nvPr/>
        </p:nvGrpSpPr>
        <p:grpSpPr>
          <a:xfrm>
            <a:off x="5904711" y="1348531"/>
            <a:ext cx="649615" cy="730552"/>
            <a:chOff x="5904711" y="1348531"/>
            <a:chExt cx="649615" cy="730552"/>
          </a:xfrm>
        </p:grpSpPr>
        <p:sp>
          <p:nvSpPr>
            <p:cNvPr id="1419" name="Google Shape;1419;p33"/>
            <p:cNvSpPr/>
            <p:nvPr/>
          </p:nvSpPr>
          <p:spPr>
            <a:xfrm rot="27457">
              <a:off x="5907597" y="1351089"/>
              <a:ext cx="643469" cy="72535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0" name="Google Shape;1420;p33"/>
            <p:cNvSpPr/>
            <p:nvPr/>
          </p:nvSpPr>
          <p:spPr>
            <a:xfrm rot="27457">
              <a:off x="5907970" y="1351173"/>
              <a:ext cx="643469" cy="72535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1" name="Google Shape;1421;p33"/>
            <p:cNvSpPr/>
            <p:nvPr/>
          </p:nvSpPr>
          <p:spPr>
            <a:xfrm rot="27457">
              <a:off x="6026479" y="1658973"/>
              <a:ext cx="90101" cy="90101"/>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2" name="Google Shape;1422;p33"/>
            <p:cNvSpPr/>
            <p:nvPr/>
          </p:nvSpPr>
          <p:spPr>
            <a:xfrm rot="-712791" flipH="1">
              <a:off x="6156504" y="1681807"/>
              <a:ext cx="185502" cy="95585"/>
            </a:xfrm>
            <a:custGeom>
              <a:avLst/>
              <a:gdLst/>
              <a:ahLst/>
              <a:cxnLst/>
              <a:rect l="l" t="t" r="r" b="b"/>
              <a:pathLst>
                <a:path w="221377" h="114070" extrusionOk="0">
                  <a:moveTo>
                    <a:pt x="5748" y="1813"/>
                  </a:moveTo>
                  <a:cubicBezTo>
                    <a:pt x="-5275" y="8371"/>
                    <a:pt x="-11833" y="106323"/>
                    <a:pt x="98258" y="113578"/>
                  </a:cubicBezTo>
                  <a:cubicBezTo>
                    <a:pt x="208837" y="120834"/>
                    <a:pt x="226697" y="46045"/>
                    <a:pt x="220209" y="8022"/>
                  </a:cubicBezTo>
                  <a:cubicBezTo>
                    <a:pt x="217558" y="-7675"/>
                    <a:pt x="157699" y="9906"/>
                    <a:pt x="97142" y="7534"/>
                  </a:cubicBezTo>
                  <a:cubicBezTo>
                    <a:pt x="35608" y="5092"/>
                    <a:pt x="15097" y="-3768"/>
                    <a:pt x="5748" y="1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3" name="Google Shape;1423;p33"/>
            <p:cNvSpPr/>
            <p:nvPr/>
          </p:nvSpPr>
          <p:spPr>
            <a:xfrm rot="-911000" flipH="1">
              <a:off x="6100696" y="1611087"/>
              <a:ext cx="94968" cy="6118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4" name="Google Shape;1424;p33"/>
            <p:cNvSpPr/>
            <p:nvPr/>
          </p:nvSpPr>
          <p:spPr>
            <a:xfrm rot="-911000" flipH="1">
              <a:off x="6292450" y="1561625"/>
              <a:ext cx="94968" cy="6118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5" name="Google Shape;1425;p33"/>
            <p:cNvSpPr/>
            <p:nvPr/>
          </p:nvSpPr>
          <p:spPr>
            <a:xfrm rot="27457">
              <a:off x="6351607" y="1661458"/>
              <a:ext cx="90101" cy="90101"/>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26" name="Google Shape;1426;p33"/>
          <p:cNvGrpSpPr/>
          <p:nvPr/>
        </p:nvGrpSpPr>
        <p:grpSpPr>
          <a:xfrm>
            <a:off x="7717550" y="2649540"/>
            <a:ext cx="706451" cy="796008"/>
            <a:chOff x="7717550" y="2649540"/>
            <a:chExt cx="706451" cy="796008"/>
          </a:xfrm>
        </p:grpSpPr>
        <p:sp>
          <p:nvSpPr>
            <p:cNvPr id="1427" name="Google Shape;1427;p33"/>
            <p:cNvSpPr/>
            <p:nvPr/>
          </p:nvSpPr>
          <p:spPr>
            <a:xfrm flipH="1">
              <a:off x="7717853" y="2649540"/>
              <a:ext cx="706148" cy="796008"/>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428" name="Google Shape;1428;p33"/>
            <p:cNvGrpSpPr/>
            <p:nvPr/>
          </p:nvGrpSpPr>
          <p:grpSpPr>
            <a:xfrm flipH="1">
              <a:off x="7717550" y="2649664"/>
              <a:ext cx="705933" cy="795799"/>
              <a:chOff x="3597946" y="1800328"/>
              <a:chExt cx="308362" cy="347602"/>
            </a:xfrm>
          </p:grpSpPr>
          <p:sp>
            <p:nvSpPr>
              <p:cNvPr id="1429" name="Google Shape;1429;p33"/>
              <p:cNvSpPr/>
              <p:nvPr/>
            </p:nvSpPr>
            <p:spPr>
              <a:xfrm>
                <a:off x="3597946" y="1800328"/>
                <a:ext cx="308362" cy="34760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0" name="Google Shape;1430;p33"/>
              <p:cNvSpPr/>
              <p:nvPr/>
            </p:nvSpPr>
            <p:spPr>
              <a:xfrm>
                <a:off x="3692945" y="1936004"/>
                <a:ext cx="14551" cy="14551"/>
              </a:xfrm>
              <a:custGeom>
                <a:avLst/>
                <a:gdLst/>
                <a:ahLst/>
                <a:cxnLst/>
                <a:rect l="l" t="t" r="r" b="b"/>
                <a:pathLst>
                  <a:path w="19401" h="19401" extrusionOk="0">
                    <a:moveTo>
                      <a:pt x="19398" y="9491"/>
                    </a:moveTo>
                    <a:cubicBezTo>
                      <a:pt x="19538" y="14863"/>
                      <a:pt x="15212" y="19328"/>
                      <a:pt x="9910" y="19398"/>
                    </a:cubicBezTo>
                    <a:cubicBezTo>
                      <a:pt x="4538" y="19538"/>
                      <a:pt x="143" y="15282"/>
                      <a:pt x="3" y="9910"/>
                    </a:cubicBezTo>
                    <a:cubicBezTo>
                      <a:pt x="-136" y="4538"/>
                      <a:pt x="4120" y="143"/>
                      <a:pt x="9491" y="3"/>
                    </a:cubicBezTo>
                    <a:cubicBezTo>
                      <a:pt x="14864" y="-136"/>
                      <a:pt x="19328" y="4189"/>
                      <a:pt x="19398" y="949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1" name="Google Shape;1431;p33"/>
              <p:cNvSpPr/>
              <p:nvPr/>
            </p:nvSpPr>
            <p:spPr>
              <a:xfrm>
                <a:off x="3804658" y="1933702"/>
                <a:ext cx="14601" cy="14551"/>
              </a:xfrm>
              <a:custGeom>
                <a:avLst/>
                <a:gdLst/>
                <a:ahLst/>
                <a:cxnLst/>
                <a:rect l="l" t="t" r="r" b="b"/>
                <a:pathLst>
                  <a:path w="19468" h="19401" extrusionOk="0">
                    <a:moveTo>
                      <a:pt x="19398" y="9492"/>
                    </a:moveTo>
                    <a:cubicBezTo>
                      <a:pt x="19538" y="14864"/>
                      <a:pt x="15282" y="19328"/>
                      <a:pt x="9910" y="19398"/>
                    </a:cubicBezTo>
                    <a:cubicBezTo>
                      <a:pt x="4538" y="19538"/>
                      <a:pt x="73" y="15282"/>
                      <a:pt x="3" y="9910"/>
                    </a:cubicBezTo>
                    <a:cubicBezTo>
                      <a:pt x="-136" y="4538"/>
                      <a:pt x="4189" y="73"/>
                      <a:pt x="9561" y="3"/>
                    </a:cubicBezTo>
                    <a:cubicBezTo>
                      <a:pt x="14933" y="-136"/>
                      <a:pt x="19329" y="4120"/>
                      <a:pt x="19468" y="94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2" name="Google Shape;1432;p33"/>
              <p:cNvSpPr/>
              <p:nvPr/>
            </p:nvSpPr>
            <p:spPr>
              <a:xfrm>
                <a:off x="3654693"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3" name="Google Shape;1433;p33"/>
              <p:cNvSpPr/>
              <p:nvPr/>
            </p:nvSpPr>
            <p:spPr>
              <a:xfrm>
                <a:off x="3810620"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434" name="Google Shape;1434;p33"/>
            <p:cNvSpPr/>
            <p:nvPr/>
          </p:nvSpPr>
          <p:spPr>
            <a:xfrm flipH="1">
              <a:off x="7981629" y="2990697"/>
              <a:ext cx="135148" cy="13514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35" name="Google Shape;1435;p33"/>
          <p:cNvGrpSpPr/>
          <p:nvPr/>
        </p:nvGrpSpPr>
        <p:grpSpPr>
          <a:xfrm>
            <a:off x="6212218" y="1773531"/>
            <a:ext cx="1335722" cy="2760057"/>
            <a:chOff x="6212218" y="1773531"/>
            <a:chExt cx="1335722" cy="2760057"/>
          </a:xfrm>
        </p:grpSpPr>
        <p:grpSp>
          <p:nvGrpSpPr>
            <p:cNvPr id="1436" name="Google Shape;1436;p33"/>
            <p:cNvGrpSpPr/>
            <p:nvPr/>
          </p:nvGrpSpPr>
          <p:grpSpPr>
            <a:xfrm>
              <a:off x="6212218" y="1773531"/>
              <a:ext cx="1335722" cy="2760057"/>
              <a:chOff x="6212218" y="1773531"/>
              <a:chExt cx="1335722" cy="2760057"/>
            </a:xfrm>
          </p:grpSpPr>
          <p:grpSp>
            <p:nvGrpSpPr>
              <p:cNvPr id="1437" name="Google Shape;1437;p33"/>
              <p:cNvGrpSpPr/>
              <p:nvPr/>
            </p:nvGrpSpPr>
            <p:grpSpPr>
              <a:xfrm>
                <a:off x="6212218" y="1773531"/>
                <a:ext cx="1335722" cy="2760057"/>
                <a:chOff x="6212218" y="1773531"/>
                <a:chExt cx="1335722" cy="2760057"/>
              </a:xfrm>
            </p:grpSpPr>
            <p:grpSp>
              <p:nvGrpSpPr>
                <p:cNvPr id="1438" name="Google Shape;1438;p33"/>
                <p:cNvGrpSpPr/>
                <p:nvPr/>
              </p:nvGrpSpPr>
              <p:grpSpPr>
                <a:xfrm>
                  <a:off x="6212218" y="1773531"/>
                  <a:ext cx="1335722" cy="2760057"/>
                  <a:chOff x="4797463" y="1239802"/>
                  <a:chExt cx="436126" cy="901184"/>
                </a:xfrm>
              </p:grpSpPr>
              <p:sp>
                <p:nvSpPr>
                  <p:cNvPr id="1439" name="Google Shape;1439;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0" name="Google Shape;1440;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1" name="Google Shape;1441;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2" name="Google Shape;1442;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3" name="Google Shape;1443;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4" name="Google Shape;1444;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5" name="Google Shape;1445;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6" name="Google Shape;1446;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7" name="Google Shape;1447;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8" name="Google Shape;1448;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9" name="Google Shape;1449;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0" name="Google Shape;1450;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1" name="Google Shape;1451;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2" name="Google Shape;1452;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3" name="Google Shape;1453;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4" name="Google Shape;1454;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5" name="Google Shape;1455;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6" name="Google Shape;1456;p33"/>
                  <p:cNvSpPr/>
                  <p:nvPr/>
                </p:nvSpPr>
                <p:spPr>
                  <a:xfrm>
                    <a:off x="5124098" y="1608002"/>
                    <a:ext cx="42883" cy="166397"/>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7" name="Google Shape;1457;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8" name="Google Shape;1458;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9" name="Google Shape;1459;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0" name="Google Shape;1460;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1" name="Google Shape;1461;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2" name="Google Shape;1462;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3" name="Google Shape;1463;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4" name="Google Shape;1464;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5" name="Google Shape;1465;p33"/>
                  <p:cNvSpPr/>
                  <p:nvPr/>
                </p:nvSpPr>
                <p:spPr>
                  <a:xfrm>
                    <a:off x="4946496" y="1690175"/>
                    <a:ext cx="106150" cy="4203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6" name="Google Shape;1466;p33"/>
                  <p:cNvSpPr/>
                  <p:nvPr/>
                </p:nvSpPr>
                <p:spPr>
                  <a:xfrm>
                    <a:off x="4918311" y="1640031"/>
                    <a:ext cx="153766" cy="75969"/>
                  </a:xfrm>
                  <a:custGeom>
                    <a:avLst/>
                    <a:gdLst/>
                    <a:ahLst/>
                    <a:cxnLst/>
                    <a:rect l="l" t="t" r="r" b="b"/>
                    <a:pathLst>
                      <a:path w="174734" h="86328" extrusionOk="0">
                        <a:moveTo>
                          <a:pt x="174729" y="7981"/>
                        </a:moveTo>
                        <a:cubicBezTo>
                          <a:pt x="174869" y="17678"/>
                          <a:pt x="172427" y="50468"/>
                          <a:pt x="152614" y="75235"/>
                        </a:cubicBezTo>
                        <a:cubicBezTo>
                          <a:pt x="152614" y="75235"/>
                          <a:pt x="120800" y="52352"/>
                          <a:pt x="88220" y="57724"/>
                        </a:cubicBezTo>
                        <a:cubicBezTo>
                          <a:pt x="50197" y="64073"/>
                          <a:pt x="31988" y="86328"/>
                          <a:pt x="31988" y="86328"/>
                        </a:cubicBezTo>
                        <a:cubicBezTo>
                          <a:pt x="3454" y="63515"/>
                          <a:pt x="-5058" y="26608"/>
                          <a:pt x="2756" y="18515"/>
                        </a:cubicBezTo>
                        <a:cubicBezTo>
                          <a:pt x="18872" y="1841"/>
                          <a:pt x="174520" y="-7716"/>
                          <a:pt x="174729" y="79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7" name="Google Shape;146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8" name="Google Shape;146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9" name="Google Shape;146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0" name="Google Shape;147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71" name="Google Shape;1471;p33"/>
                <p:cNvGrpSpPr/>
                <p:nvPr/>
              </p:nvGrpSpPr>
              <p:grpSpPr>
                <a:xfrm>
                  <a:off x="6212218" y="1773531"/>
                  <a:ext cx="1335722" cy="2760057"/>
                  <a:chOff x="4797463" y="1239802"/>
                  <a:chExt cx="436126" cy="901184"/>
                </a:xfrm>
              </p:grpSpPr>
              <p:sp>
                <p:nvSpPr>
                  <p:cNvPr id="1472" name="Google Shape;1472;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3" name="Google Shape;1473;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4" name="Google Shape;1474;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5" name="Google Shape;1475;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6" name="Google Shape;1476;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7" name="Google Shape;1477;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8" name="Google Shape;1478;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9" name="Google Shape;1479;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D4A2A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0" name="Google Shape;1480;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1" name="Google Shape;1481;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2" name="Google Shape;1482;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3" name="Google Shape;1483;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4" name="Google Shape;1484;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5" name="Google Shape;1485;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6" name="Google Shape;1486;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7" name="Google Shape;1487;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8" name="Google Shape;1488;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CC687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9" name="Google Shape;1489;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0" name="Google Shape;1490;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1" name="Google Shape;1491;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2" name="Google Shape;1492;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3" name="Google Shape;1493;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4" name="Google Shape;1494;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5" name="Google Shape;1495;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6" name="Google Shape;1496;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7" name="Google Shape;149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8" name="Google Shape;149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9" name="Google Shape;149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0" name="Google Shape;150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1501" name="Google Shape;1501;p33"/>
              <p:cNvSpPr/>
              <p:nvPr/>
            </p:nvSpPr>
            <p:spPr>
              <a:xfrm>
                <a:off x="6295425" y="3135500"/>
                <a:ext cx="44650" cy="44650"/>
              </a:xfrm>
              <a:custGeom>
                <a:avLst/>
                <a:gdLst/>
                <a:ahLst/>
                <a:cxnLst/>
                <a:rect l="l" t="t" r="r" b="b"/>
                <a:pathLst>
                  <a:path w="1786" h="1786" extrusionOk="0">
                    <a:moveTo>
                      <a:pt x="215" y="191"/>
                    </a:moveTo>
                    <a:lnTo>
                      <a:pt x="953" y="0"/>
                    </a:lnTo>
                    <a:lnTo>
                      <a:pt x="1762" y="286"/>
                    </a:lnTo>
                    <a:lnTo>
                      <a:pt x="1786" y="858"/>
                    </a:lnTo>
                    <a:lnTo>
                      <a:pt x="1429" y="1524"/>
                    </a:lnTo>
                    <a:lnTo>
                      <a:pt x="786" y="1786"/>
                    </a:lnTo>
                    <a:lnTo>
                      <a:pt x="143" y="1596"/>
                    </a:lnTo>
                    <a:lnTo>
                      <a:pt x="0" y="786"/>
                    </a:lnTo>
                    <a:close/>
                  </a:path>
                </a:pathLst>
              </a:custGeom>
              <a:solidFill>
                <a:schemeClr val="accent6"/>
              </a:solidFill>
              <a:ln>
                <a:noFill/>
              </a:ln>
            </p:spPr>
            <p:txBody>
              <a:bodyPr/>
              <a:lstStyle/>
              <a:p>
                <a:endParaRPr lang="en-US"/>
              </a:p>
            </p:txBody>
          </p:sp>
          <p:sp>
            <p:nvSpPr>
              <p:cNvPr id="1502" name="Google Shape;1502;p33"/>
              <p:cNvSpPr/>
              <p:nvPr/>
            </p:nvSpPr>
            <p:spPr>
              <a:xfrm flipH="1">
                <a:off x="6721405" y="3057282"/>
                <a:ext cx="225247" cy="249714"/>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3" name="Google Shape;1503;p33"/>
              <p:cNvSpPr/>
              <p:nvPr/>
            </p:nvSpPr>
            <p:spPr>
              <a:xfrm>
                <a:off x="6759855" y="3229471"/>
                <a:ext cx="164050" cy="7857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504" name="Google Shape;1504;p33"/>
            <p:cNvSpPr/>
            <p:nvPr/>
          </p:nvSpPr>
          <p:spPr>
            <a:xfrm>
              <a:off x="7212603" y="2901217"/>
              <a:ext cx="131366" cy="509728"/>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33"/>
          <p:cNvSpPr txBox="1">
            <a:spLocks noGrp="1"/>
          </p:cNvSpPr>
          <p:nvPr>
            <p:ph type="title"/>
          </p:nvPr>
        </p:nvSpPr>
        <p:spPr>
          <a:xfrm>
            <a:off x="1008943" y="287684"/>
            <a:ext cx="7284629"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000" dirty="0"/>
              <a:t>Ex5: Work in groups. Give a short talk about one of the things in 4 that you and your family do to preserve traditions.</a:t>
            </a:r>
            <a:endParaRPr lang="en-US" sz="2000" dirty="0"/>
          </a:p>
        </p:txBody>
      </p:sp>
      <p:sp>
        <p:nvSpPr>
          <p:cNvPr id="1416" name="Google Shape;1416;p33"/>
          <p:cNvSpPr txBox="1"/>
          <p:nvPr/>
        </p:nvSpPr>
        <p:spPr>
          <a:xfrm>
            <a:off x="592936" y="1335249"/>
            <a:ext cx="5124873" cy="2073600"/>
          </a:xfrm>
          <a:prstGeom prst="rect">
            <a:avLst/>
          </a:prstGeom>
          <a:noFill/>
          <a:ln>
            <a:noFill/>
          </a:ln>
        </p:spPr>
        <p:txBody>
          <a:bodyPr spcFirstLastPara="1" wrap="square" lIns="91425" tIns="91425" rIns="91425" bIns="91425" anchor="t" anchorCtr="0">
            <a:noAutofit/>
          </a:bodyPr>
          <a:lstStyle/>
          <a:p>
            <a:pPr indent="-635" algn="just" rtl="0">
              <a:lnSpc>
                <a:spcPct val="150000"/>
              </a:lnSpc>
              <a:spcBef>
                <a:spcPts val="0"/>
              </a:spcBef>
              <a:spcAft>
                <a:spcPts val="0"/>
              </a:spcAft>
            </a:pPr>
            <a:r>
              <a:rPr lang="en-US" sz="2000" b="1" i="0" u="none" strike="noStrike" dirty="0">
                <a:solidFill>
                  <a:schemeClr val="bg2">
                    <a:lumMod val="50000"/>
                  </a:schemeClr>
                </a:solidFill>
                <a:effectLst/>
                <a:latin typeface="Segoe Print" panose="02000600000000000000" charset="0"/>
              </a:rPr>
              <a:t>Cues:</a:t>
            </a:r>
            <a:endParaRPr lang="en-US" sz="2800" b="0" dirty="0">
              <a:solidFill>
                <a:schemeClr val="bg2">
                  <a:lumMod val="50000"/>
                </a:schemeClr>
              </a:solidFill>
              <a:effectLst/>
              <a:latin typeface="Segoe Print" panose="02000600000000000000" charset="0"/>
            </a:endParaRPr>
          </a:p>
          <a:p>
            <a:pPr indent="-635" algn="just" rtl="0">
              <a:lnSpc>
                <a:spcPct val="150000"/>
              </a:lnSpc>
              <a:spcBef>
                <a:spcPts val="0"/>
              </a:spcBef>
              <a:spcAft>
                <a:spcPts val="0"/>
              </a:spcAft>
            </a:pPr>
            <a:r>
              <a:rPr lang="en-US" sz="2000" b="1" i="0" u="none" strike="noStrike" dirty="0">
                <a:solidFill>
                  <a:schemeClr val="bg2">
                    <a:lumMod val="50000"/>
                  </a:schemeClr>
                </a:solidFill>
                <a:effectLst/>
                <a:latin typeface="Segoe Print" panose="02000600000000000000" charset="0"/>
              </a:rPr>
              <a:t>You can begin your talk like this: </a:t>
            </a:r>
            <a:endParaRPr lang="en-US" sz="2800" b="0" dirty="0">
              <a:solidFill>
                <a:schemeClr val="bg2">
                  <a:lumMod val="50000"/>
                </a:schemeClr>
              </a:solidFill>
              <a:effectLst/>
              <a:latin typeface="Segoe Print" panose="02000600000000000000" charset="0"/>
            </a:endParaRPr>
          </a:p>
          <a:p>
            <a:pPr indent="-635" algn="just" rtl="0">
              <a:lnSpc>
                <a:spcPct val="150000"/>
              </a:lnSpc>
              <a:spcBef>
                <a:spcPts val="0"/>
              </a:spcBef>
              <a:spcAft>
                <a:spcPts val="0"/>
              </a:spcAft>
            </a:pPr>
            <a:r>
              <a:rPr lang="en-US" sz="2000" b="0" i="0" u="none" strike="noStrike" dirty="0">
                <a:solidFill>
                  <a:schemeClr val="bg2">
                    <a:lumMod val="50000"/>
                  </a:schemeClr>
                </a:solidFill>
                <a:effectLst/>
                <a:latin typeface="Segoe Print" panose="02000600000000000000" charset="0"/>
              </a:rPr>
              <a:t>We celebrate each family member’s birthday every year. When someone’s birthday is coming, all of us happily prepare for it. …</a:t>
            </a:r>
            <a:endParaRPr lang="en-US" sz="2800" b="0" dirty="0">
              <a:solidFill>
                <a:schemeClr val="bg2">
                  <a:lumMod val="50000"/>
                </a:schemeClr>
              </a:solidFill>
              <a:effectLst/>
              <a:latin typeface="Segoe Print" panose="02000600000000000000" charset="0"/>
            </a:endParaRPr>
          </a:p>
        </p:txBody>
      </p:sp>
      <p:grpSp>
        <p:nvGrpSpPr>
          <p:cNvPr id="1418" name="Google Shape;1418;p33"/>
          <p:cNvGrpSpPr/>
          <p:nvPr/>
        </p:nvGrpSpPr>
        <p:grpSpPr>
          <a:xfrm>
            <a:off x="5904711" y="1348531"/>
            <a:ext cx="649615" cy="730552"/>
            <a:chOff x="5904711" y="1348531"/>
            <a:chExt cx="649615" cy="730552"/>
          </a:xfrm>
        </p:grpSpPr>
        <p:sp>
          <p:nvSpPr>
            <p:cNvPr id="1419" name="Google Shape;1419;p33"/>
            <p:cNvSpPr/>
            <p:nvPr/>
          </p:nvSpPr>
          <p:spPr>
            <a:xfrm rot="27457">
              <a:off x="5907597" y="1351089"/>
              <a:ext cx="643469" cy="72535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0" name="Google Shape;1420;p33"/>
            <p:cNvSpPr/>
            <p:nvPr/>
          </p:nvSpPr>
          <p:spPr>
            <a:xfrm rot="27457">
              <a:off x="5907970" y="1351173"/>
              <a:ext cx="643469" cy="72535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1" name="Google Shape;1421;p33"/>
            <p:cNvSpPr/>
            <p:nvPr/>
          </p:nvSpPr>
          <p:spPr>
            <a:xfrm rot="27457">
              <a:off x="6026479" y="1658973"/>
              <a:ext cx="90101" cy="90101"/>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2" name="Google Shape;1422;p33"/>
            <p:cNvSpPr/>
            <p:nvPr/>
          </p:nvSpPr>
          <p:spPr>
            <a:xfrm rot="-712791" flipH="1">
              <a:off x="6156504" y="1681807"/>
              <a:ext cx="185502" cy="95585"/>
            </a:xfrm>
            <a:custGeom>
              <a:avLst/>
              <a:gdLst/>
              <a:ahLst/>
              <a:cxnLst/>
              <a:rect l="l" t="t" r="r" b="b"/>
              <a:pathLst>
                <a:path w="221377" h="114070" extrusionOk="0">
                  <a:moveTo>
                    <a:pt x="5748" y="1813"/>
                  </a:moveTo>
                  <a:cubicBezTo>
                    <a:pt x="-5275" y="8371"/>
                    <a:pt x="-11833" y="106323"/>
                    <a:pt x="98258" y="113578"/>
                  </a:cubicBezTo>
                  <a:cubicBezTo>
                    <a:pt x="208837" y="120834"/>
                    <a:pt x="226697" y="46045"/>
                    <a:pt x="220209" y="8022"/>
                  </a:cubicBezTo>
                  <a:cubicBezTo>
                    <a:pt x="217558" y="-7675"/>
                    <a:pt x="157699" y="9906"/>
                    <a:pt x="97142" y="7534"/>
                  </a:cubicBezTo>
                  <a:cubicBezTo>
                    <a:pt x="35608" y="5092"/>
                    <a:pt x="15097" y="-3768"/>
                    <a:pt x="5748" y="1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3" name="Google Shape;1423;p33"/>
            <p:cNvSpPr/>
            <p:nvPr/>
          </p:nvSpPr>
          <p:spPr>
            <a:xfrm rot="-911000" flipH="1">
              <a:off x="6100696" y="1611087"/>
              <a:ext cx="94968" cy="6118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4" name="Google Shape;1424;p33"/>
            <p:cNvSpPr/>
            <p:nvPr/>
          </p:nvSpPr>
          <p:spPr>
            <a:xfrm rot="-911000" flipH="1">
              <a:off x="6292450" y="1561625"/>
              <a:ext cx="94968" cy="6118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5" name="Google Shape;1425;p33"/>
            <p:cNvSpPr/>
            <p:nvPr/>
          </p:nvSpPr>
          <p:spPr>
            <a:xfrm rot="27457">
              <a:off x="6351607" y="1661458"/>
              <a:ext cx="90101" cy="90101"/>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26" name="Google Shape;1426;p33"/>
          <p:cNvGrpSpPr/>
          <p:nvPr/>
        </p:nvGrpSpPr>
        <p:grpSpPr>
          <a:xfrm>
            <a:off x="7717550" y="2649540"/>
            <a:ext cx="706451" cy="796008"/>
            <a:chOff x="7717550" y="2649540"/>
            <a:chExt cx="706451" cy="796008"/>
          </a:xfrm>
        </p:grpSpPr>
        <p:sp>
          <p:nvSpPr>
            <p:cNvPr id="1427" name="Google Shape;1427;p33"/>
            <p:cNvSpPr/>
            <p:nvPr/>
          </p:nvSpPr>
          <p:spPr>
            <a:xfrm flipH="1">
              <a:off x="7717853" y="2649540"/>
              <a:ext cx="706148" cy="796008"/>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428" name="Google Shape;1428;p33"/>
            <p:cNvGrpSpPr/>
            <p:nvPr/>
          </p:nvGrpSpPr>
          <p:grpSpPr>
            <a:xfrm flipH="1">
              <a:off x="7717550" y="2649664"/>
              <a:ext cx="705933" cy="795799"/>
              <a:chOff x="3597946" y="1800328"/>
              <a:chExt cx="308362" cy="347602"/>
            </a:xfrm>
          </p:grpSpPr>
          <p:sp>
            <p:nvSpPr>
              <p:cNvPr id="1429" name="Google Shape;1429;p33"/>
              <p:cNvSpPr/>
              <p:nvPr/>
            </p:nvSpPr>
            <p:spPr>
              <a:xfrm>
                <a:off x="3597946" y="1800328"/>
                <a:ext cx="308362" cy="34760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0" name="Google Shape;1430;p33"/>
              <p:cNvSpPr/>
              <p:nvPr/>
            </p:nvSpPr>
            <p:spPr>
              <a:xfrm>
                <a:off x="3692945" y="1936004"/>
                <a:ext cx="14551" cy="14551"/>
              </a:xfrm>
              <a:custGeom>
                <a:avLst/>
                <a:gdLst/>
                <a:ahLst/>
                <a:cxnLst/>
                <a:rect l="l" t="t" r="r" b="b"/>
                <a:pathLst>
                  <a:path w="19401" h="19401" extrusionOk="0">
                    <a:moveTo>
                      <a:pt x="19398" y="9491"/>
                    </a:moveTo>
                    <a:cubicBezTo>
                      <a:pt x="19538" y="14863"/>
                      <a:pt x="15212" y="19328"/>
                      <a:pt x="9910" y="19398"/>
                    </a:cubicBezTo>
                    <a:cubicBezTo>
                      <a:pt x="4538" y="19538"/>
                      <a:pt x="143" y="15282"/>
                      <a:pt x="3" y="9910"/>
                    </a:cubicBezTo>
                    <a:cubicBezTo>
                      <a:pt x="-136" y="4538"/>
                      <a:pt x="4120" y="143"/>
                      <a:pt x="9491" y="3"/>
                    </a:cubicBezTo>
                    <a:cubicBezTo>
                      <a:pt x="14864" y="-136"/>
                      <a:pt x="19328" y="4189"/>
                      <a:pt x="19398" y="949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1" name="Google Shape;1431;p33"/>
              <p:cNvSpPr/>
              <p:nvPr/>
            </p:nvSpPr>
            <p:spPr>
              <a:xfrm>
                <a:off x="3804658" y="1933702"/>
                <a:ext cx="14601" cy="14551"/>
              </a:xfrm>
              <a:custGeom>
                <a:avLst/>
                <a:gdLst/>
                <a:ahLst/>
                <a:cxnLst/>
                <a:rect l="l" t="t" r="r" b="b"/>
                <a:pathLst>
                  <a:path w="19468" h="19401" extrusionOk="0">
                    <a:moveTo>
                      <a:pt x="19398" y="9492"/>
                    </a:moveTo>
                    <a:cubicBezTo>
                      <a:pt x="19538" y="14864"/>
                      <a:pt x="15282" y="19328"/>
                      <a:pt x="9910" y="19398"/>
                    </a:cubicBezTo>
                    <a:cubicBezTo>
                      <a:pt x="4538" y="19538"/>
                      <a:pt x="73" y="15282"/>
                      <a:pt x="3" y="9910"/>
                    </a:cubicBezTo>
                    <a:cubicBezTo>
                      <a:pt x="-136" y="4538"/>
                      <a:pt x="4189" y="73"/>
                      <a:pt x="9561" y="3"/>
                    </a:cubicBezTo>
                    <a:cubicBezTo>
                      <a:pt x="14933" y="-136"/>
                      <a:pt x="19329" y="4120"/>
                      <a:pt x="19468" y="94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2" name="Google Shape;1432;p33"/>
              <p:cNvSpPr/>
              <p:nvPr/>
            </p:nvSpPr>
            <p:spPr>
              <a:xfrm>
                <a:off x="3654693"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3" name="Google Shape;1433;p33"/>
              <p:cNvSpPr/>
              <p:nvPr/>
            </p:nvSpPr>
            <p:spPr>
              <a:xfrm>
                <a:off x="3810620"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434" name="Google Shape;1434;p33"/>
            <p:cNvSpPr/>
            <p:nvPr/>
          </p:nvSpPr>
          <p:spPr>
            <a:xfrm flipH="1">
              <a:off x="7981629" y="2990697"/>
              <a:ext cx="135148" cy="13514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35" name="Google Shape;1435;p33"/>
          <p:cNvGrpSpPr/>
          <p:nvPr/>
        </p:nvGrpSpPr>
        <p:grpSpPr>
          <a:xfrm>
            <a:off x="6212218" y="1773531"/>
            <a:ext cx="1335722" cy="2760057"/>
            <a:chOff x="6212218" y="1773531"/>
            <a:chExt cx="1335722" cy="2760057"/>
          </a:xfrm>
        </p:grpSpPr>
        <p:grpSp>
          <p:nvGrpSpPr>
            <p:cNvPr id="1436" name="Google Shape;1436;p33"/>
            <p:cNvGrpSpPr/>
            <p:nvPr/>
          </p:nvGrpSpPr>
          <p:grpSpPr>
            <a:xfrm>
              <a:off x="6212218" y="1773531"/>
              <a:ext cx="1335722" cy="2760057"/>
              <a:chOff x="6212218" y="1773531"/>
              <a:chExt cx="1335722" cy="2760057"/>
            </a:xfrm>
          </p:grpSpPr>
          <p:grpSp>
            <p:nvGrpSpPr>
              <p:cNvPr id="1437" name="Google Shape;1437;p33"/>
              <p:cNvGrpSpPr/>
              <p:nvPr/>
            </p:nvGrpSpPr>
            <p:grpSpPr>
              <a:xfrm>
                <a:off x="6212218" y="1773531"/>
                <a:ext cx="1335722" cy="2760057"/>
                <a:chOff x="6212218" y="1773531"/>
                <a:chExt cx="1335722" cy="2760057"/>
              </a:xfrm>
            </p:grpSpPr>
            <p:grpSp>
              <p:nvGrpSpPr>
                <p:cNvPr id="1438" name="Google Shape;1438;p33"/>
                <p:cNvGrpSpPr/>
                <p:nvPr/>
              </p:nvGrpSpPr>
              <p:grpSpPr>
                <a:xfrm>
                  <a:off x="6212218" y="1773531"/>
                  <a:ext cx="1335722" cy="2760057"/>
                  <a:chOff x="4797463" y="1239802"/>
                  <a:chExt cx="436126" cy="901184"/>
                </a:xfrm>
              </p:grpSpPr>
              <p:sp>
                <p:nvSpPr>
                  <p:cNvPr id="1439" name="Google Shape;1439;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0" name="Google Shape;1440;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1" name="Google Shape;1441;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2" name="Google Shape;1442;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3" name="Google Shape;1443;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4" name="Google Shape;1444;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5" name="Google Shape;1445;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6" name="Google Shape;1446;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7" name="Google Shape;1447;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8" name="Google Shape;1448;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9" name="Google Shape;1449;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0" name="Google Shape;1450;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1" name="Google Shape;1451;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2" name="Google Shape;1452;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3" name="Google Shape;1453;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4" name="Google Shape;1454;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5" name="Google Shape;1455;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6" name="Google Shape;1456;p33"/>
                  <p:cNvSpPr/>
                  <p:nvPr/>
                </p:nvSpPr>
                <p:spPr>
                  <a:xfrm>
                    <a:off x="5124098" y="1608002"/>
                    <a:ext cx="42883" cy="166397"/>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7" name="Google Shape;1457;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8" name="Google Shape;1458;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9" name="Google Shape;1459;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0" name="Google Shape;1460;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1" name="Google Shape;1461;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2" name="Google Shape;1462;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3" name="Google Shape;1463;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4" name="Google Shape;1464;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5" name="Google Shape;1465;p33"/>
                  <p:cNvSpPr/>
                  <p:nvPr/>
                </p:nvSpPr>
                <p:spPr>
                  <a:xfrm>
                    <a:off x="4946496" y="1690175"/>
                    <a:ext cx="106150" cy="4203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6" name="Google Shape;1466;p33"/>
                  <p:cNvSpPr/>
                  <p:nvPr/>
                </p:nvSpPr>
                <p:spPr>
                  <a:xfrm>
                    <a:off x="4918311" y="1640031"/>
                    <a:ext cx="153766" cy="75969"/>
                  </a:xfrm>
                  <a:custGeom>
                    <a:avLst/>
                    <a:gdLst/>
                    <a:ahLst/>
                    <a:cxnLst/>
                    <a:rect l="l" t="t" r="r" b="b"/>
                    <a:pathLst>
                      <a:path w="174734" h="86328" extrusionOk="0">
                        <a:moveTo>
                          <a:pt x="174729" y="7981"/>
                        </a:moveTo>
                        <a:cubicBezTo>
                          <a:pt x="174869" y="17678"/>
                          <a:pt x="172427" y="50468"/>
                          <a:pt x="152614" y="75235"/>
                        </a:cubicBezTo>
                        <a:cubicBezTo>
                          <a:pt x="152614" y="75235"/>
                          <a:pt x="120800" y="52352"/>
                          <a:pt x="88220" y="57724"/>
                        </a:cubicBezTo>
                        <a:cubicBezTo>
                          <a:pt x="50197" y="64073"/>
                          <a:pt x="31988" y="86328"/>
                          <a:pt x="31988" y="86328"/>
                        </a:cubicBezTo>
                        <a:cubicBezTo>
                          <a:pt x="3454" y="63515"/>
                          <a:pt x="-5058" y="26608"/>
                          <a:pt x="2756" y="18515"/>
                        </a:cubicBezTo>
                        <a:cubicBezTo>
                          <a:pt x="18872" y="1841"/>
                          <a:pt x="174520" y="-7716"/>
                          <a:pt x="174729" y="79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7" name="Google Shape;146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8" name="Google Shape;146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9" name="Google Shape;146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0" name="Google Shape;147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71" name="Google Shape;1471;p33"/>
                <p:cNvGrpSpPr/>
                <p:nvPr/>
              </p:nvGrpSpPr>
              <p:grpSpPr>
                <a:xfrm>
                  <a:off x="6212218" y="1773531"/>
                  <a:ext cx="1335722" cy="2760057"/>
                  <a:chOff x="4797463" y="1239802"/>
                  <a:chExt cx="436126" cy="901184"/>
                </a:xfrm>
              </p:grpSpPr>
              <p:sp>
                <p:nvSpPr>
                  <p:cNvPr id="1472" name="Google Shape;1472;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3" name="Google Shape;1473;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4" name="Google Shape;1474;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5" name="Google Shape;1475;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6" name="Google Shape;1476;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7" name="Google Shape;1477;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8" name="Google Shape;1478;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9" name="Google Shape;1479;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D4A2A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0" name="Google Shape;1480;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1" name="Google Shape;1481;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2" name="Google Shape;1482;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3" name="Google Shape;1483;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4" name="Google Shape;1484;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5" name="Google Shape;1485;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6" name="Google Shape;1486;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7" name="Google Shape;1487;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8" name="Google Shape;1488;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CC687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9" name="Google Shape;1489;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0" name="Google Shape;1490;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1" name="Google Shape;1491;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2" name="Google Shape;1492;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3" name="Google Shape;1493;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4" name="Google Shape;1494;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5" name="Google Shape;1495;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6" name="Google Shape;1496;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7" name="Google Shape;149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8" name="Google Shape;149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9" name="Google Shape;149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0" name="Google Shape;150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1501" name="Google Shape;1501;p33"/>
              <p:cNvSpPr/>
              <p:nvPr/>
            </p:nvSpPr>
            <p:spPr>
              <a:xfrm>
                <a:off x="6295425" y="3135500"/>
                <a:ext cx="44650" cy="44650"/>
              </a:xfrm>
              <a:custGeom>
                <a:avLst/>
                <a:gdLst/>
                <a:ahLst/>
                <a:cxnLst/>
                <a:rect l="l" t="t" r="r" b="b"/>
                <a:pathLst>
                  <a:path w="1786" h="1786" extrusionOk="0">
                    <a:moveTo>
                      <a:pt x="215" y="191"/>
                    </a:moveTo>
                    <a:lnTo>
                      <a:pt x="953" y="0"/>
                    </a:lnTo>
                    <a:lnTo>
                      <a:pt x="1762" y="286"/>
                    </a:lnTo>
                    <a:lnTo>
                      <a:pt x="1786" y="858"/>
                    </a:lnTo>
                    <a:lnTo>
                      <a:pt x="1429" y="1524"/>
                    </a:lnTo>
                    <a:lnTo>
                      <a:pt x="786" y="1786"/>
                    </a:lnTo>
                    <a:lnTo>
                      <a:pt x="143" y="1596"/>
                    </a:lnTo>
                    <a:lnTo>
                      <a:pt x="0" y="786"/>
                    </a:lnTo>
                    <a:close/>
                  </a:path>
                </a:pathLst>
              </a:custGeom>
              <a:solidFill>
                <a:schemeClr val="accent6"/>
              </a:solidFill>
              <a:ln>
                <a:noFill/>
              </a:ln>
            </p:spPr>
            <p:txBody>
              <a:bodyPr/>
              <a:lstStyle/>
              <a:p>
                <a:endParaRPr lang="en-US"/>
              </a:p>
            </p:txBody>
          </p:sp>
          <p:sp>
            <p:nvSpPr>
              <p:cNvPr id="1502" name="Google Shape;1502;p33"/>
              <p:cNvSpPr/>
              <p:nvPr/>
            </p:nvSpPr>
            <p:spPr>
              <a:xfrm flipH="1">
                <a:off x="6721405" y="3057282"/>
                <a:ext cx="225247" cy="249714"/>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3" name="Google Shape;1503;p33"/>
              <p:cNvSpPr/>
              <p:nvPr/>
            </p:nvSpPr>
            <p:spPr>
              <a:xfrm>
                <a:off x="6759855" y="3229471"/>
                <a:ext cx="164050" cy="7857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504" name="Google Shape;1504;p33"/>
            <p:cNvSpPr/>
            <p:nvPr/>
          </p:nvSpPr>
          <p:spPr>
            <a:xfrm>
              <a:off x="7212603" y="2901217"/>
              <a:ext cx="131366" cy="509728"/>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26"/>
          <p:cNvSpPr txBox="1">
            <a:spLocks noGrp="1"/>
          </p:cNvSpPr>
          <p:nvPr>
            <p:ph type="title"/>
          </p:nvPr>
        </p:nvSpPr>
        <p:spPr>
          <a:xfrm>
            <a:off x="720000" y="361438"/>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4400" dirty="0"/>
              <a:t>OBJECTIVES</a:t>
            </a:r>
            <a:endParaRPr sz="4400" dirty="0"/>
          </a:p>
        </p:txBody>
      </p:sp>
      <p:sp>
        <p:nvSpPr>
          <p:cNvPr id="838" name="Google Shape;838;p26"/>
          <p:cNvSpPr txBox="1">
            <a:spLocks noGrp="1"/>
          </p:cNvSpPr>
          <p:nvPr>
            <p:ph type="subTitle" idx="2"/>
          </p:nvPr>
        </p:nvSpPr>
        <p:spPr>
          <a:xfrm>
            <a:off x="4191377" y="2784852"/>
            <a:ext cx="4901566" cy="1431928"/>
          </a:xfrm>
          <a:prstGeom prst="rect">
            <a:avLst/>
          </a:prstGeom>
        </p:spPr>
        <p:txBody>
          <a:bodyPr spcFirstLastPara="1" wrap="square" lIns="92475" tIns="92475" rIns="92475" bIns="92475" anchor="t" anchorCtr="0">
            <a:noAutofit/>
          </a:bodyPr>
          <a:lstStyle/>
          <a:p>
            <a:pPr marL="0" lvl="0" indent="0" algn="l" rtl="0">
              <a:lnSpc>
                <a:spcPct val="200000"/>
              </a:lnSpc>
              <a:spcBef>
                <a:spcPts val="0"/>
              </a:spcBef>
              <a:spcAft>
                <a:spcPts val="0"/>
              </a:spcAft>
              <a:buNone/>
            </a:pPr>
            <a:r>
              <a:rPr lang="en-US" sz="2000" dirty="0">
                <a:latin typeface="Segoe Print" panose="02000600000000000000" charset="0"/>
                <a:sym typeface="Wingdings" panose="05000000000000000000" pitchFamily="2" charset="2"/>
              </a:rPr>
              <a:t> </a:t>
            </a:r>
            <a:r>
              <a:rPr lang="en-US" sz="2000" dirty="0">
                <a:latin typeface="Segoe Print" panose="02000600000000000000" charset="0"/>
              </a:rPr>
              <a:t>Know how to thank and respond.</a:t>
            </a:r>
            <a:endParaRPr lang="en-US" sz="2000" dirty="0">
              <a:latin typeface="Segoe Print" panose="02000600000000000000" charset="0"/>
            </a:endParaRPr>
          </a:p>
          <a:p>
            <a:pPr marL="0" lvl="0" indent="0" algn="l" rtl="0">
              <a:lnSpc>
                <a:spcPct val="200000"/>
              </a:lnSpc>
              <a:spcBef>
                <a:spcPts val="0"/>
              </a:spcBef>
              <a:spcAft>
                <a:spcPts val="0"/>
              </a:spcAft>
              <a:buNone/>
            </a:pPr>
            <a:r>
              <a:rPr lang="en-US" sz="2000" dirty="0">
                <a:latin typeface="Segoe Print" panose="02000600000000000000" charset="0"/>
                <a:sym typeface="Wingdings" panose="05000000000000000000" pitchFamily="2" charset="2"/>
              </a:rPr>
              <a:t> </a:t>
            </a:r>
            <a:r>
              <a:rPr lang="en-US" sz="2000" dirty="0">
                <a:latin typeface="Segoe Print" panose="02000600000000000000" charset="0"/>
              </a:rPr>
              <a:t>Talk how to keep traditions alive</a:t>
            </a:r>
            <a:endParaRPr lang="en-US" sz="2000" dirty="0">
              <a:latin typeface="Segoe Print" panose="02000600000000000000" charset="0"/>
            </a:endParaRPr>
          </a:p>
        </p:txBody>
      </p:sp>
      <p:grpSp>
        <p:nvGrpSpPr>
          <p:cNvPr id="839" name="Google Shape;839;p26"/>
          <p:cNvGrpSpPr/>
          <p:nvPr/>
        </p:nvGrpSpPr>
        <p:grpSpPr>
          <a:xfrm>
            <a:off x="1116609" y="2185986"/>
            <a:ext cx="2925588" cy="2424495"/>
            <a:chOff x="1084596" y="2152393"/>
            <a:chExt cx="2801751" cy="2321868"/>
          </a:xfrm>
        </p:grpSpPr>
        <p:grpSp>
          <p:nvGrpSpPr>
            <p:cNvPr id="840" name="Google Shape;840;p26"/>
            <p:cNvGrpSpPr/>
            <p:nvPr/>
          </p:nvGrpSpPr>
          <p:grpSpPr>
            <a:xfrm>
              <a:off x="1893035" y="2152393"/>
              <a:ext cx="1993311" cy="2321868"/>
              <a:chOff x="2017785" y="2152393"/>
              <a:chExt cx="1993311" cy="2321868"/>
            </a:xfrm>
          </p:grpSpPr>
          <p:sp>
            <p:nvSpPr>
              <p:cNvPr id="841" name="Google Shape;841;p26"/>
              <p:cNvSpPr/>
              <p:nvPr/>
            </p:nvSpPr>
            <p:spPr>
              <a:xfrm flipH="1">
                <a:off x="3396429" y="2225507"/>
                <a:ext cx="614668" cy="692886"/>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842" name="Google Shape;842;p26"/>
              <p:cNvGrpSpPr/>
              <p:nvPr/>
            </p:nvGrpSpPr>
            <p:grpSpPr>
              <a:xfrm>
                <a:off x="2017785" y="2152393"/>
                <a:ext cx="1333669" cy="2321868"/>
                <a:chOff x="-2319829" y="2177518"/>
                <a:chExt cx="1070790" cy="1864206"/>
              </a:xfrm>
            </p:grpSpPr>
            <p:grpSp>
              <p:nvGrpSpPr>
                <p:cNvPr id="843" name="Google Shape;843;p26"/>
                <p:cNvGrpSpPr/>
                <p:nvPr/>
              </p:nvGrpSpPr>
              <p:grpSpPr>
                <a:xfrm>
                  <a:off x="-2319829" y="2177518"/>
                  <a:ext cx="1070490" cy="1864206"/>
                  <a:chOff x="-2319529" y="2177518"/>
                  <a:chExt cx="1070490" cy="1864206"/>
                </a:xfrm>
              </p:grpSpPr>
              <p:sp>
                <p:nvSpPr>
                  <p:cNvPr id="844" name="Google Shape;844;p26"/>
                  <p:cNvSpPr/>
                  <p:nvPr/>
                </p:nvSpPr>
                <p:spPr>
                  <a:xfrm>
                    <a:off x="-1883070" y="3185729"/>
                    <a:ext cx="166369" cy="90096"/>
                  </a:xfrm>
                  <a:custGeom>
                    <a:avLst/>
                    <a:gdLst/>
                    <a:ahLst/>
                    <a:cxnLst/>
                    <a:rect l="l" t="t" r="r" b="b"/>
                    <a:pathLst>
                      <a:path w="107857" h="58409" extrusionOk="0">
                        <a:moveTo>
                          <a:pt x="107788" y="3767"/>
                        </a:moveTo>
                        <a:cubicBezTo>
                          <a:pt x="102416" y="21627"/>
                          <a:pt x="100393" y="57557"/>
                          <a:pt x="64603" y="58394"/>
                        </a:cubicBezTo>
                        <a:cubicBezTo>
                          <a:pt x="20650" y="59371"/>
                          <a:pt x="7046" y="12628"/>
                          <a:pt x="0" y="0"/>
                        </a:cubicBezTo>
                        <a:cubicBezTo>
                          <a:pt x="837" y="697"/>
                          <a:pt x="14930" y="13465"/>
                          <a:pt x="43464" y="18488"/>
                        </a:cubicBezTo>
                        <a:cubicBezTo>
                          <a:pt x="83929" y="25744"/>
                          <a:pt x="107858" y="3767"/>
                          <a:pt x="107858" y="376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5" name="Google Shape;845;p26"/>
                  <p:cNvSpPr/>
                  <p:nvPr/>
                </p:nvSpPr>
                <p:spPr>
                  <a:xfrm>
                    <a:off x="-2319529" y="3182931"/>
                    <a:ext cx="1070490" cy="858793"/>
                  </a:xfrm>
                  <a:custGeom>
                    <a:avLst/>
                    <a:gdLst/>
                    <a:ahLst/>
                    <a:cxnLst/>
                    <a:rect l="l" t="t" r="r" b="b"/>
                    <a:pathLst>
                      <a:path w="693997" h="556754" extrusionOk="0">
                        <a:moveTo>
                          <a:pt x="144838" y="535245"/>
                        </a:moveTo>
                        <a:cubicBezTo>
                          <a:pt x="64817" y="517315"/>
                          <a:pt x="4330" y="491502"/>
                          <a:pt x="562" y="471060"/>
                        </a:cubicBezTo>
                        <a:cubicBezTo>
                          <a:pt x="-6135" y="433317"/>
                          <a:pt x="47515" y="112602"/>
                          <a:pt x="132908" y="50022"/>
                        </a:cubicBezTo>
                        <a:cubicBezTo>
                          <a:pt x="192628" y="6209"/>
                          <a:pt x="282975" y="1674"/>
                          <a:pt x="282975" y="1674"/>
                        </a:cubicBezTo>
                        <a:cubicBezTo>
                          <a:pt x="282975" y="1744"/>
                          <a:pt x="283045" y="1674"/>
                          <a:pt x="283045" y="1814"/>
                        </a:cubicBezTo>
                        <a:cubicBezTo>
                          <a:pt x="290091" y="14442"/>
                          <a:pt x="304672" y="46604"/>
                          <a:pt x="346811" y="48278"/>
                        </a:cubicBezTo>
                        <a:cubicBezTo>
                          <a:pt x="382601" y="49743"/>
                          <a:pt x="385531" y="23371"/>
                          <a:pt x="390833" y="5581"/>
                        </a:cubicBezTo>
                        <a:cubicBezTo>
                          <a:pt x="391392" y="3628"/>
                          <a:pt x="392019" y="1744"/>
                          <a:pt x="392717" y="0"/>
                        </a:cubicBezTo>
                        <a:lnTo>
                          <a:pt x="395020" y="767"/>
                        </a:lnTo>
                        <a:cubicBezTo>
                          <a:pt x="395020" y="767"/>
                          <a:pt x="426415" y="-1395"/>
                          <a:pt x="463948" y="4395"/>
                        </a:cubicBezTo>
                        <a:cubicBezTo>
                          <a:pt x="493250" y="8930"/>
                          <a:pt x="526249" y="18279"/>
                          <a:pt x="550807" y="37394"/>
                        </a:cubicBezTo>
                        <a:cubicBezTo>
                          <a:pt x="634456" y="102207"/>
                          <a:pt x="705269" y="424736"/>
                          <a:pt x="692501" y="445107"/>
                        </a:cubicBezTo>
                        <a:cubicBezTo>
                          <a:pt x="684897" y="457246"/>
                          <a:pt x="653363" y="489269"/>
                          <a:pt x="580248" y="516059"/>
                        </a:cubicBezTo>
                        <a:cubicBezTo>
                          <a:pt x="530575" y="534268"/>
                          <a:pt x="461786" y="550036"/>
                          <a:pt x="368299" y="555687"/>
                        </a:cubicBezTo>
                        <a:cubicBezTo>
                          <a:pt x="295254" y="560081"/>
                          <a:pt x="212930" y="550454"/>
                          <a:pt x="144699" y="5351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6" name="Google Shape;846;p26"/>
                  <p:cNvSpPr/>
                  <p:nvPr/>
                </p:nvSpPr>
                <p:spPr>
                  <a:xfrm>
                    <a:off x="-2200197" y="2177518"/>
                    <a:ext cx="872563" cy="605012"/>
                  </a:xfrm>
                  <a:custGeom>
                    <a:avLst/>
                    <a:gdLst/>
                    <a:ahLst/>
                    <a:cxnLst/>
                    <a:rect l="l" t="t" r="r" b="b"/>
                    <a:pathLst>
                      <a:path w="565681" h="392228" extrusionOk="0">
                        <a:moveTo>
                          <a:pt x="436844" y="227999"/>
                        </a:moveTo>
                        <a:cubicBezTo>
                          <a:pt x="419333" y="223813"/>
                          <a:pt x="402449" y="215302"/>
                          <a:pt x="392961" y="205046"/>
                        </a:cubicBezTo>
                        <a:cubicBezTo>
                          <a:pt x="401054" y="185930"/>
                          <a:pt x="389403" y="154396"/>
                          <a:pt x="378101" y="153071"/>
                        </a:cubicBezTo>
                        <a:cubicBezTo>
                          <a:pt x="361357" y="151187"/>
                          <a:pt x="370845" y="180837"/>
                          <a:pt x="392961" y="205046"/>
                        </a:cubicBezTo>
                        <a:cubicBezTo>
                          <a:pt x="389124" y="214325"/>
                          <a:pt x="380612" y="220743"/>
                          <a:pt x="365054" y="219348"/>
                        </a:cubicBezTo>
                        <a:cubicBezTo>
                          <a:pt x="325776" y="215999"/>
                          <a:pt x="301917" y="177907"/>
                          <a:pt x="273452" y="146582"/>
                        </a:cubicBezTo>
                        <a:cubicBezTo>
                          <a:pt x="254196" y="125373"/>
                          <a:pt x="232639" y="107234"/>
                          <a:pt x="202639" y="105142"/>
                        </a:cubicBezTo>
                        <a:cubicBezTo>
                          <a:pt x="164407" y="102421"/>
                          <a:pt x="156803" y="129280"/>
                          <a:pt x="132803" y="144769"/>
                        </a:cubicBezTo>
                        <a:cubicBezTo>
                          <a:pt x="132803" y="144838"/>
                          <a:pt x="132664" y="144838"/>
                          <a:pt x="132664" y="144838"/>
                        </a:cubicBezTo>
                        <a:cubicBezTo>
                          <a:pt x="124152" y="150420"/>
                          <a:pt x="113548" y="154466"/>
                          <a:pt x="98688" y="155233"/>
                        </a:cubicBezTo>
                        <a:cubicBezTo>
                          <a:pt x="109920" y="218232"/>
                          <a:pt x="72037" y="392228"/>
                          <a:pt x="72037" y="392228"/>
                        </a:cubicBezTo>
                        <a:cubicBezTo>
                          <a:pt x="72037" y="392228"/>
                          <a:pt x="49782" y="368717"/>
                          <a:pt x="21387" y="378415"/>
                        </a:cubicBezTo>
                        <a:cubicBezTo>
                          <a:pt x="21387" y="378415"/>
                          <a:pt x="-12799" y="240557"/>
                          <a:pt x="5271" y="181326"/>
                        </a:cubicBezTo>
                        <a:cubicBezTo>
                          <a:pt x="19155" y="135978"/>
                          <a:pt x="65130" y="134652"/>
                          <a:pt x="66525" y="134652"/>
                        </a:cubicBezTo>
                        <a:cubicBezTo>
                          <a:pt x="66525" y="134652"/>
                          <a:pt x="58433" y="86095"/>
                          <a:pt x="112990" y="53584"/>
                        </a:cubicBezTo>
                        <a:cubicBezTo>
                          <a:pt x="167686" y="21143"/>
                          <a:pt x="274986" y="-10531"/>
                          <a:pt x="343287" y="3353"/>
                        </a:cubicBezTo>
                        <a:cubicBezTo>
                          <a:pt x="411449" y="17236"/>
                          <a:pt x="452959" y="75700"/>
                          <a:pt x="491261" y="91537"/>
                        </a:cubicBezTo>
                        <a:cubicBezTo>
                          <a:pt x="534726" y="109536"/>
                          <a:pt x="563678" y="88537"/>
                          <a:pt x="565632" y="133745"/>
                        </a:cubicBezTo>
                        <a:cubicBezTo>
                          <a:pt x="566958" y="163117"/>
                          <a:pt x="541911" y="188651"/>
                          <a:pt x="490633" y="179023"/>
                        </a:cubicBezTo>
                        <a:cubicBezTo>
                          <a:pt x="477308" y="152652"/>
                          <a:pt x="447448" y="126280"/>
                          <a:pt x="434820" y="125025"/>
                        </a:cubicBezTo>
                        <a:cubicBezTo>
                          <a:pt x="416124" y="123281"/>
                          <a:pt x="429100" y="164931"/>
                          <a:pt x="484843" y="177768"/>
                        </a:cubicBezTo>
                        <a:cubicBezTo>
                          <a:pt x="486797" y="178186"/>
                          <a:pt x="488749" y="178675"/>
                          <a:pt x="490633" y="178954"/>
                        </a:cubicBezTo>
                        <a:cubicBezTo>
                          <a:pt x="496982" y="191302"/>
                          <a:pt x="499633" y="203651"/>
                          <a:pt x="495098" y="213418"/>
                        </a:cubicBezTo>
                        <a:cubicBezTo>
                          <a:pt x="486866" y="231069"/>
                          <a:pt x="461262" y="233650"/>
                          <a:pt x="436774" y="22786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7" name="Google Shape;847;p26"/>
                  <p:cNvSpPr/>
                  <p:nvPr/>
                </p:nvSpPr>
                <p:spPr>
                  <a:xfrm>
                    <a:off x="-1542174" y="2370388"/>
                    <a:ext cx="98404" cy="83381"/>
                  </a:xfrm>
                  <a:custGeom>
                    <a:avLst/>
                    <a:gdLst/>
                    <a:ahLst/>
                    <a:cxnLst/>
                    <a:rect l="l" t="t" r="r" b="b"/>
                    <a:pathLst>
                      <a:path w="63795" h="54056" extrusionOk="0">
                        <a:moveTo>
                          <a:pt x="63795" y="53986"/>
                        </a:moveTo>
                        <a:cubicBezTo>
                          <a:pt x="61911" y="53707"/>
                          <a:pt x="59959" y="53219"/>
                          <a:pt x="58005" y="52800"/>
                        </a:cubicBezTo>
                        <a:cubicBezTo>
                          <a:pt x="2262" y="39963"/>
                          <a:pt x="-10645" y="-1757"/>
                          <a:pt x="7982" y="57"/>
                        </a:cubicBezTo>
                        <a:cubicBezTo>
                          <a:pt x="20610" y="1243"/>
                          <a:pt x="50470" y="27615"/>
                          <a:pt x="63795" y="540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8" name="Google Shape;848;p26"/>
                  <p:cNvSpPr/>
                  <p:nvPr/>
                </p:nvSpPr>
                <p:spPr>
                  <a:xfrm>
                    <a:off x="-1630375" y="2413366"/>
                    <a:ext cx="40140" cy="80303"/>
                  </a:xfrm>
                  <a:custGeom>
                    <a:avLst/>
                    <a:gdLst/>
                    <a:ahLst/>
                    <a:cxnLst/>
                    <a:rect l="l" t="t" r="r" b="b"/>
                    <a:pathLst>
                      <a:path w="26023" h="52060" extrusionOk="0">
                        <a:moveTo>
                          <a:pt x="8477" y="85"/>
                        </a:moveTo>
                        <a:cubicBezTo>
                          <a:pt x="19709" y="1411"/>
                          <a:pt x="31430" y="32875"/>
                          <a:pt x="23337" y="52061"/>
                        </a:cubicBezTo>
                        <a:cubicBezTo>
                          <a:pt x="1290" y="27922"/>
                          <a:pt x="-8198" y="-1799"/>
                          <a:pt x="8477" y="8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9" name="Google Shape;849;p26"/>
                  <p:cNvSpPr/>
                  <p:nvPr/>
                </p:nvSpPr>
                <p:spPr>
                  <a:xfrm>
                    <a:off x="-2217184" y="2377685"/>
                    <a:ext cx="715175" cy="839285"/>
                  </a:xfrm>
                  <a:custGeom>
                    <a:avLst/>
                    <a:gdLst/>
                    <a:ahLst/>
                    <a:cxnLst/>
                    <a:rect l="l" t="t" r="r" b="b"/>
                    <a:pathLst>
                      <a:path w="463647" h="544107" extrusionOk="0">
                        <a:moveTo>
                          <a:pt x="444791" y="248714"/>
                        </a:moveTo>
                        <a:cubicBezTo>
                          <a:pt x="443745" y="238040"/>
                          <a:pt x="446815" y="133391"/>
                          <a:pt x="447861" y="98159"/>
                        </a:cubicBezTo>
                        <a:cubicBezTo>
                          <a:pt x="430350" y="93973"/>
                          <a:pt x="413466" y="85461"/>
                          <a:pt x="403978" y="75206"/>
                        </a:cubicBezTo>
                        <a:cubicBezTo>
                          <a:pt x="400142" y="84485"/>
                          <a:pt x="391630" y="90903"/>
                          <a:pt x="376072" y="89508"/>
                        </a:cubicBezTo>
                        <a:cubicBezTo>
                          <a:pt x="336794" y="86159"/>
                          <a:pt x="312934" y="48067"/>
                          <a:pt x="284469" y="16742"/>
                        </a:cubicBezTo>
                        <a:cubicBezTo>
                          <a:pt x="216796" y="-18979"/>
                          <a:pt x="147240" y="13323"/>
                          <a:pt x="143821" y="14928"/>
                        </a:cubicBezTo>
                        <a:cubicBezTo>
                          <a:pt x="143821" y="14997"/>
                          <a:pt x="143682" y="14997"/>
                          <a:pt x="143682" y="14997"/>
                        </a:cubicBezTo>
                        <a:cubicBezTo>
                          <a:pt x="135170" y="20579"/>
                          <a:pt x="124566" y="24625"/>
                          <a:pt x="109706" y="25393"/>
                        </a:cubicBezTo>
                        <a:cubicBezTo>
                          <a:pt x="120938" y="88391"/>
                          <a:pt x="83055" y="262388"/>
                          <a:pt x="83055" y="262388"/>
                        </a:cubicBezTo>
                        <a:cubicBezTo>
                          <a:pt x="83055" y="262388"/>
                          <a:pt x="60800" y="238877"/>
                          <a:pt x="32404" y="248574"/>
                        </a:cubicBezTo>
                        <a:cubicBezTo>
                          <a:pt x="26125" y="250667"/>
                          <a:pt x="19498" y="254504"/>
                          <a:pt x="12731" y="260574"/>
                        </a:cubicBezTo>
                        <a:cubicBezTo>
                          <a:pt x="-21175" y="291201"/>
                          <a:pt x="15660" y="400943"/>
                          <a:pt x="87520" y="379525"/>
                        </a:cubicBezTo>
                        <a:cubicBezTo>
                          <a:pt x="87520" y="379525"/>
                          <a:pt x="127984" y="446501"/>
                          <a:pt x="223354" y="463523"/>
                        </a:cubicBezTo>
                        <a:lnTo>
                          <a:pt x="223006" y="466802"/>
                        </a:lnTo>
                        <a:lnTo>
                          <a:pt x="221610" y="479221"/>
                        </a:lnTo>
                        <a:lnTo>
                          <a:pt x="216657" y="524011"/>
                        </a:lnTo>
                        <a:cubicBezTo>
                          <a:pt x="216657" y="524011"/>
                          <a:pt x="216727" y="524011"/>
                          <a:pt x="216727" y="524150"/>
                        </a:cubicBezTo>
                        <a:cubicBezTo>
                          <a:pt x="217564" y="524848"/>
                          <a:pt x="231657" y="537615"/>
                          <a:pt x="260191" y="542638"/>
                        </a:cubicBezTo>
                        <a:cubicBezTo>
                          <a:pt x="300655" y="549894"/>
                          <a:pt x="324585" y="527917"/>
                          <a:pt x="324585" y="527917"/>
                        </a:cubicBezTo>
                        <a:lnTo>
                          <a:pt x="324166" y="483337"/>
                        </a:lnTo>
                        <a:lnTo>
                          <a:pt x="324166" y="472174"/>
                        </a:lnTo>
                        <a:cubicBezTo>
                          <a:pt x="324166" y="472174"/>
                          <a:pt x="323957" y="464570"/>
                          <a:pt x="323957" y="464570"/>
                        </a:cubicBezTo>
                        <a:lnTo>
                          <a:pt x="323468" y="462268"/>
                        </a:lnTo>
                        <a:cubicBezTo>
                          <a:pt x="427350" y="442105"/>
                          <a:pt x="459512" y="369967"/>
                          <a:pt x="462442" y="348410"/>
                        </a:cubicBezTo>
                        <a:cubicBezTo>
                          <a:pt x="469001" y="299085"/>
                          <a:pt x="446745" y="267620"/>
                          <a:pt x="444791" y="24871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0" name="Google Shape;850;p26"/>
                  <p:cNvSpPr/>
                  <p:nvPr/>
                </p:nvSpPr>
                <p:spPr>
                  <a:xfrm>
                    <a:off x="-1873391" y="3090327"/>
                    <a:ext cx="155931" cy="35894"/>
                  </a:xfrm>
                  <a:custGeom>
                    <a:avLst/>
                    <a:gdLst/>
                    <a:ahLst/>
                    <a:cxnLst/>
                    <a:rect l="l" t="t" r="r" b="b"/>
                    <a:pathLst>
                      <a:path w="101090" h="23270" extrusionOk="0">
                        <a:moveTo>
                          <a:pt x="101091" y="20372"/>
                        </a:moveTo>
                        <a:lnTo>
                          <a:pt x="101091" y="9907"/>
                        </a:lnTo>
                        <a:cubicBezTo>
                          <a:pt x="101091" y="9907"/>
                          <a:pt x="100881" y="2302"/>
                          <a:pt x="100881" y="2302"/>
                        </a:cubicBezTo>
                        <a:lnTo>
                          <a:pt x="100393" y="0"/>
                        </a:lnTo>
                        <a:cubicBezTo>
                          <a:pt x="87626" y="2442"/>
                          <a:pt x="73672" y="4116"/>
                          <a:pt x="58603" y="4814"/>
                        </a:cubicBezTo>
                        <a:cubicBezTo>
                          <a:pt x="37185" y="5790"/>
                          <a:pt x="17860" y="4395"/>
                          <a:pt x="278" y="1186"/>
                        </a:cubicBezTo>
                        <a:lnTo>
                          <a:pt x="0" y="4116"/>
                        </a:lnTo>
                        <a:cubicBezTo>
                          <a:pt x="29929" y="24139"/>
                          <a:pt x="65719" y="26371"/>
                          <a:pt x="101091" y="2030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1" name="Google Shape;851;p26"/>
                  <p:cNvSpPr/>
                  <p:nvPr/>
                </p:nvSpPr>
                <p:spPr>
                  <a:xfrm>
                    <a:off x="-1995358" y="2339313"/>
                    <a:ext cx="216950" cy="64217"/>
                  </a:xfrm>
                  <a:custGeom>
                    <a:avLst/>
                    <a:gdLst/>
                    <a:ahLst/>
                    <a:cxnLst/>
                    <a:rect l="l" t="t" r="r" b="b"/>
                    <a:pathLst>
                      <a:path w="140648" h="41632" extrusionOk="0">
                        <a:moveTo>
                          <a:pt x="69836" y="192"/>
                        </a:moveTo>
                        <a:cubicBezTo>
                          <a:pt x="99836" y="2285"/>
                          <a:pt x="121323" y="20424"/>
                          <a:pt x="140649" y="41633"/>
                        </a:cubicBezTo>
                        <a:cubicBezTo>
                          <a:pt x="72976" y="5912"/>
                          <a:pt x="3418" y="38214"/>
                          <a:pt x="0" y="39819"/>
                        </a:cubicBezTo>
                        <a:cubicBezTo>
                          <a:pt x="24000" y="24331"/>
                          <a:pt x="31604" y="-2529"/>
                          <a:pt x="69836" y="19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2" name="Google Shape;852;p26"/>
                  <p:cNvSpPr/>
                  <p:nvPr/>
                </p:nvSpPr>
                <p:spPr>
                  <a:xfrm>
                    <a:off x="-2049253" y="2334789"/>
                    <a:ext cx="456791" cy="184989"/>
                  </a:xfrm>
                  <a:custGeom>
                    <a:avLst/>
                    <a:gdLst/>
                    <a:ahLst/>
                    <a:cxnLst/>
                    <a:rect l="l" t="t" r="r" b="b"/>
                    <a:pathLst>
                      <a:path w="296137" h="119928" extrusionOk="0">
                        <a:moveTo>
                          <a:pt x="296025" y="103449"/>
                        </a:moveTo>
                        <a:cubicBezTo>
                          <a:pt x="294769" y="107077"/>
                          <a:pt x="292676" y="110565"/>
                          <a:pt x="289746" y="113356"/>
                        </a:cubicBezTo>
                        <a:cubicBezTo>
                          <a:pt x="286747" y="116007"/>
                          <a:pt x="283049" y="117890"/>
                          <a:pt x="279141" y="118867"/>
                        </a:cubicBezTo>
                        <a:cubicBezTo>
                          <a:pt x="271328" y="120821"/>
                          <a:pt x="263444" y="119774"/>
                          <a:pt x="255979" y="118170"/>
                        </a:cubicBezTo>
                        <a:cubicBezTo>
                          <a:pt x="240840" y="114472"/>
                          <a:pt x="228003" y="105054"/>
                          <a:pt x="217119" y="94798"/>
                        </a:cubicBezTo>
                        <a:cubicBezTo>
                          <a:pt x="195492" y="73868"/>
                          <a:pt x="178260" y="49171"/>
                          <a:pt x="156214" y="30055"/>
                        </a:cubicBezTo>
                        <a:cubicBezTo>
                          <a:pt x="145191" y="20637"/>
                          <a:pt x="132772" y="12893"/>
                          <a:pt x="119029" y="9125"/>
                        </a:cubicBezTo>
                        <a:cubicBezTo>
                          <a:pt x="112262" y="7311"/>
                          <a:pt x="104866" y="6125"/>
                          <a:pt x="98239" y="6683"/>
                        </a:cubicBezTo>
                        <a:cubicBezTo>
                          <a:pt x="91471" y="7451"/>
                          <a:pt x="84843" y="9963"/>
                          <a:pt x="78774" y="13660"/>
                        </a:cubicBezTo>
                        <a:cubicBezTo>
                          <a:pt x="66495" y="21055"/>
                          <a:pt x="55820" y="31730"/>
                          <a:pt x="43403" y="40380"/>
                        </a:cubicBezTo>
                        <a:cubicBezTo>
                          <a:pt x="31194" y="49101"/>
                          <a:pt x="16124" y="55380"/>
                          <a:pt x="845" y="54334"/>
                        </a:cubicBezTo>
                        <a:cubicBezTo>
                          <a:pt x="357" y="54334"/>
                          <a:pt x="-62" y="53845"/>
                          <a:pt x="7" y="53357"/>
                        </a:cubicBezTo>
                        <a:cubicBezTo>
                          <a:pt x="7" y="52868"/>
                          <a:pt x="426" y="52520"/>
                          <a:pt x="845" y="52520"/>
                        </a:cubicBezTo>
                        <a:cubicBezTo>
                          <a:pt x="15566" y="51752"/>
                          <a:pt x="29030" y="45334"/>
                          <a:pt x="40612" y="36474"/>
                        </a:cubicBezTo>
                        <a:cubicBezTo>
                          <a:pt x="52402" y="27823"/>
                          <a:pt x="62658" y="16939"/>
                          <a:pt x="75634" y="8567"/>
                        </a:cubicBezTo>
                        <a:cubicBezTo>
                          <a:pt x="82052" y="4381"/>
                          <a:pt x="89588" y="1102"/>
                          <a:pt x="97611" y="195"/>
                        </a:cubicBezTo>
                        <a:cubicBezTo>
                          <a:pt x="105773" y="-502"/>
                          <a:pt x="113308" y="753"/>
                          <a:pt x="120843" y="2637"/>
                        </a:cubicBezTo>
                        <a:cubicBezTo>
                          <a:pt x="135982" y="6474"/>
                          <a:pt x="149307" y="15125"/>
                          <a:pt x="160539" y="25241"/>
                        </a:cubicBezTo>
                        <a:cubicBezTo>
                          <a:pt x="183353" y="45404"/>
                          <a:pt x="199050" y="71287"/>
                          <a:pt x="220608" y="91240"/>
                        </a:cubicBezTo>
                        <a:cubicBezTo>
                          <a:pt x="231282" y="101217"/>
                          <a:pt x="243491" y="109519"/>
                          <a:pt x="257305" y="113216"/>
                        </a:cubicBezTo>
                        <a:cubicBezTo>
                          <a:pt x="264142" y="114960"/>
                          <a:pt x="271467" y="116146"/>
                          <a:pt x="278234" y="114890"/>
                        </a:cubicBezTo>
                        <a:cubicBezTo>
                          <a:pt x="285072" y="113844"/>
                          <a:pt x="291072" y="109379"/>
                          <a:pt x="294141" y="102891"/>
                        </a:cubicBezTo>
                        <a:cubicBezTo>
                          <a:pt x="294351" y="102403"/>
                          <a:pt x="294978" y="102123"/>
                          <a:pt x="295537" y="102403"/>
                        </a:cubicBezTo>
                        <a:cubicBezTo>
                          <a:pt x="296025" y="102612"/>
                          <a:pt x="296235" y="103170"/>
                          <a:pt x="296095" y="1036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3" name="Google Shape;853;p26"/>
                  <p:cNvSpPr/>
                  <p:nvPr/>
                </p:nvSpPr>
                <p:spPr>
                  <a:xfrm>
                    <a:off x="-1634462" y="2408544"/>
                    <a:ext cx="48124" cy="86631"/>
                  </a:xfrm>
                  <a:custGeom>
                    <a:avLst/>
                    <a:gdLst/>
                    <a:ahLst/>
                    <a:cxnLst/>
                    <a:rect l="l" t="t" r="r" b="b"/>
                    <a:pathLst>
                      <a:path w="31199" h="56163" extrusionOk="0">
                        <a:moveTo>
                          <a:pt x="26056" y="56164"/>
                        </a:moveTo>
                        <a:lnTo>
                          <a:pt x="22707" y="53652"/>
                        </a:lnTo>
                        <a:cubicBezTo>
                          <a:pt x="21451" y="52606"/>
                          <a:pt x="20266" y="51490"/>
                          <a:pt x="19498" y="50583"/>
                        </a:cubicBezTo>
                        <a:cubicBezTo>
                          <a:pt x="17614" y="48769"/>
                          <a:pt x="15870" y="46815"/>
                          <a:pt x="14335" y="44722"/>
                        </a:cubicBezTo>
                        <a:cubicBezTo>
                          <a:pt x="11126" y="40606"/>
                          <a:pt x="8405" y="36071"/>
                          <a:pt x="6173" y="31257"/>
                        </a:cubicBezTo>
                        <a:cubicBezTo>
                          <a:pt x="3940" y="26443"/>
                          <a:pt x="1847" y="21630"/>
                          <a:pt x="591" y="16258"/>
                        </a:cubicBezTo>
                        <a:cubicBezTo>
                          <a:pt x="173" y="13467"/>
                          <a:pt x="-386" y="10676"/>
                          <a:pt x="382" y="7467"/>
                        </a:cubicBezTo>
                        <a:cubicBezTo>
                          <a:pt x="521" y="6700"/>
                          <a:pt x="731" y="5863"/>
                          <a:pt x="1220" y="5025"/>
                        </a:cubicBezTo>
                        <a:cubicBezTo>
                          <a:pt x="1708" y="4258"/>
                          <a:pt x="2057" y="3351"/>
                          <a:pt x="2824" y="2723"/>
                        </a:cubicBezTo>
                        <a:cubicBezTo>
                          <a:pt x="4219" y="1188"/>
                          <a:pt x="6033" y="630"/>
                          <a:pt x="7777" y="142"/>
                        </a:cubicBezTo>
                        <a:cubicBezTo>
                          <a:pt x="10846" y="-346"/>
                          <a:pt x="14963" y="421"/>
                          <a:pt x="17475" y="2514"/>
                        </a:cubicBezTo>
                        <a:cubicBezTo>
                          <a:pt x="19916" y="4467"/>
                          <a:pt x="21870" y="6700"/>
                          <a:pt x="23335" y="9072"/>
                        </a:cubicBezTo>
                        <a:cubicBezTo>
                          <a:pt x="26335" y="13816"/>
                          <a:pt x="28219" y="18978"/>
                          <a:pt x="29614" y="24141"/>
                        </a:cubicBezTo>
                        <a:cubicBezTo>
                          <a:pt x="30939" y="29374"/>
                          <a:pt x="31358" y="34746"/>
                          <a:pt x="31149" y="40118"/>
                        </a:cubicBezTo>
                        <a:cubicBezTo>
                          <a:pt x="31149" y="42839"/>
                          <a:pt x="30591" y="45490"/>
                          <a:pt x="30032" y="48141"/>
                        </a:cubicBezTo>
                        <a:cubicBezTo>
                          <a:pt x="29614" y="49467"/>
                          <a:pt x="29195" y="50652"/>
                          <a:pt x="28707" y="51978"/>
                        </a:cubicBezTo>
                        <a:cubicBezTo>
                          <a:pt x="28010" y="53652"/>
                          <a:pt x="26753" y="55118"/>
                          <a:pt x="26056" y="56024"/>
                        </a:cubicBezTo>
                        <a:lnTo>
                          <a:pt x="26056" y="56024"/>
                        </a:lnTo>
                        <a:close/>
                        <a:moveTo>
                          <a:pt x="25846" y="54211"/>
                        </a:moveTo>
                        <a:cubicBezTo>
                          <a:pt x="25916" y="52745"/>
                          <a:pt x="25568" y="51838"/>
                          <a:pt x="25707" y="51071"/>
                        </a:cubicBezTo>
                        <a:cubicBezTo>
                          <a:pt x="25846" y="49885"/>
                          <a:pt x="25846" y="48629"/>
                          <a:pt x="26056" y="47443"/>
                        </a:cubicBezTo>
                        <a:cubicBezTo>
                          <a:pt x="26196" y="45001"/>
                          <a:pt x="26196" y="42559"/>
                          <a:pt x="26056" y="40188"/>
                        </a:cubicBezTo>
                        <a:cubicBezTo>
                          <a:pt x="25777" y="35304"/>
                          <a:pt x="24731" y="30560"/>
                          <a:pt x="23405" y="25886"/>
                        </a:cubicBezTo>
                        <a:cubicBezTo>
                          <a:pt x="22080" y="21211"/>
                          <a:pt x="20126" y="16746"/>
                          <a:pt x="17614" y="12839"/>
                        </a:cubicBezTo>
                        <a:cubicBezTo>
                          <a:pt x="16428" y="10816"/>
                          <a:pt x="14963" y="9142"/>
                          <a:pt x="13498" y="7886"/>
                        </a:cubicBezTo>
                        <a:cubicBezTo>
                          <a:pt x="11893" y="6700"/>
                          <a:pt x="10846" y="6351"/>
                          <a:pt x="8754" y="6351"/>
                        </a:cubicBezTo>
                        <a:cubicBezTo>
                          <a:pt x="7219" y="6630"/>
                          <a:pt x="6382" y="7119"/>
                          <a:pt x="5754" y="8932"/>
                        </a:cubicBezTo>
                        <a:cubicBezTo>
                          <a:pt x="5056" y="10607"/>
                          <a:pt x="5336" y="13049"/>
                          <a:pt x="5614" y="15351"/>
                        </a:cubicBezTo>
                        <a:cubicBezTo>
                          <a:pt x="6382" y="20025"/>
                          <a:pt x="8335" y="24699"/>
                          <a:pt x="10708" y="29025"/>
                        </a:cubicBezTo>
                        <a:cubicBezTo>
                          <a:pt x="13079" y="33420"/>
                          <a:pt x="15731" y="37606"/>
                          <a:pt x="18452" y="41792"/>
                        </a:cubicBezTo>
                        <a:lnTo>
                          <a:pt x="22498" y="48210"/>
                        </a:lnTo>
                        <a:cubicBezTo>
                          <a:pt x="23265" y="49397"/>
                          <a:pt x="23754" y="50164"/>
                          <a:pt x="24172" y="51071"/>
                        </a:cubicBezTo>
                        <a:cubicBezTo>
                          <a:pt x="24591" y="51978"/>
                          <a:pt x="25079" y="53094"/>
                          <a:pt x="25777" y="54280"/>
                        </a:cubicBezTo>
                        <a:lnTo>
                          <a:pt x="25777" y="5428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4" name="Google Shape;854;p26"/>
                  <p:cNvSpPr/>
                  <p:nvPr/>
                </p:nvSpPr>
                <p:spPr>
                  <a:xfrm>
                    <a:off x="-1595699" y="2452133"/>
                    <a:ext cx="166548" cy="86122"/>
                  </a:xfrm>
                  <a:custGeom>
                    <a:avLst/>
                    <a:gdLst/>
                    <a:ahLst/>
                    <a:cxnLst/>
                    <a:rect l="l" t="t" r="r" b="b"/>
                    <a:pathLst>
                      <a:path w="107973" h="55833" extrusionOk="0">
                        <a:moveTo>
                          <a:pt x="99492" y="472"/>
                        </a:moveTo>
                        <a:cubicBezTo>
                          <a:pt x="103190" y="5705"/>
                          <a:pt x="105911" y="11704"/>
                          <a:pt x="107306" y="18262"/>
                        </a:cubicBezTo>
                        <a:cubicBezTo>
                          <a:pt x="108632" y="24751"/>
                          <a:pt x="108143" y="32216"/>
                          <a:pt x="104375" y="38215"/>
                        </a:cubicBezTo>
                        <a:cubicBezTo>
                          <a:pt x="100957" y="44285"/>
                          <a:pt x="95167" y="48611"/>
                          <a:pt x="89097" y="51331"/>
                        </a:cubicBezTo>
                        <a:cubicBezTo>
                          <a:pt x="82958" y="54052"/>
                          <a:pt x="76330" y="55238"/>
                          <a:pt x="69842" y="55657"/>
                        </a:cubicBezTo>
                        <a:cubicBezTo>
                          <a:pt x="56725" y="56564"/>
                          <a:pt x="43749" y="53913"/>
                          <a:pt x="31680" y="49378"/>
                        </a:cubicBezTo>
                        <a:cubicBezTo>
                          <a:pt x="25610" y="47076"/>
                          <a:pt x="19819" y="44076"/>
                          <a:pt x="14378" y="40657"/>
                        </a:cubicBezTo>
                        <a:cubicBezTo>
                          <a:pt x="8936" y="37239"/>
                          <a:pt x="3773" y="32983"/>
                          <a:pt x="145" y="27541"/>
                        </a:cubicBezTo>
                        <a:cubicBezTo>
                          <a:pt x="-134" y="27123"/>
                          <a:pt x="6" y="26565"/>
                          <a:pt x="425" y="26286"/>
                        </a:cubicBezTo>
                        <a:cubicBezTo>
                          <a:pt x="773" y="26076"/>
                          <a:pt x="1192" y="26076"/>
                          <a:pt x="1540" y="26286"/>
                        </a:cubicBezTo>
                        <a:cubicBezTo>
                          <a:pt x="11447" y="33751"/>
                          <a:pt x="22192" y="39541"/>
                          <a:pt x="33912" y="43239"/>
                        </a:cubicBezTo>
                        <a:cubicBezTo>
                          <a:pt x="45493" y="47146"/>
                          <a:pt x="57632" y="49308"/>
                          <a:pt x="69632" y="49448"/>
                        </a:cubicBezTo>
                        <a:cubicBezTo>
                          <a:pt x="75632" y="49448"/>
                          <a:pt x="81701" y="48820"/>
                          <a:pt x="87143" y="46587"/>
                        </a:cubicBezTo>
                        <a:cubicBezTo>
                          <a:pt x="92585" y="44494"/>
                          <a:pt x="97469" y="40797"/>
                          <a:pt x="99911" y="35704"/>
                        </a:cubicBezTo>
                        <a:cubicBezTo>
                          <a:pt x="105213" y="25518"/>
                          <a:pt x="101516" y="13030"/>
                          <a:pt x="97608" y="1379"/>
                        </a:cubicBezTo>
                        <a:cubicBezTo>
                          <a:pt x="97399" y="821"/>
                          <a:pt x="97748" y="263"/>
                          <a:pt x="98236" y="54"/>
                        </a:cubicBezTo>
                        <a:cubicBezTo>
                          <a:pt x="98655" y="-86"/>
                          <a:pt x="99143" y="54"/>
                          <a:pt x="99422" y="40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5" name="Google Shape;855;p26"/>
                  <p:cNvSpPr/>
                  <p:nvPr/>
                </p:nvSpPr>
                <p:spPr>
                  <a:xfrm>
                    <a:off x="-1546753" y="2365146"/>
                    <a:ext cx="104384" cy="89389"/>
                  </a:xfrm>
                  <a:custGeom>
                    <a:avLst/>
                    <a:gdLst/>
                    <a:ahLst/>
                    <a:cxnLst/>
                    <a:rect l="l" t="t" r="r" b="b"/>
                    <a:pathLst>
                      <a:path w="67672" h="57951" extrusionOk="0">
                        <a:moveTo>
                          <a:pt x="67533" y="57944"/>
                        </a:moveTo>
                        <a:cubicBezTo>
                          <a:pt x="65789" y="57944"/>
                          <a:pt x="63417" y="58013"/>
                          <a:pt x="61185" y="57734"/>
                        </a:cubicBezTo>
                        <a:lnTo>
                          <a:pt x="55603" y="56757"/>
                        </a:lnTo>
                        <a:cubicBezTo>
                          <a:pt x="51976" y="56060"/>
                          <a:pt x="48348" y="55083"/>
                          <a:pt x="44789" y="53897"/>
                        </a:cubicBezTo>
                        <a:cubicBezTo>
                          <a:pt x="37743" y="51456"/>
                          <a:pt x="30906" y="48037"/>
                          <a:pt x="24697" y="43711"/>
                        </a:cubicBezTo>
                        <a:cubicBezTo>
                          <a:pt x="18557" y="39386"/>
                          <a:pt x="12767" y="34433"/>
                          <a:pt x="7884" y="28432"/>
                        </a:cubicBezTo>
                        <a:cubicBezTo>
                          <a:pt x="5511" y="25433"/>
                          <a:pt x="3279" y="22154"/>
                          <a:pt x="1814" y="18386"/>
                        </a:cubicBezTo>
                        <a:cubicBezTo>
                          <a:pt x="418" y="14689"/>
                          <a:pt x="-1046" y="10363"/>
                          <a:pt x="1046" y="5340"/>
                        </a:cubicBezTo>
                        <a:cubicBezTo>
                          <a:pt x="2093" y="2828"/>
                          <a:pt x="4814" y="805"/>
                          <a:pt x="7395" y="317"/>
                        </a:cubicBezTo>
                        <a:cubicBezTo>
                          <a:pt x="9976" y="-311"/>
                          <a:pt x="12209" y="107"/>
                          <a:pt x="14441" y="596"/>
                        </a:cubicBezTo>
                        <a:cubicBezTo>
                          <a:pt x="18557" y="1782"/>
                          <a:pt x="21907" y="3735"/>
                          <a:pt x="25255" y="5758"/>
                        </a:cubicBezTo>
                        <a:cubicBezTo>
                          <a:pt x="31673" y="9945"/>
                          <a:pt x="37325" y="14968"/>
                          <a:pt x="42697" y="20200"/>
                        </a:cubicBezTo>
                        <a:cubicBezTo>
                          <a:pt x="47999" y="25502"/>
                          <a:pt x="52743" y="31293"/>
                          <a:pt x="57138" y="37293"/>
                        </a:cubicBezTo>
                        <a:cubicBezTo>
                          <a:pt x="59371" y="40293"/>
                          <a:pt x="61324" y="43502"/>
                          <a:pt x="63208" y="46711"/>
                        </a:cubicBezTo>
                        <a:cubicBezTo>
                          <a:pt x="64115" y="48386"/>
                          <a:pt x="64882" y="49990"/>
                          <a:pt x="65719" y="51734"/>
                        </a:cubicBezTo>
                        <a:cubicBezTo>
                          <a:pt x="66766" y="53897"/>
                          <a:pt x="67185" y="56269"/>
                          <a:pt x="67673" y="57874"/>
                        </a:cubicBezTo>
                        <a:lnTo>
                          <a:pt x="67673" y="57874"/>
                        </a:lnTo>
                        <a:close/>
                        <a:moveTo>
                          <a:pt x="65999" y="56757"/>
                        </a:moveTo>
                        <a:cubicBezTo>
                          <a:pt x="64742" y="55223"/>
                          <a:pt x="63487" y="54386"/>
                          <a:pt x="62790" y="53269"/>
                        </a:cubicBezTo>
                        <a:lnTo>
                          <a:pt x="59580" y="48944"/>
                        </a:lnTo>
                        <a:cubicBezTo>
                          <a:pt x="57417" y="46083"/>
                          <a:pt x="55184" y="43223"/>
                          <a:pt x="52883" y="40432"/>
                        </a:cubicBezTo>
                        <a:cubicBezTo>
                          <a:pt x="48278" y="34851"/>
                          <a:pt x="43255" y="29758"/>
                          <a:pt x="38022" y="24874"/>
                        </a:cubicBezTo>
                        <a:cubicBezTo>
                          <a:pt x="32860" y="19921"/>
                          <a:pt x="27278" y="15386"/>
                          <a:pt x="21418" y="11619"/>
                        </a:cubicBezTo>
                        <a:cubicBezTo>
                          <a:pt x="18487" y="9805"/>
                          <a:pt x="15488" y="8061"/>
                          <a:pt x="12558" y="7154"/>
                        </a:cubicBezTo>
                        <a:cubicBezTo>
                          <a:pt x="11232" y="6875"/>
                          <a:pt x="9767" y="6456"/>
                          <a:pt x="8721" y="6735"/>
                        </a:cubicBezTo>
                        <a:cubicBezTo>
                          <a:pt x="7674" y="6945"/>
                          <a:pt x="7116" y="7294"/>
                          <a:pt x="6628" y="8131"/>
                        </a:cubicBezTo>
                        <a:cubicBezTo>
                          <a:pt x="5581" y="9875"/>
                          <a:pt x="6000" y="13433"/>
                          <a:pt x="7116" y="16433"/>
                        </a:cubicBezTo>
                        <a:cubicBezTo>
                          <a:pt x="8232" y="19572"/>
                          <a:pt x="9976" y="22572"/>
                          <a:pt x="12000" y="25363"/>
                        </a:cubicBezTo>
                        <a:cubicBezTo>
                          <a:pt x="16046" y="31014"/>
                          <a:pt x="21558" y="35758"/>
                          <a:pt x="27557" y="39595"/>
                        </a:cubicBezTo>
                        <a:cubicBezTo>
                          <a:pt x="33557" y="43432"/>
                          <a:pt x="39976" y="46502"/>
                          <a:pt x="46603" y="49292"/>
                        </a:cubicBezTo>
                        <a:cubicBezTo>
                          <a:pt x="49882" y="50688"/>
                          <a:pt x="53302" y="51944"/>
                          <a:pt x="56650" y="53200"/>
                        </a:cubicBezTo>
                        <a:lnTo>
                          <a:pt x="61673" y="54874"/>
                        </a:lnTo>
                        <a:cubicBezTo>
                          <a:pt x="62929" y="55293"/>
                          <a:pt x="64185" y="56130"/>
                          <a:pt x="65999" y="56897"/>
                        </a:cubicBezTo>
                        <a:lnTo>
                          <a:pt x="65999" y="5689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6" name="Google Shape;856;p26"/>
                  <p:cNvSpPr/>
                  <p:nvPr/>
                </p:nvSpPr>
                <p:spPr>
                  <a:xfrm>
                    <a:off x="-1553103" y="3407427"/>
                    <a:ext cx="130971" cy="574088"/>
                  </a:xfrm>
                  <a:custGeom>
                    <a:avLst/>
                    <a:gdLst/>
                    <a:ahLst/>
                    <a:cxnLst/>
                    <a:rect l="l" t="t" r="r" b="b"/>
                    <a:pathLst>
                      <a:path w="84908" h="372180" extrusionOk="0">
                        <a:moveTo>
                          <a:pt x="3212" y="1164"/>
                        </a:moveTo>
                        <a:cubicBezTo>
                          <a:pt x="12910" y="31234"/>
                          <a:pt x="21909" y="61442"/>
                          <a:pt x="30421" y="91860"/>
                        </a:cubicBezTo>
                        <a:cubicBezTo>
                          <a:pt x="38933" y="122279"/>
                          <a:pt x="46816" y="152836"/>
                          <a:pt x="54281" y="183533"/>
                        </a:cubicBezTo>
                        <a:cubicBezTo>
                          <a:pt x="61537" y="214230"/>
                          <a:pt x="68374" y="245136"/>
                          <a:pt x="73885" y="276252"/>
                        </a:cubicBezTo>
                        <a:cubicBezTo>
                          <a:pt x="79396" y="307368"/>
                          <a:pt x="84141" y="338693"/>
                          <a:pt x="84908" y="370506"/>
                        </a:cubicBezTo>
                        <a:cubicBezTo>
                          <a:pt x="84908" y="371413"/>
                          <a:pt x="84211" y="372180"/>
                          <a:pt x="83304" y="372180"/>
                        </a:cubicBezTo>
                        <a:cubicBezTo>
                          <a:pt x="82397" y="372180"/>
                          <a:pt x="81699" y="371553"/>
                          <a:pt x="81629" y="370646"/>
                        </a:cubicBezTo>
                        <a:lnTo>
                          <a:pt x="81629" y="370646"/>
                        </a:lnTo>
                        <a:cubicBezTo>
                          <a:pt x="81629" y="370646"/>
                          <a:pt x="79466" y="347134"/>
                          <a:pt x="79466" y="347134"/>
                        </a:cubicBezTo>
                        <a:lnTo>
                          <a:pt x="76187" y="323763"/>
                        </a:lnTo>
                        <a:cubicBezTo>
                          <a:pt x="73676" y="308275"/>
                          <a:pt x="71095" y="292717"/>
                          <a:pt x="67955" y="277299"/>
                        </a:cubicBezTo>
                        <a:cubicBezTo>
                          <a:pt x="61816" y="246462"/>
                          <a:pt x="55118" y="215695"/>
                          <a:pt x="47583" y="185068"/>
                        </a:cubicBezTo>
                        <a:cubicBezTo>
                          <a:pt x="40327" y="154441"/>
                          <a:pt x="32584" y="123883"/>
                          <a:pt x="24560" y="93395"/>
                        </a:cubicBezTo>
                        <a:cubicBezTo>
                          <a:pt x="16537" y="62908"/>
                          <a:pt x="8445" y="32420"/>
                          <a:pt x="72" y="2071"/>
                        </a:cubicBezTo>
                        <a:cubicBezTo>
                          <a:pt x="-206" y="1164"/>
                          <a:pt x="352" y="257"/>
                          <a:pt x="1189" y="48"/>
                        </a:cubicBezTo>
                        <a:cubicBezTo>
                          <a:pt x="2026" y="-161"/>
                          <a:pt x="2933" y="327"/>
                          <a:pt x="3212" y="116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7" name="Google Shape;857;p26"/>
                  <p:cNvSpPr/>
                  <p:nvPr/>
                </p:nvSpPr>
                <p:spPr>
                  <a:xfrm>
                    <a:off x="-2098830" y="3432487"/>
                    <a:ext cx="91264" cy="578399"/>
                  </a:xfrm>
                  <a:custGeom>
                    <a:avLst/>
                    <a:gdLst/>
                    <a:ahLst/>
                    <a:cxnLst/>
                    <a:rect l="l" t="t" r="r" b="b"/>
                    <a:pathLst>
                      <a:path w="59166" h="374975" extrusionOk="0">
                        <a:moveTo>
                          <a:pt x="59166" y="2071"/>
                        </a:moveTo>
                        <a:cubicBezTo>
                          <a:pt x="55539" y="17280"/>
                          <a:pt x="52399" y="32629"/>
                          <a:pt x="49400" y="47977"/>
                        </a:cubicBezTo>
                        <a:cubicBezTo>
                          <a:pt x="46330" y="63326"/>
                          <a:pt x="43330" y="78674"/>
                          <a:pt x="40609" y="94093"/>
                        </a:cubicBezTo>
                        <a:cubicBezTo>
                          <a:pt x="35027" y="124929"/>
                          <a:pt x="29865" y="155766"/>
                          <a:pt x="25400" y="186812"/>
                        </a:cubicBezTo>
                        <a:cubicBezTo>
                          <a:pt x="20795" y="217788"/>
                          <a:pt x="16679" y="248834"/>
                          <a:pt x="13121" y="279949"/>
                        </a:cubicBezTo>
                        <a:cubicBezTo>
                          <a:pt x="9424" y="311065"/>
                          <a:pt x="6354" y="342250"/>
                          <a:pt x="3353" y="373436"/>
                        </a:cubicBezTo>
                        <a:cubicBezTo>
                          <a:pt x="3284" y="374343"/>
                          <a:pt x="2516" y="375041"/>
                          <a:pt x="1540" y="374971"/>
                        </a:cubicBezTo>
                        <a:cubicBezTo>
                          <a:pt x="633" y="374971"/>
                          <a:pt x="-65" y="374134"/>
                          <a:pt x="5" y="373227"/>
                        </a:cubicBezTo>
                        <a:cubicBezTo>
                          <a:pt x="982" y="357599"/>
                          <a:pt x="1749" y="341902"/>
                          <a:pt x="2865" y="326204"/>
                        </a:cubicBezTo>
                        <a:cubicBezTo>
                          <a:pt x="4191" y="310576"/>
                          <a:pt x="5377" y="294879"/>
                          <a:pt x="6981" y="279321"/>
                        </a:cubicBezTo>
                        <a:cubicBezTo>
                          <a:pt x="9912" y="248066"/>
                          <a:pt x="14168" y="216950"/>
                          <a:pt x="18423" y="185835"/>
                        </a:cubicBezTo>
                        <a:cubicBezTo>
                          <a:pt x="23098" y="154789"/>
                          <a:pt x="28330" y="123813"/>
                          <a:pt x="34470" y="92976"/>
                        </a:cubicBezTo>
                        <a:cubicBezTo>
                          <a:pt x="40609" y="62140"/>
                          <a:pt x="47446" y="31512"/>
                          <a:pt x="55887" y="1234"/>
                        </a:cubicBezTo>
                        <a:cubicBezTo>
                          <a:pt x="56167" y="327"/>
                          <a:pt x="57074" y="-161"/>
                          <a:pt x="57911" y="48"/>
                        </a:cubicBezTo>
                        <a:cubicBezTo>
                          <a:pt x="58748" y="257"/>
                          <a:pt x="59306" y="1164"/>
                          <a:pt x="59097" y="207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8" name="Google Shape;858;p26"/>
                  <p:cNvSpPr/>
                  <p:nvPr/>
                </p:nvSpPr>
                <p:spPr>
                  <a:xfrm>
                    <a:off x="-2177381" y="2801163"/>
                    <a:ext cx="90255" cy="55453"/>
                  </a:xfrm>
                  <a:custGeom>
                    <a:avLst/>
                    <a:gdLst/>
                    <a:ahLst/>
                    <a:cxnLst/>
                    <a:rect l="l" t="t" r="r" b="b"/>
                    <a:pathLst>
                      <a:path w="58512" h="35950" extrusionOk="0">
                        <a:moveTo>
                          <a:pt x="936" y="33249"/>
                        </a:moveTo>
                        <a:cubicBezTo>
                          <a:pt x="-599" y="26342"/>
                          <a:pt x="-529" y="19226"/>
                          <a:pt x="3308" y="11831"/>
                        </a:cubicBezTo>
                        <a:cubicBezTo>
                          <a:pt x="5192" y="8203"/>
                          <a:pt x="8820" y="4854"/>
                          <a:pt x="12726" y="2971"/>
                        </a:cubicBezTo>
                        <a:cubicBezTo>
                          <a:pt x="16215" y="1436"/>
                          <a:pt x="20052" y="250"/>
                          <a:pt x="24029" y="41"/>
                        </a:cubicBezTo>
                        <a:cubicBezTo>
                          <a:pt x="32052" y="-378"/>
                          <a:pt x="39726" y="2482"/>
                          <a:pt x="45307" y="6877"/>
                        </a:cubicBezTo>
                        <a:cubicBezTo>
                          <a:pt x="51028" y="11203"/>
                          <a:pt x="55353" y="16505"/>
                          <a:pt x="58214" y="22854"/>
                        </a:cubicBezTo>
                        <a:cubicBezTo>
                          <a:pt x="58981" y="24528"/>
                          <a:pt x="58214" y="26552"/>
                          <a:pt x="56540" y="27319"/>
                        </a:cubicBezTo>
                        <a:cubicBezTo>
                          <a:pt x="55353" y="27877"/>
                          <a:pt x="54028" y="27668"/>
                          <a:pt x="53051" y="26900"/>
                        </a:cubicBezTo>
                        <a:lnTo>
                          <a:pt x="52772" y="26691"/>
                        </a:lnTo>
                        <a:cubicBezTo>
                          <a:pt x="43703" y="19435"/>
                          <a:pt x="33656" y="13157"/>
                          <a:pt x="24796" y="13994"/>
                        </a:cubicBezTo>
                        <a:cubicBezTo>
                          <a:pt x="22564" y="13994"/>
                          <a:pt x="20331" y="14621"/>
                          <a:pt x="18099" y="15459"/>
                        </a:cubicBezTo>
                        <a:cubicBezTo>
                          <a:pt x="16285" y="16017"/>
                          <a:pt x="15098" y="16994"/>
                          <a:pt x="13633" y="18598"/>
                        </a:cubicBezTo>
                        <a:cubicBezTo>
                          <a:pt x="10843" y="21877"/>
                          <a:pt x="8890" y="27528"/>
                          <a:pt x="7494" y="32970"/>
                        </a:cubicBezTo>
                        <a:lnTo>
                          <a:pt x="7354" y="33458"/>
                        </a:lnTo>
                        <a:cubicBezTo>
                          <a:pt x="6866" y="35272"/>
                          <a:pt x="5052" y="36319"/>
                          <a:pt x="3238" y="35831"/>
                        </a:cubicBezTo>
                        <a:cubicBezTo>
                          <a:pt x="1982" y="35482"/>
                          <a:pt x="1076" y="34505"/>
                          <a:pt x="797" y="333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9" name="Google Shape;859;p26"/>
                  <p:cNvSpPr/>
                  <p:nvPr/>
                </p:nvSpPr>
                <p:spPr>
                  <a:xfrm>
                    <a:off x="-1820119" y="2674131"/>
                    <a:ext cx="82343" cy="149783"/>
                  </a:xfrm>
                  <a:custGeom>
                    <a:avLst/>
                    <a:gdLst/>
                    <a:ahLst/>
                    <a:cxnLst/>
                    <a:rect l="l" t="t" r="r" b="b"/>
                    <a:pathLst>
                      <a:path w="53383" h="97104" extrusionOk="0">
                        <a:moveTo>
                          <a:pt x="9118" y="10863"/>
                        </a:moveTo>
                        <a:cubicBezTo>
                          <a:pt x="4303" y="21049"/>
                          <a:pt x="-2533" y="85512"/>
                          <a:pt x="955" y="91233"/>
                        </a:cubicBezTo>
                        <a:cubicBezTo>
                          <a:pt x="4513" y="97093"/>
                          <a:pt x="45256" y="101698"/>
                          <a:pt x="51116" y="89001"/>
                        </a:cubicBezTo>
                        <a:cubicBezTo>
                          <a:pt x="59837" y="70024"/>
                          <a:pt x="41070" y="13444"/>
                          <a:pt x="34164" y="4375"/>
                        </a:cubicBezTo>
                        <a:cubicBezTo>
                          <a:pt x="27466" y="-4416"/>
                          <a:pt x="13652" y="1235"/>
                          <a:pt x="9118" y="1079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0" name="Google Shape;860;p26"/>
                  <p:cNvSpPr/>
                  <p:nvPr/>
                </p:nvSpPr>
                <p:spPr>
                  <a:xfrm>
                    <a:off x="-1956865" y="3182919"/>
                    <a:ext cx="88499" cy="342346"/>
                  </a:xfrm>
                  <a:custGeom>
                    <a:avLst/>
                    <a:gdLst/>
                    <a:ahLst/>
                    <a:cxnLst/>
                    <a:rect l="l" t="t" r="r" b="b"/>
                    <a:pathLst>
                      <a:path w="57374" h="221942" extrusionOk="0">
                        <a:moveTo>
                          <a:pt x="49752" y="984"/>
                        </a:moveTo>
                        <a:cubicBezTo>
                          <a:pt x="59240" y="19193"/>
                          <a:pt x="59518" y="41309"/>
                          <a:pt x="52542" y="60634"/>
                        </a:cubicBezTo>
                        <a:cubicBezTo>
                          <a:pt x="49263" y="70332"/>
                          <a:pt x="43891" y="79471"/>
                          <a:pt x="39565" y="87773"/>
                        </a:cubicBezTo>
                        <a:cubicBezTo>
                          <a:pt x="35031" y="96215"/>
                          <a:pt x="31263" y="105075"/>
                          <a:pt x="27635" y="113866"/>
                        </a:cubicBezTo>
                        <a:cubicBezTo>
                          <a:pt x="20729" y="131516"/>
                          <a:pt x="14869" y="149446"/>
                          <a:pt x="13124" y="167586"/>
                        </a:cubicBezTo>
                        <a:cubicBezTo>
                          <a:pt x="12496" y="176585"/>
                          <a:pt x="12915" y="185585"/>
                          <a:pt x="15077" y="194306"/>
                        </a:cubicBezTo>
                        <a:cubicBezTo>
                          <a:pt x="17590" y="202887"/>
                          <a:pt x="21985" y="210631"/>
                          <a:pt x="27078" y="218933"/>
                        </a:cubicBezTo>
                        <a:lnTo>
                          <a:pt x="27078" y="219073"/>
                        </a:lnTo>
                        <a:cubicBezTo>
                          <a:pt x="27705" y="219980"/>
                          <a:pt x="27426" y="221096"/>
                          <a:pt x="26519" y="221654"/>
                        </a:cubicBezTo>
                        <a:cubicBezTo>
                          <a:pt x="25891" y="222073"/>
                          <a:pt x="25124" y="222003"/>
                          <a:pt x="24566" y="221654"/>
                        </a:cubicBezTo>
                        <a:cubicBezTo>
                          <a:pt x="16054" y="216073"/>
                          <a:pt x="9147" y="207561"/>
                          <a:pt x="5241" y="197725"/>
                        </a:cubicBezTo>
                        <a:cubicBezTo>
                          <a:pt x="1473" y="187887"/>
                          <a:pt x="-131" y="177283"/>
                          <a:pt x="8" y="166888"/>
                        </a:cubicBezTo>
                        <a:cubicBezTo>
                          <a:pt x="915" y="146098"/>
                          <a:pt x="7403" y="126563"/>
                          <a:pt x="16333" y="108842"/>
                        </a:cubicBezTo>
                        <a:cubicBezTo>
                          <a:pt x="20799" y="99913"/>
                          <a:pt x="25682" y="91331"/>
                          <a:pt x="30636" y="82890"/>
                        </a:cubicBezTo>
                        <a:cubicBezTo>
                          <a:pt x="35938" y="74309"/>
                          <a:pt x="40472" y="66564"/>
                          <a:pt x="42845" y="57634"/>
                        </a:cubicBezTo>
                        <a:cubicBezTo>
                          <a:pt x="47728" y="39983"/>
                          <a:pt x="48077" y="21356"/>
                          <a:pt x="45914" y="2519"/>
                        </a:cubicBezTo>
                        <a:lnTo>
                          <a:pt x="45914" y="2310"/>
                        </a:lnTo>
                        <a:cubicBezTo>
                          <a:pt x="45774" y="1193"/>
                          <a:pt x="46542" y="147"/>
                          <a:pt x="47728" y="8"/>
                        </a:cubicBezTo>
                        <a:cubicBezTo>
                          <a:pt x="48635" y="-62"/>
                          <a:pt x="49402" y="356"/>
                          <a:pt x="49821" y="11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1" name="Google Shape;861;p26"/>
                  <p:cNvSpPr/>
                  <p:nvPr/>
                </p:nvSpPr>
                <p:spPr>
                  <a:xfrm>
                    <a:off x="-1719931" y="3188497"/>
                    <a:ext cx="72979" cy="363600"/>
                  </a:xfrm>
                  <a:custGeom>
                    <a:avLst/>
                    <a:gdLst/>
                    <a:ahLst/>
                    <a:cxnLst/>
                    <a:rect l="l" t="t" r="r" b="b"/>
                    <a:pathLst>
                      <a:path w="47312" h="235721" extrusionOk="0">
                        <a:moveTo>
                          <a:pt x="3361" y="436"/>
                        </a:moveTo>
                        <a:cubicBezTo>
                          <a:pt x="21500" y="12645"/>
                          <a:pt x="32035" y="35808"/>
                          <a:pt x="29384" y="58202"/>
                        </a:cubicBezTo>
                        <a:cubicBezTo>
                          <a:pt x="28825" y="63714"/>
                          <a:pt x="27709" y="69295"/>
                          <a:pt x="26244" y="74388"/>
                        </a:cubicBezTo>
                        <a:cubicBezTo>
                          <a:pt x="24918" y="79202"/>
                          <a:pt x="24151" y="84086"/>
                          <a:pt x="23592" y="88969"/>
                        </a:cubicBezTo>
                        <a:cubicBezTo>
                          <a:pt x="22547" y="98736"/>
                          <a:pt x="23592" y="108573"/>
                          <a:pt x="25825" y="117922"/>
                        </a:cubicBezTo>
                        <a:cubicBezTo>
                          <a:pt x="28337" y="127271"/>
                          <a:pt x="31965" y="136201"/>
                          <a:pt x="36708" y="145131"/>
                        </a:cubicBezTo>
                        <a:cubicBezTo>
                          <a:pt x="41453" y="154061"/>
                          <a:pt x="46336" y="165223"/>
                          <a:pt x="47104" y="176735"/>
                        </a:cubicBezTo>
                        <a:cubicBezTo>
                          <a:pt x="48150" y="188316"/>
                          <a:pt x="45151" y="199897"/>
                          <a:pt x="40476" y="209804"/>
                        </a:cubicBezTo>
                        <a:cubicBezTo>
                          <a:pt x="35733" y="219781"/>
                          <a:pt x="28965" y="228362"/>
                          <a:pt x="20872" y="235268"/>
                        </a:cubicBezTo>
                        <a:cubicBezTo>
                          <a:pt x="20104" y="235966"/>
                          <a:pt x="18919" y="235827"/>
                          <a:pt x="18221" y="235059"/>
                        </a:cubicBezTo>
                        <a:cubicBezTo>
                          <a:pt x="17732" y="234501"/>
                          <a:pt x="17663" y="233664"/>
                          <a:pt x="18012" y="232966"/>
                        </a:cubicBezTo>
                        <a:cubicBezTo>
                          <a:pt x="22616" y="223618"/>
                          <a:pt x="27570" y="214827"/>
                          <a:pt x="30918" y="205688"/>
                        </a:cubicBezTo>
                        <a:cubicBezTo>
                          <a:pt x="34267" y="196548"/>
                          <a:pt x="35523" y="187130"/>
                          <a:pt x="33988" y="178060"/>
                        </a:cubicBezTo>
                        <a:cubicBezTo>
                          <a:pt x="33360" y="173526"/>
                          <a:pt x="32174" y="169061"/>
                          <a:pt x="30430" y="164665"/>
                        </a:cubicBezTo>
                        <a:cubicBezTo>
                          <a:pt x="28825" y="160270"/>
                          <a:pt x="26663" y="156084"/>
                          <a:pt x="24151" y="151270"/>
                        </a:cubicBezTo>
                        <a:cubicBezTo>
                          <a:pt x="19476" y="141782"/>
                          <a:pt x="15291" y="131317"/>
                          <a:pt x="13477" y="120433"/>
                        </a:cubicBezTo>
                        <a:cubicBezTo>
                          <a:pt x="11523" y="109480"/>
                          <a:pt x="11733" y="98318"/>
                          <a:pt x="13267" y="87574"/>
                        </a:cubicBezTo>
                        <a:cubicBezTo>
                          <a:pt x="14035" y="82202"/>
                          <a:pt x="15430" y="76899"/>
                          <a:pt x="16756" y="71667"/>
                        </a:cubicBezTo>
                        <a:cubicBezTo>
                          <a:pt x="18082" y="66784"/>
                          <a:pt x="19058" y="62179"/>
                          <a:pt x="19197" y="57365"/>
                        </a:cubicBezTo>
                        <a:cubicBezTo>
                          <a:pt x="19895" y="38179"/>
                          <a:pt x="12082" y="19761"/>
                          <a:pt x="500" y="3436"/>
                        </a:cubicBezTo>
                        <a:lnTo>
                          <a:pt x="361" y="3227"/>
                        </a:lnTo>
                        <a:cubicBezTo>
                          <a:pt x="-267" y="2320"/>
                          <a:pt x="-57" y="994"/>
                          <a:pt x="850" y="366"/>
                        </a:cubicBezTo>
                        <a:cubicBezTo>
                          <a:pt x="1547" y="-122"/>
                          <a:pt x="2524" y="-122"/>
                          <a:pt x="3221" y="36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2" name="Google Shape;862;p26"/>
                  <p:cNvSpPr/>
                  <p:nvPr/>
                </p:nvSpPr>
                <p:spPr>
                  <a:xfrm>
                    <a:off x="-1951259" y="2686896"/>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3" name="Google Shape;863;p26"/>
                  <p:cNvSpPr/>
                  <p:nvPr/>
                </p:nvSpPr>
                <p:spPr>
                  <a:xfrm>
                    <a:off x="-1677000" y="2684637"/>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4" name="Google Shape;864;p26"/>
                  <p:cNvSpPr/>
                  <p:nvPr/>
                </p:nvSpPr>
                <p:spPr>
                  <a:xfrm rot="-1416805">
                    <a:off x="-2051364" y="2774256"/>
                    <a:ext cx="184339" cy="184339"/>
                  </a:xfrm>
                  <a:custGeom>
                    <a:avLst/>
                    <a:gdLst/>
                    <a:ahLst/>
                    <a:cxnLst/>
                    <a:rect l="l" t="t" r="r" b="b"/>
                    <a:pathLst>
                      <a:path w="119578" h="119578" extrusionOk="0">
                        <a:moveTo>
                          <a:pt x="119579" y="59789"/>
                        </a:moveTo>
                        <a:cubicBezTo>
                          <a:pt x="119579" y="92810"/>
                          <a:pt x="92810" y="119579"/>
                          <a:pt x="59790" y="119579"/>
                        </a:cubicBezTo>
                        <a:cubicBezTo>
                          <a:pt x="26769" y="119579"/>
                          <a:pt x="1" y="92810"/>
                          <a:pt x="1" y="59789"/>
                        </a:cubicBezTo>
                        <a:cubicBezTo>
                          <a:pt x="1" y="26769"/>
                          <a:pt x="26769" y="0"/>
                          <a:pt x="59790" y="0"/>
                        </a:cubicBezTo>
                        <a:cubicBezTo>
                          <a:pt x="92810" y="0"/>
                          <a:pt x="119579" y="26769"/>
                          <a:pt x="119579" y="597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5" name="Google Shape;865;p26"/>
                  <p:cNvSpPr/>
                  <p:nvPr/>
                </p:nvSpPr>
                <p:spPr>
                  <a:xfrm rot="-2569815">
                    <a:off x="-1690572" y="2770440"/>
                    <a:ext cx="184249" cy="184249"/>
                  </a:xfrm>
                  <a:custGeom>
                    <a:avLst/>
                    <a:gdLst/>
                    <a:ahLst/>
                    <a:cxnLst/>
                    <a:rect l="l" t="t" r="r" b="b"/>
                    <a:pathLst>
                      <a:path w="119578" h="119578" extrusionOk="0">
                        <a:moveTo>
                          <a:pt x="119579" y="59789"/>
                        </a:moveTo>
                        <a:cubicBezTo>
                          <a:pt x="119579" y="92810"/>
                          <a:pt x="92810" y="119579"/>
                          <a:pt x="59789" y="119579"/>
                        </a:cubicBezTo>
                        <a:cubicBezTo>
                          <a:pt x="26769" y="119579"/>
                          <a:pt x="0" y="92810"/>
                          <a:pt x="0" y="59789"/>
                        </a:cubicBezTo>
                        <a:cubicBezTo>
                          <a:pt x="0" y="26768"/>
                          <a:pt x="26769" y="0"/>
                          <a:pt x="59789" y="0"/>
                        </a:cubicBezTo>
                        <a:cubicBezTo>
                          <a:pt x="92810" y="0"/>
                          <a:pt x="119579" y="26768"/>
                          <a:pt x="119579" y="597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6" name="Google Shape;866;p26"/>
                  <p:cNvSpPr/>
                  <p:nvPr/>
                </p:nvSpPr>
                <p:spPr>
                  <a:xfrm>
                    <a:off x="-1922937" y="2822908"/>
                    <a:ext cx="266212" cy="105109"/>
                  </a:xfrm>
                  <a:custGeom>
                    <a:avLst/>
                    <a:gdLst/>
                    <a:ahLst/>
                    <a:cxnLst/>
                    <a:rect l="l" t="t" r="r" b="b"/>
                    <a:pathLst>
                      <a:path w="172585" h="68142" extrusionOk="0">
                        <a:moveTo>
                          <a:pt x="6254" y="6376"/>
                        </a:moveTo>
                        <a:cubicBezTo>
                          <a:pt x="15952" y="20190"/>
                          <a:pt x="28858" y="32190"/>
                          <a:pt x="43021" y="40771"/>
                        </a:cubicBezTo>
                        <a:cubicBezTo>
                          <a:pt x="57323" y="49352"/>
                          <a:pt x="73509" y="54027"/>
                          <a:pt x="89973" y="54236"/>
                        </a:cubicBezTo>
                        <a:cubicBezTo>
                          <a:pt x="106508" y="54864"/>
                          <a:pt x="122764" y="50678"/>
                          <a:pt x="136158" y="41468"/>
                        </a:cubicBezTo>
                        <a:cubicBezTo>
                          <a:pt x="149484" y="32329"/>
                          <a:pt x="160019" y="18027"/>
                          <a:pt x="166019" y="2469"/>
                        </a:cubicBezTo>
                        <a:lnTo>
                          <a:pt x="166158" y="2121"/>
                        </a:lnTo>
                        <a:cubicBezTo>
                          <a:pt x="166856" y="446"/>
                          <a:pt x="168739" y="-461"/>
                          <a:pt x="170484" y="237"/>
                        </a:cubicBezTo>
                        <a:cubicBezTo>
                          <a:pt x="172018" y="865"/>
                          <a:pt x="172855" y="2469"/>
                          <a:pt x="172507" y="4004"/>
                        </a:cubicBezTo>
                        <a:cubicBezTo>
                          <a:pt x="168530" y="22353"/>
                          <a:pt x="158694" y="39306"/>
                          <a:pt x="143484" y="51306"/>
                        </a:cubicBezTo>
                        <a:cubicBezTo>
                          <a:pt x="135880" y="57166"/>
                          <a:pt x="127159" y="61701"/>
                          <a:pt x="117950" y="64491"/>
                        </a:cubicBezTo>
                        <a:cubicBezTo>
                          <a:pt x="108671" y="67143"/>
                          <a:pt x="99113" y="68329"/>
                          <a:pt x="89695" y="68119"/>
                        </a:cubicBezTo>
                        <a:lnTo>
                          <a:pt x="82579" y="67840"/>
                        </a:lnTo>
                        <a:cubicBezTo>
                          <a:pt x="80207" y="67631"/>
                          <a:pt x="77904" y="67143"/>
                          <a:pt x="75532" y="66793"/>
                        </a:cubicBezTo>
                        <a:cubicBezTo>
                          <a:pt x="70788" y="66236"/>
                          <a:pt x="66254" y="64840"/>
                          <a:pt x="61649" y="63584"/>
                        </a:cubicBezTo>
                        <a:cubicBezTo>
                          <a:pt x="52719" y="60375"/>
                          <a:pt x="43928" y="56608"/>
                          <a:pt x="36324" y="51096"/>
                        </a:cubicBezTo>
                        <a:cubicBezTo>
                          <a:pt x="20766" y="40422"/>
                          <a:pt x="8487" y="26120"/>
                          <a:pt x="324" y="9376"/>
                        </a:cubicBezTo>
                        <a:cubicBezTo>
                          <a:pt x="-443" y="7702"/>
                          <a:pt x="185" y="5748"/>
                          <a:pt x="1859" y="4911"/>
                        </a:cubicBezTo>
                        <a:cubicBezTo>
                          <a:pt x="3325" y="4214"/>
                          <a:pt x="5139" y="4702"/>
                          <a:pt x="6045" y="5958"/>
                        </a:cubicBezTo>
                        <a:lnTo>
                          <a:pt x="6254" y="623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7" name="Google Shape;867;p26"/>
                  <p:cNvSpPr/>
                  <p:nvPr/>
                </p:nvSpPr>
                <p:spPr>
                  <a:xfrm>
                    <a:off x="-1984548" y="2561819"/>
                    <a:ext cx="100896" cy="79414"/>
                  </a:xfrm>
                  <a:custGeom>
                    <a:avLst/>
                    <a:gdLst/>
                    <a:ahLst/>
                    <a:cxnLst/>
                    <a:rect l="l" t="t" r="r" b="b"/>
                    <a:pathLst>
                      <a:path w="65411" h="51484" extrusionOk="0">
                        <a:moveTo>
                          <a:pt x="35476" y="41158"/>
                        </a:moveTo>
                        <a:cubicBezTo>
                          <a:pt x="49918" y="31460"/>
                          <a:pt x="65755" y="30274"/>
                          <a:pt x="65405" y="15275"/>
                        </a:cubicBezTo>
                        <a:cubicBezTo>
                          <a:pt x="65127" y="1182"/>
                          <a:pt x="46011" y="-3771"/>
                          <a:pt x="29058" y="2996"/>
                        </a:cubicBezTo>
                        <a:cubicBezTo>
                          <a:pt x="8616" y="11089"/>
                          <a:pt x="1081" y="27344"/>
                          <a:pt x="105" y="37460"/>
                        </a:cubicBezTo>
                        <a:cubicBezTo>
                          <a:pt x="-802" y="47088"/>
                          <a:pt x="4360" y="50018"/>
                          <a:pt x="8965" y="51204"/>
                        </a:cubicBezTo>
                        <a:cubicBezTo>
                          <a:pt x="16709" y="53227"/>
                          <a:pt x="30732" y="43739"/>
                          <a:pt x="35476" y="411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8" name="Google Shape;868;p26"/>
                  <p:cNvSpPr/>
                  <p:nvPr/>
                </p:nvSpPr>
                <p:spPr>
                  <a:xfrm>
                    <a:off x="-1696145" y="2559734"/>
                    <a:ext cx="101584" cy="78635"/>
                  </a:xfrm>
                  <a:custGeom>
                    <a:avLst/>
                    <a:gdLst/>
                    <a:ahLst/>
                    <a:cxnLst/>
                    <a:rect l="l" t="t" r="r" b="b"/>
                    <a:pathLst>
                      <a:path w="65857" h="50979" extrusionOk="0">
                        <a:moveTo>
                          <a:pt x="30348" y="41045"/>
                        </a:moveTo>
                        <a:cubicBezTo>
                          <a:pt x="15698" y="31627"/>
                          <a:pt x="-70" y="30650"/>
                          <a:pt x="0" y="15650"/>
                        </a:cubicBezTo>
                        <a:cubicBezTo>
                          <a:pt x="0" y="1558"/>
                          <a:pt x="19046" y="-3744"/>
                          <a:pt x="36208" y="2744"/>
                        </a:cubicBezTo>
                        <a:cubicBezTo>
                          <a:pt x="56790" y="10558"/>
                          <a:pt x="64604" y="26604"/>
                          <a:pt x="65719" y="36790"/>
                        </a:cubicBezTo>
                        <a:cubicBezTo>
                          <a:pt x="66766" y="46348"/>
                          <a:pt x="61673" y="49417"/>
                          <a:pt x="57138" y="50673"/>
                        </a:cubicBezTo>
                        <a:cubicBezTo>
                          <a:pt x="49464" y="52766"/>
                          <a:pt x="35232" y="43557"/>
                          <a:pt x="30418" y="4104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869" name="Google Shape;869;p26"/>
                <p:cNvGrpSpPr/>
                <p:nvPr/>
              </p:nvGrpSpPr>
              <p:grpSpPr>
                <a:xfrm>
                  <a:off x="-2319529" y="2177518"/>
                  <a:ext cx="1070490" cy="1864206"/>
                  <a:chOff x="-2319529" y="2177518"/>
                  <a:chExt cx="1070490" cy="1864206"/>
                </a:xfrm>
              </p:grpSpPr>
              <p:sp>
                <p:nvSpPr>
                  <p:cNvPr id="870" name="Google Shape;870;p26"/>
                  <p:cNvSpPr/>
                  <p:nvPr/>
                </p:nvSpPr>
                <p:spPr>
                  <a:xfrm>
                    <a:off x="-1883070" y="3185729"/>
                    <a:ext cx="166369" cy="90096"/>
                  </a:xfrm>
                  <a:custGeom>
                    <a:avLst/>
                    <a:gdLst/>
                    <a:ahLst/>
                    <a:cxnLst/>
                    <a:rect l="l" t="t" r="r" b="b"/>
                    <a:pathLst>
                      <a:path w="107857" h="58409" extrusionOk="0">
                        <a:moveTo>
                          <a:pt x="107788" y="3767"/>
                        </a:moveTo>
                        <a:cubicBezTo>
                          <a:pt x="102416" y="21627"/>
                          <a:pt x="100393" y="57557"/>
                          <a:pt x="64603" y="58394"/>
                        </a:cubicBezTo>
                        <a:cubicBezTo>
                          <a:pt x="20650" y="59371"/>
                          <a:pt x="7046" y="12628"/>
                          <a:pt x="0" y="0"/>
                        </a:cubicBezTo>
                        <a:cubicBezTo>
                          <a:pt x="837" y="697"/>
                          <a:pt x="14930" y="13465"/>
                          <a:pt x="43464" y="18488"/>
                        </a:cubicBezTo>
                        <a:cubicBezTo>
                          <a:pt x="83929" y="25744"/>
                          <a:pt x="107858" y="3767"/>
                          <a:pt x="107858" y="376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1" name="Google Shape;871;p26"/>
                  <p:cNvSpPr/>
                  <p:nvPr/>
                </p:nvSpPr>
                <p:spPr>
                  <a:xfrm>
                    <a:off x="-2319529" y="3182931"/>
                    <a:ext cx="1070490" cy="858793"/>
                  </a:xfrm>
                  <a:custGeom>
                    <a:avLst/>
                    <a:gdLst/>
                    <a:ahLst/>
                    <a:cxnLst/>
                    <a:rect l="l" t="t" r="r" b="b"/>
                    <a:pathLst>
                      <a:path w="693997" h="556754" extrusionOk="0">
                        <a:moveTo>
                          <a:pt x="144838" y="535245"/>
                        </a:moveTo>
                        <a:cubicBezTo>
                          <a:pt x="64817" y="517315"/>
                          <a:pt x="4330" y="491502"/>
                          <a:pt x="562" y="471060"/>
                        </a:cubicBezTo>
                        <a:cubicBezTo>
                          <a:pt x="-6135" y="433317"/>
                          <a:pt x="47515" y="112602"/>
                          <a:pt x="132908" y="50022"/>
                        </a:cubicBezTo>
                        <a:cubicBezTo>
                          <a:pt x="192628" y="6209"/>
                          <a:pt x="282975" y="1674"/>
                          <a:pt x="282975" y="1674"/>
                        </a:cubicBezTo>
                        <a:cubicBezTo>
                          <a:pt x="282975" y="1744"/>
                          <a:pt x="283045" y="1674"/>
                          <a:pt x="283045" y="1814"/>
                        </a:cubicBezTo>
                        <a:cubicBezTo>
                          <a:pt x="290091" y="14442"/>
                          <a:pt x="304672" y="46604"/>
                          <a:pt x="346811" y="48278"/>
                        </a:cubicBezTo>
                        <a:cubicBezTo>
                          <a:pt x="382601" y="49743"/>
                          <a:pt x="385531" y="23371"/>
                          <a:pt x="390833" y="5581"/>
                        </a:cubicBezTo>
                        <a:cubicBezTo>
                          <a:pt x="391392" y="3628"/>
                          <a:pt x="392019" y="1744"/>
                          <a:pt x="392717" y="0"/>
                        </a:cubicBezTo>
                        <a:lnTo>
                          <a:pt x="395020" y="767"/>
                        </a:lnTo>
                        <a:cubicBezTo>
                          <a:pt x="395020" y="767"/>
                          <a:pt x="426415" y="-1395"/>
                          <a:pt x="463948" y="4395"/>
                        </a:cubicBezTo>
                        <a:cubicBezTo>
                          <a:pt x="493250" y="8930"/>
                          <a:pt x="526249" y="18279"/>
                          <a:pt x="550807" y="37394"/>
                        </a:cubicBezTo>
                        <a:cubicBezTo>
                          <a:pt x="634456" y="102207"/>
                          <a:pt x="705269" y="424736"/>
                          <a:pt x="692501" y="445107"/>
                        </a:cubicBezTo>
                        <a:cubicBezTo>
                          <a:pt x="684897" y="457246"/>
                          <a:pt x="653363" y="489269"/>
                          <a:pt x="580248" y="516059"/>
                        </a:cubicBezTo>
                        <a:cubicBezTo>
                          <a:pt x="530575" y="534268"/>
                          <a:pt x="461786" y="550036"/>
                          <a:pt x="368299" y="555687"/>
                        </a:cubicBezTo>
                        <a:cubicBezTo>
                          <a:pt x="295254" y="560081"/>
                          <a:pt x="212930" y="550454"/>
                          <a:pt x="144699" y="5351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2" name="Google Shape;872;p26"/>
                  <p:cNvSpPr/>
                  <p:nvPr/>
                </p:nvSpPr>
                <p:spPr>
                  <a:xfrm>
                    <a:off x="-2200197" y="2177518"/>
                    <a:ext cx="872563" cy="605012"/>
                  </a:xfrm>
                  <a:custGeom>
                    <a:avLst/>
                    <a:gdLst/>
                    <a:ahLst/>
                    <a:cxnLst/>
                    <a:rect l="l" t="t" r="r" b="b"/>
                    <a:pathLst>
                      <a:path w="565681" h="392228" extrusionOk="0">
                        <a:moveTo>
                          <a:pt x="436844" y="227999"/>
                        </a:moveTo>
                        <a:cubicBezTo>
                          <a:pt x="419333" y="223813"/>
                          <a:pt x="402449" y="215302"/>
                          <a:pt x="392961" y="205046"/>
                        </a:cubicBezTo>
                        <a:cubicBezTo>
                          <a:pt x="401054" y="185930"/>
                          <a:pt x="389403" y="154396"/>
                          <a:pt x="378101" y="153071"/>
                        </a:cubicBezTo>
                        <a:cubicBezTo>
                          <a:pt x="361357" y="151187"/>
                          <a:pt x="370845" y="180837"/>
                          <a:pt x="392961" y="205046"/>
                        </a:cubicBezTo>
                        <a:cubicBezTo>
                          <a:pt x="389124" y="214325"/>
                          <a:pt x="380612" y="220743"/>
                          <a:pt x="365054" y="219348"/>
                        </a:cubicBezTo>
                        <a:cubicBezTo>
                          <a:pt x="325776" y="215999"/>
                          <a:pt x="301917" y="177907"/>
                          <a:pt x="273452" y="146582"/>
                        </a:cubicBezTo>
                        <a:cubicBezTo>
                          <a:pt x="254196" y="125373"/>
                          <a:pt x="232639" y="107234"/>
                          <a:pt x="202639" y="105142"/>
                        </a:cubicBezTo>
                        <a:cubicBezTo>
                          <a:pt x="164407" y="102421"/>
                          <a:pt x="156803" y="129280"/>
                          <a:pt x="132803" y="144769"/>
                        </a:cubicBezTo>
                        <a:cubicBezTo>
                          <a:pt x="132803" y="144838"/>
                          <a:pt x="132664" y="144838"/>
                          <a:pt x="132664" y="144838"/>
                        </a:cubicBezTo>
                        <a:cubicBezTo>
                          <a:pt x="124152" y="150420"/>
                          <a:pt x="113548" y="154466"/>
                          <a:pt x="98688" y="155233"/>
                        </a:cubicBezTo>
                        <a:cubicBezTo>
                          <a:pt x="109920" y="218232"/>
                          <a:pt x="72037" y="392228"/>
                          <a:pt x="72037" y="392228"/>
                        </a:cubicBezTo>
                        <a:cubicBezTo>
                          <a:pt x="72037" y="392228"/>
                          <a:pt x="49782" y="368717"/>
                          <a:pt x="21387" y="378415"/>
                        </a:cubicBezTo>
                        <a:cubicBezTo>
                          <a:pt x="21387" y="378415"/>
                          <a:pt x="-12799" y="240557"/>
                          <a:pt x="5271" y="181326"/>
                        </a:cubicBezTo>
                        <a:cubicBezTo>
                          <a:pt x="19155" y="135978"/>
                          <a:pt x="65130" y="134652"/>
                          <a:pt x="66525" y="134652"/>
                        </a:cubicBezTo>
                        <a:cubicBezTo>
                          <a:pt x="66525" y="134652"/>
                          <a:pt x="58433" y="86095"/>
                          <a:pt x="112990" y="53584"/>
                        </a:cubicBezTo>
                        <a:cubicBezTo>
                          <a:pt x="167686" y="21143"/>
                          <a:pt x="274986" y="-10531"/>
                          <a:pt x="343287" y="3353"/>
                        </a:cubicBezTo>
                        <a:cubicBezTo>
                          <a:pt x="411449" y="17236"/>
                          <a:pt x="452959" y="75700"/>
                          <a:pt x="491261" y="91537"/>
                        </a:cubicBezTo>
                        <a:cubicBezTo>
                          <a:pt x="534726" y="109536"/>
                          <a:pt x="563678" y="88537"/>
                          <a:pt x="565632" y="133745"/>
                        </a:cubicBezTo>
                        <a:cubicBezTo>
                          <a:pt x="566958" y="163117"/>
                          <a:pt x="541911" y="188651"/>
                          <a:pt x="490633" y="179023"/>
                        </a:cubicBezTo>
                        <a:cubicBezTo>
                          <a:pt x="477308" y="152652"/>
                          <a:pt x="447448" y="126280"/>
                          <a:pt x="434820" y="125025"/>
                        </a:cubicBezTo>
                        <a:cubicBezTo>
                          <a:pt x="416124" y="123281"/>
                          <a:pt x="429100" y="164931"/>
                          <a:pt x="484843" y="177768"/>
                        </a:cubicBezTo>
                        <a:cubicBezTo>
                          <a:pt x="486797" y="178186"/>
                          <a:pt x="488749" y="178675"/>
                          <a:pt x="490633" y="178954"/>
                        </a:cubicBezTo>
                        <a:cubicBezTo>
                          <a:pt x="496982" y="191302"/>
                          <a:pt x="499633" y="203651"/>
                          <a:pt x="495098" y="213418"/>
                        </a:cubicBezTo>
                        <a:cubicBezTo>
                          <a:pt x="486866" y="231069"/>
                          <a:pt x="461262" y="233650"/>
                          <a:pt x="436774" y="227860"/>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3" name="Google Shape;873;p26"/>
                  <p:cNvSpPr/>
                  <p:nvPr/>
                </p:nvSpPr>
                <p:spPr>
                  <a:xfrm>
                    <a:off x="-1542174" y="2370388"/>
                    <a:ext cx="98404" cy="83381"/>
                  </a:xfrm>
                  <a:custGeom>
                    <a:avLst/>
                    <a:gdLst/>
                    <a:ahLst/>
                    <a:cxnLst/>
                    <a:rect l="l" t="t" r="r" b="b"/>
                    <a:pathLst>
                      <a:path w="63795" h="54056" extrusionOk="0">
                        <a:moveTo>
                          <a:pt x="63795" y="53986"/>
                        </a:moveTo>
                        <a:cubicBezTo>
                          <a:pt x="61911" y="53707"/>
                          <a:pt x="59959" y="53219"/>
                          <a:pt x="58005" y="52800"/>
                        </a:cubicBezTo>
                        <a:cubicBezTo>
                          <a:pt x="2262" y="39963"/>
                          <a:pt x="-10645" y="-1757"/>
                          <a:pt x="7982" y="57"/>
                        </a:cubicBezTo>
                        <a:cubicBezTo>
                          <a:pt x="20610" y="1243"/>
                          <a:pt x="50470" y="27615"/>
                          <a:pt x="63795" y="54056"/>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4" name="Google Shape;874;p26"/>
                  <p:cNvSpPr/>
                  <p:nvPr/>
                </p:nvSpPr>
                <p:spPr>
                  <a:xfrm>
                    <a:off x="-1630375" y="2413366"/>
                    <a:ext cx="40140" cy="80303"/>
                  </a:xfrm>
                  <a:custGeom>
                    <a:avLst/>
                    <a:gdLst/>
                    <a:ahLst/>
                    <a:cxnLst/>
                    <a:rect l="l" t="t" r="r" b="b"/>
                    <a:pathLst>
                      <a:path w="26023" h="52060" extrusionOk="0">
                        <a:moveTo>
                          <a:pt x="8477" y="85"/>
                        </a:moveTo>
                        <a:cubicBezTo>
                          <a:pt x="19709" y="1411"/>
                          <a:pt x="31430" y="32875"/>
                          <a:pt x="23337" y="52061"/>
                        </a:cubicBezTo>
                        <a:cubicBezTo>
                          <a:pt x="1290" y="27922"/>
                          <a:pt x="-8198" y="-1799"/>
                          <a:pt x="8477" y="85"/>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5" name="Google Shape;875;p26"/>
                  <p:cNvSpPr/>
                  <p:nvPr/>
                </p:nvSpPr>
                <p:spPr>
                  <a:xfrm>
                    <a:off x="-2217184" y="2377685"/>
                    <a:ext cx="715175" cy="839285"/>
                  </a:xfrm>
                  <a:custGeom>
                    <a:avLst/>
                    <a:gdLst/>
                    <a:ahLst/>
                    <a:cxnLst/>
                    <a:rect l="l" t="t" r="r" b="b"/>
                    <a:pathLst>
                      <a:path w="463647" h="544107" extrusionOk="0">
                        <a:moveTo>
                          <a:pt x="444791" y="248714"/>
                        </a:moveTo>
                        <a:cubicBezTo>
                          <a:pt x="443745" y="238040"/>
                          <a:pt x="446815" y="133391"/>
                          <a:pt x="447861" y="98159"/>
                        </a:cubicBezTo>
                        <a:cubicBezTo>
                          <a:pt x="430350" y="93973"/>
                          <a:pt x="413466" y="85461"/>
                          <a:pt x="403978" y="75206"/>
                        </a:cubicBezTo>
                        <a:cubicBezTo>
                          <a:pt x="400142" y="84485"/>
                          <a:pt x="391630" y="90903"/>
                          <a:pt x="376072" y="89508"/>
                        </a:cubicBezTo>
                        <a:cubicBezTo>
                          <a:pt x="336794" y="86159"/>
                          <a:pt x="312934" y="48067"/>
                          <a:pt x="284469" y="16742"/>
                        </a:cubicBezTo>
                        <a:cubicBezTo>
                          <a:pt x="216796" y="-18979"/>
                          <a:pt x="147240" y="13323"/>
                          <a:pt x="143821" y="14928"/>
                        </a:cubicBezTo>
                        <a:cubicBezTo>
                          <a:pt x="143821" y="14997"/>
                          <a:pt x="143682" y="14997"/>
                          <a:pt x="143682" y="14997"/>
                        </a:cubicBezTo>
                        <a:cubicBezTo>
                          <a:pt x="135170" y="20579"/>
                          <a:pt x="124566" y="24625"/>
                          <a:pt x="109706" y="25393"/>
                        </a:cubicBezTo>
                        <a:cubicBezTo>
                          <a:pt x="120938" y="88391"/>
                          <a:pt x="83055" y="262388"/>
                          <a:pt x="83055" y="262388"/>
                        </a:cubicBezTo>
                        <a:cubicBezTo>
                          <a:pt x="83055" y="262388"/>
                          <a:pt x="60800" y="238877"/>
                          <a:pt x="32404" y="248574"/>
                        </a:cubicBezTo>
                        <a:cubicBezTo>
                          <a:pt x="26125" y="250667"/>
                          <a:pt x="19498" y="254504"/>
                          <a:pt x="12731" y="260574"/>
                        </a:cubicBezTo>
                        <a:cubicBezTo>
                          <a:pt x="-21175" y="291201"/>
                          <a:pt x="15660" y="400943"/>
                          <a:pt x="87520" y="379525"/>
                        </a:cubicBezTo>
                        <a:cubicBezTo>
                          <a:pt x="87520" y="379525"/>
                          <a:pt x="127984" y="446501"/>
                          <a:pt x="223354" y="463523"/>
                        </a:cubicBezTo>
                        <a:lnTo>
                          <a:pt x="223006" y="466802"/>
                        </a:lnTo>
                        <a:lnTo>
                          <a:pt x="221610" y="479221"/>
                        </a:lnTo>
                        <a:lnTo>
                          <a:pt x="216657" y="524011"/>
                        </a:lnTo>
                        <a:cubicBezTo>
                          <a:pt x="216657" y="524011"/>
                          <a:pt x="216727" y="524011"/>
                          <a:pt x="216727" y="524150"/>
                        </a:cubicBezTo>
                        <a:cubicBezTo>
                          <a:pt x="217564" y="524848"/>
                          <a:pt x="231657" y="537615"/>
                          <a:pt x="260191" y="542638"/>
                        </a:cubicBezTo>
                        <a:cubicBezTo>
                          <a:pt x="300655" y="549894"/>
                          <a:pt x="324585" y="527917"/>
                          <a:pt x="324585" y="527917"/>
                        </a:cubicBezTo>
                        <a:lnTo>
                          <a:pt x="324166" y="483337"/>
                        </a:lnTo>
                        <a:lnTo>
                          <a:pt x="324166" y="472174"/>
                        </a:lnTo>
                        <a:cubicBezTo>
                          <a:pt x="324166" y="472174"/>
                          <a:pt x="323957" y="464570"/>
                          <a:pt x="323957" y="464570"/>
                        </a:cubicBezTo>
                        <a:lnTo>
                          <a:pt x="323468" y="462268"/>
                        </a:lnTo>
                        <a:cubicBezTo>
                          <a:pt x="427350" y="442105"/>
                          <a:pt x="459512" y="369967"/>
                          <a:pt x="462442" y="348410"/>
                        </a:cubicBezTo>
                        <a:cubicBezTo>
                          <a:pt x="469001" y="299085"/>
                          <a:pt x="446745" y="267620"/>
                          <a:pt x="444791" y="248714"/>
                        </a:cubicBezTo>
                        <a:close/>
                      </a:path>
                    </a:pathLst>
                  </a:custGeom>
                  <a:solidFill>
                    <a:srgbClr val="A4665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6" name="Google Shape;876;p26"/>
                  <p:cNvSpPr/>
                  <p:nvPr/>
                </p:nvSpPr>
                <p:spPr>
                  <a:xfrm>
                    <a:off x="-1873391" y="3090327"/>
                    <a:ext cx="155931" cy="35894"/>
                  </a:xfrm>
                  <a:custGeom>
                    <a:avLst/>
                    <a:gdLst/>
                    <a:ahLst/>
                    <a:cxnLst/>
                    <a:rect l="l" t="t" r="r" b="b"/>
                    <a:pathLst>
                      <a:path w="101090" h="23270" extrusionOk="0">
                        <a:moveTo>
                          <a:pt x="101091" y="20372"/>
                        </a:moveTo>
                        <a:lnTo>
                          <a:pt x="101091" y="9907"/>
                        </a:lnTo>
                        <a:cubicBezTo>
                          <a:pt x="101091" y="9907"/>
                          <a:pt x="100881" y="2302"/>
                          <a:pt x="100881" y="2302"/>
                        </a:cubicBezTo>
                        <a:lnTo>
                          <a:pt x="100393" y="0"/>
                        </a:lnTo>
                        <a:cubicBezTo>
                          <a:pt x="87626" y="2442"/>
                          <a:pt x="73672" y="4116"/>
                          <a:pt x="58603" y="4814"/>
                        </a:cubicBezTo>
                        <a:cubicBezTo>
                          <a:pt x="37185" y="5790"/>
                          <a:pt x="17860" y="4395"/>
                          <a:pt x="278" y="1186"/>
                        </a:cubicBezTo>
                        <a:lnTo>
                          <a:pt x="0" y="4116"/>
                        </a:lnTo>
                        <a:cubicBezTo>
                          <a:pt x="29929" y="24139"/>
                          <a:pt x="65719" y="26371"/>
                          <a:pt x="101091" y="20302"/>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7" name="Google Shape;877;p26"/>
                  <p:cNvSpPr/>
                  <p:nvPr/>
                </p:nvSpPr>
                <p:spPr>
                  <a:xfrm>
                    <a:off x="-1995358" y="2339313"/>
                    <a:ext cx="216950" cy="64217"/>
                  </a:xfrm>
                  <a:custGeom>
                    <a:avLst/>
                    <a:gdLst/>
                    <a:ahLst/>
                    <a:cxnLst/>
                    <a:rect l="l" t="t" r="r" b="b"/>
                    <a:pathLst>
                      <a:path w="140648" h="41632" extrusionOk="0">
                        <a:moveTo>
                          <a:pt x="69836" y="192"/>
                        </a:moveTo>
                        <a:cubicBezTo>
                          <a:pt x="99836" y="2285"/>
                          <a:pt x="121323" y="20424"/>
                          <a:pt x="140649" y="41633"/>
                        </a:cubicBezTo>
                        <a:cubicBezTo>
                          <a:pt x="72976" y="5912"/>
                          <a:pt x="3418" y="38214"/>
                          <a:pt x="0" y="39819"/>
                        </a:cubicBezTo>
                        <a:cubicBezTo>
                          <a:pt x="24000" y="24331"/>
                          <a:pt x="31604" y="-2529"/>
                          <a:pt x="69836" y="192"/>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8" name="Google Shape;878;p26"/>
                  <p:cNvSpPr/>
                  <p:nvPr/>
                </p:nvSpPr>
                <p:spPr>
                  <a:xfrm>
                    <a:off x="-2049253" y="2334789"/>
                    <a:ext cx="456791" cy="184989"/>
                  </a:xfrm>
                  <a:custGeom>
                    <a:avLst/>
                    <a:gdLst/>
                    <a:ahLst/>
                    <a:cxnLst/>
                    <a:rect l="l" t="t" r="r" b="b"/>
                    <a:pathLst>
                      <a:path w="296137" h="119928" extrusionOk="0">
                        <a:moveTo>
                          <a:pt x="296025" y="103449"/>
                        </a:moveTo>
                        <a:cubicBezTo>
                          <a:pt x="294769" y="107077"/>
                          <a:pt x="292676" y="110565"/>
                          <a:pt x="289746" y="113356"/>
                        </a:cubicBezTo>
                        <a:cubicBezTo>
                          <a:pt x="286747" y="116007"/>
                          <a:pt x="283049" y="117890"/>
                          <a:pt x="279141" y="118867"/>
                        </a:cubicBezTo>
                        <a:cubicBezTo>
                          <a:pt x="271328" y="120821"/>
                          <a:pt x="263444" y="119774"/>
                          <a:pt x="255979" y="118170"/>
                        </a:cubicBezTo>
                        <a:cubicBezTo>
                          <a:pt x="240840" y="114472"/>
                          <a:pt x="228003" y="105054"/>
                          <a:pt x="217119" y="94798"/>
                        </a:cubicBezTo>
                        <a:cubicBezTo>
                          <a:pt x="195492" y="73868"/>
                          <a:pt x="178260" y="49171"/>
                          <a:pt x="156214" y="30055"/>
                        </a:cubicBezTo>
                        <a:cubicBezTo>
                          <a:pt x="145191" y="20637"/>
                          <a:pt x="132772" y="12893"/>
                          <a:pt x="119029" y="9125"/>
                        </a:cubicBezTo>
                        <a:cubicBezTo>
                          <a:pt x="112262" y="7311"/>
                          <a:pt x="104866" y="6125"/>
                          <a:pt x="98239" y="6683"/>
                        </a:cubicBezTo>
                        <a:cubicBezTo>
                          <a:pt x="91471" y="7451"/>
                          <a:pt x="84843" y="9963"/>
                          <a:pt x="78774" y="13660"/>
                        </a:cubicBezTo>
                        <a:cubicBezTo>
                          <a:pt x="66495" y="21055"/>
                          <a:pt x="55820" y="31730"/>
                          <a:pt x="43403" y="40380"/>
                        </a:cubicBezTo>
                        <a:cubicBezTo>
                          <a:pt x="31194" y="49101"/>
                          <a:pt x="16124" y="55380"/>
                          <a:pt x="845" y="54334"/>
                        </a:cubicBezTo>
                        <a:cubicBezTo>
                          <a:pt x="357" y="54334"/>
                          <a:pt x="-62" y="53845"/>
                          <a:pt x="7" y="53357"/>
                        </a:cubicBezTo>
                        <a:cubicBezTo>
                          <a:pt x="7" y="52868"/>
                          <a:pt x="426" y="52520"/>
                          <a:pt x="845" y="52520"/>
                        </a:cubicBezTo>
                        <a:cubicBezTo>
                          <a:pt x="15566" y="51752"/>
                          <a:pt x="29030" y="45334"/>
                          <a:pt x="40612" y="36474"/>
                        </a:cubicBezTo>
                        <a:cubicBezTo>
                          <a:pt x="52402" y="27823"/>
                          <a:pt x="62658" y="16939"/>
                          <a:pt x="75634" y="8567"/>
                        </a:cubicBezTo>
                        <a:cubicBezTo>
                          <a:pt x="82052" y="4381"/>
                          <a:pt x="89588" y="1102"/>
                          <a:pt x="97611" y="195"/>
                        </a:cubicBezTo>
                        <a:cubicBezTo>
                          <a:pt x="105773" y="-502"/>
                          <a:pt x="113308" y="753"/>
                          <a:pt x="120843" y="2637"/>
                        </a:cubicBezTo>
                        <a:cubicBezTo>
                          <a:pt x="135982" y="6474"/>
                          <a:pt x="149307" y="15125"/>
                          <a:pt x="160539" y="25241"/>
                        </a:cubicBezTo>
                        <a:cubicBezTo>
                          <a:pt x="183353" y="45404"/>
                          <a:pt x="199050" y="71287"/>
                          <a:pt x="220608" y="91240"/>
                        </a:cubicBezTo>
                        <a:cubicBezTo>
                          <a:pt x="231282" y="101217"/>
                          <a:pt x="243491" y="109519"/>
                          <a:pt x="257305" y="113216"/>
                        </a:cubicBezTo>
                        <a:cubicBezTo>
                          <a:pt x="264142" y="114960"/>
                          <a:pt x="271467" y="116146"/>
                          <a:pt x="278234" y="114890"/>
                        </a:cubicBezTo>
                        <a:cubicBezTo>
                          <a:pt x="285072" y="113844"/>
                          <a:pt x="291072" y="109379"/>
                          <a:pt x="294141" y="102891"/>
                        </a:cubicBezTo>
                        <a:cubicBezTo>
                          <a:pt x="294351" y="102403"/>
                          <a:pt x="294978" y="102123"/>
                          <a:pt x="295537" y="102403"/>
                        </a:cubicBezTo>
                        <a:cubicBezTo>
                          <a:pt x="296025" y="102612"/>
                          <a:pt x="296235" y="103170"/>
                          <a:pt x="296095" y="103658"/>
                        </a:cubicBezTo>
                        <a:close/>
                      </a:path>
                    </a:pathLst>
                  </a:custGeom>
                  <a:solidFill>
                    <a:srgbClr val="231F1B"/>
                  </a:solidFill>
                  <a:ln w="9525" cap="flat" cmpd="sng">
                    <a:solidFill>
                      <a:srgbClr val="231F1B"/>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9" name="Google Shape;879;p26"/>
                  <p:cNvSpPr/>
                  <p:nvPr/>
                </p:nvSpPr>
                <p:spPr>
                  <a:xfrm>
                    <a:off x="-1634462" y="2408544"/>
                    <a:ext cx="48124" cy="86631"/>
                  </a:xfrm>
                  <a:custGeom>
                    <a:avLst/>
                    <a:gdLst/>
                    <a:ahLst/>
                    <a:cxnLst/>
                    <a:rect l="l" t="t" r="r" b="b"/>
                    <a:pathLst>
                      <a:path w="31199" h="56163" extrusionOk="0">
                        <a:moveTo>
                          <a:pt x="26056" y="56164"/>
                        </a:moveTo>
                        <a:lnTo>
                          <a:pt x="22707" y="53652"/>
                        </a:lnTo>
                        <a:cubicBezTo>
                          <a:pt x="21451" y="52606"/>
                          <a:pt x="20266" y="51490"/>
                          <a:pt x="19498" y="50583"/>
                        </a:cubicBezTo>
                        <a:cubicBezTo>
                          <a:pt x="17614" y="48769"/>
                          <a:pt x="15870" y="46815"/>
                          <a:pt x="14335" y="44722"/>
                        </a:cubicBezTo>
                        <a:cubicBezTo>
                          <a:pt x="11126" y="40606"/>
                          <a:pt x="8405" y="36071"/>
                          <a:pt x="6173" y="31257"/>
                        </a:cubicBezTo>
                        <a:cubicBezTo>
                          <a:pt x="3940" y="26443"/>
                          <a:pt x="1847" y="21630"/>
                          <a:pt x="591" y="16258"/>
                        </a:cubicBezTo>
                        <a:cubicBezTo>
                          <a:pt x="173" y="13467"/>
                          <a:pt x="-386" y="10676"/>
                          <a:pt x="382" y="7467"/>
                        </a:cubicBezTo>
                        <a:cubicBezTo>
                          <a:pt x="521" y="6700"/>
                          <a:pt x="731" y="5863"/>
                          <a:pt x="1220" y="5025"/>
                        </a:cubicBezTo>
                        <a:cubicBezTo>
                          <a:pt x="1708" y="4258"/>
                          <a:pt x="2057" y="3351"/>
                          <a:pt x="2824" y="2723"/>
                        </a:cubicBezTo>
                        <a:cubicBezTo>
                          <a:pt x="4219" y="1188"/>
                          <a:pt x="6033" y="630"/>
                          <a:pt x="7777" y="142"/>
                        </a:cubicBezTo>
                        <a:cubicBezTo>
                          <a:pt x="10846" y="-346"/>
                          <a:pt x="14963" y="421"/>
                          <a:pt x="17475" y="2514"/>
                        </a:cubicBezTo>
                        <a:cubicBezTo>
                          <a:pt x="19916" y="4467"/>
                          <a:pt x="21870" y="6700"/>
                          <a:pt x="23335" y="9072"/>
                        </a:cubicBezTo>
                        <a:cubicBezTo>
                          <a:pt x="26335" y="13816"/>
                          <a:pt x="28219" y="18978"/>
                          <a:pt x="29614" y="24141"/>
                        </a:cubicBezTo>
                        <a:cubicBezTo>
                          <a:pt x="30939" y="29374"/>
                          <a:pt x="31358" y="34746"/>
                          <a:pt x="31149" y="40118"/>
                        </a:cubicBezTo>
                        <a:cubicBezTo>
                          <a:pt x="31149" y="42839"/>
                          <a:pt x="30591" y="45490"/>
                          <a:pt x="30032" y="48141"/>
                        </a:cubicBezTo>
                        <a:cubicBezTo>
                          <a:pt x="29614" y="49467"/>
                          <a:pt x="29195" y="50652"/>
                          <a:pt x="28707" y="51978"/>
                        </a:cubicBezTo>
                        <a:cubicBezTo>
                          <a:pt x="28010" y="53652"/>
                          <a:pt x="26753" y="55118"/>
                          <a:pt x="26056" y="56024"/>
                        </a:cubicBezTo>
                        <a:lnTo>
                          <a:pt x="26056" y="56024"/>
                        </a:lnTo>
                        <a:close/>
                        <a:moveTo>
                          <a:pt x="25846" y="54211"/>
                        </a:moveTo>
                        <a:cubicBezTo>
                          <a:pt x="25916" y="52745"/>
                          <a:pt x="25568" y="51838"/>
                          <a:pt x="25707" y="51071"/>
                        </a:cubicBezTo>
                        <a:cubicBezTo>
                          <a:pt x="25846" y="49885"/>
                          <a:pt x="25846" y="48629"/>
                          <a:pt x="26056" y="47443"/>
                        </a:cubicBezTo>
                        <a:cubicBezTo>
                          <a:pt x="26196" y="45001"/>
                          <a:pt x="26196" y="42559"/>
                          <a:pt x="26056" y="40188"/>
                        </a:cubicBezTo>
                        <a:cubicBezTo>
                          <a:pt x="25777" y="35304"/>
                          <a:pt x="24731" y="30560"/>
                          <a:pt x="23405" y="25886"/>
                        </a:cubicBezTo>
                        <a:cubicBezTo>
                          <a:pt x="22080" y="21211"/>
                          <a:pt x="20126" y="16746"/>
                          <a:pt x="17614" y="12839"/>
                        </a:cubicBezTo>
                        <a:cubicBezTo>
                          <a:pt x="16428" y="10816"/>
                          <a:pt x="14963" y="9142"/>
                          <a:pt x="13498" y="7886"/>
                        </a:cubicBezTo>
                        <a:cubicBezTo>
                          <a:pt x="11893" y="6700"/>
                          <a:pt x="10846" y="6351"/>
                          <a:pt x="8754" y="6351"/>
                        </a:cubicBezTo>
                        <a:cubicBezTo>
                          <a:pt x="7219" y="6630"/>
                          <a:pt x="6382" y="7119"/>
                          <a:pt x="5754" y="8932"/>
                        </a:cubicBezTo>
                        <a:cubicBezTo>
                          <a:pt x="5056" y="10607"/>
                          <a:pt x="5336" y="13049"/>
                          <a:pt x="5614" y="15351"/>
                        </a:cubicBezTo>
                        <a:cubicBezTo>
                          <a:pt x="6382" y="20025"/>
                          <a:pt x="8335" y="24699"/>
                          <a:pt x="10708" y="29025"/>
                        </a:cubicBezTo>
                        <a:cubicBezTo>
                          <a:pt x="13079" y="33420"/>
                          <a:pt x="15731" y="37606"/>
                          <a:pt x="18452" y="41792"/>
                        </a:cubicBezTo>
                        <a:lnTo>
                          <a:pt x="22498" y="48210"/>
                        </a:lnTo>
                        <a:cubicBezTo>
                          <a:pt x="23265" y="49397"/>
                          <a:pt x="23754" y="50164"/>
                          <a:pt x="24172" y="51071"/>
                        </a:cubicBezTo>
                        <a:cubicBezTo>
                          <a:pt x="24591" y="51978"/>
                          <a:pt x="25079" y="53094"/>
                          <a:pt x="25777" y="54280"/>
                        </a:cubicBezTo>
                        <a:lnTo>
                          <a:pt x="25777" y="54280"/>
                        </a:ln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0" name="Google Shape;880;p26"/>
                  <p:cNvSpPr/>
                  <p:nvPr/>
                </p:nvSpPr>
                <p:spPr>
                  <a:xfrm>
                    <a:off x="-1595699" y="2452133"/>
                    <a:ext cx="166548" cy="86122"/>
                  </a:xfrm>
                  <a:custGeom>
                    <a:avLst/>
                    <a:gdLst/>
                    <a:ahLst/>
                    <a:cxnLst/>
                    <a:rect l="l" t="t" r="r" b="b"/>
                    <a:pathLst>
                      <a:path w="107973" h="55833" extrusionOk="0">
                        <a:moveTo>
                          <a:pt x="99492" y="472"/>
                        </a:moveTo>
                        <a:cubicBezTo>
                          <a:pt x="103190" y="5705"/>
                          <a:pt x="105911" y="11704"/>
                          <a:pt x="107306" y="18262"/>
                        </a:cubicBezTo>
                        <a:cubicBezTo>
                          <a:pt x="108632" y="24751"/>
                          <a:pt x="108143" y="32216"/>
                          <a:pt x="104375" y="38215"/>
                        </a:cubicBezTo>
                        <a:cubicBezTo>
                          <a:pt x="100957" y="44285"/>
                          <a:pt x="95167" y="48611"/>
                          <a:pt x="89097" y="51331"/>
                        </a:cubicBezTo>
                        <a:cubicBezTo>
                          <a:pt x="82958" y="54052"/>
                          <a:pt x="76330" y="55238"/>
                          <a:pt x="69842" y="55657"/>
                        </a:cubicBezTo>
                        <a:cubicBezTo>
                          <a:pt x="56725" y="56564"/>
                          <a:pt x="43749" y="53913"/>
                          <a:pt x="31680" y="49378"/>
                        </a:cubicBezTo>
                        <a:cubicBezTo>
                          <a:pt x="25610" y="47076"/>
                          <a:pt x="19819" y="44076"/>
                          <a:pt x="14378" y="40657"/>
                        </a:cubicBezTo>
                        <a:cubicBezTo>
                          <a:pt x="8936" y="37239"/>
                          <a:pt x="3773" y="32983"/>
                          <a:pt x="145" y="27541"/>
                        </a:cubicBezTo>
                        <a:cubicBezTo>
                          <a:pt x="-134" y="27123"/>
                          <a:pt x="6" y="26565"/>
                          <a:pt x="425" y="26286"/>
                        </a:cubicBezTo>
                        <a:cubicBezTo>
                          <a:pt x="773" y="26076"/>
                          <a:pt x="1192" y="26076"/>
                          <a:pt x="1540" y="26286"/>
                        </a:cubicBezTo>
                        <a:cubicBezTo>
                          <a:pt x="11447" y="33751"/>
                          <a:pt x="22192" y="39541"/>
                          <a:pt x="33912" y="43239"/>
                        </a:cubicBezTo>
                        <a:cubicBezTo>
                          <a:pt x="45493" y="47146"/>
                          <a:pt x="57632" y="49308"/>
                          <a:pt x="69632" y="49448"/>
                        </a:cubicBezTo>
                        <a:cubicBezTo>
                          <a:pt x="75632" y="49448"/>
                          <a:pt x="81701" y="48820"/>
                          <a:pt x="87143" y="46587"/>
                        </a:cubicBezTo>
                        <a:cubicBezTo>
                          <a:pt x="92585" y="44494"/>
                          <a:pt x="97469" y="40797"/>
                          <a:pt x="99911" y="35704"/>
                        </a:cubicBezTo>
                        <a:cubicBezTo>
                          <a:pt x="105213" y="25518"/>
                          <a:pt x="101516" y="13030"/>
                          <a:pt x="97608" y="1379"/>
                        </a:cubicBezTo>
                        <a:cubicBezTo>
                          <a:pt x="97399" y="821"/>
                          <a:pt x="97748" y="263"/>
                          <a:pt x="98236" y="54"/>
                        </a:cubicBezTo>
                        <a:cubicBezTo>
                          <a:pt x="98655" y="-86"/>
                          <a:pt x="99143" y="54"/>
                          <a:pt x="99422" y="40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1" name="Google Shape;881;p26"/>
                  <p:cNvSpPr/>
                  <p:nvPr/>
                </p:nvSpPr>
                <p:spPr>
                  <a:xfrm>
                    <a:off x="-1546753" y="2365146"/>
                    <a:ext cx="104384" cy="89389"/>
                  </a:xfrm>
                  <a:custGeom>
                    <a:avLst/>
                    <a:gdLst/>
                    <a:ahLst/>
                    <a:cxnLst/>
                    <a:rect l="l" t="t" r="r" b="b"/>
                    <a:pathLst>
                      <a:path w="67672" h="57951" extrusionOk="0">
                        <a:moveTo>
                          <a:pt x="67533" y="57944"/>
                        </a:moveTo>
                        <a:cubicBezTo>
                          <a:pt x="65789" y="57944"/>
                          <a:pt x="63417" y="58013"/>
                          <a:pt x="61185" y="57734"/>
                        </a:cubicBezTo>
                        <a:lnTo>
                          <a:pt x="55603" y="56757"/>
                        </a:lnTo>
                        <a:cubicBezTo>
                          <a:pt x="51976" y="56060"/>
                          <a:pt x="48348" y="55083"/>
                          <a:pt x="44789" y="53897"/>
                        </a:cubicBezTo>
                        <a:cubicBezTo>
                          <a:pt x="37743" y="51456"/>
                          <a:pt x="30906" y="48037"/>
                          <a:pt x="24697" y="43711"/>
                        </a:cubicBezTo>
                        <a:cubicBezTo>
                          <a:pt x="18557" y="39386"/>
                          <a:pt x="12767" y="34433"/>
                          <a:pt x="7884" y="28432"/>
                        </a:cubicBezTo>
                        <a:cubicBezTo>
                          <a:pt x="5511" y="25433"/>
                          <a:pt x="3279" y="22154"/>
                          <a:pt x="1814" y="18386"/>
                        </a:cubicBezTo>
                        <a:cubicBezTo>
                          <a:pt x="418" y="14689"/>
                          <a:pt x="-1046" y="10363"/>
                          <a:pt x="1046" y="5340"/>
                        </a:cubicBezTo>
                        <a:cubicBezTo>
                          <a:pt x="2093" y="2828"/>
                          <a:pt x="4814" y="805"/>
                          <a:pt x="7395" y="317"/>
                        </a:cubicBezTo>
                        <a:cubicBezTo>
                          <a:pt x="9976" y="-311"/>
                          <a:pt x="12209" y="107"/>
                          <a:pt x="14441" y="596"/>
                        </a:cubicBezTo>
                        <a:cubicBezTo>
                          <a:pt x="18557" y="1782"/>
                          <a:pt x="21907" y="3735"/>
                          <a:pt x="25255" y="5758"/>
                        </a:cubicBezTo>
                        <a:cubicBezTo>
                          <a:pt x="31673" y="9945"/>
                          <a:pt x="37325" y="14968"/>
                          <a:pt x="42697" y="20200"/>
                        </a:cubicBezTo>
                        <a:cubicBezTo>
                          <a:pt x="47999" y="25502"/>
                          <a:pt x="52743" y="31293"/>
                          <a:pt x="57138" y="37293"/>
                        </a:cubicBezTo>
                        <a:cubicBezTo>
                          <a:pt x="59371" y="40293"/>
                          <a:pt x="61324" y="43502"/>
                          <a:pt x="63208" y="46711"/>
                        </a:cubicBezTo>
                        <a:cubicBezTo>
                          <a:pt x="64115" y="48386"/>
                          <a:pt x="64882" y="49990"/>
                          <a:pt x="65719" y="51734"/>
                        </a:cubicBezTo>
                        <a:cubicBezTo>
                          <a:pt x="66766" y="53897"/>
                          <a:pt x="67185" y="56269"/>
                          <a:pt x="67673" y="57874"/>
                        </a:cubicBezTo>
                        <a:lnTo>
                          <a:pt x="67673" y="57874"/>
                        </a:lnTo>
                        <a:close/>
                        <a:moveTo>
                          <a:pt x="65999" y="56757"/>
                        </a:moveTo>
                        <a:cubicBezTo>
                          <a:pt x="64742" y="55223"/>
                          <a:pt x="63487" y="54386"/>
                          <a:pt x="62790" y="53269"/>
                        </a:cubicBezTo>
                        <a:lnTo>
                          <a:pt x="59580" y="48944"/>
                        </a:lnTo>
                        <a:cubicBezTo>
                          <a:pt x="57417" y="46083"/>
                          <a:pt x="55184" y="43223"/>
                          <a:pt x="52883" y="40432"/>
                        </a:cubicBezTo>
                        <a:cubicBezTo>
                          <a:pt x="48278" y="34851"/>
                          <a:pt x="43255" y="29758"/>
                          <a:pt x="38022" y="24874"/>
                        </a:cubicBezTo>
                        <a:cubicBezTo>
                          <a:pt x="32860" y="19921"/>
                          <a:pt x="27278" y="15386"/>
                          <a:pt x="21418" y="11619"/>
                        </a:cubicBezTo>
                        <a:cubicBezTo>
                          <a:pt x="18487" y="9805"/>
                          <a:pt x="15488" y="8061"/>
                          <a:pt x="12558" y="7154"/>
                        </a:cubicBezTo>
                        <a:cubicBezTo>
                          <a:pt x="11232" y="6875"/>
                          <a:pt x="9767" y="6456"/>
                          <a:pt x="8721" y="6735"/>
                        </a:cubicBezTo>
                        <a:cubicBezTo>
                          <a:pt x="7674" y="6945"/>
                          <a:pt x="7116" y="7294"/>
                          <a:pt x="6628" y="8131"/>
                        </a:cubicBezTo>
                        <a:cubicBezTo>
                          <a:pt x="5581" y="9875"/>
                          <a:pt x="6000" y="13433"/>
                          <a:pt x="7116" y="16433"/>
                        </a:cubicBezTo>
                        <a:cubicBezTo>
                          <a:pt x="8232" y="19572"/>
                          <a:pt x="9976" y="22572"/>
                          <a:pt x="12000" y="25363"/>
                        </a:cubicBezTo>
                        <a:cubicBezTo>
                          <a:pt x="16046" y="31014"/>
                          <a:pt x="21558" y="35758"/>
                          <a:pt x="27557" y="39595"/>
                        </a:cubicBezTo>
                        <a:cubicBezTo>
                          <a:pt x="33557" y="43432"/>
                          <a:pt x="39976" y="46502"/>
                          <a:pt x="46603" y="49292"/>
                        </a:cubicBezTo>
                        <a:cubicBezTo>
                          <a:pt x="49882" y="50688"/>
                          <a:pt x="53302" y="51944"/>
                          <a:pt x="56650" y="53200"/>
                        </a:cubicBezTo>
                        <a:lnTo>
                          <a:pt x="61673" y="54874"/>
                        </a:lnTo>
                        <a:cubicBezTo>
                          <a:pt x="62929" y="55293"/>
                          <a:pt x="64185" y="56130"/>
                          <a:pt x="65999" y="56897"/>
                        </a:cubicBezTo>
                        <a:lnTo>
                          <a:pt x="65999" y="56897"/>
                        </a:ln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2" name="Google Shape;882;p26"/>
                  <p:cNvSpPr/>
                  <p:nvPr/>
                </p:nvSpPr>
                <p:spPr>
                  <a:xfrm>
                    <a:off x="-1553103" y="3407427"/>
                    <a:ext cx="130971" cy="574088"/>
                  </a:xfrm>
                  <a:custGeom>
                    <a:avLst/>
                    <a:gdLst/>
                    <a:ahLst/>
                    <a:cxnLst/>
                    <a:rect l="l" t="t" r="r" b="b"/>
                    <a:pathLst>
                      <a:path w="84908" h="372180" extrusionOk="0">
                        <a:moveTo>
                          <a:pt x="3212" y="1164"/>
                        </a:moveTo>
                        <a:cubicBezTo>
                          <a:pt x="12910" y="31234"/>
                          <a:pt x="21909" y="61442"/>
                          <a:pt x="30421" y="91860"/>
                        </a:cubicBezTo>
                        <a:cubicBezTo>
                          <a:pt x="38933" y="122279"/>
                          <a:pt x="46816" y="152836"/>
                          <a:pt x="54281" y="183533"/>
                        </a:cubicBezTo>
                        <a:cubicBezTo>
                          <a:pt x="61537" y="214230"/>
                          <a:pt x="68374" y="245136"/>
                          <a:pt x="73885" y="276252"/>
                        </a:cubicBezTo>
                        <a:cubicBezTo>
                          <a:pt x="79396" y="307368"/>
                          <a:pt x="84141" y="338693"/>
                          <a:pt x="84908" y="370506"/>
                        </a:cubicBezTo>
                        <a:cubicBezTo>
                          <a:pt x="84908" y="371413"/>
                          <a:pt x="84211" y="372180"/>
                          <a:pt x="83304" y="372180"/>
                        </a:cubicBezTo>
                        <a:cubicBezTo>
                          <a:pt x="82397" y="372180"/>
                          <a:pt x="81699" y="371553"/>
                          <a:pt x="81629" y="370646"/>
                        </a:cubicBezTo>
                        <a:lnTo>
                          <a:pt x="81629" y="370646"/>
                        </a:lnTo>
                        <a:cubicBezTo>
                          <a:pt x="81629" y="370646"/>
                          <a:pt x="79466" y="347134"/>
                          <a:pt x="79466" y="347134"/>
                        </a:cubicBezTo>
                        <a:lnTo>
                          <a:pt x="76187" y="323763"/>
                        </a:lnTo>
                        <a:cubicBezTo>
                          <a:pt x="73676" y="308275"/>
                          <a:pt x="71095" y="292717"/>
                          <a:pt x="67955" y="277299"/>
                        </a:cubicBezTo>
                        <a:cubicBezTo>
                          <a:pt x="61816" y="246462"/>
                          <a:pt x="55118" y="215695"/>
                          <a:pt x="47583" y="185068"/>
                        </a:cubicBezTo>
                        <a:cubicBezTo>
                          <a:pt x="40327" y="154441"/>
                          <a:pt x="32584" y="123883"/>
                          <a:pt x="24560" y="93395"/>
                        </a:cubicBezTo>
                        <a:cubicBezTo>
                          <a:pt x="16537" y="62908"/>
                          <a:pt x="8445" y="32420"/>
                          <a:pt x="72" y="2071"/>
                        </a:cubicBezTo>
                        <a:cubicBezTo>
                          <a:pt x="-206" y="1164"/>
                          <a:pt x="352" y="257"/>
                          <a:pt x="1189" y="48"/>
                        </a:cubicBezTo>
                        <a:cubicBezTo>
                          <a:pt x="2026" y="-161"/>
                          <a:pt x="2933" y="327"/>
                          <a:pt x="3212" y="116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3" name="Google Shape;883;p26"/>
                  <p:cNvSpPr/>
                  <p:nvPr/>
                </p:nvSpPr>
                <p:spPr>
                  <a:xfrm>
                    <a:off x="-2098830" y="3432487"/>
                    <a:ext cx="91264" cy="578399"/>
                  </a:xfrm>
                  <a:custGeom>
                    <a:avLst/>
                    <a:gdLst/>
                    <a:ahLst/>
                    <a:cxnLst/>
                    <a:rect l="l" t="t" r="r" b="b"/>
                    <a:pathLst>
                      <a:path w="59166" h="374975" extrusionOk="0">
                        <a:moveTo>
                          <a:pt x="59166" y="2071"/>
                        </a:moveTo>
                        <a:cubicBezTo>
                          <a:pt x="55539" y="17280"/>
                          <a:pt x="52399" y="32629"/>
                          <a:pt x="49400" y="47977"/>
                        </a:cubicBezTo>
                        <a:cubicBezTo>
                          <a:pt x="46330" y="63326"/>
                          <a:pt x="43330" y="78674"/>
                          <a:pt x="40609" y="94093"/>
                        </a:cubicBezTo>
                        <a:cubicBezTo>
                          <a:pt x="35027" y="124929"/>
                          <a:pt x="29865" y="155766"/>
                          <a:pt x="25400" y="186812"/>
                        </a:cubicBezTo>
                        <a:cubicBezTo>
                          <a:pt x="20795" y="217788"/>
                          <a:pt x="16679" y="248834"/>
                          <a:pt x="13121" y="279949"/>
                        </a:cubicBezTo>
                        <a:cubicBezTo>
                          <a:pt x="9424" y="311065"/>
                          <a:pt x="6354" y="342250"/>
                          <a:pt x="3353" y="373436"/>
                        </a:cubicBezTo>
                        <a:cubicBezTo>
                          <a:pt x="3284" y="374343"/>
                          <a:pt x="2516" y="375041"/>
                          <a:pt x="1540" y="374971"/>
                        </a:cubicBezTo>
                        <a:cubicBezTo>
                          <a:pt x="633" y="374971"/>
                          <a:pt x="-65" y="374134"/>
                          <a:pt x="5" y="373227"/>
                        </a:cubicBezTo>
                        <a:cubicBezTo>
                          <a:pt x="982" y="357599"/>
                          <a:pt x="1749" y="341902"/>
                          <a:pt x="2865" y="326204"/>
                        </a:cubicBezTo>
                        <a:cubicBezTo>
                          <a:pt x="4191" y="310576"/>
                          <a:pt x="5377" y="294879"/>
                          <a:pt x="6981" y="279321"/>
                        </a:cubicBezTo>
                        <a:cubicBezTo>
                          <a:pt x="9912" y="248066"/>
                          <a:pt x="14168" y="216950"/>
                          <a:pt x="18423" y="185835"/>
                        </a:cubicBezTo>
                        <a:cubicBezTo>
                          <a:pt x="23098" y="154789"/>
                          <a:pt x="28330" y="123813"/>
                          <a:pt x="34470" y="92976"/>
                        </a:cubicBezTo>
                        <a:cubicBezTo>
                          <a:pt x="40609" y="62140"/>
                          <a:pt x="47446" y="31512"/>
                          <a:pt x="55887" y="1234"/>
                        </a:cubicBezTo>
                        <a:cubicBezTo>
                          <a:pt x="56167" y="327"/>
                          <a:pt x="57074" y="-161"/>
                          <a:pt x="57911" y="48"/>
                        </a:cubicBezTo>
                        <a:cubicBezTo>
                          <a:pt x="58748" y="257"/>
                          <a:pt x="59306" y="1164"/>
                          <a:pt x="59097" y="207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4" name="Google Shape;884;p26"/>
                  <p:cNvSpPr/>
                  <p:nvPr/>
                </p:nvSpPr>
                <p:spPr>
                  <a:xfrm>
                    <a:off x="-2177381" y="2801163"/>
                    <a:ext cx="90255" cy="55453"/>
                  </a:xfrm>
                  <a:custGeom>
                    <a:avLst/>
                    <a:gdLst/>
                    <a:ahLst/>
                    <a:cxnLst/>
                    <a:rect l="l" t="t" r="r" b="b"/>
                    <a:pathLst>
                      <a:path w="58512" h="35950" extrusionOk="0">
                        <a:moveTo>
                          <a:pt x="936" y="33249"/>
                        </a:moveTo>
                        <a:cubicBezTo>
                          <a:pt x="-599" y="26342"/>
                          <a:pt x="-529" y="19226"/>
                          <a:pt x="3308" y="11831"/>
                        </a:cubicBezTo>
                        <a:cubicBezTo>
                          <a:pt x="5192" y="8203"/>
                          <a:pt x="8820" y="4854"/>
                          <a:pt x="12726" y="2971"/>
                        </a:cubicBezTo>
                        <a:cubicBezTo>
                          <a:pt x="16215" y="1436"/>
                          <a:pt x="20052" y="250"/>
                          <a:pt x="24029" y="41"/>
                        </a:cubicBezTo>
                        <a:cubicBezTo>
                          <a:pt x="32052" y="-378"/>
                          <a:pt x="39726" y="2482"/>
                          <a:pt x="45307" y="6877"/>
                        </a:cubicBezTo>
                        <a:cubicBezTo>
                          <a:pt x="51028" y="11203"/>
                          <a:pt x="55353" y="16505"/>
                          <a:pt x="58214" y="22854"/>
                        </a:cubicBezTo>
                        <a:cubicBezTo>
                          <a:pt x="58981" y="24528"/>
                          <a:pt x="58214" y="26552"/>
                          <a:pt x="56540" y="27319"/>
                        </a:cubicBezTo>
                        <a:cubicBezTo>
                          <a:pt x="55353" y="27877"/>
                          <a:pt x="54028" y="27668"/>
                          <a:pt x="53051" y="26900"/>
                        </a:cubicBezTo>
                        <a:lnTo>
                          <a:pt x="52772" y="26691"/>
                        </a:lnTo>
                        <a:cubicBezTo>
                          <a:pt x="43703" y="19435"/>
                          <a:pt x="33656" y="13157"/>
                          <a:pt x="24796" y="13994"/>
                        </a:cubicBezTo>
                        <a:cubicBezTo>
                          <a:pt x="22564" y="13994"/>
                          <a:pt x="20331" y="14621"/>
                          <a:pt x="18099" y="15459"/>
                        </a:cubicBezTo>
                        <a:cubicBezTo>
                          <a:pt x="16285" y="16017"/>
                          <a:pt x="15098" y="16994"/>
                          <a:pt x="13633" y="18598"/>
                        </a:cubicBezTo>
                        <a:cubicBezTo>
                          <a:pt x="10843" y="21877"/>
                          <a:pt x="8890" y="27528"/>
                          <a:pt x="7494" y="32970"/>
                        </a:cubicBezTo>
                        <a:lnTo>
                          <a:pt x="7354" y="33458"/>
                        </a:lnTo>
                        <a:cubicBezTo>
                          <a:pt x="6866" y="35272"/>
                          <a:pt x="5052" y="36319"/>
                          <a:pt x="3238" y="35831"/>
                        </a:cubicBezTo>
                        <a:cubicBezTo>
                          <a:pt x="1982" y="35482"/>
                          <a:pt x="1076" y="34505"/>
                          <a:pt x="797" y="33319"/>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5" name="Google Shape;885;p26"/>
                  <p:cNvSpPr/>
                  <p:nvPr/>
                </p:nvSpPr>
                <p:spPr>
                  <a:xfrm>
                    <a:off x="-1820119" y="2674131"/>
                    <a:ext cx="82343" cy="149783"/>
                  </a:xfrm>
                  <a:custGeom>
                    <a:avLst/>
                    <a:gdLst/>
                    <a:ahLst/>
                    <a:cxnLst/>
                    <a:rect l="l" t="t" r="r" b="b"/>
                    <a:pathLst>
                      <a:path w="53383" h="97104" extrusionOk="0">
                        <a:moveTo>
                          <a:pt x="9118" y="10863"/>
                        </a:moveTo>
                        <a:cubicBezTo>
                          <a:pt x="4303" y="21049"/>
                          <a:pt x="-2533" y="85512"/>
                          <a:pt x="955" y="91233"/>
                        </a:cubicBezTo>
                        <a:cubicBezTo>
                          <a:pt x="4513" y="97093"/>
                          <a:pt x="45256" y="101698"/>
                          <a:pt x="51116" y="89001"/>
                        </a:cubicBezTo>
                        <a:cubicBezTo>
                          <a:pt x="59837" y="70024"/>
                          <a:pt x="41070" y="13444"/>
                          <a:pt x="34164" y="4375"/>
                        </a:cubicBezTo>
                        <a:cubicBezTo>
                          <a:pt x="27466" y="-4416"/>
                          <a:pt x="13652" y="1235"/>
                          <a:pt x="9118" y="10793"/>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6" name="Google Shape;886;p26"/>
                  <p:cNvSpPr/>
                  <p:nvPr/>
                </p:nvSpPr>
                <p:spPr>
                  <a:xfrm>
                    <a:off x="-1956865" y="3182919"/>
                    <a:ext cx="88499" cy="342346"/>
                  </a:xfrm>
                  <a:custGeom>
                    <a:avLst/>
                    <a:gdLst/>
                    <a:ahLst/>
                    <a:cxnLst/>
                    <a:rect l="l" t="t" r="r" b="b"/>
                    <a:pathLst>
                      <a:path w="57374" h="221942" extrusionOk="0">
                        <a:moveTo>
                          <a:pt x="49752" y="984"/>
                        </a:moveTo>
                        <a:cubicBezTo>
                          <a:pt x="59240" y="19193"/>
                          <a:pt x="59518" y="41309"/>
                          <a:pt x="52542" y="60634"/>
                        </a:cubicBezTo>
                        <a:cubicBezTo>
                          <a:pt x="49263" y="70332"/>
                          <a:pt x="43891" y="79471"/>
                          <a:pt x="39565" y="87773"/>
                        </a:cubicBezTo>
                        <a:cubicBezTo>
                          <a:pt x="35031" y="96215"/>
                          <a:pt x="31263" y="105075"/>
                          <a:pt x="27635" y="113866"/>
                        </a:cubicBezTo>
                        <a:cubicBezTo>
                          <a:pt x="20729" y="131516"/>
                          <a:pt x="14869" y="149446"/>
                          <a:pt x="13124" y="167586"/>
                        </a:cubicBezTo>
                        <a:cubicBezTo>
                          <a:pt x="12496" y="176585"/>
                          <a:pt x="12915" y="185585"/>
                          <a:pt x="15077" y="194306"/>
                        </a:cubicBezTo>
                        <a:cubicBezTo>
                          <a:pt x="17590" y="202887"/>
                          <a:pt x="21985" y="210631"/>
                          <a:pt x="27078" y="218933"/>
                        </a:cubicBezTo>
                        <a:lnTo>
                          <a:pt x="27078" y="219073"/>
                        </a:lnTo>
                        <a:cubicBezTo>
                          <a:pt x="27705" y="219980"/>
                          <a:pt x="27426" y="221096"/>
                          <a:pt x="26519" y="221654"/>
                        </a:cubicBezTo>
                        <a:cubicBezTo>
                          <a:pt x="25891" y="222073"/>
                          <a:pt x="25124" y="222003"/>
                          <a:pt x="24566" y="221654"/>
                        </a:cubicBezTo>
                        <a:cubicBezTo>
                          <a:pt x="16054" y="216073"/>
                          <a:pt x="9147" y="207561"/>
                          <a:pt x="5241" y="197725"/>
                        </a:cubicBezTo>
                        <a:cubicBezTo>
                          <a:pt x="1473" y="187887"/>
                          <a:pt x="-131" y="177283"/>
                          <a:pt x="8" y="166888"/>
                        </a:cubicBezTo>
                        <a:cubicBezTo>
                          <a:pt x="915" y="146098"/>
                          <a:pt x="7403" y="126563"/>
                          <a:pt x="16333" y="108842"/>
                        </a:cubicBezTo>
                        <a:cubicBezTo>
                          <a:pt x="20799" y="99913"/>
                          <a:pt x="25682" y="91331"/>
                          <a:pt x="30636" y="82890"/>
                        </a:cubicBezTo>
                        <a:cubicBezTo>
                          <a:pt x="35938" y="74309"/>
                          <a:pt x="40472" y="66564"/>
                          <a:pt x="42845" y="57634"/>
                        </a:cubicBezTo>
                        <a:cubicBezTo>
                          <a:pt x="47728" y="39983"/>
                          <a:pt x="48077" y="21356"/>
                          <a:pt x="45914" y="2519"/>
                        </a:cubicBezTo>
                        <a:lnTo>
                          <a:pt x="45914" y="2310"/>
                        </a:lnTo>
                        <a:cubicBezTo>
                          <a:pt x="45774" y="1193"/>
                          <a:pt x="46542" y="147"/>
                          <a:pt x="47728" y="8"/>
                        </a:cubicBezTo>
                        <a:cubicBezTo>
                          <a:pt x="48635" y="-62"/>
                          <a:pt x="49402" y="356"/>
                          <a:pt x="49821" y="11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7" name="Google Shape;887;p26"/>
                  <p:cNvSpPr/>
                  <p:nvPr/>
                </p:nvSpPr>
                <p:spPr>
                  <a:xfrm>
                    <a:off x="-1719931" y="3188497"/>
                    <a:ext cx="72979" cy="363600"/>
                  </a:xfrm>
                  <a:custGeom>
                    <a:avLst/>
                    <a:gdLst/>
                    <a:ahLst/>
                    <a:cxnLst/>
                    <a:rect l="l" t="t" r="r" b="b"/>
                    <a:pathLst>
                      <a:path w="47312" h="235721" extrusionOk="0">
                        <a:moveTo>
                          <a:pt x="3361" y="436"/>
                        </a:moveTo>
                        <a:cubicBezTo>
                          <a:pt x="21500" y="12645"/>
                          <a:pt x="32035" y="35808"/>
                          <a:pt x="29384" y="58202"/>
                        </a:cubicBezTo>
                        <a:cubicBezTo>
                          <a:pt x="28825" y="63714"/>
                          <a:pt x="27709" y="69295"/>
                          <a:pt x="26244" y="74388"/>
                        </a:cubicBezTo>
                        <a:cubicBezTo>
                          <a:pt x="24918" y="79202"/>
                          <a:pt x="24151" y="84086"/>
                          <a:pt x="23592" y="88969"/>
                        </a:cubicBezTo>
                        <a:cubicBezTo>
                          <a:pt x="22547" y="98736"/>
                          <a:pt x="23592" y="108573"/>
                          <a:pt x="25825" y="117922"/>
                        </a:cubicBezTo>
                        <a:cubicBezTo>
                          <a:pt x="28337" y="127271"/>
                          <a:pt x="31965" y="136201"/>
                          <a:pt x="36708" y="145131"/>
                        </a:cubicBezTo>
                        <a:cubicBezTo>
                          <a:pt x="41453" y="154061"/>
                          <a:pt x="46336" y="165223"/>
                          <a:pt x="47104" y="176735"/>
                        </a:cubicBezTo>
                        <a:cubicBezTo>
                          <a:pt x="48150" y="188316"/>
                          <a:pt x="45151" y="199897"/>
                          <a:pt x="40476" y="209804"/>
                        </a:cubicBezTo>
                        <a:cubicBezTo>
                          <a:pt x="35733" y="219781"/>
                          <a:pt x="28965" y="228362"/>
                          <a:pt x="20872" y="235268"/>
                        </a:cubicBezTo>
                        <a:cubicBezTo>
                          <a:pt x="20104" y="235966"/>
                          <a:pt x="18919" y="235827"/>
                          <a:pt x="18221" y="235059"/>
                        </a:cubicBezTo>
                        <a:cubicBezTo>
                          <a:pt x="17732" y="234501"/>
                          <a:pt x="17663" y="233664"/>
                          <a:pt x="18012" y="232966"/>
                        </a:cubicBezTo>
                        <a:cubicBezTo>
                          <a:pt x="22616" y="223618"/>
                          <a:pt x="27570" y="214827"/>
                          <a:pt x="30918" y="205688"/>
                        </a:cubicBezTo>
                        <a:cubicBezTo>
                          <a:pt x="34267" y="196548"/>
                          <a:pt x="35523" y="187130"/>
                          <a:pt x="33988" y="178060"/>
                        </a:cubicBezTo>
                        <a:cubicBezTo>
                          <a:pt x="33360" y="173526"/>
                          <a:pt x="32174" y="169061"/>
                          <a:pt x="30430" y="164665"/>
                        </a:cubicBezTo>
                        <a:cubicBezTo>
                          <a:pt x="28825" y="160270"/>
                          <a:pt x="26663" y="156084"/>
                          <a:pt x="24151" y="151270"/>
                        </a:cubicBezTo>
                        <a:cubicBezTo>
                          <a:pt x="19476" y="141782"/>
                          <a:pt x="15291" y="131317"/>
                          <a:pt x="13477" y="120433"/>
                        </a:cubicBezTo>
                        <a:cubicBezTo>
                          <a:pt x="11523" y="109480"/>
                          <a:pt x="11733" y="98318"/>
                          <a:pt x="13267" y="87574"/>
                        </a:cubicBezTo>
                        <a:cubicBezTo>
                          <a:pt x="14035" y="82202"/>
                          <a:pt x="15430" y="76899"/>
                          <a:pt x="16756" y="71667"/>
                        </a:cubicBezTo>
                        <a:cubicBezTo>
                          <a:pt x="18082" y="66784"/>
                          <a:pt x="19058" y="62179"/>
                          <a:pt x="19197" y="57365"/>
                        </a:cubicBezTo>
                        <a:cubicBezTo>
                          <a:pt x="19895" y="38179"/>
                          <a:pt x="12082" y="19761"/>
                          <a:pt x="500" y="3436"/>
                        </a:cubicBezTo>
                        <a:lnTo>
                          <a:pt x="361" y="3227"/>
                        </a:lnTo>
                        <a:cubicBezTo>
                          <a:pt x="-267" y="2320"/>
                          <a:pt x="-57" y="994"/>
                          <a:pt x="850" y="366"/>
                        </a:cubicBezTo>
                        <a:cubicBezTo>
                          <a:pt x="1547" y="-122"/>
                          <a:pt x="2524" y="-122"/>
                          <a:pt x="3221" y="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8" name="Google Shape;888;p26"/>
                  <p:cNvSpPr/>
                  <p:nvPr/>
                </p:nvSpPr>
                <p:spPr>
                  <a:xfrm>
                    <a:off x="-1951259" y="2686896"/>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9" name="Google Shape;889;p26"/>
                  <p:cNvSpPr/>
                  <p:nvPr/>
                </p:nvSpPr>
                <p:spPr>
                  <a:xfrm>
                    <a:off x="-1677000" y="2684637"/>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0" name="Google Shape;890;p26"/>
                  <p:cNvSpPr/>
                  <p:nvPr/>
                </p:nvSpPr>
                <p:spPr>
                  <a:xfrm rot="-1416805">
                    <a:off x="-2051364" y="2774256"/>
                    <a:ext cx="184339" cy="184339"/>
                  </a:xfrm>
                  <a:custGeom>
                    <a:avLst/>
                    <a:gdLst/>
                    <a:ahLst/>
                    <a:cxnLst/>
                    <a:rect l="l" t="t" r="r" b="b"/>
                    <a:pathLst>
                      <a:path w="119578" h="119578" extrusionOk="0">
                        <a:moveTo>
                          <a:pt x="119579" y="59789"/>
                        </a:moveTo>
                        <a:cubicBezTo>
                          <a:pt x="119579" y="92810"/>
                          <a:pt x="92810" y="119579"/>
                          <a:pt x="59790" y="119579"/>
                        </a:cubicBezTo>
                        <a:cubicBezTo>
                          <a:pt x="26769" y="119579"/>
                          <a:pt x="1" y="92810"/>
                          <a:pt x="1" y="59789"/>
                        </a:cubicBezTo>
                        <a:cubicBezTo>
                          <a:pt x="1" y="26769"/>
                          <a:pt x="26769" y="0"/>
                          <a:pt x="59790" y="0"/>
                        </a:cubicBezTo>
                        <a:cubicBezTo>
                          <a:pt x="92810" y="0"/>
                          <a:pt x="119579" y="26769"/>
                          <a:pt x="119579" y="59789"/>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1" name="Google Shape;891;p26"/>
                  <p:cNvSpPr/>
                  <p:nvPr/>
                </p:nvSpPr>
                <p:spPr>
                  <a:xfrm rot="-2569815">
                    <a:off x="-1690572" y="2770440"/>
                    <a:ext cx="184249" cy="184249"/>
                  </a:xfrm>
                  <a:custGeom>
                    <a:avLst/>
                    <a:gdLst/>
                    <a:ahLst/>
                    <a:cxnLst/>
                    <a:rect l="l" t="t" r="r" b="b"/>
                    <a:pathLst>
                      <a:path w="119578" h="119578" extrusionOk="0">
                        <a:moveTo>
                          <a:pt x="119579" y="59789"/>
                        </a:moveTo>
                        <a:cubicBezTo>
                          <a:pt x="119579" y="92810"/>
                          <a:pt x="92810" y="119579"/>
                          <a:pt x="59789" y="119579"/>
                        </a:cubicBezTo>
                        <a:cubicBezTo>
                          <a:pt x="26769" y="119579"/>
                          <a:pt x="0" y="92810"/>
                          <a:pt x="0" y="59789"/>
                        </a:cubicBezTo>
                        <a:cubicBezTo>
                          <a:pt x="0" y="26768"/>
                          <a:pt x="26769" y="0"/>
                          <a:pt x="59789" y="0"/>
                        </a:cubicBezTo>
                        <a:cubicBezTo>
                          <a:pt x="92810" y="0"/>
                          <a:pt x="119579" y="26768"/>
                          <a:pt x="119579" y="59789"/>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2" name="Google Shape;892;p26"/>
                  <p:cNvSpPr/>
                  <p:nvPr/>
                </p:nvSpPr>
                <p:spPr>
                  <a:xfrm>
                    <a:off x="-1922937" y="2822908"/>
                    <a:ext cx="266212" cy="105109"/>
                  </a:xfrm>
                  <a:custGeom>
                    <a:avLst/>
                    <a:gdLst/>
                    <a:ahLst/>
                    <a:cxnLst/>
                    <a:rect l="l" t="t" r="r" b="b"/>
                    <a:pathLst>
                      <a:path w="172585" h="68142" extrusionOk="0">
                        <a:moveTo>
                          <a:pt x="6254" y="6376"/>
                        </a:moveTo>
                        <a:cubicBezTo>
                          <a:pt x="15952" y="20190"/>
                          <a:pt x="28858" y="32190"/>
                          <a:pt x="43021" y="40771"/>
                        </a:cubicBezTo>
                        <a:cubicBezTo>
                          <a:pt x="57323" y="49352"/>
                          <a:pt x="73509" y="54027"/>
                          <a:pt x="89973" y="54236"/>
                        </a:cubicBezTo>
                        <a:cubicBezTo>
                          <a:pt x="106508" y="54864"/>
                          <a:pt x="122764" y="50678"/>
                          <a:pt x="136158" y="41468"/>
                        </a:cubicBezTo>
                        <a:cubicBezTo>
                          <a:pt x="149484" y="32329"/>
                          <a:pt x="160019" y="18027"/>
                          <a:pt x="166019" y="2469"/>
                        </a:cubicBezTo>
                        <a:lnTo>
                          <a:pt x="166158" y="2121"/>
                        </a:lnTo>
                        <a:cubicBezTo>
                          <a:pt x="166856" y="446"/>
                          <a:pt x="168739" y="-461"/>
                          <a:pt x="170484" y="237"/>
                        </a:cubicBezTo>
                        <a:cubicBezTo>
                          <a:pt x="172018" y="865"/>
                          <a:pt x="172855" y="2469"/>
                          <a:pt x="172507" y="4004"/>
                        </a:cubicBezTo>
                        <a:cubicBezTo>
                          <a:pt x="168530" y="22353"/>
                          <a:pt x="158694" y="39306"/>
                          <a:pt x="143484" y="51306"/>
                        </a:cubicBezTo>
                        <a:cubicBezTo>
                          <a:pt x="135880" y="57166"/>
                          <a:pt x="127159" y="61701"/>
                          <a:pt x="117950" y="64491"/>
                        </a:cubicBezTo>
                        <a:cubicBezTo>
                          <a:pt x="108671" y="67143"/>
                          <a:pt x="99113" y="68329"/>
                          <a:pt x="89695" y="68119"/>
                        </a:cubicBezTo>
                        <a:lnTo>
                          <a:pt x="82579" y="67840"/>
                        </a:lnTo>
                        <a:cubicBezTo>
                          <a:pt x="80207" y="67631"/>
                          <a:pt x="77904" y="67143"/>
                          <a:pt x="75532" y="66793"/>
                        </a:cubicBezTo>
                        <a:cubicBezTo>
                          <a:pt x="70788" y="66236"/>
                          <a:pt x="66254" y="64840"/>
                          <a:pt x="61649" y="63584"/>
                        </a:cubicBezTo>
                        <a:cubicBezTo>
                          <a:pt x="52719" y="60375"/>
                          <a:pt x="43928" y="56608"/>
                          <a:pt x="36324" y="51096"/>
                        </a:cubicBezTo>
                        <a:cubicBezTo>
                          <a:pt x="20766" y="40422"/>
                          <a:pt x="8487" y="26120"/>
                          <a:pt x="324" y="9376"/>
                        </a:cubicBezTo>
                        <a:cubicBezTo>
                          <a:pt x="-443" y="7702"/>
                          <a:pt x="185" y="5748"/>
                          <a:pt x="1859" y="4911"/>
                        </a:cubicBezTo>
                        <a:cubicBezTo>
                          <a:pt x="3325" y="4214"/>
                          <a:pt x="5139" y="4702"/>
                          <a:pt x="6045" y="5958"/>
                        </a:cubicBezTo>
                        <a:lnTo>
                          <a:pt x="6254" y="6237"/>
                        </a:ln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3" name="Google Shape;893;p26"/>
                  <p:cNvSpPr/>
                  <p:nvPr/>
                </p:nvSpPr>
                <p:spPr>
                  <a:xfrm>
                    <a:off x="-1984548" y="2561819"/>
                    <a:ext cx="100896" cy="79414"/>
                  </a:xfrm>
                  <a:custGeom>
                    <a:avLst/>
                    <a:gdLst/>
                    <a:ahLst/>
                    <a:cxnLst/>
                    <a:rect l="l" t="t" r="r" b="b"/>
                    <a:pathLst>
                      <a:path w="65411" h="51484" extrusionOk="0">
                        <a:moveTo>
                          <a:pt x="35476" y="41158"/>
                        </a:moveTo>
                        <a:cubicBezTo>
                          <a:pt x="49918" y="31460"/>
                          <a:pt x="65755" y="30274"/>
                          <a:pt x="65405" y="15275"/>
                        </a:cubicBezTo>
                        <a:cubicBezTo>
                          <a:pt x="65127" y="1182"/>
                          <a:pt x="46011" y="-3771"/>
                          <a:pt x="29058" y="2996"/>
                        </a:cubicBezTo>
                        <a:cubicBezTo>
                          <a:pt x="8616" y="11089"/>
                          <a:pt x="1081" y="27344"/>
                          <a:pt x="105" y="37460"/>
                        </a:cubicBezTo>
                        <a:cubicBezTo>
                          <a:pt x="-802" y="47088"/>
                          <a:pt x="4360" y="50018"/>
                          <a:pt x="8965" y="51204"/>
                        </a:cubicBezTo>
                        <a:cubicBezTo>
                          <a:pt x="16709" y="53227"/>
                          <a:pt x="30732" y="43739"/>
                          <a:pt x="35476" y="41158"/>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4" name="Google Shape;894;p26"/>
                  <p:cNvSpPr/>
                  <p:nvPr/>
                </p:nvSpPr>
                <p:spPr>
                  <a:xfrm>
                    <a:off x="-1696145" y="2559734"/>
                    <a:ext cx="101584" cy="78635"/>
                  </a:xfrm>
                  <a:custGeom>
                    <a:avLst/>
                    <a:gdLst/>
                    <a:ahLst/>
                    <a:cxnLst/>
                    <a:rect l="l" t="t" r="r" b="b"/>
                    <a:pathLst>
                      <a:path w="65857" h="50979" extrusionOk="0">
                        <a:moveTo>
                          <a:pt x="30348" y="41045"/>
                        </a:moveTo>
                        <a:cubicBezTo>
                          <a:pt x="15698" y="31627"/>
                          <a:pt x="-70" y="30650"/>
                          <a:pt x="0" y="15650"/>
                        </a:cubicBezTo>
                        <a:cubicBezTo>
                          <a:pt x="0" y="1558"/>
                          <a:pt x="19046" y="-3744"/>
                          <a:pt x="36208" y="2744"/>
                        </a:cubicBezTo>
                        <a:cubicBezTo>
                          <a:pt x="56790" y="10558"/>
                          <a:pt x="64604" y="26604"/>
                          <a:pt x="65719" y="36790"/>
                        </a:cubicBezTo>
                        <a:cubicBezTo>
                          <a:pt x="66766" y="46348"/>
                          <a:pt x="61673" y="49417"/>
                          <a:pt x="57138" y="50673"/>
                        </a:cubicBezTo>
                        <a:cubicBezTo>
                          <a:pt x="49464" y="52766"/>
                          <a:pt x="35232" y="43557"/>
                          <a:pt x="30418" y="41045"/>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895" name="Google Shape;895;p26"/>
              <p:cNvGrpSpPr/>
              <p:nvPr/>
            </p:nvGrpSpPr>
            <p:grpSpPr>
              <a:xfrm flipH="1">
                <a:off x="3396622" y="2225507"/>
                <a:ext cx="614287" cy="692492"/>
                <a:chOff x="3597946" y="1800328"/>
                <a:chExt cx="308362" cy="347602"/>
              </a:xfrm>
            </p:grpSpPr>
            <p:sp>
              <p:nvSpPr>
                <p:cNvPr id="896" name="Google Shape;896;p26"/>
                <p:cNvSpPr/>
                <p:nvPr/>
              </p:nvSpPr>
              <p:spPr>
                <a:xfrm>
                  <a:off x="3597946" y="1800328"/>
                  <a:ext cx="308362" cy="34760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7" name="Google Shape;897;p26"/>
                <p:cNvSpPr/>
                <p:nvPr/>
              </p:nvSpPr>
              <p:spPr>
                <a:xfrm>
                  <a:off x="3692945" y="1936004"/>
                  <a:ext cx="14551" cy="14551"/>
                </a:xfrm>
                <a:custGeom>
                  <a:avLst/>
                  <a:gdLst/>
                  <a:ahLst/>
                  <a:cxnLst/>
                  <a:rect l="l" t="t" r="r" b="b"/>
                  <a:pathLst>
                    <a:path w="19401" h="19401" extrusionOk="0">
                      <a:moveTo>
                        <a:pt x="19398" y="9491"/>
                      </a:moveTo>
                      <a:cubicBezTo>
                        <a:pt x="19538" y="14863"/>
                        <a:pt x="15212" y="19328"/>
                        <a:pt x="9910" y="19398"/>
                      </a:cubicBezTo>
                      <a:cubicBezTo>
                        <a:pt x="4538" y="19538"/>
                        <a:pt x="143" y="15282"/>
                        <a:pt x="3" y="9910"/>
                      </a:cubicBezTo>
                      <a:cubicBezTo>
                        <a:pt x="-136" y="4538"/>
                        <a:pt x="4120" y="143"/>
                        <a:pt x="9491" y="3"/>
                      </a:cubicBezTo>
                      <a:cubicBezTo>
                        <a:pt x="14864" y="-136"/>
                        <a:pt x="19328" y="4189"/>
                        <a:pt x="19398" y="949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8" name="Google Shape;898;p26"/>
                <p:cNvSpPr/>
                <p:nvPr/>
              </p:nvSpPr>
              <p:spPr>
                <a:xfrm>
                  <a:off x="3804658" y="1933702"/>
                  <a:ext cx="14601" cy="14551"/>
                </a:xfrm>
                <a:custGeom>
                  <a:avLst/>
                  <a:gdLst/>
                  <a:ahLst/>
                  <a:cxnLst/>
                  <a:rect l="l" t="t" r="r" b="b"/>
                  <a:pathLst>
                    <a:path w="19468" h="19401" extrusionOk="0">
                      <a:moveTo>
                        <a:pt x="19398" y="9492"/>
                      </a:moveTo>
                      <a:cubicBezTo>
                        <a:pt x="19538" y="14864"/>
                        <a:pt x="15282" y="19328"/>
                        <a:pt x="9910" y="19398"/>
                      </a:cubicBezTo>
                      <a:cubicBezTo>
                        <a:pt x="4538" y="19538"/>
                        <a:pt x="73" y="15282"/>
                        <a:pt x="3" y="9910"/>
                      </a:cubicBezTo>
                      <a:cubicBezTo>
                        <a:pt x="-136" y="4538"/>
                        <a:pt x="4189" y="73"/>
                        <a:pt x="9561" y="3"/>
                      </a:cubicBezTo>
                      <a:cubicBezTo>
                        <a:pt x="14933" y="-136"/>
                        <a:pt x="19329" y="4120"/>
                        <a:pt x="19468" y="94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9" name="Google Shape;899;p26"/>
                <p:cNvSpPr/>
                <p:nvPr/>
              </p:nvSpPr>
              <p:spPr>
                <a:xfrm>
                  <a:off x="3717200" y="1955116"/>
                  <a:ext cx="76880" cy="38290"/>
                </a:xfrm>
                <a:custGeom>
                  <a:avLst/>
                  <a:gdLst/>
                  <a:ahLst/>
                  <a:cxnLst/>
                  <a:rect l="l" t="t" r="r" b="b"/>
                  <a:pathLst>
                    <a:path w="102507" h="51054" extrusionOk="0">
                      <a:moveTo>
                        <a:pt x="7361" y="3893"/>
                      </a:moveTo>
                      <a:cubicBezTo>
                        <a:pt x="7361" y="3893"/>
                        <a:pt x="7570" y="4451"/>
                        <a:pt x="7849" y="5149"/>
                      </a:cubicBezTo>
                      <a:cubicBezTo>
                        <a:pt x="8198" y="5986"/>
                        <a:pt x="8826" y="7172"/>
                        <a:pt x="9524" y="8776"/>
                      </a:cubicBezTo>
                      <a:cubicBezTo>
                        <a:pt x="10989" y="11916"/>
                        <a:pt x="13500" y="16172"/>
                        <a:pt x="16989" y="20637"/>
                      </a:cubicBezTo>
                      <a:cubicBezTo>
                        <a:pt x="18802" y="22799"/>
                        <a:pt x="20896" y="25032"/>
                        <a:pt x="23268" y="27125"/>
                      </a:cubicBezTo>
                      <a:cubicBezTo>
                        <a:pt x="25709" y="29078"/>
                        <a:pt x="28361" y="31032"/>
                        <a:pt x="31360" y="32497"/>
                      </a:cubicBezTo>
                      <a:cubicBezTo>
                        <a:pt x="34360" y="34032"/>
                        <a:pt x="37569" y="35218"/>
                        <a:pt x="41058" y="35915"/>
                      </a:cubicBezTo>
                      <a:cubicBezTo>
                        <a:pt x="44337" y="36753"/>
                        <a:pt x="48453" y="36962"/>
                        <a:pt x="51593" y="37032"/>
                      </a:cubicBezTo>
                      <a:cubicBezTo>
                        <a:pt x="53616" y="36962"/>
                        <a:pt x="55918" y="37032"/>
                        <a:pt x="57732" y="36753"/>
                      </a:cubicBezTo>
                      <a:lnTo>
                        <a:pt x="62615" y="35915"/>
                      </a:lnTo>
                      <a:cubicBezTo>
                        <a:pt x="64290" y="35357"/>
                        <a:pt x="65965" y="34939"/>
                        <a:pt x="67639" y="34450"/>
                      </a:cubicBezTo>
                      <a:cubicBezTo>
                        <a:pt x="69173" y="33753"/>
                        <a:pt x="70709" y="33055"/>
                        <a:pt x="72243" y="32357"/>
                      </a:cubicBezTo>
                      <a:cubicBezTo>
                        <a:pt x="75104" y="30683"/>
                        <a:pt x="77824" y="28869"/>
                        <a:pt x="80127" y="26706"/>
                      </a:cubicBezTo>
                      <a:cubicBezTo>
                        <a:pt x="82429" y="24544"/>
                        <a:pt x="84452" y="22311"/>
                        <a:pt x="86196" y="20009"/>
                      </a:cubicBezTo>
                      <a:cubicBezTo>
                        <a:pt x="89615" y="15474"/>
                        <a:pt x="91917" y="11079"/>
                        <a:pt x="93243" y="7939"/>
                      </a:cubicBezTo>
                      <a:cubicBezTo>
                        <a:pt x="94638" y="4800"/>
                        <a:pt x="95266" y="2916"/>
                        <a:pt x="95196" y="3056"/>
                      </a:cubicBezTo>
                      <a:cubicBezTo>
                        <a:pt x="95545" y="1032"/>
                        <a:pt x="97429" y="-293"/>
                        <a:pt x="99452" y="56"/>
                      </a:cubicBezTo>
                      <a:cubicBezTo>
                        <a:pt x="101475" y="404"/>
                        <a:pt x="102801" y="2288"/>
                        <a:pt x="102452" y="4311"/>
                      </a:cubicBezTo>
                      <a:cubicBezTo>
                        <a:pt x="102452" y="4311"/>
                        <a:pt x="102452" y="4939"/>
                        <a:pt x="102242" y="6055"/>
                      </a:cubicBezTo>
                      <a:cubicBezTo>
                        <a:pt x="102103" y="7102"/>
                        <a:pt x="101894" y="8707"/>
                        <a:pt x="101405" y="10590"/>
                      </a:cubicBezTo>
                      <a:cubicBezTo>
                        <a:pt x="100429" y="14427"/>
                        <a:pt x="98894" y="19939"/>
                        <a:pt x="95406" y="26009"/>
                      </a:cubicBezTo>
                      <a:cubicBezTo>
                        <a:pt x="93731" y="29009"/>
                        <a:pt x="91499" y="32218"/>
                        <a:pt x="88778" y="35287"/>
                      </a:cubicBezTo>
                      <a:cubicBezTo>
                        <a:pt x="85987" y="38288"/>
                        <a:pt x="82708" y="41218"/>
                        <a:pt x="78801" y="43659"/>
                      </a:cubicBezTo>
                      <a:cubicBezTo>
                        <a:pt x="76848" y="44776"/>
                        <a:pt x="74755" y="45822"/>
                        <a:pt x="72662" y="46869"/>
                      </a:cubicBezTo>
                      <a:cubicBezTo>
                        <a:pt x="70499" y="47706"/>
                        <a:pt x="68266" y="48473"/>
                        <a:pt x="65965" y="49241"/>
                      </a:cubicBezTo>
                      <a:cubicBezTo>
                        <a:pt x="63522" y="49799"/>
                        <a:pt x="61011" y="50217"/>
                        <a:pt x="58569" y="50636"/>
                      </a:cubicBezTo>
                      <a:cubicBezTo>
                        <a:pt x="56197" y="50915"/>
                        <a:pt x="54313" y="50915"/>
                        <a:pt x="52151" y="51055"/>
                      </a:cubicBezTo>
                      <a:cubicBezTo>
                        <a:pt x="46918" y="51055"/>
                        <a:pt x="42523" y="50636"/>
                        <a:pt x="37779" y="49450"/>
                      </a:cubicBezTo>
                      <a:cubicBezTo>
                        <a:pt x="33174" y="48404"/>
                        <a:pt x="28779" y="46520"/>
                        <a:pt x="24802" y="44217"/>
                      </a:cubicBezTo>
                      <a:cubicBezTo>
                        <a:pt x="20826" y="41985"/>
                        <a:pt x="17477" y="39125"/>
                        <a:pt x="14617" y="36194"/>
                      </a:cubicBezTo>
                      <a:cubicBezTo>
                        <a:pt x="13221" y="34729"/>
                        <a:pt x="11965" y="33125"/>
                        <a:pt x="10710" y="31730"/>
                      </a:cubicBezTo>
                      <a:cubicBezTo>
                        <a:pt x="9663" y="30125"/>
                        <a:pt x="8617" y="28660"/>
                        <a:pt x="7640" y="27195"/>
                      </a:cubicBezTo>
                      <a:cubicBezTo>
                        <a:pt x="4012" y="21195"/>
                        <a:pt x="2338" y="15753"/>
                        <a:pt x="1221" y="11916"/>
                      </a:cubicBezTo>
                      <a:cubicBezTo>
                        <a:pt x="663" y="10032"/>
                        <a:pt x="454" y="8427"/>
                        <a:pt x="245" y="7381"/>
                      </a:cubicBezTo>
                      <a:cubicBezTo>
                        <a:pt x="105" y="6265"/>
                        <a:pt x="36" y="5707"/>
                        <a:pt x="36" y="5707"/>
                      </a:cubicBezTo>
                      <a:cubicBezTo>
                        <a:pt x="-244" y="3683"/>
                        <a:pt x="1152" y="1800"/>
                        <a:pt x="3175" y="1521"/>
                      </a:cubicBezTo>
                      <a:cubicBezTo>
                        <a:pt x="4919" y="1242"/>
                        <a:pt x="6593" y="2358"/>
                        <a:pt x="7152" y="3963"/>
                      </a:cubicBezTo>
                      <a:lnTo>
                        <a:pt x="7152" y="410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0" name="Google Shape;900;p26"/>
                <p:cNvSpPr/>
                <p:nvPr/>
              </p:nvSpPr>
              <p:spPr>
                <a:xfrm>
                  <a:off x="3654693"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1" name="Google Shape;901;p26"/>
                <p:cNvSpPr/>
                <p:nvPr/>
              </p:nvSpPr>
              <p:spPr>
                <a:xfrm>
                  <a:off x="3810620"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902" name="Google Shape;902;p26"/>
            <p:cNvGrpSpPr/>
            <p:nvPr/>
          </p:nvGrpSpPr>
          <p:grpSpPr>
            <a:xfrm>
              <a:off x="1084596" y="2731245"/>
              <a:ext cx="636518" cy="641194"/>
              <a:chOff x="4683929" y="1598071"/>
              <a:chExt cx="890983" cy="897528"/>
            </a:xfrm>
          </p:grpSpPr>
          <p:grpSp>
            <p:nvGrpSpPr>
              <p:cNvPr id="903" name="Google Shape;903;p26"/>
              <p:cNvGrpSpPr/>
              <p:nvPr/>
            </p:nvGrpSpPr>
            <p:grpSpPr>
              <a:xfrm>
                <a:off x="4683929" y="1598071"/>
                <a:ext cx="889967" cy="897528"/>
                <a:chOff x="3766707" y="3992375"/>
                <a:chExt cx="301540" cy="304092"/>
              </a:xfrm>
            </p:grpSpPr>
            <p:sp>
              <p:nvSpPr>
                <p:cNvPr id="904" name="Google Shape;904;p26"/>
                <p:cNvSpPr/>
                <p:nvPr/>
              </p:nvSpPr>
              <p:spPr>
                <a:xfrm>
                  <a:off x="3766707" y="3992375"/>
                  <a:ext cx="301540" cy="304092"/>
                </a:xfrm>
                <a:custGeom>
                  <a:avLst/>
                  <a:gdLst/>
                  <a:ahLst/>
                  <a:cxnLst/>
                  <a:rect l="l" t="t" r="r" b="b"/>
                  <a:pathLst>
                    <a:path w="402054" h="405456" extrusionOk="0">
                      <a:moveTo>
                        <a:pt x="296460" y="405043"/>
                      </a:moveTo>
                      <a:cubicBezTo>
                        <a:pt x="303367" y="401066"/>
                        <a:pt x="287600" y="355230"/>
                        <a:pt x="287600" y="355230"/>
                      </a:cubicBezTo>
                      <a:cubicBezTo>
                        <a:pt x="287600" y="355230"/>
                        <a:pt x="410458" y="306533"/>
                        <a:pt x="401597" y="177048"/>
                      </a:cubicBezTo>
                      <a:cubicBezTo>
                        <a:pt x="392737" y="47562"/>
                        <a:pt x="242252" y="-45366"/>
                        <a:pt x="108371" y="23214"/>
                      </a:cubicBezTo>
                      <a:cubicBezTo>
                        <a:pt x="-25510" y="91793"/>
                        <a:pt x="-21813" y="252395"/>
                        <a:pt x="46419" y="322719"/>
                      </a:cubicBezTo>
                      <a:cubicBezTo>
                        <a:pt x="120580" y="399043"/>
                        <a:pt x="240089" y="377346"/>
                        <a:pt x="240089" y="377346"/>
                      </a:cubicBezTo>
                      <a:cubicBezTo>
                        <a:pt x="240089" y="377346"/>
                        <a:pt x="288786" y="409438"/>
                        <a:pt x="296530" y="40504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5" name="Google Shape;905;p26"/>
                <p:cNvSpPr/>
                <p:nvPr/>
              </p:nvSpPr>
              <p:spPr>
                <a:xfrm>
                  <a:off x="3831580" y="4098280"/>
                  <a:ext cx="48007" cy="43105"/>
                </a:xfrm>
                <a:custGeom>
                  <a:avLst/>
                  <a:gdLst/>
                  <a:ahLst/>
                  <a:cxnLst/>
                  <a:rect l="l" t="t" r="r" b="b"/>
                  <a:pathLst>
                    <a:path w="64010" h="57473" extrusionOk="0">
                      <a:moveTo>
                        <a:pt x="30175" y="21468"/>
                      </a:moveTo>
                      <a:cubicBezTo>
                        <a:pt x="30175" y="21468"/>
                        <a:pt x="17966" y="-3438"/>
                        <a:pt x="3595" y="8771"/>
                      </a:cubicBezTo>
                      <a:cubicBezTo>
                        <a:pt x="-10777" y="20910"/>
                        <a:pt x="21734" y="58026"/>
                        <a:pt x="34571" y="57467"/>
                      </a:cubicBezTo>
                      <a:cubicBezTo>
                        <a:pt x="46780" y="56909"/>
                        <a:pt x="74965" y="13724"/>
                        <a:pt x="59477" y="2701"/>
                      </a:cubicBezTo>
                      <a:cubicBezTo>
                        <a:pt x="42943" y="-9089"/>
                        <a:pt x="30175" y="21538"/>
                        <a:pt x="30175" y="2153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6" name="Google Shape;906;p26"/>
                <p:cNvSpPr/>
                <p:nvPr/>
              </p:nvSpPr>
              <p:spPr>
                <a:xfrm>
                  <a:off x="3945491" y="4097024"/>
                  <a:ext cx="47636" cy="41221"/>
                </a:xfrm>
                <a:custGeom>
                  <a:avLst/>
                  <a:gdLst/>
                  <a:ahLst/>
                  <a:cxnLst/>
                  <a:rect l="l" t="t" r="r" b="b"/>
                  <a:pathLst>
                    <a:path w="63514" h="54962" extrusionOk="0">
                      <a:moveTo>
                        <a:pt x="30176" y="18957"/>
                      </a:moveTo>
                      <a:cubicBezTo>
                        <a:pt x="30176" y="18957"/>
                        <a:pt x="17966" y="-5949"/>
                        <a:pt x="3595" y="6260"/>
                      </a:cubicBezTo>
                      <a:cubicBezTo>
                        <a:pt x="-10778" y="18399"/>
                        <a:pt x="21734" y="55515"/>
                        <a:pt x="34570" y="54956"/>
                      </a:cubicBezTo>
                      <a:cubicBezTo>
                        <a:pt x="46779" y="54398"/>
                        <a:pt x="74407" y="14004"/>
                        <a:pt x="58919" y="2911"/>
                      </a:cubicBezTo>
                      <a:cubicBezTo>
                        <a:pt x="42385" y="-8880"/>
                        <a:pt x="30176" y="18957"/>
                        <a:pt x="30176" y="1895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7" name="Google Shape;907;p26"/>
                <p:cNvSpPr/>
                <p:nvPr/>
              </p:nvSpPr>
              <p:spPr>
                <a:xfrm>
                  <a:off x="3878621" y="4131638"/>
                  <a:ext cx="64068" cy="30882"/>
                </a:xfrm>
                <a:custGeom>
                  <a:avLst/>
                  <a:gdLst/>
                  <a:ahLst/>
                  <a:cxnLst/>
                  <a:rect l="l" t="t" r="r" b="b"/>
                  <a:pathLst>
                    <a:path w="85424" h="41176" extrusionOk="0">
                      <a:moveTo>
                        <a:pt x="7431" y="3432"/>
                      </a:moveTo>
                      <a:cubicBezTo>
                        <a:pt x="7431" y="3432"/>
                        <a:pt x="8129" y="4619"/>
                        <a:pt x="9664" y="6921"/>
                      </a:cubicBezTo>
                      <a:cubicBezTo>
                        <a:pt x="11129" y="9153"/>
                        <a:pt x="13501" y="12153"/>
                        <a:pt x="16570" y="15363"/>
                      </a:cubicBezTo>
                      <a:cubicBezTo>
                        <a:pt x="19710" y="18502"/>
                        <a:pt x="23617" y="21711"/>
                        <a:pt x="28222" y="23944"/>
                      </a:cubicBezTo>
                      <a:cubicBezTo>
                        <a:pt x="32826" y="26176"/>
                        <a:pt x="38128" y="27502"/>
                        <a:pt x="43709" y="27502"/>
                      </a:cubicBezTo>
                      <a:lnTo>
                        <a:pt x="44756" y="27502"/>
                      </a:lnTo>
                      <a:cubicBezTo>
                        <a:pt x="44756" y="27502"/>
                        <a:pt x="45244" y="27502"/>
                        <a:pt x="45244" y="27502"/>
                      </a:cubicBezTo>
                      <a:lnTo>
                        <a:pt x="45523" y="27502"/>
                      </a:lnTo>
                      <a:cubicBezTo>
                        <a:pt x="45523" y="27502"/>
                        <a:pt x="45663" y="27502"/>
                        <a:pt x="45663" y="27502"/>
                      </a:cubicBezTo>
                      <a:lnTo>
                        <a:pt x="45663" y="27502"/>
                      </a:lnTo>
                      <a:cubicBezTo>
                        <a:pt x="45663" y="27502"/>
                        <a:pt x="44756" y="27572"/>
                        <a:pt x="45244" y="27502"/>
                      </a:cubicBezTo>
                      <a:lnTo>
                        <a:pt x="45244" y="27502"/>
                      </a:lnTo>
                      <a:cubicBezTo>
                        <a:pt x="45244" y="27502"/>
                        <a:pt x="47686" y="27223"/>
                        <a:pt x="47686" y="27223"/>
                      </a:cubicBezTo>
                      <a:cubicBezTo>
                        <a:pt x="48453" y="27153"/>
                        <a:pt x="49360" y="27083"/>
                        <a:pt x="50058" y="26944"/>
                      </a:cubicBezTo>
                      <a:lnTo>
                        <a:pt x="51663" y="26525"/>
                      </a:lnTo>
                      <a:cubicBezTo>
                        <a:pt x="53826" y="26106"/>
                        <a:pt x="56477" y="25060"/>
                        <a:pt x="58570" y="23874"/>
                      </a:cubicBezTo>
                      <a:cubicBezTo>
                        <a:pt x="60802" y="22618"/>
                        <a:pt x="62825" y="21223"/>
                        <a:pt x="64709" y="19688"/>
                      </a:cubicBezTo>
                      <a:cubicBezTo>
                        <a:pt x="66523" y="18014"/>
                        <a:pt x="68267" y="16409"/>
                        <a:pt x="69662" y="14735"/>
                      </a:cubicBezTo>
                      <a:cubicBezTo>
                        <a:pt x="72593" y="11386"/>
                        <a:pt x="74825" y="8177"/>
                        <a:pt x="76220" y="5875"/>
                      </a:cubicBezTo>
                      <a:cubicBezTo>
                        <a:pt x="77546" y="3642"/>
                        <a:pt x="78314" y="2316"/>
                        <a:pt x="78314" y="2316"/>
                      </a:cubicBezTo>
                      <a:lnTo>
                        <a:pt x="78592" y="1898"/>
                      </a:lnTo>
                      <a:cubicBezTo>
                        <a:pt x="79639" y="154"/>
                        <a:pt x="81871" y="-405"/>
                        <a:pt x="83615" y="572"/>
                      </a:cubicBezTo>
                      <a:cubicBezTo>
                        <a:pt x="85011" y="1409"/>
                        <a:pt x="85639" y="3014"/>
                        <a:pt x="85360" y="4479"/>
                      </a:cubicBezTo>
                      <a:cubicBezTo>
                        <a:pt x="85360" y="4479"/>
                        <a:pt x="85290" y="4968"/>
                        <a:pt x="85081" y="5805"/>
                      </a:cubicBezTo>
                      <a:cubicBezTo>
                        <a:pt x="84872" y="6642"/>
                        <a:pt x="84662" y="7828"/>
                        <a:pt x="84104" y="9293"/>
                      </a:cubicBezTo>
                      <a:cubicBezTo>
                        <a:pt x="83058" y="12223"/>
                        <a:pt x="81592" y="16479"/>
                        <a:pt x="78662" y="21153"/>
                      </a:cubicBezTo>
                      <a:cubicBezTo>
                        <a:pt x="77197" y="23455"/>
                        <a:pt x="75453" y="25897"/>
                        <a:pt x="73290" y="28339"/>
                      </a:cubicBezTo>
                      <a:cubicBezTo>
                        <a:pt x="71058" y="30641"/>
                        <a:pt x="68476" y="33083"/>
                        <a:pt x="65407" y="35037"/>
                      </a:cubicBezTo>
                      <a:cubicBezTo>
                        <a:pt x="62198" y="36990"/>
                        <a:pt x="59058" y="38734"/>
                        <a:pt x="54802" y="39781"/>
                      </a:cubicBezTo>
                      <a:lnTo>
                        <a:pt x="51663" y="40548"/>
                      </a:lnTo>
                      <a:cubicBezTo>
                        <a:pt x="50756" y="40688"/>
                        <a:pt x="49989" y="40758"/>
                        <a:pt x="49151" y="40897"/>
                      </a:cubicBezTo>
                      <a:lnTo>
                        <a:pt x="46709" y="41176"/>
                      </a:lnTo>
                      <a:lnTo>
                        <a:pt x="46082" y="41176"/>
                      </a:lnTo>
                      <a:cubicBezTo>
                        <a:pt x="46082" y="41176"/>
                        <a:pt x="45872" y="41176"/>
                        <a:pt x="45872" y="41176"/>
                      </a:cubicBezTo>
                      <a:lnTo>
                        <a:pt x="44825" y="41176"/>
                      </a:lnTo>
                      <a:cubicBezTo>
                        <a:pt x="44825" y="41176"/>
                        <a:pt x="43361" y="41176"/>
                        <a:pt x="43361" y="41176"/>
                      </a:cubicBezTo>
                      <a:cubicBezTo>
                        <a:pt x="39524" y="41176"/>
                        <a:pt x="35686" y="40618"/>
                        <a:pt x="31989" y="39641"/>
                      </a:cubicBezTo>
                      <a:cubicBezTo>
                        <a:pt x="28291" y="38664"/>
                        <a:pt x="24803" y="37130"/>
                        <a:pt x="21664" y="35316"/>
                      </a:cubicBezTo>
                      <a:cubicBezTo>
                        <a:pt x="15384" y="31618"/>
                        <a:pt x="10780" y="26665"/>
                        <a:pt x="7710" y="22130"/>
                      </a:cubicBezTo>
                      <a:cubicBezTo>
                        <a:pt x="4501" y="17595"/>
                        <a:pt x="2896" y="13340"/>
                        <a:pt x="1710" y="10479"/>
                      </a:cubicBezTo>
                      <a:cubicBezTo>
                        <a:pt x="1152" y="9014"/>
                        <a:pt x="873" y="7828"/>
                        <a:pt x="664" y="6921"/>
                      </a:cubicBezTo>
                      <a:cubicBezTo>
                        <a:pt x="454" y="6084"/>
                        <a:pt x="385" y="5595"/>
                        <a:pt x="385" y="5595"/>
                      </a:cubicBezTo>
                      <a:lnTo>
                        <a:pt x="106" y="4479"/>
                      </a:lnTo>
                      <a:cubicBezTo>
                        <a:pt x="-383" y="2525"/>
                        <a:pt x="873" y="572"/>
                        <a:pt x="2827" y="84"/>
                      </a:cubicBezTo>
                      <a:cubicBezTo>
                        <a:pt x="4780" y="-335"/>
                        <a:pt x="6734" y="851"/>
                        <a:pt x="7222" y="2805"/>
                      </a:cubicBezTo>
                      <a:cubicBezTo>
                        <a:pt x="7222" y="2875"/>
                        <a:pt x="7222" y="3014"/>
                        <a:pt x="7222" y="308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908" name="Google Shape;908;p26"/>
              <p:cNvGrpSpPr/>
              <p:nvPr/>
            </p:nvGrpSpPr>
            <p:grpSpPr>
              <a:xfrm>
                <a:off x="4684945" y="1598071"/>
                <a:ext cx="889967" cy="897528"/>
                <a:chOff x="3766707" y="3992375"/>
                <a:chExt cx="301540" cy="304092"/>
              </a:xfrm>
            </p:grpSpPr>
            <p:sp>
              <p:nvSpPr>
                <p:cNvPr id="909" name="Google Shape;909;p26"/>
                <p:cNvSpPr/>
                <p:nvPr/>
              </p:nvSpPr>
              <p:spPr>
                <a:xfrm>
                  <a:off x="3766707" y="3992375"/>
                  <a:ext cx="301540" cy="304092"/>
                </a:xfrm>
                <a:custGeom>
                  <a:avLst/>
                  <a:gdLst/>
                  <a:ahLst/>
                  <a:cxnLst/>
                  <a:rect l="l" t="t" r="r" b="b"/>
                  <a:pathLst>
                    <a:path w="402054" h="405456" extrusionOk="0">
                      <a:moveTo>
                        <a:pt x="296460" y="405043"/>
                      </a:moveTo>
                      <a:cubicBezTo>
                        <a:pt x="303367" y="401066"/>
                        <a:pt x="287600" y="355230"/>
                        <a:pt x="287600" y="355230"/>
                      </a:cubicBezTo>
                      <a:cubicBezTo>
                        <a:pt x="287600" y="355230"/>
                        <a:pt x="410458" y="306533"/>
                        <a:pt x="401597" y="177048"/>
                      </a:cubicBezTo>
                      <a:cubicBezTo>
                        <a:pt x="392737" y="47562"/>
                        <a:pt x="242252" y="-45366"/>
                        <a:pt x="108371" y="23214"/>
                      </a:cubicBezTo>
                      <a:cubicBezTo>
                        <a:pt x="-25510" y="91793"/>
                        <a:pt x="-21813" y="252395"/>
                        <a:pt x="46419" y="322719"/>
                      </a:cubicBezTo>
                      <a:cubicBezTo>
                        <a:pt x="120580" y="399043"/>
                        <a:pt x="240089" y="377346"/>
                        <a:pt x="240089" y="377346"/>
                      </a:cubicBezTo>
                      <a:cubicBezTo>
                        <a:pt x="240089" y="377346"/>
                        <a:pt x="288786" y="409438"/>
                        <a:pt x="296530" y="40504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0" name="Google Shape;910;p26"/>
                <p:cNvSpPr/>
                <p:nvPr/>
              </p:nvSpPr>
              <p:spPr>
                <a:xfrm>
                  <a:off x="3831580" y="4098280"/>
                  <a:ext cx="48007" cy="43105"/>
                </a:xfrm>
                <a:custGeom>
                  <a:avLst/>
                  <a:gdLst/>
                  <a:ahLst/>
                  <a:cxnLst/>
                  <a:rect l="l" t="t" r="r" b="b"/>
                  <a:pathLst>
                    <a:path w="64010" h="57473" extrusionOk="0">
                      <a:moveTo>
                        <a:pt x="30175" y="21468"/>
                      </a:moveTo>
                      <a:cubicBezTo>
                        <a:pt x="30175" y="21468"/>
                        <a:pt x="17966" y="-3438"/>
                        <a:pt x="3595" y="8771"/>
                      </a:cubicBezTo>
                      <a:cubicBezTo>
                        <a:pt x="-10777" y="20910"/>
                        <a:pt x="21734" y="58026"/>
                        <a:pt x="34571" y="57467"/>
                      </a:cubicBezTo>
                      <a:cubicBezTo>
                        <a:pt x="46780" y="56909"/>
                        <a:pt x="74965" y="13724"/>
                        <a:pt x="59477" y="2701"/>
                      </a:cubicBezTo>
                      <a:cubicBezTo>
                        <a:pt x="42943" y="-9089"/>
                        <a:pt x="30175" y="21538"/>
                        <a:pt x="30175" y="2153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1" name="Google Shape;911;p26"/>
                <p:cNvSpPr/>
                <p:nvPr/>
              </p:nvSpPr>
              <p:spPr>
                <a:xfrm>
                  <a:off x="3945491" y="4097024"/>
                  <a:ext cx="47636" cy="41221"/>
                </a:xfrm>
                <a:custGeom>
                  <a:avLst/>
                  <a:gdLst/>
                  <a:ahLst/>
                  <a:cxnLst/>
                  <a:rect l="l" t="t" r="r" b="b"/>
                  <a:pathLst>
                    <a:path w="63514" h="54962" extrusionOk="0">
                      <a:moveTo>
                        <a:pt x="30176" y="18957"/>
                      </a:moveTo>
                      <a:cubicBezTo>
                        <a:pt x="30176" y="18957"/>
                        <a:pt x="17966" y="-5949"/>
                        <a:pt x="3595" y="6260"/>
                      </a:cubicBezTo>
                      <a:cubicBezTo>
                        <a:pt x="-10778" y="18399"/>
                        <a:pt x="21734" y="55515"/>
                        <a:pt x="34570" y="54956"/>
                      </a:cubicBezTo>
                      <a:cubicBezTo>
                        <a:pt x="46779" y="54398"/>
                        <a:pt x="74407" y="14004"/>
                        <a:pt x="58919" y="2911"/>
                      </a:cubicBezTo>
                      <a:cubicBezTo>
                        <a:pt x="42385" y="-8880"/>
                        <a:pt x="30176" y="18957"/>
                        <a:pt x="30176" y="1895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2" name="Google Shape;912;p26"/>
                <p:cNvSpPr/>
                <p:nvPr/>
              </p:nvSpPr>
              <p:spPr>
                <a:xfrm>
                  <a:off x="3878621" y="4131638"/>
                  <a:ext cx="64068" cy="30882"/>
                </a:xfrm>
                <a:custGeom>
                  <a:avLst/>
                  <a:gdLst/>
                  <a:ahLst/>
                  <a:cxnLst/>
                  <a:rect l="l" t="t" r="r" b="b"/>
                  <a:pathLst>
                    <a:path w="85424" h="41176" extrusionOk="0">
                      <a:moveTo>
                        <a:pt x="7431" y="3432"/>
                      </a:moveTo>
                      <a:cubicBezTo>
                        <a:pt x="7431" y="3432"/>
                        <a:pt x="8129" y="4619"/>
                        <a:pt x="9664" y="6921"/>
                      </a:cubicBezTo>
                      <a:cubicBezTo>
                        <a:pt x="11129" y="9153"/>
                        <a:pt x="13501" y="12153"/>
                        <a:pt x="16570" y="15363"/>
                      </a:cubicBezTo>
                      <a:cubicBezTo>
                        <a:pt x="19710" y="18502"/>
                        <a:pt x="23617" y="21711"/>
                        <a:pt x="28222" y="23944"/>
                      </a:cubicBezTo>
                      <a:cubicBezTo>
                        <a:pt x="32826" y="26176"/>
                        <a:pt x="38128" y="27502"/>
                        <a:pt x="43709" y="27502"/>
                      </a:cubicBezTo>
                      <a:lnTo>
                        <a:pt x="44756" y="27502"/>
                      </a:lnTo>
                      <a:cubicBezTo>
                        <a:pt x="44756" y="27502"/>
                        <a:pt x="45244" y="27502"/>
                        <a:pt x="45244" y="27502"/>
                      </a:cubicBezTo>
                      <a:lnTo>
                        <a:pt x="45523" y="27502"/>
                      </a:lnTo>
                      <a:cubicBezTo>
                        <a:pt x="45523" y="27502"/>
                        <a:pt x="45663" y="27502"/>
                        <a:pt x="45663" y="27502"/>
                      </a:cubicBezTo>
                      <a:lnTo>
                        <a:pt x="45663" y="27502"/>
                      </a:lnTo>
                      <a:cubicBezTo>
                        <a:pt x="45663" y="27502"/>
                        <a:pt x="44756" y="27572"/>
                        <a:pt x="45244" y="27502"/>
                      </a:cubicBezTo>
                      <a:lnTo>
                        <a:pt x="45244" y="27502"/>
                      </a:lnTo>
                      <a:cubicBezTo>
                        <a:pt x="45244" y="27502"/>
                        <a:pt x="47686" y="27223"/>
                        <a:pt x="47686" y="27223"/>
                      </a:cubicBezTo>
                      <a:cubicBezTo>
                        <a:pt x="48453" y="27153"/>
                        <a:pt x="49360" y="27083"/>
                        <a:pt x="50058" y="26944"/>
                      </a:cubicBezTo>
                      <a:lnTo>
                        <a:pt x="51663" y="26525"/>
                      </a:lnTo>
                      <a:cubicBezTo>
                        <a:pt x="53826" y="26106"/>
                        <a:pt x="56477" y="25060"/>
                        <a:pt x="58570" y="23874"/>
                      </a:cubicBezTo>
                      <a:cubicBezTo>
                        <a:pt x="60802" y="22618"/>
                        <a:pt x="62825" y="21223"/>
                        <a:pt x="64709" y="19688"/>
                      </a:cubicBezTo>
                      <a:cubicBezTo>
                        <a:pt x="66523" y="18014"/>
                        <a:pt x="68267" y="16409"/>
                        <a:pt x="69662" y="14735"/>
                      </a:cubicBezTo>
                      <a:cubicBezTo>
                        <a:pt x="72593" y="11386"/>
                        <a:pt x="74825" y="8177"/>
                        <a:pt x="76220" y="5875"/>
                      </a:cubicBezTo>
                      <a:cubicBezTo>
                        <a:pt x="77546" y="3642"/>
                        <a:pt x="78314" y="2316"/>
                        <a:pt x="78314" y="2316"/>
                      </a:cubicBezTo>
                      <a:lnTo>
                        <a:pt x="78592" y="1898"/>
                      </a:lnTo>
                      <a:cubicBezTo>
                        <a:pt x="79639" y="154"/>
                        <a:pt x="81871" y="-405"/>
                        <a:pt x="83615" y="572"/>
                      </a:cubicBezTo>
                      <a:cubicBezTo>
                        <a:pt x="85011" y="1409"/>
                        <a:pt x="85639" y="3014"/>
                        <a:pt x="85360" y="4479"/>
                      </a:cubicBezTo>
                      <a:cubicBezTo>
                        <a:pt x="85360" y="4479"/>
                        <a:pt x="85290" y="4968"/>
                        <a:pt x="85081" y="5805"/>
                      </a:cubicBezTo>
                      <a:cubicBezTo>
                        <a:pt x="84872" y="6642"/>
                        <a:pt x="84662" y="7828"/>
                        <a:pt x="84104" y="9293"/>
                      </a:cubicBezTo>
                      <a:cubicBezTo>
                        <a:pt x="83058" y="12223"/>
                        <a:pt x="81592" y="16479"/>
                        <a:pt x="78662" y="21153"/>
                      </a:cubicBezTo>
                      <a:cubicBezTo>
                        <a:pt x="77197" y="23455"/>
                        <a:pt x="75453" y="25897"/>
                        <a:pt x="73290" y="28339"/>
                      </a:cubicBezTo>
                      <a:cubicBezTo>
                        <a:pt x="71058" y="30641"/>
                        <a:pt x="68476" y="33083"/>
                        <a:pt x="65407" y="35037"/>
                      </a:cubicBezTo>
                      <a:cubicBezTo>
                        <a:pt x="62198" y="36990"/>
                        <a:pt x="59058" y="38734"/>
                        <a:pt x="54802" y="39781"/>
                      </a:cubicBezTo>
                      <a:lnTo>
                        <a:pt x="51663" y="40548"/>
                      </a:lnTo>
                      <a:cubicBezTo>
                        <a:pt x="50756" y="40688"/>
                        <a:pt x="49989" y="40758"/>
                        <a:pt x="49151" y="40897"/>
                      </a:cubicBezTo>
                      <a:lnTo>
                        <a:pt x="46709" y="41176"/>
                      </a:lnTo>
                      <a:lnTo>
                        <a:pt x="46082" y="41176"/>
                      </a:lnTo>
                      <a:cubicBezTo>
                        <a:pt x="46082" y="41176"/>
                        <a:pt x="45872" y="41176"/>
                        <a:pt x="45872" y="41176"/>
                      </a:cubicBezTo>
                      <a:lnTo>
                        <a:pt x="44825" y="41176"/>
                      </a:lnTo>
                      <a:cubicBezTo>
                        <a:pt x="44825" y="41176"/>
                        <a:pt x="43361" y="41176"/>
                        <a:pt x="43361" y="41176"/>
                      </a:cubicBezTo>
                      <a:cubicBezTo>
                        <a:pt x="39524" y="41176"/>
                        <a:pt x="35686" y="40618"/>
                        <a:pt x="31989" y="39641"/>
                      </a:cubicBezTo>
                      <a:cubicBezTo>
                        <a:pt x="28291" y="38664"/>
                        <a:pt x="24803" y="37130"/>
                        <a:pt x="21664" y="35316"/>
                      </a:cubicBezTo>
                      <a:cubicBezTo>
                        <a:pt x="15384" y="31618"/>
                        <a:pt x="10780" y="26665"/>
                        <a:pt x="7710" y="22130"/>
                      </a:cubicBezTo>
                      <a:cubicBezTo>
                        <a:pt x="4501" y="17595"/>
                        <a:pt x="2896" y="13340"/>
                        <a:pt x="1710" y="10479"/>
                      </a:cubicBezTo>
                      <a:cubicBezTo>
                        <a:pt x="1152" y="9014"/>
                        <a:pt x="873" y="7828"/>
                        <a:pt x="664" y="6921"/>
                      </a:cubicBezTo>
                      <a:cubicBezTo>
                        <a:pt x="454" y="6084"/>
                        <a:pt x="385" y="5595"/>
                        <a:pt x="385" y="5595"/>
                      </a:cubicBezTo>
                      <a:lnTo>
                        <a:pt x="106" y="4479"/>
                      </a:lnTo>
                      <a:cubicBezTo>
                        <a:pt x="-383" y="2525"/>
                        <a:pt x="873" y="572"/>
                        <a:pt x="2827" y="84"/>
                      </a:cubicBezTo>
                      <a:cubicBezTo>
                        <a:pt x="4780" y="-335"/>
                        <a:pt x="6734" y="851"/>
                        <a:pt x="7222" y="2805"/>
                      </a:cubicBezTo>
                      <a:cubicBezTo>
                        <a:pt x="7222" y="2875"/>
                        <a:pt x="7222" y="3014"/>
                        <a:pt x="7222" y="308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sp>
        <p:nvSpPr>
          <p:cNvPr id="3" name="Subtitle 2"/>
          <p:cNvSpPr>
            <a:spLocks noGrp="1"/>
          </p:cNvSpPr>
          <p:nvPr>
            <p:ph type="subTitle" idx="1"/>
          </p:nvPr>
        </p:nvSpPr>
        <p:spPr>
          <a:xfrm>
            <a:off x="542812" y="1250660"/>
            <a:ext cx="8048291" cy="612900"/>
          </a:xfrm>
        </p:spPr>
        <p:txBody>
          <a:bodyPr/>
          <a:lstStyle/>
          <a:p>
            <a:pPr algn="ctr"/>
            <a:r>
              <a:rPr lang="en-US" sz="2400" dirty="0">
                <a:latin typeface="Segoe Print" panose="02000600000000000000" charset="0"/>
              </a:rPr>
              <a:t>By the end of the lesson, students will be able to:</a:t>
            </a:r>
            <a:endParaRPr lang="en-US" sz="2400" dirty="0">
              <a:latin typeface="Segoe Print" panose="02000600000000000000"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33"/>
          <p:cNvSpPr txBox="1">
            <a:spLocks noGrp="1"/>
          </p:cNvSpPr>
          <p:nvPr>
            <p:ph type="title"/>
          </p:nvPr>
        </p:nvSpPr>
        <p:spPr>
          <a:xfrm>
            <a:off x="1008943" y="287684"/>
            <a:ext cx="7284629"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000" dirty="0"/>
              <a:t>Ex5: Work in groups. Give a short talk about one of the things in 4 that you and your family do to preserve traditions.</a:t>
            </a:r>
            <a:endParaRPr lang="en-US" sz="2000" dirty="0"/>
          </a:p>
        </p:txBody>
      </p:sp>
      <p:sp>
        <p:nvSpPr>
          <p:cNvPr id="1416" name="Google Shape;1416;p33"/>
          <p:cNvSpPr txBox="1"/>
          <p:nvPr/>
        </p:nvSpPr>
        <p:spPr>
          <a:xfrm>
            <a:off x="556204" y="1087986"/>
            <a:ext cx="5933046" cy="2073600"/>
          </a:xfrm>
          <a:prstGeom prst="rect">
            <a:avLst/>
          </a:prstGeom>
          <a:noFill/>
          <a:ln>
            <a:noFill/>
          </a:ln>
        </p:spPr>
        <p:txBody>
          <a:bodyPr spcFirstLastPara="1" wrap="square" lIns="91425" tIns="91425" rIns="91425" bIns="91425" anchor="t" anchorCtr="0">
            <a:noAutofit/>
          </a:bodyPr>
          <a:lstStyle/>
          <a:p>
            <a:pPr indent="-635" algn="just" rtl="0">
              <a:lnSpc>
                <a:spcPct val="150000"/>
              </a:lnSpc>
              <a:spcBef>
                <a:spcPts val="0"/>
              </a:spcBef>
              <a:spcAft>
                <a:spcPts val="0"/>
              </a:spcAft>
            </a:pPr>
            <a:r>
              <a:rPr lang="en-US" sz="2000" b="1" i="0" u="none" strike="noStrike" dirty="0">
                <a:solidFill>
                  <a:schemeClr val="bg2">
                    <a:lumMod val="50000"/>
                  </a:schemeClr>
                </a:solidFill>
                <a:effectLst/>
                <a:latin typeface="Patrick Hand" panose="00000500000000000000" pitchFamily="2" charset="0"/>
              </a:rPr>
              <a:t>Sample Answers:</a:t>
            </a:r>
            <a:endParaRPr lang="en-US" sz="3200" b="0" dirty="0">
              <a:solidFill>
                <a:schemeClr val="bg2">
                  <a:lumMod val="50000"/>
                </a:schemeClr>
              </a:solidFill>
              <a:effectLst/>
              <a:latin typeface="Patrick Hand" panose="00000500000000000000" pitchFamily="2" charset="0"/>
            </a:endParaRPr>
          </a:p>
          <a:p>
            <a:pPr indent="-635" algn="just" rtl="0">
              <a:lnSpc>
                <a:spcPct val="150000"/>
              </a:lnSpc>
              <a:spcBef>
                <a:spcPts val="0"/>
              </a:spcBef>
              <a:spcAft>
                <a:spcPts val="0"/>
              </a:spcAft>
            </a:pPr>
            <a:r>
              <a:rPr lang="en-US" sz="2000" b="0" i="0" u="none" strike="noStrike" dirty="0">
                <a:solidFill>
                  <a:schemeClr val="bg2">
                    <a:lumMod val="50000"/>
                  </a:schemeClr>
                </a:solidFill>
                <a:effectLst/>
                <a:latin typeface="Patrick Hand" panose="00000500000000000000" pitchFamily="2" charset="0"/>
              </a:rPr>
              <a:t>We celebrate each family member's birthday every year. When someone's birthday is coming, all of us happily prepare for it. We gather around the kitchen table, rolling out dough and decorating cakes with colorful sprinkles and frosting. We share funny stories, create memories that will last a lifetime. These traditions are precious to us, connecting us to our past and shaping our future.</a:t>
            </a:r>
            <a:endParaRPr lang="en-US" sz="3200" b="0" dirty="0">
              <a:solidFill>
                <a:schemeClr val="bg2">
                  <a:lumMod val="50000"/>
                </a:schemeClr>
              </a:solidFill>
              <a:effectLst/>
              <a:latin typeface="Patrick Hand" panose="00000500000000000000" pitchFamily="2" charset="0"/>
            </a:endParaRPr>
          </a:p>
        </p:txBody>
      </p:sp>
      <p:grpSp>
        <p:nvGrpSpPr>
          <p:cNvPr id="1418" name="Google Shape;1418;p33"/>
          <p:cNvGrpSpPr/>
          <p:nvPr/>
        </p:nvGrpSpPr>
        <p:grpSpPr>
          <a:xfrm>
            <a:off x="6557854" y="1602531"/>
            <a:ext cx="649615" cy="730552"/>
            <a:chOff x="5904711" y="1348531"/>
            <a:chExt cx="649615" cy="730552"/>
          </a:xfrm>
        </p:grpSpPr>
        <p:sp>
          <p:nvSpPr>
            <p:cNvPr id="1419" name="Google Shape;1419;p33"/>
            <p:cNvSpPr/>
            <p:nvPr/>
          </p:nvSpPr>
          <p:spPr>
            <a:xfrm rot="27457">
              <a:off x="5907597" y="1351089"/>
              <a:ext cx="643469" cy="72535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0" name="Google Shape;1420;p33"/>
            <p:cNvSpPr/>
            <p:nvPr/>
          </p:nvSpPr>
          <p:spPr>
            <a:xfrm rot="27457">
              <a:off x="5907970" y="1351173"/>
              <a:ext cx="643469" cy="72535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1" name="Google Shape;1421;p33"/>
            <p:cNvSpPr/>
            <p:nvPr/>
          </p:nvSpPr>
          <p:spPr>
            <a:xfrm rot="27457">
              <a:off x="6026479" y="1658973"/>
              <a:ext cx="90101" cy="90101"/>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2" name="Google Shape;1422;p33"/>
            <p:cNvSpPr/>
            <p:nvPr/>
          </p:nvSpPr>
          <p:spPr>
            <a:xfrm rot="-712791" flipH="1">
              <a:off x="6156504" y="1681807"/>
              <a:ext cx="185502" cy="95585"/>
            </a:xfrm>
            <a:custGeom>
              <a:avLst/>
              <a:gdLst/>
              <a:ahLst/>
              <a:cxnLst/>
              <a:rect l="l" t="t" r="r" b="b"/>
              <a:pathLst>
                <a:path w="221377" h="114070" extrusionOk="0">
                  <a:moveTo>
                    <a:pt x="5748" y="1813"/>
                  </a:moveTo>
                  <a:cubicBezTo>
                    <a:pt x="-5275" y="8371"/>
                    <a:pt x="-11833" y="106323"/>
                    <a:pt x="98258" y="113578"/>
                  </a:cubicBezTo>
                  <a:cubicBezTo>
                    <a:pt x="208837" y="120834"/>
                    <a:pt x="226697" y="46045"/>
                    <a:pt x="220209" y="8022"/>
                  </a:cubicBezTo>
                  <a:cubicBezTo>
                    <a:pt x="217558" y="-7675"/>
                    <a:pt x="157699" y="9906"/>
                    <a:pt x="97142" y="7534"/>
                  </a:cubicBezTo>
                  <a:cubicBezTo>
                    <a:pt x="35608" y="5092"/>
                    <a:pt x="15097" y="-3768"/>
                    <a:pt x="5748" y="1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3" name="Google Shape;1423;p33"/>
            <p:cNvSpPr/>
            <p:nvPr/>
          </p:nvSpPr>
          <p:spPr>
            <a:xfrm rot="-911000" flipH="1">
              <a:off x="6100696" y="1611087"/>
              <a:ext cx="94968" cy="6118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4" name="Google Shape;1424;p33"/>
            <p:cNvSpPr/>
            <p:nvPr/>
          </p:nvSpPr>
          <p:spPr>
            <a:xfrm rot="-911000" flipH="1">
              <a:off x="6292450" y="1561625"/>
              <a:ext cx="94968" cy="61188"/>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25" name="Google Shape;1425;p33"/>
            <p:cNvSpPr/>
            <p:nvPr/>
          </p:nvSpPr>
          <p:spPr>
            <a:xfrm rot="27457">
              <a:off x="6351607" y="1661458"/>
              <a:ext cx="90101" cy="90101"/>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26" name="Google Shape;1426;p33"/>
          <p:cNvGrpSpPr/>
          <p:nvPr/>
        </p:nvGrpSpPr>
        <p:grpSpPr>
          <a:xfrm>
            <a:off x="8370693" y="2903540"/>
            <a:ext cx="706451" cy="796008"/>
            <a:chOff x="7717550" y="2649540"/>
            <a:chExt cx="706451" cy="796008"/>
          </a:xfrm>
        </p:grpSpPr>
        <p:sp>
          <p:nvSpPr>
            <p:cNvPr id="1427" name="Google Shape;1427;p33"/>
            <p:cNvSpPr/>
            <p:nvPr/>
          </p:nvSpPr>
          <p:spPr>
            <a:xfrm flipH="1">
              <a:off x="7717853" y="2649540"/>
              <a:ext cx="706148" cy="796008"/>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428" name="Google Shape;1428;p33"/>
            <p:cNvGrpSpPr/>
            <p:nvPr/>
          </p:nvGrpSpPr>
          <p:grpSpPr>
            <a:xfrm flipH="1">
              <a:off x="7717550" y="2649664"/>
              <a:ext cx="705933" cy="795799"/>
              <a:chOff x="3597946" y="1800328"/>
              <a:chExt cx="308362" cy="347602"/>
            </a:xfrm>
          </p:grpSpPr>
          <p:sp>
            <p:nvSpPr>
              <p:cNvPr id="1429" name="Google Shape;1429;p33"/>
              <p:cNvSpPr/>
              <p:nvPr/>
            </p:nvSpPr>
            <p:spPr>
              <a:xfrm>
                <a:off x="3597946" y="1800328"/>
                <a:ext cx="308362" cy="34760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0" name="Google Shape;1430;p33"/>
              <p:cNvSpPr/>
              <p:nvPr/>
            </p:nvSpPr>
            <p:spPr>
              <a:xfrm>
                <a:off x="3692945" y="1936004"/>
                <a:ext cx="14551" cy="14551"/>
              </a:xfrm>
              <a:custGeom>
                <a:avLst/>
                <a:gdLst/>
                <a:ahLst/>
                <a:cxnLst/>
                <a:rect l="l" t="t" r="r" b="b"/>
                <a:pathLst>
                  <a:path w="19401" h="19401" extrusionOk="0">
                    <a:moveTo>
                      <a:pt x="19398" y="9491"/>
                    </a:moveTo>
                    <a:cubicBezTo>
                      <a:pt x="19538" y="14863"/>
                      <a:pt x="15212" y="19328"/>
                      <a:pt x="9910" y="19398"/>
                    </a:cubicBezTo>
                    <a:cubicBezTo>
                      <a:pt x="4538" y="19538"/>
                      <a:pt x="143" y="15282"/>
                      <a:pt x="3" y="9910"/>
                    </a:cubicBezTo>
                    <a:cubicBezTo>
                      <a:pt x="-136" y="4538"/>
                      <a:pt x="4120" y="143"/>
                      <a:pt x="9491" y="3"/>
                    </a:cubicBezTo>
                    <a:cubicBezTo>
                      <a:pt x="14864" y="-136"/>
                      <a:pt x="19328" y="4189"/>
                      <a:pt x="19398" y="949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1" name="Google Shape;1431;p33"/>
              <p:cNvSpPr/>
              <p:nvPr/>
            </p:nvSpPr>
            <p:spPr>
              <a:xfrm>
                <a:off x="3804658" y="1933702"/>
                <a:ext cx="14601" cy="14551"/>
              </a:xfrm>
              <a:custGeom>
                <a:avLst/>
                <a:gdLst/>
                <a:ahLst/>
                <a:cxnLst/>
                <a:rect l="l" t="t" r="r" b="b"/>
                <a:pathLst>
                  <a:path w="19468" h="19401" extrusionOk="0">
                    <a:moveTo>
                      <a:pt x="19398" y="9492"/>
                    </a:moveTo>
                    <a:cubicBezTo>
                      <a:pt x="19538" y="14864"/>
                      <a:pt x="15282" y="19328"/>
                      <a:pt x="9910" y="19398"/>
                    </a:cubicBezTo>
                    <a:cubicBezTo>
                      <a:pt x="4538" y="19538"/>
                      <a:pt x="73" y="15282"/>
                      <a:pt x="3" y="9910"/>
                    </a:cubicBezTo>
                    <a:cubicBezTo>
                      <a:pt x="-136" y="4538"/>
                      <a:pt x="4189" y="73"/>
                      <a:pt x="9561" y="3"/>
                    </a:cubicBezTo>
                    <a:cubicBezTo>
                      <a:pt x="14933" y="-136"/>
                      <a:pt x="19329" y="4120"/>
                      <a:pt x="19468" y="94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2" name="Google Shape;1432;p33"/>
              <p:cNvSpPr/>
              <p:nvPr/>
            </p:nvSpPr>
            <p:spPr>
              <a:xfrm>
                <a:off x="3654693"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33" name="Google Shape;1433;p33"/>
              <p:cNvSpPr/>
              <p:nvPr/>
            </p:nvSpPr>
            <p:spPr>
              <a:xfrm>
                <a:off x="3810620"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434" name="Google Shape;1434;p33"/>
            <p:cNvSpPr/>
            <p:nvPr/>
          </p:nvSpPr>
          <p:spPr>
            <a:xfrm flipH="1">
              <a:off x="7981629" y="2990697"/>
              <a:ext cx="135148" cy="13514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35" name="Google Shape;1435;p33"/>
          <p:cNvGrpSpPr/>
          <p:nvPr/>
        </p:nvGrpSpPr>
        <p:grpSpPr>
          <a:xfrm>
            <a:off x="6865361" y="2027531"/>
            <a:ext cx="1335722" cy="2760057"/>
            <a:chOff x="6212218" y="1773531"/>
            <a:chExt cx="1335722" cy="2760057"/>
          </a:xfrm>
        </p:grpSpPr>
        <p:grpSp>
          <p:nvGrpSpPr>
            <p:cNvPr id="1436" name="Google Shape;1436;p33"/>
            <p:cNvGrpSpPr/>
            <p:nvPr/>
          </p:nvGrpSpPr>
          <p:grpSpPr>
            <a:xfrm>
              <a:off x="6212218" y="1773531"/>
              <a:ext cx="1335722" cy="2760057"/>
              <a:chOff x="6212218" y="1773531"/>
              <a:chExt cx="1335722" cy="2760057"/>
            </a:xfrm>
          </p:grpSpPr>
          <p:grpSp>
            <p:nvGrpSpPr>
              <p:cNvPr id="1437" name="Google Shape;1437;p33"/>
              <p:cNvGrpSpPr/>
              <p:nvPr/>
            </p:nvGrpSpPr>
            <p:grpSpPr>
              <a:xfrm>
                <a:off x="6212218" y="1773531"/>
                <a:ext cx="1335722" cy="2760057"/>
                <a:chOff x="6212218" y="1773531"/>
                <a:chExt cx="1335722" cy="2760057"/>
              </a:xfrm>
            </p:grpSpPr>
            <p:grpSp>
              <p:nvGrpSpPr>
                <p:cNvPr id="1438" name="Google Shape;1438;p33"/>
                <p:cNvGrpSpPr/>
                <p:nvPr/>
              </p:nvGrpSpPr>
              <p:grpSpPr>
                <a:xfrm>
                  <a:off x="6212218" y="1773531"/>
                  <a:ext cx="1335722" cy="2760057"/>
                  <a:chOff x="4797463" y="1239802"/>
                  <a:chExt cx="436126" cy="901184"/>
                </a:xfrm>
              </p:grpSpPr>
              <p:sp>
                <p:nvSpPr>
                  <p:cNvPr id="1439" name="Google Shape;1439;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0" name="Google Shape;1440;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1" name="Google Shape;1441;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2" name="Google Shape;1442;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3" name="Google Shape;1443;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4" name="Google Shape;1444;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5" name="Google Shape;1445;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6" name="Google Shape;1446;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7" name="Google Shape;1447;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8" name="Google Shape;1448;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49" name="Google Shape;1449;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0" name="Google Shape;1450;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1" name="Google Shape;1451;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2" name="Google Shape;1452;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3" name="Google Shape;1453;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4" name="Google Shape;1454;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5" name="Google Shape;1455;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6" name="Google Shape;1456;p33"/>
                  <p:cNvSpPr/>
                  <p:nvPr/>
                </p:nvSpPr>
                <p:spPr>
                  <a:xfrm>
                    <a:off x="5124098" y="1608002"/>
                    <a:ext cx="42883" cy="166397"/>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7" name="Google Shape;1457;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8" name="Google Shape;1458;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59" name="Google Shape;1459;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0" name="Google Shape;1460;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1" name="Google Shape;1461;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2" name="Google Shape;1462;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3" name="Google Shape;1463;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4" name="Google Shape;1464;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5" name="Google Shape;1465;p33"/>
                  <p:cNvSpPr/>
                  <p:nvPr/>
                </p:nvSpPr>
                <p:spPr>
                  <a:xfrm>
                    <a:off x="4946496" y="1690175"/>
                    <a:ext cx="106150" cy="4203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6" name="Google Shape;1466;p33"/>
                  <p:cNvSpPr/>
                  <p:nvPr/>
                </p:nvSpPr>
                <p:spPr>
                  <a:xfrm>
                    <a:off x="4918311" y="1640031"/>
                    <a:ext cx="153766" cy="75969"/>
                  </a:xfrm>
                  <a:custGeom>
                    <a:avLst/>
                    <a:gdLst/>
                    <a:ahLst/>
                    <a:cxnLst/>
                    <a:rect l="l" t="t" r="r" b="b"/>
                    <a:pathLst>
                      <a:path w="174734" h="86328" extrusionOk="0">
                        <a:moveTo>
                          <a:pt x="174729" y="7981"/>
                        </a:moveTo>
                        <a:cubicBezTo>
                          <a:pt x="174869" y="17678"/>
                          <a:pt x="172427" y="50468"/>
                          <a:pt x="152614" y="75235"/>
                        </a:cubicBezTo>
                        <a:cubicBezTo>
                          <a:pt x="152614" y="75235"/>
                          <a:pt x="120800" y="52352"/>
                          <a:pt x="88220" y="57724"/>
                        </a:cubicBezTo>
                        <a:cubicBezTo>
                          <a:pt x="50197" y="64073"/>
                          <a:pt x="31988" y="86328"/>
                          <a:pt x="31988" y="86328"/>
                        </a:cubicBezTo>
                        <a:cubicBezTo>
                          <a:pt x="3454" y="63515"/>
                          <a:pt x="-5058" y="26608"/>
                          <a:pt x="2756" y="18515"/>
                        </a:cubicBezTo>
                        <a:cubicBezTo>
                          <a:pt x="18872" y="1841"/>
                          <a:pt x="174520" y="-7716"/>
                          <a:pt x="174729" y="798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7" name="Google Shape;146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8" name="Google Shape;146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69" name="Google Shape;146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0" name="Google Shape;147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471" name="Google Shape;1471;p33"/>
                <p:cNvGrpSpPr/>
                <p:nvPr/>
              </p:nvGrpSpPr>
              <p:grpSpPr>
                <a:xfrm>
                  <a:off x="6212218" y="1773531"/>
                  <a:ext cx="1335722" cy="2760057"/>
                  <a:chOff x="4797463" y="1239802"/>
                  <a:chExt cx="436126" cy="901184"/>
                </a:xfrm>
              </p:grpSpPr>
              <p:sp>
                <p:nvSpPr>
                  <p:cNvPr id="1472" name="Google Shape;1472;p33"/>
                  <p:cNvSpPr/>
                  <p:nvPr/>
                </p:nvSpPr>
                <p:spPr>
                  <a:xfrm>
                    <a:off x="4812905" y="1549119"/>
                    <a:ext cx="64338" cy="201482"/>
                  </a:xfrm>
                  <a:custGeom>
                    <a:avLst/>
                    <a:gdLst/>
                    <a:ahLst/>
                    <a:cxnLst/>
                    <a:rect l="l" t="t" r="r" b="b"/>
                    <a:pathLst>
                      <a:path w="85784" h="268643" extrusionOk="0">
                        <a:moveTo>
                          <a:pt x="85667" y="2721"/>
                        </a:moveTo>
                        <a:cubicBezTo>
                          <a:pt x="83365" y="12768"/>
                          <a:pt x="76668" y="20581"/>
                          <a:pt x="68784" y="26372"/>
                        </a:cubicBezTo>
                        <a:cubicBezTo>
                          <a:pt x="64807" y="29232"/>
                          <a:pt x="60551" y="31674"/>
                          <a:pt x="56087" y="33488"/>
                        </a:cubicBezTo>
                        <a:cubicBezTo>
                          <a:pt x="51622" y="35372"/>
                          <a:pt x="48063" y="37116"/>
                          <a:pt x="44366" y="39418"/>
                        </a:cubicBezTo>
                        <a:cubicBezTo>
                          <a:pt x="37180" y="43953"/>
                          <a:pt x="31320" y="50092"/>
                          <a:pt x="28459" y="57209"/>
                        </a:cubicBezTo>
                        <a:cubicBezTo>
                          <a:pt x="25529" y="64325"/>
                          <a:pt x="26506" y="72069"/>
                          <a:pt x="30901" y="78208"/>
                        </a:cubicBezTo>
                        <a:cubicBezTo>
                          <a:pt x="33133" y="81208"/>
                          <a:pt x="35924" y="83580"/>
                          <a:pt x="39412" y="85045"/>
                        </a:cubicBezTo>
                        <a:cubicBezTo>
                          <a:pt x="42971" y="86650"/>
                          <a:pt x="47575" y="87696"/>
                          <a:pt x="52389" y="89859"/>
                        </a:cubicBezTo>
                        <a:cubicBezTo>
                          <a:pt x="57342" y="92161"/>
                          <a:pt x="62365" y="95719"/>
                          <a:pt x="64668" y="102207"/>
                        </a:cubicBezTo>
                        <a:cubicBezTo>
                          <a:pt x="65784" y="105417"/>
                          <a:pt x="65645" y="109254"/>
                          <a:pt x="64319" y="112324"/>
                        </a:cubicBezTo>
                        <a:cubicBezTo>
                          <a:pt x="63063" y="115393"/>
                          <a:pt x="61040" y="117835"/>
                          <a:pt x="58738" y="119719"/>
                        </a:cubicBezTo>
                        <a:cubicBezTo>
                          <a:pt x="53994" y="123556"/>
                          <a:pt x="48761" y="124881"/>
                          <a:pt x="44575" y="126277"/>
                        </a:cubicBezTo>
                        <a:cubicBezTo>
                          <a:pt x="40389" y="127602"/>
                          <a:pt x="36622" y="129207"/>
                          <a:pt x="32924" y="131300"/>
                        </a:cubicBezTo>
                        <a:cubicBezTo>
                          <a:pt x="25738" y="135486"/>
                          <a:pt x="19599" y="141346"/>
                          <a:pt x="16110" y="148393"/>
                        </a:cubicBezTo>
                        <a:cubicBezTo>
                          <a:pt x="12692" y="155160"/>
                          <a:pt x="11855" y="163462"/>
                          <a:pt x="14018" y="170508"/>
                        </a:cubicBezTo>
                        <a:cubicBezTo>
                          <a:pt x="16180" y="177625"/>
                          <a:pt x="20994" y="182857"/>
                          <a:pt x="27831" y="184601"/>
                        </a:cubicBezTo>
                        <a:cubicBezTo>
                          <a:pt x="34529" y="186485"/>
                          <a:pt x="42133" y="184741"/>
                          <a:pt x="45552" y="180276"/>
                        </a:cubicBezTo>
                        <a:cubicBezTo>
                          <a:pt x="46319" y="179299"/>
                          <a:pt x="46598" y="178322"/>
                          <a:pt x="46529" y="178183"/>
                        </a:cubicBezTo>
                        <a:cubicBezTo>
                          <a:pt x="46529" y="178043"/>
                          <a:pt x="46738" y="178392"/>
                          <a:pt x="46319" y="177904"/>
                        </a:cubicBezTo>
                        <a:cubicBezTo>
                          <a:pt x="45133" y="177136"/>
                          <a:pt x="43598" y="176787"/>
                          <a:pt x="41017" y="178462"/>
                        </a:cubicBezTo>
                        <a:cubicBezTo>
                          <a:pt x="38505" y="179997"/>
                          <a:pt x="35784" y="183345"/>
                          <a:pt x="33552" y="186624"/>
                        </a:cubicBezTo>
                        <a:cubicBezTo>
                          <a:pt x="31250" y="189903"/>
                          <a:pt x="29436" y="193601"/>
                          <a:pt x="28041" y="197438"/>
                        </a:cubicBezTo>
                        <a:cubicBezTo>
                          <a:pt x="25250" y="205182"/>
                          <a:pt x="24343" y="213694"/>
                          <a:pt x="25459" y="221996"/>
                        </a:cubicBezTo>
                        <a:cubicBezTo>
                          <a:pt x="27831" y="238670"/>
                          <a:pt x="37808" y="254018"/>
                          <a:pt x="51691" y="265390"/>
                        </a:cubicBezTo>
                        <a:cubicBezTo>
                          <a:pt x="52459" y="266018"/>
                          <a:pt x="52598" y="267204"/>
                          <a:pt x="51970" y="267972"/>
                        </a:cubicBezTo>
                        <a:cubicBezTo>
                          <a:pt x="51412" y="268669"/>
                          <a:pt x="50505" y="268809"/>
                          <a:pt x="49738" y="268460"/>
                        </a:cubicBezTo>
                        <a:cubicBezTo>
                          <a:pt x="32576" y="260297"/>
                          <a:pt x="18831" y="243554"/>
                          <a:pt x="15064" y="223670"/>
                        </a:cubicBezTo>
                        <a:cubicBezTo>
                          <a:pt x="13180" y="213833"/>
                          <a:pt x="13669" y="203508"/>
                          <a:pt x="16529" y="193671"/>
                        </a:cubicBezTo>
                        <a:cubicBezTo>
                          <a:pt x="17994" y="188787"/>
                          <a:pt x="20017" y="184043"/>
                          <a:pt x="22738" y="179578"/>
                        </a:cubicBezTo>
                        <a:cubicBezTo>
                          <a:pt x="25529" y="175183"/>
                          <a:pt x="28459" y="171067"/>
                          <a:pt x="33622" y="167369"/>
                        </a:cubicBezTo>
                        <a:cubicBezTo>
                          <a:pt x="36273" y="165625"/>
                          <a:pt x="39273" y="164090"/>
                          <a:pt x="43249" y="163741"/>
                        </a:cubicBezTo>
                        <a:cubicBezTo>
                          <a:pt x="47087" y="163462"/>
                          <a:pt x="50784" y="164299"/>
                          <a:pt x="54203" y="166602"/>
                        </a:cubicBezTo>
                        <a:cubicBezTo>
                          <a:pt x="57621" y="168695"/>
                          <a:pt x="60482" y="173439"/>
                          <a:pt x="60412" y="177904"/>
                        </a:cubicBezTo>
                        <a:cubicBezTo>
                          <a:pt x="60412" y="182438"/>
                          <a:pt x="58598" y="185857"/>
                          <a:pt x="56644" y="188508"/>
                        </a:cubicBezTo>
                        <a:cubicBezTo>
                          <a:pt x="48412" y="198903"/>
                          <a:pt x="34808" y="200996"/>
                          <a:pt x="24064" y="197717"/>
                        </a:cubicBezTo>
                        <a:cubicBezTo>
                          <a:pt x="18552" y="196113"/>
                          <a:pt x="13390" y="193113"/>
                          <a:pt x="9343" y="188717"/>
                        </a:cubicBezTo>
                        <a:cubicBezTo>
                          <a:pt x="5436" y="184462"/>
                          <a:pt x="2646" y="179299"/>
                          <a:pt x="1320" y="173927"/>
                        </a:cubicBezTo>
                        <a:cubicBezTo>
                          <a:pt x="-1470" y="163183"/>
                          <a:pt x="274" y="151951"/>
                          <a:pt x="5506" y="142532"/>
                        </a:cubicBezTo>
                        <a:cubicBezTo>
                          <a:pt x="10739" y="133253"/>
                          <a:pt x="18901" y="126347"/>
                          <a:pt x="27762" y="121742"/>
                        </a:cubicBezTo>
                        <a:cubicBezTo>
                          <a:pt x="32157" y="119370"/>
                          <a:pt x="36901" y="117556"/>
                          <a:pt x="41575" y="116231"/>
                        </a:cubicBezTo>
                        <a:cubicBezTo>
                          <a:pt x="46040" y="114975"/>
                          <a:pt x="50017" y="113859"/>
                          <a:pt x="52528" y="111835"/>
                        </a:cubicBezTo>
                        <a:cubicBezTo>
                          <a:pt x="55249" y="109742"/>
                          <a:pt x="56296" y="107231"/>
                          <a:pt x="55459" y="105068"/>
                        </a:cubicBezTo>
                        <a:cubicBezTo>
                          <a:pt x="54761" y="102696"/>
                          <a:pt x="51831" y="100045"/>
                          <a:pt x="48482" y="98650"/>
                        </a:cubicBezTo>
                        <a:cubicBezTo>
                          <a:pt x="44924" y="97045"/>
                          <a:pt x="40389" y="96208"/>
                          <a:pt x="35506" y="94254"/>
                        </a:cubicBezTo>
                        <a:cubicBezTo>
                          <a:pt x="30482" y="92231"/>
                          <a:pt x="25808" y="88673"/>
                          <a:pt x="22529" y="84347"/>
                        </a:cubicBezTo>
                        <a:cubicBezTo>
                          <a:pt x="19180" y="79952"/>
                          <a:pt x="16948" y="74789"/>
                          <a:pt x="16250" y="69208"/>
                        </a:cubicBezTo>
                        <a:cubicBezTo>
                          <a:pt x="15622" y="63557"/>
                          <a:pt x="16669" y="57976"/>
                          <a:pt x="18692" y="53023"/>
                        </a:cubicBezTo>
                        <a:cubicBezTo>
                          <a:pt x="22808" y="42976"/>
                          <a:pt x="31180" y="35930"/>
                          <a:pt x="39831" y="31256"/>
                        </a:cubicBezTo>
                        <a:cubicBezTo>
                          <a:pt x="44017" y="28814"/>
                          <a:pt x="49180" y="27209"/>
                          <a:pt x="53226" y="25883"/>
                        </a:cubicBezTo>
                        <a:cubicBezTo>
                          <a:pt x="57342" y="24488"/>
                          <a:pt x="61319" y="22674"/>
                          <a:pt x="64947" y="20372"/>
                        </a:cubicBezTo>
                        <a:cubicBezTo>
                          <a:pt x="72203" y="15977"/>
                          <a:pt x="78761" y="9419"/>
                          <a:pt x="81691" y="1675"/>
                        </a:cubicBezTo>
                        <a:lnTo>
                          <a:pt x="81830" y="1326"/>
                        </a:lnTo>
                        <a:cubicBezTo>
                          <a:pt x="82249" y="279"/>
                          <a:pt x="83435" y="-279"/>
                          <a:pt x="84481" y="140"/>
                        </a:cubicBezTo>
                        <a:cubicBezTo>
                          <a:pt x="85458" y="489"/>
                          <a:pt x="85946" y="1535"/>
                          <a:pt x="85737" y="2512"/>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3" name="Google Shape;1473;p33"/>
                  <p:cNvSpPr/>
                  <p:nvPr/>
                </p:nvSpPr>
                <p:spPr>
                  <a:xfrm>
                    <a:off x="4797463" y="1425843"/>
                    <a:ext cx="430339" cy="695811"/>
                  </a:xfrm>
                  <a:custGeom>
                    <a:avLst/>
                    <a:gdLst/>
                    <a:ahLst/>
                    <a:cxnLst/>
                    <a:rect l="l" t="t" r="r" b="b"/>
                    <a:pathLst>
                      <a:path w="573786" h="927748" extrusionOk="0">
                        <a:moveTo>
                          <a:pt x="551155" y="232181"/>
                        </a:moveTo>
                        <a:cubicBezTo>
                          <a:pt x="548643" y="230646"/>
                          <a:pt x="545923" y="229321"/>
                          <a:pt x="542992" y="228274"/>
                        </a:cubicBezTo>
                        <a:cubicBezTo>
                          <a:pt x="537481" y="226321"/>
                          <a:pt x="532179" y="225833"/>
                          <a:pt x="527156" y="226251"/>
                        </a:cubicBezTo>
                        <a:cubicBezTo>
                          <a:pt x="504063" y="228274"/>
                          <a:pt x="487459" y="250739"/>
                          <a:pt x="487459" y="250739"/>
                        </a:cubicBezTo>
                        <a:cubicBezTo>
                          <a:pt x="470506" y="217252"/>
                          <a:pt x="488924" y="192275"/>
                          <a:pt x="488924" y="192275"/>
                        </a:cubicBezTo>
                        <a:cubicBezTo>
                          <a:pt x="488924" y="192275"/>
                          <a:pt x="471203" y="183275"/>
                          <a:pt x="457808" y="158160"/>
                        </a:cubicBezTo>
                        <a:cubicBezTo>
                          <a:pt x="433878" y="113230"/>
                          <a:pt x="458576" y="72208"/>
                          <a:pt x="458576" y="72208"/>
                        </a:cubicBezTo>
                        <a:cubicBezTo>
                          <a:pt x="458576" y="72208"/>
                          <a:pt x="438762" y="79184"/>
                          <a:pt x="407646" y="62441"/>
                        </a:cubicBezTo>
                        <a:cubicBezTo>
                          <a:pt x="376531" y="45627"/>
                          <a:pt x="369903" y="0"/>
                          <a:pt x="369903" y="0"/>
                        </a:cubicBezTo>
                        <a:cubicBezTo>
                          <a:pt x="369903" y="0"/>
                          <a:pt x="329369" y="27348"/>
                          <a:pt x="269161" y="28325"/>
                        </a:cubicBezTo>
                        <a:cubicBezTo>
                          <a:pt x="222069" y="29093"/>
                          <a:pt x="226045" y="6837"/>
                          <a:pt x="226045" y="6837"/>
                        </a:cubicBezTo>
                        <a:cubicBezTo>
                          <a:pt x="226045" y="6837"/>
                          <a:pt x="182721" y="50371"/>
                          <a:pt x="150349" y="55115"/>
                        </a:cubicBezTo>
                        <a:cubicBezTo>
                          <a:pt x="150349" y="55115"/>
                          <a:pt x="110652" y="68440"/>
                          <a:pt x="102978" y="126137"/>
                        </a:cubicBezTo>
                        <a:cubicBezTo>
                          <a:pt x="102978" y="126137"/>
                          <a:pt x="95653" y="246623"/>
                          <a:pt x="94327" y="258692"/>
                        </a:cubicBezTo>
                        <a:cubicBezTo>
                          <a:pt x="92932" y="270692"/>
                          <a:pt x="69002" y="344644"/>
                          <a:pt x="77234" y="365574"/>
                        </a:cubicBezTo>
                        <a:cubicBezTo>
                          <a:pt x="84629" y="384550"/>
                          <a:pt x="132071" y="453968"/>
                          <a:pt x="238534" y="470851"/>
                        </a:cubicBezTo>
                        <a:cubicBezTo>
                          <a:pt x="238534" y="470851"/>
                          <a:pt x="235394" y="514036"/>
                          <a:pt x="232882" y="519966"/>
                        </a:cubicBezTo>
                        <a:cubicBezTo>
                          <a:pt x="230301" y="525827"/>
                          <a:pt x="122303" y="536989"/>
                          <a:pt x="76048" y="594197"/>
                        </a:cubicBezTo>
                        <a:cubicBezTo>
                          <a:pt x="36491" y="643103"/>
                          <a:pt x="7748" y="824146"/>
                          <a:pt x="213" y="875843"/>
                        </a:cubicBezTo>
                        <a:cubicBezTo>
                          <a:pt x="-1043" y="884284"/>
                          <a:pt x="3352" y="892587"/>
                          <a:pt x="11026" y="896284"/>
                        </a:cubicBezTo>
                        <a:cubicBezTo>
                          <a:pt x="26584" y="903749"/>
                          <a:pt x="55956" y="916307"/>
                          <a:pt x="97676" y="927749"/>
                        </a:cubicBezTo>
                        <a:lnTo>
                          <a:pt x="97815" y="927121"/>
                        </a:lnTo>
                        <a:lnTo>
                          <a:pt x="109536" y="815983"/>
                        </a:lnTo>
                        <a:cubicBezTo>
                          <a:pt x="109536" y="815983"/>
                          <a:pt x="91606" y="767705"/>
                          <a:pt x="90490" y="739659"/>
                        </a:cubicBezTo>
                        <a:cubicBezTo>
                          <a:pt x="88537" y="689149"/>
                          <a:pt x="151326" y="631452"/>
                          <a:pt x="151326" y="631452"/>
                        </a:cubicBezTo>
                        <a:cubicBezTo>
                          <a:pt x="164791" y="621266"/>
                          <a:pt x="253045" y="682940"/>
                          <a:pt x="273277" y="704288"/>
                        </a:cubicBezTo>
                        <a:cubicBezTo>
                          <a:pt x="273277" y="704288"/>
                          <a:pt x="354694" y="651266"/>
                          <a:pt x="399763" y="638429"/>
                        </a:cubicBezTo>
                        <a:cubicBezTo>
                          <a:pt x="399763" y="638429"/>
                          <a:pt x="400809" y="639196"/>
                          <a:pt x="402553" y="640661"/>
                        </a:cubicBezTo>
                        <a:cubicBezTo>
                          <a:pt x="406391" y="601802"/>
                          <a:pt x="420413" y="528687"/>
                          <a:pt x="420413" y="528687"/>
                        </a:cubicBezTo>
                        <a:cubicBezTo>
                          <a:pt x="385042" y="520664"/>
                          <a:pt x="348764" y="515431"/>
                          <a:pt x="348764" y="515431"/>
                        </a:cubicBezTo>
                        <a:lnTo>
                          <a:pt x="341927" y="466874"/>
                        </a:lnTo>
                        <a:cubicBezTo>
                          <a:pt x="443436" y="439387"/>
                          <a:pt x="488435" y="346737"/>
                          <a:pt x="488435" y="346737"/>
                        </a:cubicBezTo>
                        <a:cubicBezTo>
                          <a:pt x="488435" y="346737"/>
                          <a:pt x="518295" y="360900"/>
                          <a:pt x="542016" y="345621"/>
                        </a:cubicBezTo>
                        <a:cubicBezTo>
                          <a:pt x="578992" y="321761"/>
                          <a:pt x="585829" y="253600"/>
                          <a:pt x="551155" y="232181"/>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4" name="Google Shape;1474;p33"/>
                  <p:cNvSpPr/>
                  <p:nvPr/>
                </p:nvSpPr>
                <p:spPr>
                  <a:xfrm>
                    <a:off x="4865297" y="1898587"/>
                    <a:ext cx="278951" cy="242399"/>
                  </a:xfrm>
                  <a:custGeom>
                    <a:avLst/>
                    <a:gdLst/>
                    <a:ahLst/>
                    <a:cxnLst/>
                    <a:rect l="l" t="t" r="r" b="b"/>
                    <a:pathLst>
                      <a:path w="371935" h="323199" extrusionOk="0">
                        <a:moveTo>
                          <a:pt x="312108" y="10336"/>
                        </a:moveTo>
                        <a:cubicBezTo>
                          <a:pt x="323898" y="20242"/>
                          <a:pt x="368898" y="61056"/>
                          <a:pt x="371828" y="110938"/>
                        </a:cubicBezTo>
                        <a:cubicBezTo>
                          <a:pt x="373223" y="134938"/>
                          <a:pt x="360665" y="179727"/>
                          <a:pt x="361293" y="197239"/>
                        </a:cubicBezTo>
                        <a:cubicBezTo>
                          <a:pt x="361572" y="204564"/>
                          <a:pt x="366944" y="282702"/>
                          <a:pt x="368409" y="303144"/>
                        </a:cubicBezTo>
                        <a:cubicBezTo>
                          <a:pt x="335131" y="313050"/>
                          <a:pt x="292992" y="320446"/>
                          <a:pt x="239621" y="322538"/>
                        </a:cubicBezTo>
                        <a:cubicBezTo>
                          <a:pt x="142298" y="326376"/>
                          <a:pt x="63532" y="312911"/>
                          <a:pt x="7231" y="297423"/>
                        </a:cubicBezTo>
                        <a:lnTo>
                          <a:pt x="7370" y="296795"/>
                        </a:lnTo>
                        <a:lnTo>
                          <a:pt x="19091" y="185658"/>
                        </a:lnTo>
                        <a:cubicBezTo>
                          <a:pt x="19091" y="185658"/>
                          <a:pt x="1161" y="137380"/>
                          <a:pt x="45" y="109334"/>
                        </a:cubicBezTo>
                        <a:cubicBezTo>
                          <a:pt x="-1909" y="58823"/>
                          <a:pt x="60881" y="1127"/>
                          <a:pt x="60881" y="1127"/>
                        </a:cubicBezTo>
                        <a:cubicBezTo>
                          <a:pt x="74346" y="-9059"/>
                          <a:pt x="162599" y="52614"/>
                          <a:pt x="182832" y="73962"/>
                        </a:cubicBezTo>
                        <a:cubicBezTo>
                          <a:pt x="182832" y="73962"/>
                          <a:pt x="264249" y="20940"/>
                          <a:pt x="309318" y="8103"/>
                        </a:cubicBezTo>
                        <a:cubicBezTo>
                          <a:pt x="309318" y="8103"/>
                          <a:pt x="310364" y="8870"/>
                          <a:pt x="312108" y="10336"/>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5" name="Google Shape;1475;p33"/>
                  <p:cNvSpPr/>
                  <p:nvPr/>
                </p:nvSpPr>
                <p:spPr>
                  <a:xfrm>
                    <a:off x="4845088" y="1428930"/>
                    <a:ext cx="65138" cy="91544"/>
                  </a:xfrm>
                  <a:custGeom>
                    <a:avLst/>
                    <a:gdLst/>
                    <a:ahLst/>
                    <a:cxnLst/>
                    <a:rect l="l" t="t" r="r" b="b"/>
                    <a:pathLst>
                      <a:path w="86850" h="122059" extrusionOk="0">
                        <a:moveTo>
                          <a:pt x="44711" y="0"/>
                        </a:moveTo>
                        <a:cubicBezTo>
                          <a:pt x="32293" y="37185"/>
                          <a:pt x="62781" y="54487"/>
                          <a:pt x="86850" y="50999"/>
                        </a:cubicBezTo>
                        <a:cubicBezTo>
                          <a:pt x="86850" y="50999"/>
                          <a:pt x="47153" y="64324"/>
                          <a:pt x="39479" y="122021"/>
                        </a:cubicBezTo>
                        <a:cubicBezTo>
                          <a:pt x="-9567" y="123974"/>
                          <a:pt x="-10125" y="51487"/>
                          <a:pt x="22456" y="15767"/>
                        </a:cubicBezTo>
                        <a:cubicBezTo>
                          <a:pt x="28595" y="8860"/>
                          <a:pt x="36130" y="3349"/>
                          <a:pt x="44711"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6" name="Google Shape;1476;p33"/>
                  <p:cNvSpPr/>
                  <p:nvPr/>
                </p:nvSpPr>
                <p:spPr>
                  <a:xfrm>
                    <a:off x="5051248" y="1239802"/>
                    <a:ext cx="182341" cy="171389"/>
                  </a:xfrm>
                  <a:custGeom>
                    <a:avLst/>
                    <a:gdLst/>
                    <a:ahLst/>
                    <a:cxnLst/>
                    <a:rect l="l" t="t" r="r" b="b"/>
                    <a:pathLst>
                      <a:path w="243121" h="228519" extrusionOk="0">
                        <a:moveTo>
                          <a:pt x="230217" y="128266"/>
                        </a:moveTo>
                        <a:cubicBezTo>
                          <a:pt x="222891" y="143754"/>
                          <a:pt x="251984" y="145429"/>
                          <a:pt x="240333" y="185056"/>
                        </a:cubicBezTo>
                        <a:cubicBezTo>
                          <a:pt x="228752" y="224683"/>
                          <a:pt x="186613" y="228520"/>
                          <a:pt x="186613" y="228520"/>
                        </a:cubicBezTo>
                        <a:cubicBezTo>
                          <a:pt x="170288" y="205776"/>
                          <a:pt x="153195" y="188614"/>
                          <a:pt x="140358" y="179544"/>
                        </a:cubicBezTo>
                        <a:cubicBezTo>
                          <a:pt x="94033" y="146684"/>
                          <a:pt x="35151" y="145568"/>
                          <a:pt x="35151" y="145568"/>
                        </a:cubicBezTo>
                        <a:cubicBezTo>
                          <a:pt x="35151" y="145568"/>
                          <a:pt x="24895" y="137196"/>
                          <a:pt x="2919" y="131545"/>
                        </a:cubicBezTo>
                        <a:cubicBezTo>
                          <a:pt x="-12499" y="79500"/>
                          <a:pt x="37802" y="67918"/>
                          <a:pt x="45755" y="61988"/>
                        </a:cubicBezTo>
                        <a:cubicBezTo>
                          <a:pt x="56499" y="53965"/>
                          <a:pt x="47639" y="4431"/>
                          <a:pt x="98080" y="385"/>
                        </a:cubicBezTo>
                        <a:cubicBezTo>
                          <a:pt x="148451" y="-3661"/>
                          <a:pt x="151660" y="25292"/>
                          <a:pt x="162962" y="35547"/>
                        </a:cubicBezTo>
                        <a:cubicBezTo>
                          <a:pt x="173148" y="44617"/>
                          <a:pt x="192473" y="22989"/>
                          <a:pt x="222752" y="53686"/>
                        </a:cubicBezTo>
                        <a:cubicBezTo>
                          <a:pt x="253030" y="84383"/>
                          <a:pt x="237542" y="112708"/>
                          <a:pt x="230217" y="12826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7" name="Google Shape;1477;p33"/>
                  <p:cNvSpPr/>
                  <p:nvPr/>
                </p:nvSpPr>
                <p:spPr>
                  <a:xfrm>
                    <a:off x="4876470" y="1364362"/>
                    <a:ext cx="317921" cy="249535"/>
                  </a:xfrm>
                  <a:custGeom>
                    <a:avLst/>
                    <a:gdLst/>
                    <a:ahLst/>
                    <a:cxnLst/>
                    <a:rect l="l" t="t" r="r" b="b"/>
                    <a:pathLst>
                      <a:path w="423894" h="332714" extrusionOk="0">
                        <a:moveTo>
                          <a:pt x="47797" y="44860"/>
                        </a:moveTo>
                        <a:lnTo>
                          <a:pt x="47797" y="44860"/>
                        </a:lnTo>
                        <a:cubicBezTo>
                          <a:pt x="47797" y="44860"/>
                          <a:pt x="68657" y="29999"/>
                          <a:pt x="143865" y="25883"/>
                        </a:cubicBezTo>
                        <a:cubicBezTo>
                          <a:pt x="229607" y="21139"/>
                          <a:pt x="256467" y="0"/>
                          <a:pt x="256467" y="0"/>
                        </a:cubicBezTo>
                        <a:cubicBezTo>
                          <a:pt x="256467" y="0"/>
                          <a:pt x="277536" y="42139"/>
                          <a:pt x="322675" y="79882"/>
                        </a:cubicBezTo>
                        <a:cubicBezTo>
                          <a:pt x="435766" y="174555"/>
                          <a:pt x="426069" y="244181"/>
                          <a:pt x="421464" y="304598"/>
                        </a:cubicBezTo>
                        <a:lnTo>
                          <a:pt x="421813" y="308226"/>
                        </a:lnTo>
                        <a:cubicBezTo>
                          <a:pt x="398720" y="310250"/>
                          <a:pt x="382116" y="332714"/>
                          <a:pt x="382116" y="332714"/>
                        </a:cubicBezTo>
                        <a:cubicBezTo>
                          <a:pt x="365163" y="299227"/>
                          <a:pt x="383581" y="274250"/>
                          <a:pt x="383581" y="274250"/>
                        </a:cubicBezTo>
                        <a:cubicBezTo>
                          <a:pt x="383581" y="274250"/>
                          <a:pt x="365860" y="265250"/>
                          <a:pt x="352465" y="240135"/>
                        </a:cubicBezTo>
                        <a:cubicBezTo>
                          <a:pt x="328536" y="195205"/>
                          <a:pt x="353233" y="154183"/>
                          <a:pt x="353233" y="154183"/>
                        </a:cubicBezTo>
                        <a:cubicBezTo>
                          <a:pt x="353233" y="154183"/>
                          <a:pt x="333419" y="161160"/>
                          <a:pt x="302304" y="144416"/>
                        </a:cubicBezTo>
                        <a:cubicBezTo>
                          <a:pt x="271188" y="127602"/>
                          <a:pt x="264560" y="81975"/>
                          <a:pt x="264560" y="81975"/>
                        </a:cubicBezTo>
                        <a:cubicBezTo>
                          <a:pt x="264560" y="81975"/>
                          <a:pt x="224026" y="109323"/>
                          <a:pt x="163818" y="110300"/>
                        </a:cubicBezTo>
                        <a:cubicBezTo>
                          <a:pt x="116726" y="111068"/>
                          <a:pt x="120703" y="88812"/>
                          <a:pt x="120703" y="88812"/>
                        </a:cubicBezTo>
                        <a:cubicBezTo>
                          <a:pt x="120703" y="88812"/>
                          <a:pt x="77378" y="132346"/>
                          <a:pt x="45007" y="137090"/>
                        </a:cubicBezTo>
                        <a:cubicBezTo>
                          <a:pt x="20937" y="140579"/>
                          <a:pt x="-9551" y="123277"/>
                          <a:pt x="2868" y="86091"/>
                        </a:cubicBezTo>
                        <a:cubicBezTo>
                          <a:pt x="11519" y="60068"/>
                          <a:pt x="34681" y="49046"/>
                          <a:pt x="47797" y="4486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8" name="Google Shape;1478;p33"/>
                  <p:cNvSpPr/>
                  <p:nvPr/>
                </p:nvSpPr>
                <p:spPr>
                  <a:xfrm>
                    <a:off x="5099378" y="1822358"/>
                    <a:ext cx="133113" cy="303586"/>
                  </a:xfrm>
                  <a:custGeom>
                    <a:avLst/>
                    <a:gdLst/>
                    <a:ahLst/>
                    <a:cxnLst/>
                    <a:rect l="l" t="t" r="r" b="b"/>
                    <a:pathLst>
                      <a:path w="177484" h="404782" extrusionOk="0">
                        <a:moveTo>
                          <a:pt x="74510" y="18069"/>
                        </a:moveTo>
                        <a:cubicBezTo>
                          <a:pt x="158788" y="64603"/>
                          <a:pt x="177485" y="317435"/>
                          <a:pt x="177485" y="317435"/>
                        </a:cubicBezTo>
                        <a:cubicBezTo>
                          <a:pt x="177485" y="317435"/>
                          <a:pt x="160253" y="373737"/>
                          <a:pt x="56301" y="404782"/>
                        </a:cubicBezTo>
                        <a:cubicBezTo>
                          <a:pt x="54836" y="384341"/>
                          <a:pt x="49464" y="306203"/>
                          <a:pt x="49185" y="298878"/>
                        </a:cubicBezTo>
                        <a:cubicBezTo>
                          <a:pt x="48557" y="281366"/>
                          <a:pt x="61115" y="236577"/>
                          <a:pt x="59720" y="212577"/>
                        </a:cubicBezTo>
                        <a:cubicBezTo>
                          <a:pt x="56790" y="162694"/>
                          <a:pt x="11790" y="121881"/>
                          <a:pt x="0" y="111974"/>
                        </a:cubicBezTo>
                        <a:cubicBezTo>
                          <a:pt x="3837" y="73115"/>
                          <a:pt x="17860" y="0"/>
                          <a:pt x="17860" y="0"/>
                        </a:cubicBezTo>
                        <a:cubicBezTo>
                          <a:pt x="40325" y="5093"/>
                          <a:pt x="62301" y="11302"/>
                          <a:pt x="74510" y="18069"/>
                        </a:cubicBezTo>
                        <a:close/>
                      </a:path>
                    </a:pathLst>
                  </a:custGeom>
                  <a:solidFill>
                    <a:srgbClr val="FFCFC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sng"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79" name="Google Shape;1479;p33"/>
                  <p:cNvSpPr/>
                  <p:nvPr/>
                </p:nvSpPr>
                <p:spPr>
                  <a:xfrm>
                    <a:off x="4975474" y="1776051"/>
                    <a:ext cx="79951" cy="19749"/>
                  </a:xfrm>
                  <a:custGeom>
                    <a:avLst/>
                    <a:gdLst/>
                    <a:ahLst/>
                    <a:cxnLst/>
                    <a:rect l="l" t="t" r="r" b="b"/>
                    <a:pathLst>
                      <a:path w="106602" h="26332" extrusionOk="0">
                        <a:moveTo>
                          <a:pt x="106533" y="13535"/>
                        </a:moveTo>
                        <a:lnTo>
                          <a:pt x="104649" y="0"/>
                        </a:lnTo>
                        <a:cubicBezTo>
                          <a:pt x="84208" y="5512"/>
                          <a:pt x="61464" y="8442"/>
                          <a:pt x="36278" y="7395"/>
                        </a:cubicBezTo>
                        <a:cubicBezTo>
                          <a:pt x="23930" y="6907"/>
                          <a:pt x="12279" y="5721"/>
                          <a:pt x="1256" y="3977"/>
                        </a:cubicBezTo>
                        <a:cubicBezTo>
                          <a:pt x="1256" y="3977"/>
                          <a:pt x="767" y="10953"/>
                          <a:pt x="0" y="19674"/>
                        </a:cubicBezTo>
                        <a:cubicBezTo>
                          <a:pt x="34464" y="30627"/>
                          <a:pt x="72277" y="27697"/>
                          <a:pt x="106603" y="13604"/>
                        </a:cubicBezTo>
                        <a:close/>
                      </a:path>
                    </a:pathLst>
                  </a:custGeom>
                  <a:solidFill>
                    <a:srgbClr val="D4A2A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0" name="Google Shape;1480;p33"/>
                  <p:cNvSpPr/>
                  <p:nvPr/>
                </p:nvSpPr>
                <p:spPr>
                  <a:xfrm>
                    <a:off x="4965896" y="1382561"/>
                    <a:ext cx="29828" cy="48881"/>
                  </a:xfrm>
                  <a:custGeom>
                    <a:avLst/>
                    <a:gdLst/>
                    <a:ahLst/>
                    <a:cxnLst/>
                    <a:rect l="l" t="t" r="r" b="b"/>
                    <a:pathLst>
                      <a:path w="39770" h="65174" extrusionOk="0">
                        <a:moveTo>
                          <a:pt x="771" y="64617"/>
                        </a:moveTo>
                        <a:cubicBezTo>
                          <a:pt x="-1392" y="51222"/>
                          <a:pt x="1050" y="37199"/>
                          <a:pt x="7399" y="24850"/>
                        </a:cubicBezTo>
                        <a:cubicBezTo>
                          <a:pt x="10538" y="18641"/>
                          <a:pt x="15213" y="13199"/>
                          <a:pt x="20584" y="8804"/>
                        </a:cubicBezTo>
                        <a:cubicBezTo>
                          <a:pt x="25817" y="4199"/>
                          <a:pt x="32584" y="1688"/>
                          <a:pt x="39003" y="14"/>
                        </a:cubicBezTo>
                        <a:cubicBezTo>
                          <a:pt x="39352" y="-56"/>
                          <a:pt x="39700" y="153"/>
                          <a:pt x="39770" y="432"/>
                        </a:cubicBezTo>
                        <a:cubicBezTo>
                          <a:pt x="39770" y="711"/>
                          <a:pt x="39770" y="920"/>
                          <a:pt x="39491" y="1130"/>
                        </a:cubicBezTo>
                        <a:lnTo>
                          <a:pt x="39491" y="1130"/>
                        </a:lnTo>
                        <a:cubicBezTo>
                          <a:pt x="33980" y="4827"/>
                          <a:pt x="28678" y="8316"/>
                          <a:pt x="24422" y="12990"/>
                        </a:cubicBezTo>
                        <a:cubicBezTo>
                          <a:pt x="20236" y="17525"/>
                          <a:pt x="16329" y="22478"/>
                          <a:pt x="13608" y="28059"/>
                        </a:cubicBezTo>
                        <a:cubicBezTo>
                          <a:pt x="10678" y="33571"/>
                          <a:pt x="8445" y="39501"/>
                          <a:pt x="6631" y="45571"/>
                        </a:cubicBezTo>
                        <a:cubicBezTo>
                          <a:pt x="4887" y="51710"/>
                          <a:pt x="3352" y="57989"/>
                          <a:pt x="2306" y="64477"/>
                        </a:cubicBezTo>
                        <a:lnTo>
                          <a:pt x="2306" y="64477"/>
                        </a:lnTo>
                        <a:cubicBezTo>
                          <a:pt x="2306" y="64966"/>
                          <a:pt x="1887" y="65175"/>
                          <a:pt x="1469" y="65175"/>
                        </a:cubicBezTo>
                        <a:cubicBezTo>
                          <a:pt x="1120" y="65175"/>
                          <a:pt x="910" y="64896"/>
                          <a:pt x="841" y="64547"/>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1" name="Google Shape;1481;p33"/>
                  <p:cNvSpPr/>
                  <p:nvPr/>
                </p:nvSpPr>
                <p:spPr>
                  <a:xfrm>
                    <a:off x="5074367" y="1402152"/>
                    <a:ext cx="22050" cy="24098"/>
                  </a:xfrm>
                  <a:custGeom>
                    <a:avLst/>
                    <a:gdLst/>
                    <a:ahLst/>
                    <a:cxnLst/>
                    <a:rect l="l" t="t" r="r" b="b"/>
                    <a:pathLst>
                      <a:path w="29400" h="32130" extrusionOk="0">
                        <a:moveTo>
                          <a:pt x="0" y="31309"/>
                        </a:moveTo>
                        <a:cubicBezTo>
                          <a:pt x="1186" y="23634"/>
                          <a:pt x="5721" y="17425"/>
                          <a:pt x="10605" y="12193"/>
                        </a:cubicBezTo>
                        <a:cubicBezTo>
                          <a:pt x="15697" y="7030"/>
                          <a:pt x="21557" y="2565"/>
                          <a:pt x="28534" y="54"/>
                        </a:cubicBezTo>
                        <a:cubicBezTo>
                          <a:pt x="28883" y="-86"/>
                          <a:pt x="29232" y="54"/>
                          <a:pt x="29371" y="402"/>
                        </a:cubicBezTo>
                        <a:cubicBezTo>
                          <a:pt x="29441" y="612"/>
                          <a:pt x="29371" y="821"/>
                          <a:pt x="29302" y="960"/>
                        </a:cubicBezTo>
                        <a:cubicBezTo>
                          <a:pt x="25116" y="7030"/>
                          <a:pt x="20372" y="11983"/>
                          <a:pt x="15697" y="17007"/>
                        </a:cubicBezTo>
                        <a:lnTo>
                          <a:pt x="8581" y="24332"/>
                        </a:lnTo>
                        <a:cubicBezTo>
                          <a:pt x="6279" y="26844"/>
                          <a:pt x="3767" y="29216"/>
                          <a:pt x="1395" y="31797"/>
                        </a:cubicBezTo>
                        <a:lnTo>
                          <a:pt x="1326" y="31797"/>
                        </a:lnTo>
                        <a:cubicBezTo>
                          <a:pt x="1046" y="32216"/>
                          <a:pt x="558" y="32216"/>
                          <a:pt x="279" y="31936"/>
                        </a:cubicBezTo>
                        <a:cubicBezTo>
                          <a:pt x="70" y="31797"/>
                          <a:pt x="0" y="31518"/>
                          <a:pt x="70" y="312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2" name="Google Shape;1482;p33"/>
                  <p:cNvSpPr/>
                  <p:nvPr/>
                </p:nvSpPr>
                <p:spPr>
                  <a:xfrm>
                    <a:off x="5140924" y="1463255"/>
                    <a:ext cx="17581" cy="17084"/>
                  </a:xfrm>
                  <a:custGeom>
                    <a:avLst/>
                    <a:gdLst/>
                    <a:ahLst/>
                    <a:cxnLst/>
                    <a:rect l="l" t="t" r="r" b="b"/>
                    <a:pathLst>
                      <a:path w="23441" h="22779" extrusionOk="0">
                        <a:moveTo>
                          <a:pt x="0" y="22046"/>
                        </a:moveTo>
                        <a:cubicBezTo>
                          <a:pt x="698" y="16186"/>
                          <a:pt x="3977" y="11372"/>
                          <a:pt x="7953" y="7395"/>
                        </a:cubicBezTo>
                        <a:cubicBezTo>
                          <a:pt x="12000" y="3628"/>
                          <a:pt x="17023" y="628"/>
                          <a:pt x="22744" y="0"/>
                        </a:cubicBezTo>
                        <a:cubicBezTo>
                          <a:pt x="23093" y="0"/>
                          <a:pt x="23442" y="209"/>
                          <a:pt x="23442" y="558"/>
                        </a:cubicBezTo>
                        <a:cubicBezTo>
                          <a:pt x="23442" y="768"/>
                          <a:pt x="23442" y="907"/>
                          <a:pt x="23302" y="1046"/>
                        </a:cubicBezTo>
                        <a:cubicBezTo>
                          <a:pt x="19884" y="5581"/>
                          <a:pt x="16256" y="8860"/>
                          <a:pt x="12767" y="12418"/>
                        </a:cubicBezTo>
                        <a:cubicBezTo>
                          <a:pt x="9139" y="15837"/>
                          <a:pt x="5651" y="19325"/>
                          <a:pt x="1326" y="22674"/>
                        </a:cubicBezTo>
                        <a:lnTo>
                          <a:pt x="1326" y="22674"/>
                        </a:lnTo>
                        <a:cubicBezTo>
                          <a:pt x="1326" y="22674"/>
                          <a:pt x="488" y="22953"/>
                          <a:pt x="210" y="22604"/>
                        </a:cubicBezTo>
                        <a:cubicBezTo>
                          <a:pt x="70" y="22465"/>
                          <a:pt x="0" y="22255"/>
                          <a:pt x="70" y="22046"/>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3" name="Google Shape;1483;p33"/>
                  <p:cNvSpPr/>
                  <p:nvPr/>
                </p:nvSpPr>
                <p:spPr>
                  <a:xfrm>
                    <a:off x="5163659" y="1554387"/>
                    <a:ext cx="31064" cy="16206"/>
                  </a:xfrm>
                  <a:custGeom>
                    <a:avLst/>
                    <a:gdLst/>
                    <a:ahLst/>
                    <a:cxnLst/>
                    <a:rect l="l" t="t" r="r" b="b"/>
                    <a:pathLst>
                      <a:path w="41419" h="21608" extrusionOk="0">
                        <a:moveTo>
                          <a:pt x="105" y="20394"/>
                        </a:moveTo>
                        <a:cubicBezTo>
                          <a:pt x="4012" y="13278"/>
                          <a:pt x="10360" y="8046"/>
                          <a:pt x="17476" y="4348"/>
                        </a:cubicBezTo>
                        <a:cubicBezTo>
                          <a:pt x="21035" y="2534"/>
                          <a:pt x="24941" y="1208"/>
                          <a:pt x="28918" y="511"/>
                        </a:cubicBezTo>
                        <a:cubicBezTo>
                          <a:pt x="32894" y="-327"/>
                          <a:pt x="37011" y="-47"/>
                          <a:pt x="40918" y="720"/>
                        </a:cubicBezTo>
                        <a:cubicBezTo>
                          <a:pt x="41266" y="790"/>
                          <a:pt x="41476" y="1139"/>
                          <a:pt x="41406" y="1487"/>
                        </a:cubicBezTo>
                        <a:cubicBezTo>
                          <a:pt x="41406" y="1697"/>
                          <a:pt x="41197" y="1906"/>
                          <a:pt x="40988" y="1976"/>
                        </a:cubicBezTo>
                        <a:lnTo>
                          <a:pt x="40988" y="1976"/>
                        </a:lnTo>
                        <a:cubicBezTo>
                          <a:pt x="37290" y="3371"/>
                          <a:pt x="33801" y="4557"/>
                          <a:pt x="30453" y="6022"/>
                        </a:cubicBezTo>
                        <a:cubicBezTo>
                          <a:pt x="27104" y="7487"/>
                          <a:pt x="23825" y="8883"/>
                          <a:pt x="20616" y="10627"/>
                        </a:cubicBezTo>
                        <a:cubicBezTo>
                          <a:pt x="14127" y="13906"/>
                          <a:pt x="7988" y="17743"/>
                          <a:pt x="1151" y="21510"/>
                        </a:cubicBezTo>
                        <a:lnTo>
                          <a:pt x="1151" y="21510"/>
                        </a:lnTo>
                        <a:cubicBezTo>
                          <a:pt x="802" y="21720"/>
                          <a:pt x="314" y="21580"/>
                          <a:pt x="105" y="21231"/>
                        </a:cubicBezTo>
                        <a:cubicBezTo>
                          <a:pt x="-35" y="21022"/>
                          <a:pt x="-35" y="20743"/>
                          <a:pt x="105" y="20534"/>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4" name="Google Shape;1484;p33"/>
                  <p:cNvSpPr/>
                  <p:nvPr/>
                </p:nvSpPr>
                <p:spPr>
                  <a:xfrm>
                    <a:off x="4861145" y="1334608"/>
                    <a:ext cx="369996" cy="265370"/>
                  </a:xfrm>
                  <a:custGeom>
                    <a:avLst/>
                    <a:gdLst/>
                    <a:ahLst/>
                    <a:cxnLst/>
                    <a:rect l="l" t="t" r="r" b="b"/>
                    <a:pathLst>
                      <a:path w="493328" h="353827" extrusionOk="0">
                        <a:moveTo>
                          <a:pt x="0" y="140483"/>
                        </a:moveTo>
                        <a:cubicBezTo>
                          <a:pt x="0" y="140483"/>
                          <a:pt x="14023" y="42881"/>
                          <a:pt x="143439" y="9532"/>
                        </a:cubicBezTo>
                        <a:cubicBezTo>
                          <a:pt x="195833" y="-3932"/>
                          <a:pt x="232879" y="-932"/>
                          <a:pt x="256390" y="5137"/>
                        </a:cubicBezTo>
                        <a:cubicBezTo>
                          <a:pt x="278366" y="10788"/>
                          <a:pt x="288622" y="19160"/>
                          <a:pt x="288622" y="19160"/>
                        </a:cubicBezTo>
                        <a:cubicBezTo>
                          <a:pt x="288622" y="19160"/>
                          <a:pt x="347505" y="20276"/>
                          <a:pt x="393829" y="53136"/>
                        </a:cubicBezTo>
                        <a:cubicBezTo>
                          <a:pt x="406666" y="62206"/>
                          <a:pt x="423759" y="79368"/>
                          <a:pt x="440084" y="102112"/>
                        </a:cubicBezTo>
                        <a:cubicBezTo>
                          <a:pt x="482850" y="161483"/>
                          <a:pt x="520873" y="259434"/>
                          <a:pt x="466246" y="353828"/>
                        </a:cubicBezTo>
                        <a:cubicBezTo>
                          <a:pt x="463735" y="352293"/>
                          <a:pt x="461014" y="350967"/>
                          <a:pt x="458084" y="349921"/>
                        </a:cubicBezTo>
                        <a:cubicBezTo>
                          <a:pt x="452572" y="347968"/>
                          <a:pt x="447270" y="347479"/>
                          <a:pt x="442247" y="347898"/>
                        </a:cubicBezTo>
                        <a:lnTo>
                          <a:pt x="441898" y="344270"/>
                        </a:lnTo>
                        <a:cubicBezTo>
                          <a:pt x="446503" y="283853"/>
                          <a:pt x="456200" y="214226"/>
                          <a:pt x="343109" y="119554"/>
                        </a:cubicBezTo>
                        <a:cubicBezTo>
                          <a:pt x="297970" y="81810"/>
                          <a:pt x="276901" y="39671"/>
                          <a:pt x="276901" y="39671"/>
                        </a:cubicBezTo>
                        <a:cubicBezTo>
                          <a:pt x="276901" y="39671"/>
                          <a:pt x="250041" y="60811"/>
                          <a:pt x="164299" y="65555"/>
                        </a:cubicBezTo>
                        <a:cubicBezTo>
                          <a:pt x="89091" y="69671"/>
                          <a:pt x="68231" y="84461"/>
                          <a:pt x="68231" y="84461"/>
                        </a:cubicBezTo>
                        <a:lnTo>
                          <a:pt x="68231" y="84461"/>
                        </a:lnTo>
                        <a:cubicBezTo>
                          <a:pt x="55115" y="88717"/>
                          <a:pt x="31953" y="99740"/>
                          <a:pt x="23302" y="125763"/>
                        </a:cubicBezTo>
                        <a:cubicBezTo>
                          <a:pt x="14721" y="129112"/>
                          <a:pt x="7186" y="134623"/>
                          <a:pt x="1046" y="141530"/>
                        </a:cubicBezTo>
                        <a:lnTo>
                          <a:pt x="0" y="140483"/>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5" name="Google Shape;1485;p33"/>
                  <p:cNvSpPr/>
                  <p:nvPr/>
                </p:nvSpPr>
                <p:spPr>
                  <a:xfrm>
                    <a:off x="4873595" y="1406943"/>
                    <a:ext cx="65996" cy="61818"/>
                  </a:xfrm>
                  <a:custGeom>
                    <a:avLst/>
                    <a:gdLst/>
                    <a:ahLst/>
                    <a:cxnLst/>
                    <a:rect l="l" t="t" r="r" b="b"/>
                    <a:pathLst>
                      <a:path w="87995" h="82424" extrusionOk="0">
                        <a:moveTo>
                          <a:pt x="27142" y="1549"/>
                        </a:moveTo>
                        <a:cubicBezTo>
                          <a:pt x="21910" y="5456"/>
                          <a:pt x="17235" y="10130"/>
                          <a:pt x="14026" y="15641"/>
                        </a:cubicBezTo>
                        <a:cubicBezTo>
                          <a:pt x="10538" y="21013"/>
                          <a:pt x="8235" y="27083"/>
                          <a:pt x="7119" y="33222"/>
                        </a:cubicBezTo>
                        <a:cubicBezTo>
                          <a:pt x="6073" y="39432"/>
                          <a:pt x="6073" y="45711"/>
                          <a:pt x="7538" y="51710"/>
                        </a:cubicBezTo>
                        <a:cubicBezTo>
                          <a:pt x="8933" y="57780"/>
                          <a:pt x="11584" y="63152"/>
                          <a:pt x="16258" y="66710"/>
                        </a:cubicBezTo>
                        <a:cubicBezTo>
                          <a:pt x="25747" y="74175"/>
                          <a:pt x="39072" y="77105"/>
                          <a:pt x="51630" y="76408"/>
                        </a:cubicBezTo>
                        <a:cubicBezTo>
                          <a:pt x="64327" y="75640"/>
                          <a:pt x="76885" y="70687"/>
                          <a:pt x="87001" y="62245"/>
                        </a:cubicBezTo>
                        <a:cubicBezTo>
                          <a:pt x="87280" y="62036"/>
                          <a:pt x="87629" y="62036"/>
                          <a:pt x="87838" y="62245"/>
                        </a:cubicBezTo>
                        <a:cubicBezTo>
                          <a:pt x="88048" y="62454"/>
                          <a:pt x="88048" y="62803"/>
                          <a:pt x="87838" y="63013"/>
                        </a:cubicBezTo>
                        <a:cubicBezTo>
                          <a:pt x="79118" y="73477"/>
                          <a:pt x="65932" y="80105"/>
                          <a:pt x="52118" y="81919"/>
                        </a:cubicBezTo>
                        <a:cubicBezTo>
                          <a:pt x="38305" y="83663"/>
                          <a:pt x="23584" y="81012"/>
                          <a:pt x="11794" y="72082"/>
                        </a:cubicBezTo>
                        <a:cubicBezTo>
                          <a:pt x="5793" y="67338"/>
                          <a:pt x="2305" y="60012"/>
                          <a:pt x="910" y="53106"/>
                        </a:cubicBezTo>
                        <a:cubicBezTo>
                          <a:pt x="-415" y="46059"/>
                          <a:pt x="-346" y="38734"/>
                          <a:pt x="1468" y="31897"/>
                        </a:cubicBezTo>
                        <a:cubicBezTo>
                          <a:pt x="4817" y="18223"/>
                          <a:pt x="14026" y="6083"/>
                          <a:pt x="26374" y="83"/>
                        </a:cubicBezTo>
                        <a:cubicBezTo>
                          <a:pt x="26723" y="-126"/>
                          <a:pt x="27212" y="83"/>
                          <a:pt x="27351" y="432"/>
                        </a:cubicBezTo>
                        <a:cubicBezTo>
                          <a:pt x="27491" y="781"/>
                          <a:pt x="27351" y="1130"/>
                          <a:pt x="27142" y="1339"/>
                        </a:cubicBezTo>
                        <a:close/>
                      </a:path>
                    </a:pathLst>
                  </a:custGeom>
                  <a:solidFill>
                    <a:srgbClr val="7F60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6" name="Google Shape;1486;p33"/>
                  <p:cNvSpPr/>
                  <p:nvPr/>
                </p:nvSpPr>
                <p:spPr>
                  <a:xfrm>
                    <a:off x="5093399" y="1820275"/>
                    <a:ext cx="21676" cy="100832"/>
                  </a:xfrm>
                  <a:custGeom>
                    <a:avLst/>
                    <a:gdLst/>
                    <a:ahLst/>
                    <a:cxnLst/>
                    <a:rect l="l" t="t" r="r" b="b"/>
                    <a:pathLst>
                      <a:path w="28901" h="134443" extrusionOk="0">
                        <a:moveTo>
                          <a:pt x="28901" y="3405"/>
                        </a:moveTo>
                        <a:cubicBezTo>
                          <a:pt x="26808" y="24335"/>
                          <a:pt x="23948" y="45125"/>
                          <a:pt x="21018" y="65846"/>
                        </a:cubicBezTo>
                        <a:cubicBezTo>
                          <a:pt x="18367" y="86496"/>
                          <a:pt x="15297" y="107496"/>
                          <a:pt x="13972" y="127589"/>
                        </a:cubicBezTo>
                        <a:lnTo>
                          <a:pt x="13972" y="127937"/>
                        </a:lnTo>
                        <a:cubicBezTo>
                          <a:pt x="13692" y="131774"/>
                          <a:pt x="10344" y="134705"/>
                          <a:pt x="6507" y="134426"/>
                        </a:cubicBezTo>
                        <a:cubicBezTo>
                          <a:pt x="2670" y="134146"/>
                          <a:pt x="-261" y="130868"/>
                          <a:pt x="18" y="127030"/>
                        </a:cubicBezTo>
                        <a:lnTo>
                          <a:pt x="18" y="127030"/>
                        </a:lnTo>
                        <a:cubicBezTo>
                          <a:pt x="786" y="116147"/>
                          <a:pt x="1832" y="105542"/>
                          <a:pt x="3437" y="95078"/>
                        </a:cubicBezTo>
                        <a:cubicBezTo>
                          <a:pt x="4972" y="84613"/>
                          <a:pt x="6786" y="74217"/>
                          <a:pt x="8739" y="63892"/>
                        </a:cubicBezTo>
                        <a:cubicBezTo>
                          <a:pt x="12506" y="43172"/>
                          <a:pt x="17041" y="22591"/>
                          <a:pt x="22762" y="2289"/>
                        </a:cubicBezTo>
                        <a:cubicBezTo>
                          <a:pt x="23250" y="614"/>
                          <a:pt x="24925" y="-363"/>
                          <a:pt x="26599" y="126"/>
                        </a:cubicBezTo>
                        <a:cubicBezTo>
                          <a:pt x="28064" y="544"/>
                          <a:pt x="28971" y="1940"/>
                          <a:pt x="28832" y="3475"/>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7" name="Google Shape;1487;p33"/>
                  <p:cNvSpPr/>
                  <p:nvPr/>
                </p:nvSpPr>
                <p:spPr>
                  <a:xfrm>
                    <a:off x="5076102" y="1265378"/>
                    <a:ext cx="73747" cy="95812"/>
                  </a:xfrm>
                  <a:custGeom>
                    <a:avLst/>
                    <a:gdLst/>
                    <a:ahLst/>
                    <a:cxnLst/>
                    <a:rect l="l" t="t" r="r" b="b"/>
                    <a:pathLst>
                      <a:path w="98329" h="127749" extrusionOk="0">
                        <a:moveTo>
                          <a:pt x="2152" y="126606"/>
                        </a:moveTo>
                        <a:cubicBezTo>
                          <a:pt x="-3430" y="124373"/>
                          <a:pt x="-848" y="27049"/>
                          <a:pt x="43105" y="3399"/>
                        </a:cubicBezTo>
                        <a:cubicBezTo>
                          <a:pt x="73662" y="-12996"/>
                          <a:pt x="103173" y="34305"/>
                          <a:pt x="97662" y="52026"/>
                        </a:cubicBezTo>
                        <a:cubicBezTo>
                          <a:pt x="89848" y="77072"/>
                          <a:pt x="27616" y="136722"/>
                          <a:pt x="2221" y="12660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8" name="Google Shape;1488;p33"/>
                  <p:cNvSpPr/>
                  <p:nvPr/>
                </p:nvSpPr>
                <p:spPr>
                  <a:xfrm>
                    <a:off x="5173888" y="1619316"/>
                    <a:ext cx="32806" cy="22294"/>
                  </a:xfrm>
                  <a:custGeom>
                    <a:avLst/>
                    <a:gdLst/>
                    <a:ahLst/>
                    <a:cxnLst/>
                    <a:rect l="l" t="t" r="r" b="b"/>
                    <a:pathLst>
                      <a:path w="43741" h="29726" extrusionOk="0">
                        <a:moveTo>
                          <a:pt x="0" y="26123"/>
                        </a:moveTo>
                        <a:cubicBezTo>
                          <a:pt x="279" y="21240"/>
                          <a:pt x="1814" y="17123"/>
                          <a:pt x="4325" y="13147"/>
                        </a:cubicBezTo>
                        <a:cubicBezTo>
                          <a:pt x="6767" y="9170"/>
                          <a:pt x="10395" y="5752"/>
                          <a:pt x="14790" y="3310"/>
                        </a:cubicBezTo>
                        <a:cubicBezTo>
                          <a:pt x="19116" y="938"/>
                          <a:pt x="24278" y="-388"/>
                          <a:pt x="29162" y="101"/>
                        </a:cubicBezTo>
                        <a:cubicBezTo>
                          <a:pt x="34045" y="240"/>
                          <a:pt x="38511" y="2054"/>
                          <a:pt x="42208" y="4566"/>
                        </a:cubicBezTo>
                        <a:cubicBezTo>
                          <a:pt x="43813" y="5612"/>
                          <a:pt x="44231" y="7775"/>
                          <a:pt x="43115" y="9380"/>
                        </a:cubicBezTo>
                        <a:cubicBezTo>
                          <a:pt x="42557" y="10217"/>
                          <a:pt x="41650" y="10705"/>
                          <a:pt x="40743" y="10845"/>
                        </a:cubicBezTo>
                        <a:lnTo>
                          <a:pt x="40255" y="10845"/>
                        </a:lnTo>
                        <a:cubicBezTo>
                          <a:pt x="36278" y="11472"/>
                          <a:pt x="32929" y="11542"/>
                          <a:pt x="29860" y="12379"/>
                        </a:cubicBezTo>
                        <a:cubicBezTo>
                          <a:pt x="26790" y="13007"/>
                          <a:pt x="24139" y="14054"/>
                          <a:pt x="21557" y="15519"/>
                        </a:cubicBezTo>
                        <a:cubicBezTo>
                          <a:pt x="18976" y="16914"/>
                          <a:pt x="16535" y="18798"/>
                          <a:pt x="14023" y="20961"/>
                        </a:cubicBezTo>
                        <a:cubicBezTo>
                          <a:pt x="11581" y="23123"/>
                          <a:pt x="9000" y="25844"/>
                          <a:pt x="6349" y="28356"/>
                        </a:cubicBezTo>
                        <a:lnTo>
                          <a:pt x="5860" y="28774"/>
                        </a:lnTo>
                        <a:cubicBezTo>
                          <a:pt x="4465" y="30100"/>
                          <a:pt x="2302" y="30030"/>
                          <a:pt x="976" y="28635"/>
                        </a:cubicBezTo>
                        <a:cubicBezTo>
                          <a:pt x="279" y="27937"/>
                          <a:pt x="0" y="26960"/>
                          <a:pt x="0" y="26053"/>
                        </a:cubicBezTo>
                        <a:close/>
                      </a:path>
                    </a:pathLst>
                  </a:custGeom>
                  <a:solidFill>
                    <a:srgbClr val="CC687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9" name="Google Shape;1489;p33"/>
                  <p:cNvSpPr/>
                  <p:nvPr/>
                </p:nvSpPr>
                <p:spPr>
                  <a:xfrm>
                    <a:off x="4909426" y="1827649"/>
                    <a:ext cx="17083" cy="81066"/>
                  </a:xfrm>
                  <a:custGeom>
                    <a:avLst/>
                    <a:gdLst/>
                    <a:ahLst/>
                    <a:cxnLst/>
                    <a:rect l="l" t="t" r="r" b="b"/>
                    <a:pathLst>
                      <a:path w="22777" h="108088" extrusionOk="0">
                        <a:moveTo>
                          <a:pt x="22693" y="3411"/>
                        </a:moveTo>
                        <a:cubicBezTo>
                          <a:pt x="21437" y="19806"/>
                          <a:pt x="19903" y="36271"/>
                          <a:pt x="18228" y="52596"/>
                        </a:cubicBezTo>
                        <a:lnTo>
                          <a:pt x="13903" y="101711"/>
                        </a:lnTo>
                        <a:cubicBezTo>
                          <a:pt x="13554" y="105548"/>
                          <a:pt x="10205" y="108409"/>
                          <a:pt x="6368" y="108060"/>
                        </a:cubicBezTo>
                        <a:cubicBezTo>
                          <a:pt x="2531" y="107711"/>
                          <a:pt x="-260" y="104362"/>
                          <a:pt x="19" y="100595"/>
                        </a:cubicBezTo>
                        <a:cubicBezTo>
                          <a:pt x="1275" y="83990"/>
                          <a:pt x="3368" y="67456"/>
                          <a:pt x="6019" y="51061"/>
                        </a:cubicBezTo>
                        <a:cubicBezTo>
                          <a:pt x="8600" y="34596"/>
                          <a:pt x="11810" y="18271"/>
                          <a:pt x="16693" y="2225"/>
                        </a:cubicBezTo>
                        <a:cubicBezTo>
                          <a:pt x="17182" y="550"/>
                          <a:pt x="18926" y="-357"/>
                          <a:pt x="20600" y="132"/>
                        </a:cubicBezTo>
                        <a:cubicBezTo>
                          <a:pt x="21996" y="550"/>
                          <a:pt x="22903" y="1946"/>
                          <a:pt x="22763" y="3341"/>
                        </a:cubicBezTo>
                        <a:lnTo>
                          <a:pt x="22763" y="334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0" name="Google Shape;1490;p33"/>
                  <p:cNvSpPr/>
                  <p:nvPr/>
                </p:nvSpPr>
                <p:spPr>
                  <a:xfrm>
                    <a:off x="4971445" y="1591450"/>
                    <a:ext cx="47719" cy="36418"/>
                  </a:xfrm>
                  <a:custGeom>
                    <a:avLst/>
                    <a:gdLst/>
                    <a:ahLst/>
                    <a:cxnLst/>
                    <a:rect l="l" t="t" r="r" b="b"/>
                    <a:pathLst>
                      <a:path w="63626" h="48557" extrusionOk="0">
                        <a:moveTo>
                          <a:pt x="63627" y="24279"/>
                        </a:moveTo>
                        <a:cubicBezTo>
                          <a:pt x="63627" y="37674"/>
                          <a:pt x="49394" y="48557"/>
                          <a:pt x="31813" y="48557"/>
                        </a:cubicBezTo>
                        <a:cubicBezTo>
                          <a:pt x="14232" y="48557"/>
                          <a:pt x="0" y="37674"/>
                          <a:pt x="0" y="24279"/>
                        </a:cubicBezTo>
                        <a:cubicBezTo>
                          <a:pt x="0" y="10883"/>
                          <a:pt x="14232" y="0"/>
                          <a:pt x="31813" y="0"/>
                        </a:cubicBezTo>
                        <a:cubicBezTo>
                          <a:pt x="49394" y="0"/>
                          <a:pt x="63627" y="10883"/>
                          <a:pt x="63627" y="24279"/>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1" name="Google Shape;1491;p33"/>
                  <p:cNvSpPr/>
                  <p:nvPr/>
                </p:nvSpPr>
                <p:spPr>
                  <a:xfrm rot="-575270">
                    <a:off x="5050413" y="1624204"/>
                    <a:ext cx="83982" cy="83982"/>
                  </a:xfrm>
                  <a:custGeom>
                    <a:avLst/>
                    <a:gdLst/>
                    <a:ahLst/>
                    <a:cxnLst/>
                    <a:rect l="l" t="t" r="r" b="b"/>
                    <a:pathLst>
                      <a:path w="111904" h="111904" extrusionOk="0">
                        <a:moveTo>
                          <a:pt x="111905" y="55952"/>
                        </a:moveTo>
                        <a:cubicBezTo>
                          <a:pt x="111905" y="86854"/>
                          <a:pt x="86854" y="111905"/>
                          <a:pt x="55952" y="111905"/>
                        </a:cubicBezTo>
                        <a:cubicBezTo>
                          <a:pt x="25050" y="111905"/>
                          <a:pt x="0" y="86854"/>
                          <a:pt x="0" y="55952"/>
                        </a:cubicBezTo>
                        <a:cubicBezTo>
                          <a:pt x="0" y="25051"/>
                          <a:pt x="25050" y="0"/>
                          <a:pt x="55952" y="0"/>
                        </a:cubicBezTo>
                        <a:cubicBezTo>
                          <a:pt x="86854" y="0"/>
                          <a:pt x="111905" y="25051"/>
                          <a:pt x="111905" y="55952"/>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2" name="Google Shape;1492;p33"/>
                  <p:cNvSpPr/>
                  <p:nvPr/>
                </p:nvSpPr>
                <p:spPr>
                  <a:xfrm rot="-797711">
                    <a:off x="4875676" y="1619451"/>
                    <a:ext cx="77869" cy="77869"/>
                  </a:xfrm>
                  <a:custGeom>
                    <a:avLst/>
                    <a:gdLst/>
                    <a:ahLst/>
                    <a:cxnLst/>
                    <a:rect l="l" t="t" r="r" b="b"/>
                    <a:pathLst>
                      <a:path w="103811" h="103811" extrusionOk="0">
                        <a:moveTo>
                          <a:pt x="103812" y="51906"/>
                        </a:moveTo>
                        <a:cubicBezTo>
                          <a:pt x="103812" y="80573"/>
                          <a:pt x="80573" y="103812"/>
                          <a:pt x="51906" y="103812"/>
                        </a:cubicBezTo>
                        <a:cubicBezTo>
                          <a:pt x="23239" y="103812"/>
                          <a:pt x="0" y="80573"/>
                          <a:pt x="0" y="51906"/>
                        </a:cubicBezTo>
                        <a:cubicBezTo>
                          <a:pt x="0" y="23239"/>
                          <a:pt x="23239" y="0"/>
                          <a:pt x="51906" y="0"/>
                        </a:cubicBezTo>
                        <a:cubicBezTo>
                          <a:pt x="80573" y="0"/>
                          <a:pt x="103812" y="23239"/>
                          <a:pt x="103812" y="51906"/>
                        </a:cubicBezTo>
                        <a:close/>
                      </a:path>
                    </a:pathLst>
                  </a:custGeom>
                  <a:solidFill>
                    <a:srgbClr val="E3A9A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3" name="Google Shape;1493;p33"/>
                  <p:cNvSpPr/>
                  <p:nvPr/>
                </p:nvSpPr>
                <p:spPr>
                  <a:xfrm>
                    <a:off x="5044124" y="1581247"/>
                    <a:ext cx="30557" cy="33016"/>
                  </a:xfrm>
                  <a:custGeom>
                    <a:avLst/>
                    <a:gdLst/>
                    <a:ahLst/>
                    <a:cxnLst/>
                    <a:rect l="l" t="t" r="r" b="b"/>
                    <a:pathLst>
                      <a:path w="40743" h="44022" extrusionOk="0">
                        <a:moveTo>
                          <a:pt x="70" y="21906"/>
                        </a:moveTo>
                        <a:cubicBezTo>
                          <a:pt x="70" y="34115"/>
                          <a:pt x="9070" y="43953"/>
                          <a:pt x="20302" y="44022"/>
                        </a:cubicBezTo>
                        <a:cubicBezTo>
                          <a:pt x="31534" y="44022"/>
                          <a:pt x="40674" y="34255"/>
                          <a:pt x="40744" y="22116"/>
                        </a:cubicBezTo>
                        <a:cubicBezTo>
                          <a:pt x="40744" y="9976"/>
                          <a:pt x="31744" y="70"/>
                          <a:pt x="20511" y="0"/>
                        </a:cubicBezTo>
                        <a:cubicBezTo>
                          <a:pt x="9279" y="0"/>
                          <a:pt x="140" y="9767"/>
                          <a:pt x="0"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4" name="Google Shape;1494;p33"/>
                  <p:cNvSpPr/>
                  <p:nvPr/>
                </p:nvSpPr>
                <p:spPr>
                  <a:xfrm>
                    <a:off x="5052474" y="1574730"/>
                    <a:ext cx="32613" cy="24358"/>
                  </a:xfrm>
                  <a:custGeom>
                    <a:avLst/>
                    <a:gdLst/>
                    <a:ahLst/>
                    <a:cxnLst/>
                    <a:rect l="l" t="t" r="r" b="b"/>
                    <a:pathLst>
                      <a:path w="43484" h="32478" extrusionOk="0">
                        <a:moveTo>
                          <a:pt x="42237" y="387"/>
                        </a:moveTo>
                        <a:cubicBezTo>
                          <a:pt x="48516" y="5410"/>
                          <a:pt x="30167" y="32409"/>
                          <a:pt x="7981" y="32479"/>
                        </a:cubicBezTo>
                        <a:cubicBezTo>
                          <a:pt x="7981" y="32479"/>
                          <a:pt x="-5134" y="24316"/>
                          <a:pt x="2261" y="18456"/>
                        </a:cubicBezTo>
                        <a:cubicBezTo>
                          <a:pt x="7214" y="14479"/>
                          <a:pt x="12307" y="15944"/>
                          <a:pt x="22214" y="11689"/>
                        </a:cubicBezTo>
                        <a:cubicBezTo>
                          <a:pt x="35539" y="5898"/>
                          <a:pt x="39237" y="-1986"/>
                          <a:pt x="42237"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5" name="Google Shape;1495;p33"/>
                  <p:cNvSpPr/>
                  <p:nvPr/>
                </p:nvSpPr>
                <p:spPr>
                  <a:xfrm>
                    <a:off x="4919277" y="1576642"/>
                    <a:ext cx="30557" cy="33016"/>
                  </a:xfrm>
                  <a:custGeom>
                    <a:avLst/>
                    <a:gdLst/>
                    <a:ahLst/>
                    <a:cxnLst/>
                    <a:rect l="l" t="t" r="r" b="b"/>
                    <a:pathLst>
                      <a:path w="40743" h="44022" extrusionOk="0">
                        <a:moveTo>
                          <a:pt x="40674" y="21906"/>
                        </a:moveTo>
                        <a:cubicBezTo>
                          <a:pt x="40674" y="34046"/>
                          <a:pt x="31674" y="43953"/>
                          <a:pt x="20441" y="44022"/>
                        </a:cubicBezTo>
                        <a:cubicBezTo>
                          <a:pt x="9209" y="44022"/>
                          <a:pt x="70" y="34255"/>
                          <a:pt x="0" y="22116"/>
                        </a:cubicBezTo>
                        <a:cubicBezTo>
                          <a:pt x="0" y="9976"/>
                          <a:pt x="9000" y="70"/>
                          <a:pt x="20232" y="0"/>
                        </a:cubicBezTo>
                        <a:cubicBezTo>
                          <a:pt x="31465" y="0"/>
                          <a:pt x="40604" y="9767"/>
                          <a:pt x="40744" y="2190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6" name="Google Shape;1496;p33"/>
                  <p:cNvSpPr/>
                  <p:nvPr/>
                </p:nvSpPr>
                <p:spPr>
                  <a:xfrm>
                    <a:off x="4908871" y="1570126"/>
                    <a:ext cx="32613" cy="24358"/>
                  </a:xfrm>
                  <a:custGeom>
                    <a:avLst/>
                    <a:gdLst/>
                    <a:ahLst/>
                    <a:cxnLst/>
                    <a:rect l="l" t="t" r="r" b="b"/>
                    <a:pathLst>
                      <a:path w="43484" h="32478" extrusionOk="0">
                        <a:moveTo>
                          <a:pt x="1248" y="386"/>
                        </a:moveTo>
                        <a:cubicBezTo>
                          <a:pt x="-5031" y="5410"/>
                          <a:pt x="13317" y="32409"/>
                          <a:pt x="35503" y="32479"/>
                        </a:cubicBezTo>
                        <a:cubicBezTo>
                          <a:pt x="35503" y="32479"/>
                          <a:pt x="48619" y="24316"/>
                          <a:pt x="41223" y="18456"/>
                        </a:cubicBezTo>
                        <a:cubicBezTo>
                          <a:pt x="36270" y="14479"/>
                          <a:pt x="31177" y="15944"/>
                          <a:pt x="21270" y="11688"/>
                        </a:cubicBezTo>
                        <a:cubicBezTo>
                          <a:pt x="7945" y="5898"/>
                          <a:pt x="4248" y="-1986"/>
                          <a:pt x="1248" y="456"/>
                        </a:cubicBezTo>
                        <a:close/>
                      </a:path>
                    </a:pathLst>
                  </a:custGeom>
                  <a:solidFill>
                    <a:srgbClr val="25100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7" name="Google Shape;1497;p33"/>
                  <p:cNvSpPr/>
                  <p:nvPr/>
                </p:nvSpPr>
                <p:spPr>
                  <a:xfrm>
                    <a:off x="4903120" y="1480330"/>
                    <a:ext cx="44127" cy="29522"/>
                  </a:xfrm>
                  <a:custGeom>
                    <a:avLst/>
                    <a:gdLst/>
                    <a:ahLst/>
                    <a:cxnLst/>
                    <a:rect l="l" t="t" r="r" b="b"/>
                    <a:pathLst>
                      <a:path w="58836" h="39363" extrusionOk="0">
                        <a:moveTo>
                          <a:pt x="29818" y="33889"/>
                        </a:moveTo>
                        <a:cubicBezTo>
                          <a:pt x="43353" y="27750"/>
                          <a:pt x="56817" y="28936"/>
                          <a:pt x="58701" y="16308"/>
                        </a:cubicBezTo>
                        <a:cubicBezTo>
                          <a:pt x="60445" y="4378"/>
                          <a:pt x="45097" y="-2459"/>
                          <a:pt x="29818" y="820"/>
                        </a:cubicBezTo>
                        <a:cubicBezTo>
                          <a:pt x="11469" y="4797"/>
                          <a:pt x="2819" y="17354"/>
                          <a:pt x="586" y="25796"/>
                        </a:cubicBezTo>
                        <a:cubicBezTo>
                          <a:pt x="-1507" y="33749"/>
                          <a:pt x="2400" y="37029"/>
                          <a:pt x="6097" y="38633"/>
                        </a:cubicBezTo>
                        <a:cubicBezTo>
                          <a:pt x="12307" y="41424"/>
                          <a:pt x="25493" y="35424"/>
                          <a:pt x="29888"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8" name="Google Shape;1498;p33"/>
                  <p:cNvSpPr/>
                  <p:nvPr/>
                </p:nvSpPr>
                <p:spPr>
                  <a:xfrm>
                    <a:off x="5054068" y="1478196"/>
                    <a:ext cx="44128" cy="29522"/>
                  </a:xfrm>
                  <a:custGeom>
                    <a:avLst/>
                    <a:gdLst/>
                    <a:ahLst/>
                    <a:cxnLst/>
                    <a:rect l="l" t="t" r="r" b="b"/>
                    <a:pathLst>
                      <a:path w="58837" h="39363" extrusionOk="0">
                        <a:moveTo>
                          <a:pt x="29019" y="33889"/>
                        </a:moveTo>
                        <a:cubicBezTo>
                          <a:pt x="15484" y="27750"/>
                          <a:pt x="2020" y="28936"/>
                          <a:pt x="136" y="16308"/>
                        </a:cubicBezTo>
                        <a:cubicBezTo>
                          <a:pt x="-1608" y="4378"/>
                          <a:pt x="13740" y="-2459"/>
                          <a:pt x="29019" y="820"/>
                        </a:cubicBezTo>
                        <a:cubicBezTo>
                          <a:pt x="47368" y="4797"/>
                          <a:pt x="56019" y="17354"/>
                          <a:pt x="58251" y="25796"/>
                        </a:cubicBezTo>
                        <a:cubicBezTo>
                          <a:pt x="60344" y="33749"/>
                          <a:pt x="56437" y="37029"/>
                          <a:pt x="52740" y="38633"/>
                        </a:cubicBezTo>
                        <a:cubicBezTo>
                          <a:pt x="46530" y="41424"/>
                          <a:pt x="33345" y="35424"/>
                          <a:pt x="28949" y="33889"/>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9" name="Google Shape;1499;p33"/>
                  <p:cNvSpPr/>
                  <p:nvPr/>
                </p:nvSpPr>
                <p:spPr>
                  <a:xfrm>
                    <a:off x="5009413" y="1267176"/>
                    <a:ext cx="73555" cy="92231"/>
                  </a:xfrm>
                  <a:custGeom>
                    <a:avLst/>
                    <a:gdLst/>
                    <a:ahLst/>
                    <a:cxnLst/>
                    <a:rect l="l" t="t" r="r" b="b"/>
                    <a:pathLst>
                      <a:path w="98073" h="122975" extrusionOk="0">
                        <a:moveTo>
                          <a:pt x="89745" y="122465"/>
                        </a:moveTo>
                        <a:cubicBezTo>
                          <a:pt x="80954" y="128953"/>
                          <a:pt x="-7509" y="72303"/>
                          <a:pt x="514" y="24095"/>
                        </a:cubicBezTo>
                        <a:cubicBezTo>
                          <a:pt x="3863" y="3723"/>
                          <a:pt x="50466" y="-8486"/>
                          <a:pt x="65606" y="7002"/>
                        </a:cubicBezTo>
                        <a:cubicBezTo>
                          <a:pt x="104674" y="47117"/>
                          <a:pt x="102581" y="112907"/>
                          <a:pt x="89814" y="12246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0" name="Google Shape;1500;p33"/>
                  <p:cNvSpPr/>
                  <p:nvPr/>
                </p:nvSpPr>
                <p:spPr>
                  <a:xfrm>
                    <a:off x="5046659" y="1337920"/>
                    <a:ext cx="58942" cy="46523"/>
                  </a:xfrm>
                  <a:custGeom>
                    <a:avLst/>
                    <a:gdLst/>
                    <a:ahLst/>
                    <a:cxnLst/>
                    <a:rect l="l" t="t" r="r" b="b"/>
                    <a:pathLst>
                      <a:path w="78589" h="62030" extrusionOk="0">
                        <a:moveTo>
                          <a:pt x="15665" y="2604"/>
                        </a:moveTo>
                        <a:cubicBezTo>
                          <a:pt x="-3381" y="10837"/>
                          <a:pt x="-9451" y="42231"/>
                          <a:pt x="22851" y="56603"/>
                        </a:cubicBezTo>
                        <a:cubicBezTo>
                          <a:pt x="60943" y="73556"/>
                          <a:pt x="82850" y="47045"/>
                          <a:pt x="77896" y="28487"/>
                        </a:cubicBezTo>
                        <a:cubicBezTo>
                          <a:pt x="73850" y="13488"/>
                          <a:pt x="38897" y="-7372"/>
                          <a:pt x="15734" y="2604"/>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sp>
            <p:nvSpPr>
              <p:cNvPr id="1501" name="Google Shape;1501;p33"/>
              <p:cNvSpPr/>
              <p:nvPr/>
            </p:nvSpPr>
            <p:spPr>
              <a:xfrm>
                <a:off x="6295425" y="3135500"/>
                <a:ext cx="44650" cy="44650"/>
              </a:xfrm>
              <a:custGeom>
                <a:avLst/>
                <a:gdLst/>
                <a:ahLst/>
                <a:cxnLst/>
                <a:rect l="l" t="t" r="r" b="b"/>
                <a:pathLst>
                  <a:path w="1786" h="1786" extrusionOk="0">
                    <a:moveTo>
                      <a:pt x="215" y="191"/>
                    </a:moveTo>
                    <a:lnTo>
                      <a:pt x="953" y="0"/>
                    </a:lnTo>
                    <a:lnTo>
                      <a:pt x="1762" y="286"/>
                    </a:lnTo>
                    <a:lnTo>
                      <a:pt x="1786" y="858"/>
                    </a:lnTo>
                    <a:lnTo>
                      <a:pt x="1429" y="1524"/>
                    </a:lnTo>
                    <a:lnTo>
                      <a:pt x="786" y="1786"/>
                    </a:lnTo>
                    <a:lnTo>
                      <a:pt x="143" y="1596"/>
                    </a:lnTo>
                    <a:lnTo>
                      <a:pt x="0" y="786"/>
                    </a:lnTo>
                    <a:close/>
                  </a:path>
                </a:pathLst>
              </a:custGeom>
              <a:solidFill>
                <a:schemeClr val="accent6"/>
              </a:solidFill>
              <a:ln>
                <a:noFill/>
              </a:ln>
            </p:spPr>
            <p:txBody>
              <a:bodyPr/>
              <a:lstStyle/>
              <a:p>
                <a:endParaRPr lang="en-US"/>
              </a:p>
            </p:txBody>
          </p:sp>
          <p:sp>
            <p:nvSpPr>
              <p:cNvPr id="1502" name="Google Shape;1502;p33"/>
              <p:cNvSpPr/>
              <p:nvPr/>
            </p:nvSpPr>
            <p:spPr>
              <a:xfrm flipH="1">
                <a:off x="6721405" y="3057282"/>
                <a:ext cx="225247" cy="249714"/>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3" name="Google Shape;1503;p33"/>
              <p:cNvSpPr/>
              <p:nvPr/>
            </p:nvSpPr>
            <p:spPr>
              <a:xfrm>
                <a:off x="6759855" y="3229471"/>
                <a:ext cx="164050" cy="78572"/>
              </a:xfrm>
              <a:custGeom>
                <a:avLst/>
                <a:gdLst/>
                <a:ahLst/>
                <a:cxnLst/>
                <a:rect l="l" t="t" r="r" b="b"/>
                <a:pathLst>
                  <a:path w="120625" h="47764" extrusionOk="0">
                    <a:moveTo>
                      <a:pt x="56231" y="817"/>
                    </a:moveTo>
                    <a:cubicBezTo>
                      <a:pt x="88812" y="-4555"/>
                      <a:pt x="120625" y="18328"/>
                      <a:pt x="120625" y="18328"/>
                    </a:cubicBezTo>
                    <a:cubicBezTo>
                      <a:pt x="108346" y="33607"/>
                      <a:pt x="89510" y="45746"/>
                      <a:pt x="60487" y="47560"/>
                    </a:cubicBezTo>
                    <a:cubicBezTo>
                      <a:pt x="34674" y="49165"/>
                      <a:pt x="14651" y="41142"/>
                      <a:pt x="0" y="29421"/>
                    </a:cubicBezTo>
                    <a:cubicBezTo>
                      <a:pt x="0" y="29421"/>
                      <a:pt x="18209" y="7166"/>
                      <a:pt x="56231" y="817"/>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504" name="Google Shape;1504;p33"/>
            <p:cNvSpPr/>
            <p:nvPr/>
          </p:nvSpPr>
          <p:spPr>
            <a:xfrm>
              <a:off x="7212603" y="2901217"/>
              <a:ext cx="131366" cy="509728"/>
            </a:xfrm>
            <a:custGeom>
              <a:avLst/>
              <a:gdLst/>
              <a:ahLst/>
              <a:cxnLst/>
              <a:rect l="l" t="t" r="r" b="b"/>
              <a:pathLst>
                <a:path w="57178" h="221862" extrusionOk="0">
                  <a:moveTo>
                    <a:pt x="55224" y="3046"/>
                  </a:moveTo>
                  <a:cubicBezTo>
                    <a:pt x="53550" y="6465"/>
                    <a:pt x="51108" y="8697"/>
                    <a:pt x="48946" y="10999"/>
                  </a:cubicBezTo>
                  <a:cubicBezTo>
                    <a:pt x="46713" y="13302"/>
                    <a:pt x="44341" y="15255"/>
                    <a:pt x="42248" y="17348"/>
                  </a:cubicBezTo>
                  <a:cubicBezTo>
                    <a:pt x="40155" y="19371"/>
                    <a:pt x="38132" y="21604"/>
                    <a:pt x="37085" y="23557"/>
                  </a:cubicBezTo>
                  <a:cubicBezTo>
                    <a:pt x="36039" y="25859"/>
                    <a:pt x="36248" y="25581"/>
                    <a:pt x="37294" y="27953"/>
                  </a:cubicBezTo>
                  <a:cubicBezTo>
                    <a:pt x="39178" y="31650"/>
                    <a:pt x="44201" y="34929"/>
                    <a:pt x="49155" y="39813"/>
                  </a:cubicBezTo>
                  <a:cubicBezTo>
                    <a:pt x="51596" y="42185"/>
                    <a:pt x="54178" y="45603"/>
                    <a:pt x="55503" y="49301"/>
                  </a:cubicBezTo>
                  <a:cubicBezTo>
                    <a:pt x="56829" y="52929"/>
                    <a:pt x="57387" y="56836"/>
                    <a:pt x="57108" y="60603"/>
                  </a:cubicBezTo>
                  <a:cubicBezTo>
                    <a:pt x="56829" y="64370"/>
                    <a:pt x="55852" y="68138"/>
                    <a:pt x="53969" y="71556"/>
                  </a:cubicBezTo>
                  <a:cubicBezTo>
                    <a:pt x="52155" y="74975"/>
                    <a:pt x="49434" y="77975"/>
                    <a:pt x="46573" y="80137"/>
                  </a:cubicBezTo>
                  <a:cubicBezTo>
                    <a:pt x="40713" y="84603"/>
                    <a:pt x="34364" y="86626"/>
                    <a:pt x="29062" y="89277"/>
                  </a:cubicBezTo>
                  <a:cubicBezTo>
                    <a:pt x="23830" y="91719"/>
                    <a:pt x="19155" y="94788"/>
                    <a:pt x="15946" y="98765"/>
                  </a:cubicBezTo>
                  <a:cubicBezTo>
                    <a:pt x="12806" y="102602"/>
                    <a:pt x="11481" y="107416"/>
                    <a:pt x="12179" y="111602"/>
                  </a:cubicBezTo>
                  <a:cubicBezTo>
                    <a:pt x="12806" y="115579"/>
                    <a:pt x="15597" y="118369"/>
                    <a:pt x="20272" y="121020"/>
                  </a:cubicBezTo>
                  <a:cubicBezTo>
                    <a:pt x="24737" y="123741"/>
                    <a:pt x="30876" y="125625"/>
                    <a:pt x="37085" y="129671"/>
                  </a:cubicBezTo>
                  <a:cubicBezTo>
                    <a:pt x="40155" y="131695"/>
                    <a:pt x="43155" y="134136"/>
                    <a:pt x="45666" y="137694"/>
                  </a:cubicBezTo>
                  <a:cubicBezTo>
                    <a:pt x="48178" y="141113"/>
                    <a:pt x="49922" y="145927"/>
                    <a:pt x="49713" y="150601"/>
                  </a:cubicBezTo>
                  <a:cubicBezTo>
                    <a:pt x="49573" y="155345"/>
                    <a:pt x="47690" y="159601"/>
                    <a:pt x="45597" y="162741"/>
                  </a:cubicBezTo>
                  <a:cubicBezTo>
                    <a:pt x="43504" y="165950"/>
                    <a:pt x="41201" y="168461"/>
                    <a:pt x="39108" y="170764"/>
                  </a:cubicBezTo>
                  <a:cubicBezTo>
                    <a:pt x="34853" y="175438"/>
                    <a:pt x="31923" y="178857"/>
                    <a:pt x="30248" y="183810"/>
                  </a:cubicBezTo>
                  <a:cubicBezTo>
                    <a:pt x="28574" y="188624"/>
                    <a:pt x="28295" y="193996"/>
                    <a:pt x="29620" y="198810"/>
                  </a:cubicBezTo>
                  <a:cubicBezTo>
                    <a:pt x="32271" y="208367"/>
                    <a:pt x="41760" y="216530"/>
                    <a:pt x="53271" y="217158"/>
                  </a:cubicBezTo>
                  <a:lnTo>
                    <a:pt x="53341" y="217158"/>
                  </a:lnTo>
                  <a:cubicBezTo>
                    <a:pt x="54387" y="217158"/>
                    <a:pt x="55155" y="218135"/>
                    <a:pt x="55085" y="219111"/>
                  </a:cubicBezTo>
                  <a:cubicBezTo>
                    <a:pt x="55085" y="219879"/>
                    <a:pt x="54527" y="220576"/>
                    <a:pt x="53829" y="220786"/>
                  </a:cubicBezTo>
                  <a:cubicBezTo>
                    <a:pt x="40504" y="225042"/>
                    <a:pt x="24528" y="216251"/>
                    <a:pt x="19714" y="202019"/>
                  </a:cubicBezTo>
                  <a:cubicBezTo>
                    <a:pt x="17202" y="195112"/>
                    <a:pt x="16993" y="187507"/>
                    <a:pt x="18807" y="180391"/>
                  </a:cubicBezTo>
                  <a:cubicBezTo>
                    <a:pt x="20341" y="173275"/>
                    <a:pt x="25155" y="166438"/>
                    <a:pt x="29132" y="161973"/>
                  </a:cubicBezTo>
                  <a:cubicBezTo>
                    <a:pt x="37853" y="151857"/>
                    <a:pt x="38411" y="147531"/>
                    <a:pt x="29411" y="141043"/>
                  </a:cubicBezTo>
                  <a:cubicBezTo>
                    <a:pt x="25365" y="138113"/>
                    <a:pt x="19504" y="136160"/>
                    <a:pt x="13365" y="132323"/>
                  </a:cubicBezTo>
                  <a:cubicBezTo>
                    <a:pt x="10365" y="130369"/>
                    <a:pt x="7225" y="127997"/>
                    <a:pt x="4714" y="124648"/>
                  </a:cubicBezTo>
                  <a:cubicBezTo>
                    <a:pt x="2133" y="121369"/>
                    <a:pt x="458" y="117114"/>
                    <a:pt x="109" y="112928"/>
                  </a:cubicBezTo>
                  <a:cubicBezTo>
                    <a:pt x="-658" y="104695"/>
                    <a:pt x="2691" y="96881"/>
                    <a:pt x="7714" y="91509"/>
                  </a:cubicBezTo>
                  <a:cubicBezTo>
                    <a:pt x="12667" y="86068"/>
                    <a:pt x="18946" y="82510"/>
                    <a:pt x="25016" y="79998"/>
                  </a:cubicBezTo>
                  <a:cubicBezTo>
                    <a:pt x="31016" y="77556"/>
                    <a:pt x="36597" y="75463"/>
                    <a:pt x="40574" y="72324"/>
                  </a:cubicBezTo>
                  <a:cubicBezTo>
                    <a:pt x="44690" y="69324"/>
                    <a:pt x="46504" y="64859"/>
                    <a:pt x="46713" y="59975"/>
                  </a:cubicBezTo>
                  <a:cubicBezTo>
                    <a:pt x="46713" y="57603"/>
                    <a:pt x="46364" y="55161"/>
                    <a:pt x="45457" y="53068"/>
                  </a:cubicBezTo>
                  <a:cubicBezTo>
                    <a:pt x="44550" y="50975"/>
                    <a:pt x="43434" y="49231"/>
                    <a:pt x="41481" y="47208"/>
                  </a:cubicBezTo>
                  <a:cubicBezTo>
                    <a:pt x="37923" y="43231"/>
                    <a:pt x="31783" y="39673"/>
                    <a:pt x="28295" y="31859"/>
                  </a:cubicBezTo>
                  <a:cubicBezTo>
                    <a:pt x="27597" y="29836"/>
                    <a:pt x="26969" y="28092"/>
                    <a:pt x="27109" y="25092"/>
                  </a:cubicBezTo>
                  <a:cubicBezTo>
                    <a:pt x="27388" y="22371"/>
                    <a:pt x="28504" y="20278"/>
                    <a:pt x="29620" y="18674"/>
                  </a:cubicBezTo>
                  <a:cubicBezTo>
                    <a:pt x="31992" y="15464"/>
                    <a:pt x="34713" y="13441"/>
                    <a:pt x="37294" y="11488"/>
                  </a:cubicBezTo>
                  <a:cubicBezTo>
                    <a:pt x="42318" y="7581"/>
                    <a:pt x="48178" y="4720"/>
                    <a:pt x="51666" y="883"/>
                  </a:cubicBezTo>
                  <a:lnTo>
                    <a:pt x="51876" y="674"/>
                  </a:lnTo>
                  <a:cubicBezTo>
                    <a:pt x="52643" y="-163"/>
                    <a:pt x="53969" y="-233"/>
                    <a:pt x="54806" y="535"/>
                  </a:cubicBezTo>
                  <a:cubicBezTo>
                    <a:pt x="55503" y="1162"/>
                    <a:pt x="55643" y="2139"/>
                    <a:pt x="55294" y="2976"/>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68;p33"/>
          <p:cNvSpPr txBox="1"/>
          <p:nvPr/>
        </p:nvSpPr>
        <p:spPr>
          <a:xfrm>
            <a:off x="720000" y="175667"/>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800">
                <a:latin typeface="Patrick Hand" panose="00000500000000000000" pitchFamily="2" charset="0"/>
              </a:rPr>
              <a:t>SWAP AND CHECK </a:t>
            </a:r>
            <a:endParaRPr lang="en-US" sz="4800" dirty="0">
              <a:latin typeface="Patrick Hand" panose="00000500000000000000" pitchFamily="2" charset="0"/>
            </a:endParaRPr>
          </a:p>
        </p:txBody>
      </p:sp>
      <p:sp>
        <p:nvSpPr>
          <p:cNvPr id="3" name="TextBox 2"/>
          <p:cNvSpPr txBox="1"/>
          <p:nvPr/>
        </p:nvSpPr>
        <p:spPr>
          <a:xfrm>
            <a:off x="712787" y="991917"/>
            <a:ext cx="7718425" cy="4104778"/>
          </a:xfrm>
          <a:prstGeom prst="rect">
            <a:avLst/>
          </a:prstGeom>
          <a:noFill/>
        </p:spPr>
        <p:txBody>
          <a:bodyPr wrap="square" rtlCol="0">
            <a:spAutoFit/>
          </a:bodyPr>
          <a:lstStyle/>
          <a:p>
            <a:pPr>
              <a:lnSpc>
                <a:spcPts val="3500"/>
              </a:lnSpc>
            </a:pPr>
            <a:r>
              <a:rPr lang="en-US" sz="2400" b="1" dirty="0">
                <a:solidFill>
                  <a:srgbClr val="D37300"/>
                </a:solidFill>
                <a:latin typeface="Patrick Hand" panose="00000500000000000000" pitchFamily="2" charset="0"/>
              </a:rPr>
              <a:t>Check for spelling: </a:t>
            </a:r>
            <a:endParaRPr lang="en-US" sz="2400" b="1" dirty="0">
              <a:solidFill>
                <a:srgbClr val="D37300"/>
              </a:solidFill>
              <a:latin typeface="Patrick Hand" panose="00000500000000000000" pitchFamily="2" charset="0"/>
            </a:endParaRPr>
          </a:p>
          <a:p>
            <a:pPr>
              <a:lnSpc>
                <a:spcPts val="3500"/>
              </a:lnSpc>
            </a:pPr>
            <a:r>
              <a:rPr lang="en-US" sz="2400" dirty="0">
                <a:solidFill>
                  <a:schemeClr val="bg1">
                    <a:lumMod val="10000"/>
                  </a:schemeClr>
                </a:solidFill>
                <a:latin typeface="Patrick Hand" panose="00000500000000000000" pitchFamily="2" charset="0"/>
              </a:rPr>
              <a:t>Do the words spell correctly?</a:t>
            </a:r>
            <a:endParaRPr lang="en-US" sz="2400" dirty="0">
              <a:solidFill>
                <a:schemeClr val="bg1">
                  <a:lumMod val="10000"/>
                </a:schemeClr>
              </a:solidFill>
              <a:latin typeface="Patrick Hand" panose="00000500000000000000" pitchFamily="2" charset="0"/>
            </a:endParaRPr>
          </a:p>
          <a:p>
            <a:pPr rtl="0">
              <a:lnSpc>
                <a:spcPts val="3500"/>
              </a:lnSpc>
              <a:spcBef>
                <a:spcPts val="0"/>
              </a:spcBef>
              <a:spcAft>
                <a:spcPts val="0"/>
              </a:spcAft>
            </a:pPr>
            <a:r>
              <a:rPr lang="en-US" sz="2400" b="1" i="0" u="none" strike="noStrike" dirty="0">
                <a:solidFill>
                  <a:srgbClr val="D37300"/>
                </a:solidFill>
                <a:effectLst/>
                <a:latin typeface="Patrick Hand" panose="00000500000000000000" pitchFamily="2" charset="0"/>
              </a:rPr>
              <a:t>Check for ideas</a:t>
            </a:r>
            <a:endParaRPr lang="en-US" sz="1800" b="0" dirty="0">
              <a:effectLst/>
              <a:latin typeface="Patrick Hand" panose="00000500000000000000" pitchFamily="2" charset="0"/>
            </a:endParaRPr>
          </a:p>
          <a:p>
            <a:pPr>
              <a:lnSpc>
                <a:spcPts val="3500"/>
              </a:lnSpc>
            </a:pPr>
            <a:r>
              <a:rPr lang="en-US" sz="2400" b="0" i="0" u="none" strike="noStrike" dirty="0">
                <a:solidFill>
                  <a:srgbClr val="1F3636"/>
                </a:solidFill>
                <a:effectLst/>
                <a:latin typeface="Patrick Hand" panose="00000500000000000000" pitchFamily="2" charset="0"/>
              </a:rPr>
              <a:t>Did your friend talk about </a:t>
            </a:r>
            <a:r>
              <a:rPr lang="en-US" sz="2400" dirty="0">
                <a:solidFill>
                  <a:srgbClr val="1F3636"/>
                </a:solidFill>
                <a:latin typeface="Patrick Hand" panose="00000500000000000000" pitchFamily="2" charset="0"/>
              </a:rPr>
              <a:t>one of the things in 4 that you and your family do to preserve traditions?</a:t>
            </a:r>
            <a:endParaRPr lang="en-US" sz="2400" dirty="0">
              <a:solidFill>
                <a:srgbClr val="1F3636"/>
              </a:solidFill>
              <a:latin typeface="Patrick Hand" panose="00000500000000000000" pitchFamily="2" charset="0"/>
            </a:endParaRPr>
          </a:p>
          <a:p>
            <a:pPr>
              <a:lnSpc>
                <a:spcPts val="3500"/>
              </a:lnSpc>
            </a:pPr>
            <a:r>
              <a:rPr lang="en-US" sz="2400" b="1" i="0" u="none" strike="noStrike" dirty="0">
                <a:solidFill>
                  <a:srgbClr val="D37300"/>
                </a:solidFill>
                <a:effectLst/>
                <a:latin typeface="Patrick Hand" panose="00000500000000000000" pitchFamily="2" charset="0"/>
              </a:rPr>
              <a:t>Check for comprehension</a:t>
            </a:r>
            <a:endParaRPr lang="en-US" sz="1800" b="0" dirty="0">
              <a:effectLst/>
              <a:latin typeface="Patrick Hand" panose="00000500000000000000" pitchFamily="2" charset="0"/>
            </a:endParaRPr>
          </a:p>
          <a:p>
            <a:pPr>
              <a:lnSpc>
                <a:spcPts val="3500"/>
              </a:lnSpc>
            </a:pPr>
            <a:r>
              <a:rPr lang="en-US" sz="2400" dirty="0">
                <a:solidFill>
                  <a:srgbClr val="1F3636"/>
                </a:solidFill>
                <a:latin typeface="Patrick Hand" panose="00000500000000000000" pitchFamily="2" charset="0"/>
              </a:rPr>
              <a:t>Does the writing make sense?</a:t>
            </a:r>
            <a:endParaRPr lang="en-US" sz="2400" dirty="0">
              <a:solidFill>
                <a:srgbClr val="1F3636"/>
              </a:solidFill>
              <a:latin typeface="Patrick Hand" panose="00000500000000000000" pitchFamily="2" charset="0"/>
            </a:endParaRPr>
          </a:p>
          <a:p>
            <a:pPr>
              <a:lnSpc>
                <a:spcPts val="3500"/>
              </a:lnSpc>
            </a:pPr>
            <a:r>
              <a:rPr lang="en-US" sz="2400" b="1" i="0" u="none" strike="noStrike" dirty="0">
                <a:solidFill>
                  <a:srgbClr val="D37300"/>
                </a:solidFill>
                <a:effectLst/>
                <a:latin typeface="Patrick Hand" panose="00000500000000000000" pitchFamily="2" charset="0"/>
              </a:rPr>
              <a:t>Check for grammar</a:t>
            </a:r>
            <a:endParaRPr lang="en-US" sz="1800" b="0" dirty="0">
              <a:effectLst/>
              <a:latin typeface="Patrick Hand" panose="00000500000000000000" pitchFamily="2" charset="0"/>
            </a:endParaRPr>
          </a:p>
          <a:p>
            <a:pPr rtl="0">
              <a:lnSpc>
                <a:spcPts val="3500"/>
              </a:lnSpc>
              <a:spcBef>
                <a:spcPts val="0"/>
              </a:spcBef>
              <a:spcAft>
                <a:spcPts val="0"/>
              </a:spcAft>
            </a:pPr>
            <a:r>
              <a:rPr lang="en-US" sz="2400" b="0" i="0" u="none" strike="noStrike" dirty="0">
                <a:solidFill>
                  <a:srgbClr val="1F3636"/>
                </a:solidFill>
                <a:effectLst/>
                <a:latin typeface="Patrick Hand" panose="00000500000000000000" pitchFamily="2" charset="0"/>
              </a:rPr>
              <a:t>Does the </a:t>
            </a:r>
            <a:r>
              <a:rPr lang="en-US" sz="2400" dirty="0">
                <a:solidFill>
                  <a:srgbClr val="1F3636"/>
                </a:solidFill>
                <a:latin typeface="Patrick Hand" panose="00000500000000000000" pitchFamily="2" charset="0"/>
              </a:rPr>
              <a:t>writing </a:t>
            </a:r>
            <a:r>
              <a:rPr lang="en-US" sz="2400" b="0" i="0" u="none" strike="noStrike" dirty="0">
                <a:solidFill>
                  <a:srgbClr val="1F3636"/>
                </a:solidFill>
                <a:effectLst/>
                <a:latin typeface="Patrick Hand" panose="00000500000000000000" pitchFamily="2" charset="0"/>
              </a:rPr>
              <a:t>use the correct tenses and structures?</a:t>
            </a:r>
            <a:endParaRPr lang="en-US" sz="1800" b="0" dirty="0">
              <a:effectLst/>
              <a:latin typeface="Patrick Hand"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26"/>
          <p:cNvSpPr txBox="1">
            <a:spLocks noGrp="1"/>
          </p:cNvSpPr>
          <p:nvPr>
            <p:ph type="title"/>
          </p:nvPr>
        </p:nvSpPr>
        <p:spPr>
          <a:xfrm>
            <a:off x="720000" y="174465"/>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4400" dirty="0"/>
              <a:t>Wrap-up</a:t>
            </a:r>
            <a:endParaRPr sz="4400" dirty="0"/>
          </a:p>
        </p:txBody>
      </p:sp>
      <p:sp>
        <p:nvSpPr>
          <p:cNvPr id="838" name="Google Shape;838;p26"/>
          <p:cNvSpPr txBox="1">
            <a:spLocks noGrp="1"/>
          </p:cNvSpPr>
          <p:nvPr>
            <p:ph type="subTitle" idx="2"/>
          </p:nvPr>
        </p:nvSpPr>
        <p:spPr>
          <a:xfrm>
            <a:off x="4577964" y="1941213"/>
            <a:ext cx="4013139" cy="2250000"/>
          </a:xfrm>
          <a:prstGeom prst="rect">
            <a:avLst/>
          </a:prstGeom>
        </p:spPr>
        <p:txBody>
          <a:bodyPr spcFirstLastPara="1" wrap="square" lIns="92475" tIns="92475" rIns="92475" bIns="92475" anchor="t" anchorCtr="0">
            <a:noAutofit/>
          </a:bodyPr>
          <a:lstStyle/>
          <a:p>
            <a:pPr marL="0" lvl="0" indent="0" algn="l" rtl="0">
              <a:lnSpc>
                <a:spcPct val="200000"/>
              </a:lnSpc>
              <a:spcBef>
                <a:spcPts val="0"/>
              </a:spcBef>
              <a:spcAft>
                <a:spcPts val="0"/>
              </a:spcAft>
              <a:buNone/>
            </a:pPr>
            <a:r>
              <a:rPr lang="en-US" sz="2200" dirty="0">
                <a:latin typeface="Segoe Print" panose="02000600000000000000" charset="0"/>
                <a:sym typeface="Wingdings" panose="05000000000000000000" pitchFamily="2" charset="2"/>
              </a:rPr>
              <a:t> </a:t>
            </a:r>
            <a:r>
              <a:rPr lang="en-US" sz="2200" dirty="0">
                <a:latin typeface="Segoe Print" panose="02000600000000000000" charset="0"/>
              </a:rPr>
              <a:t>Know how to thank and respond.</a:t>
            </a:r>
            <a:endParaRPr lang="en-US" sz="2200" dirty="0">
              <a:latin typeface="Segoe Print" panose="02000600000000000000" charset="0"/>
            </a:endParaRPr>
          </a:p>
          <a:p>
            <a:pPr marL="0" lvl="0" indent="0" algn="l" rtl="0">
              <a:lnSpc>
                <a:spcPct val="200000"/>
              </a:lnSpc>
              <a:spcBef>
                <a:spcPts val="0"/>
              </a:spcBef>
              <a:spcAft>
                <a:spcPts val="0"/>
              </a:spcAft>
              <a:buNone/>
            </a:pPr>
            <a:r>
              <a:rPr lang="en-US" sz="2200" dirty="0">
                <a:latin typeface="Segoe Print" panose="02000600000000000000" charset="0"/>
                <a:sym typeface="Wingdings" panose="05000000000000000000" pitchFamily="2" charset="2"/>
              </a:rPr>
              <a:t> </a:t>
            </a:r>
            <a:r>
              <a:rPr lang="en-US" sz="2200" dirty="0">
                <a:latin typeface="Segoe Print" panose="02000600000000000000" charset="0"/>
              </a:rPr>
              <a:t>Talk how to keep traditions alive</a:t>
            </a:r>
            <a:endParaRPr lang="en-US" sz="2200" dirty="0">
              <a:latin typeface="Segoe Print" panose="02000600000000000000" charset="0"/>
            </a:endParaRPr>
          </a:p>
        </p:txBody>
      </p:sp>
      <p:grpSp>
        <p:nvGrpSpPr>
          <p:cNvPr id="839" name="Google Shape;839;p26"/>
          <p:cNvGrpSpPr/>
          <p:nvPr/>
        </p:nvGrpSpPr>
        <p:grpSpPr>
          <a:xfrm>
            <a:off x="1116609" y="2185986"/>
            <a:ext cx="2925588" cy="2424495"/>
            <a:chOff x="1084596" y="2152393"/>
            <a:chExt cx="2801751" cy="2321868"/>
          </a:xfrm>
        </p:grpSpPr>
        <p:grpSp>
          <p:nvGrpSpPr>
            <p:cNvPr id="840" name="Google Shape;840;p26"/>
            <p:cNvGrpSpPr/>
            <p:nvPr/>
          </p:nvGrpSpPr>
          <p:grpSpPr>
            <a:xfrm>
              <a:off x="1893035" y="2152393"/>
              <a:ext cx="1993311" cy="2321868"/>
              <a:chOff x="2017785" y="2152393"/>
              <a:chExt cx="1993311" cy="2321868"/>
            </a:xfrm>
          </p:grpSpPr>
          <p:sp>
            <p:nvSpPr>
              <p:cNvPr id="841" name="Google Shape;841;p26"/>
              <p:cNvSpPr/>
              <p:nvPr/>
            </p:nvSpPr>
            <p:spPr>
              <a:xfrm flipH="1">
                <a:off x="3396429" y="2225507"/>
                <a:ext cx="614668" cy="692886"/>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842" name="Google Shape;842;p26"/>
              <p:cNvGrpSpPr/>
              <p:nvPr/>
            </p:nvGrpSpPr>
            <p:grpSpPr>
              <a:xfrm>
                <a:off x="2017785" y="2152393"/>
                <a:ext cx="1333669" cy="2321868"/>
                <a:chOff x="-2319829" y="2177518"/>
                <a:chExt cx="1070790" cy="1864206"/>
              </a:xfrm>
            </p:grpSpPr>
            <p:grpSp>
              <p:nvGrpSpPr>
                <p:cNvPr id="843" name="Google Shape;843;p26"/>
                <p:cNvGrpSpPr/>
                <p:nvPr/>
              </p:nvGrpSpPr>
              <p:grpSpPr>
                <a:xfrm>
                  <a:off x="-2319829" y="2177518"/>
                  <a:ext cx="1070490" cy="1864206"/>
                  <a:chOff x="-2319529" y="2177518"/>
                  <a:chExt cx="1070490" cy="1864206"/>
                </a:xfrm>
              </p:grpSpPr>
              <p:sp>
                <p:nvSpPr>
                  <p:cNvPr id="844" name="Google Shape;844;p26"/>
                  <p:cNvSpPr/>
                  <p:nvPr/>
                </p:nvSpPr>
                <p:spPr>
                  <a:xfrm>
                    <a:off x="-1883070" y="3185729"/>
                    <a:ext cx="166369" cy="90096"/>
                  </a:xfrm>
                  <a:custGeom>
                    <a:avLst/>
                    <a:gdLst/>
                    <a:ahLst/>
                    <a:cxnLst/>
                    <a:rect l="l" t="t" r="r" b="b"/>
                    <a:pathLst>
                      <a:path w="107857" h="58409" extrusionOk="0">
                        <a:moveTo>
                          <a:pt x="107788" y="3767"/>
                        </a:moveTo>
                        <a:cubicBezTo>
                          <a:pt x="102416" y="21627"/>
                          <a:pt x="100393" y="57557"/>
                          <a:pt x="64603" y="58394"/>
                        </a:cubicBezTo>
                        <a:cubicBezTo>
                          <a:pt x="20650" y="59371"/>
                          <a:pt x="7046" y="12628"/>
                          <a:pt x="0" y="0"/>
                        </a:cubicBezTo>
                        <a:cubicBezTo>
                          <a:pt x="837" y="697"/>
                          <a:pt x="14930" y="13465"/>
                          <a:pt x="43464" y="18488"/>
                        </a:cubicBezTo>
                        <a:cubicBezTo>
                          <a:pt x="83929" y="25744"/>
                          <a:pt x="107858" y="3767"/>
                          <a:pt x="107858" y="376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5" name="Google Shape;845;p26"/>
                  <p:cNvSpPr/>
                  <p:nvPr/>
                </p:nvSpPr>
                <p:spPr>
                  <a:xfrm>
                    <a:off x="-2319529" y="3182931"/>
                    <a:ext cx="1070490" cy="858793"/>
                  </a:xfrm>
                  <a:custGeom>
                    <a:avLst/>
                    <a:gdLst/>
                    <a:ahLst/>
                    <a:cxnLst/>
                    <a:rect l="l" t="t" r="r" b="b"/>
                    <a:pathLst>
                      <a:path w="693997" h="556754" extrusionOk="0">
                        <a:moveTo>
                          <a:pt x="144838" y="535245"/>
                        </a:moveTo>
                        <a:cubicBezTo>
                          <a:pt x="64817" y="517315"/>
                          <a:pt x="4330" y="491502"/>
                          <a:pt x="562" y="471060"/>
                        </a:cubicBezTo>
                        <a:cubicBezTo>
                          <a:pt x="-6135" y="433317"/>
                          <a:pt x="47515" y="112602"/>
                          <a:pt x="132908" y="50022"/>
                        </a:cubicBezTo>
                        <a:cubicBezTo>
                          <a:pt x="192628" y="6209"/>
                          <a:pt x="282975" y="1674"/>
                          <a:pt x="282975" y="1674"/>
                        </a:cubicBezTo>
                        <a:cubicBezTo>
                          <a:pt x="282975" y="1744"/>
                          <a:pt x="283045" y="1674"/>
                          <a:pt x="283045" y="1814"/>
                        </a:cubicBezTo>
                        <a:cubicBezTo>
                          <a:pt x="290091" y="14442"/>
                          <a:pt x="304672" y="46604"/>
                          <a:pt x="346811" y="48278"/>
                        </a:cubicBezTo>
                        <a:cubicBezTo>
                          <a:pt x="382601" y="49743"/>
                          <a:pt x="385531" y="23371"/>
                          <a:pt x="390833" y="5581"/>
                        </a:cubicBezTo>
                        <a:cubicBezTo>
                          <a:pt x="391392" y="3628"/>
                          <a:pt x="392019" y="1744"/>
                          <a:pt x="392717" y="0"/>
                        </a:cubicBezTo>
                        <a:lnTo>
                          <a:pt x="395020" y="767"/>
                        </a:lnTo>
                        <a:cubicBezTo>
                          <a:pt x="395020" y="767"/>
                          <a:pt x="426415" y="-1395"/>
                          <a:pt x="463948" y="4395"/>
                        </a:cubicBezTo>
                        <a:cubicBezTo>
                          <a:pt x="493250" y="8930"/>
                          <a:pt x="526249" y="18279"/>
                          <a:pt x="550807" y="37394"/>
                        </a:cubicBezTo>
                        <a:cubicBezTo>
                          <a:pt x="634456" y="102207"/>
                          <a:pt x="705269" y="424736"/>
                          <a:pt x="692501" y="445107"/>
                        </a:cubicBezTo>
                        <a:cubicBezTo>
                          <a:pt x="684897" y="457246"/>
                          <a:pt x="653363" y="489269"/>
                          <a:pt x="580248" y="516059"/>
                        </a:cubicBezTo>
                        <a:cubicBezTo>
                          <a:pt x="530575" y="534268"/>
                          <a:pt x="461786" y="550036"/>
                          <a:pt x="368299" y="555687"/>
                        </a:cubicBezTo>
                        <a:cubicBezTo>
                          <a:pt x="295254" y="560081"/>
                          <a:pt x="212930" y="550454"/>
                          <a:pt x="144699" y="53517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6" name="Google Shape;846;p26"/>
                  <p:cNvSpPr/>
                  <p:nvPr/>
                </p:nvSpPr>
                <p:spPr>
                  <a:xfrm>
                    <a:off x="-2200197" y="2177518"/>
                    <a:ext cx="872563" cy="605012"/>
                  </a:xfrm>
                  <a:custGeom>
                    <a:avLst/>
                    <a:gdLst/>
                    <a:ahLst/>
                    <a:cxnLst/>
                    <a:rect l="l" t="t" r="r" b="b"/>
                    <a:pathLst>
                      <a:path w="565681" h="392228" extrusionOk="0">
                        <a:moveTo>
                          <a:pt x="436844" y="227999"/>
                        </a:moveTo>
                        <a:cubicBezTo>
                          <a:pt x="419333" y="223813"/>
                          <a:pt x="402449" y="215302"/>
                          <a:pt x="392961" y="205046"/>
                        </a:cubicBezTo>
                        <a:cubicBezTo>
                          <a:pt x="401054" y="185930"/>
                          <a:pt x="389403" y="154396"/>
                          <a:pt x="378101" y="153071"/>
                        </a:cubicBezTo>
                        <a:cubicBezTo>
                          <a:pt x="361357" y="151187"/>
                          <a:pt x="370845" y="180837"/>
                          <a:pt x="392961" y="205046"/>
                        </a:cubicBezTo>
                        <a:cubicBezTo>
                          <a:pt x="389124" y="214325"/>
                          <a:pt x="380612" y="220743"/>
                          <a:pt x="365054" y="219348"/>
                        </a:cubicBezTo>
                        <a:cubicBezTo>
                          <a:pt x="325776" y="215999"/>
                          <a:pt x="301917" y="177907"/>
                          <a:pt x="273452" y="146582"/>
                        </a:cubicBezTo>
                        <a:cubicBezTo>
                          <a:pt x="254196" y="125373"/>
                          <a:pt x="232639" y="107234"/>
                          <a:pt x="202639" y="105142"/>
                        </a:cubicBezTo>
                        <a:cubicBezTo>
                          <a:pt x="164407" y="102421"/>
                          <a:pt x="156803" y="129280"/>
                          <a:pt x="132803" y="144769"/>
                        </a:cubicBezTo>
                        <a:cubicBezTo>
                          <a:pt x="132803" y="144838"/>
                          <a:pt x="132664" y="144838"/>
                          <a:pt x="132664" y="144838"/>
                        </a:cubicBezTo>
                        <a:cubicBezTo>
                          <a:pt x="124152" y="150420"/>
                          <a:pt x="113548" y="154466"/>
                          <a:pt x="98688" y="155233"/>
                        </a:cubicBezTo>
                        <a:cubicBezTo>
                          <a:pt x="109920" y="218232"/>
                          <a:pt x="72037" y="392228"/>
                          <a:pt x="72037" y="392228"/>
                        </a:cubicBezTo>
                        <a:cubicBezTo>
                          <a:pt x="72037" y="392228"/>
                          <a:pt x="49782" y="368717"/>
                          <a:pt x="21387" y="378415"/>
                        </a:cubicBezTo>
                        <a:cubicBezTo>
                          <a:pt x="21387" y="378415"/>
                          <a:pt x="-12799" y="240557"/>
                          <a:pt x="5271" y="181326"/>
                        </a:cubicBezTo>
                        <a:cubicBezTo>
                          <a:pt x="19155" y="135978"/>
                          <a:pt x="65130" y="134652"/>
                          <a:pt x="66525" y="134652"/>
                        </a:cubicBezTo>
                        <a:cubicBezTo>
                          <a:pt x="66525" y="134652"/>
                          <a:pt x="58433" y="86095"/>
                          <a:pt x="112990" y="53584"/>
                        </a:cubicBezTo>
                        <a:cubicBezTo>
                          <a:pt x="167686" y="21143"/>
                          <a:pt x="274986" y="-10531"/>
                          <a:pt x="343287" y="3353"/>
                        </a:cubicBezTo>
                        <a:cubicBezTo>
                          <a:pt x="411449" y="17236"/>
                          <a:pt x="452959" y="75700"/>
                          <a:pt x="491261" y="91537"/>
                        </a:cubicBezTo>
                        <a:cubicBezTo>
                          <a:pt x="534726" y="109536"/>
                          <a:pt x="563678" y="88537"/>
                          <a:pt x="565632" y="133745"/>
                        </a:cubicBezTo>
                        <a:cubicBezTo>
                          <a:pt x="566958" y="163117"/>
                          <a:pt x="541911" y="188651"/>
                          <a:pt x="490633" y="179023"/>
                        </a:cubicBezTo>
                        <a:cubicBezTo>
                          <a:pt x="477308" y="152652"/>
                          <a:pt x="447448" y="126280"/>
                          <a:pt x="434820" y="125025"/>
                        </a:cubicBezTo>
                        <a:cubicBezTo>
                          <a:pt x="416124" y="123281"/>
                          <a:pt x="429100" y="164931"/>
                          <a:pt x="484843" y="177768"/>
                        </a:cubicBezTo>
                        <a:cubicBezTo>
                          <a:pt x="486797" y="178186"/>
                          <a:pt x="488749" y="178675"/>
                          <a:pt x="490633" y="178954"/>
                        </a:cubicBezTo>
                        <a:cubicBezTo>
                          <a:pt x="496982" y="191302"/>
                          <a:pt x="499633" y="203651"/>
                          <a:pt x="495098" y="213418"/>
                        </a:cubicBezTo>
                        <a:cubicBezTo>
                          <a:pt x="486866" y="231069"/>
                          <a:pt x="461262" y="233650"/>
                          <a:pt x="436774" y="22786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7" name="Google Shape;847;p26"/>
                  <p:cNvSpPr/>
                  <p:nvPr/>
                </p:nvSpPr>
                <p:spPr>
                  <a:xfrm>
                    <a:off x="-1542174" y="2370388"/>
                    <a:ext cx="98404" cy="83381"/>
                  </a:xfrm>
                  <a:custGeom>
                    <a:avLst/>
                    <a:gdLst/>
                    <a:ahLst/>
                    <a:cxnLst/>
                    <a:rect l="l" t="t" r="r" b="b"/>
                    <a:pathLst>
                      <a:path w="63795" h="54056" extrusionOk="0">
                        <a:moveTo>
                          <a:pt x="63795" y="53986"/>
                        </a:moveTo>
                        <a:cubicBezTo>
                          <a:pt x="61911" y="53707"/>
                          <a:pt x="59959" y="53219"/>
                          <a:pt x="58005" y="52800"/>
                        </a:cubicBezTo>
                        <a:cubicBezTo>
                          <a:pt x="2262" y="39963"/>
                          <a:pt x="-10645" y="-1757"/>
                          <a:pt x="7982" y="57"/>
                        </a:cubicBezTo>
                        <a:cubicBezTo>
                          <a:pt x="20610" y="1243"/>
                          <a:pt x="50470" y="27615"/>
                          <a:pt x="63795" y="5405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8" name="Google Shape;848;p26"/>
                  <p:cNvSpPr/>
                  <p:nvPr/>
                </p:nvSpPr>
                <p:spPr>
                  <a:xfrm>
                    <a:off x="-1630375" y="2413366"/>
                    <a:ext cx="40140" cy="80303"/>
                  </a:xfrm>
                  <a:custGeom>
                    <a:avLst/>
                    <a:gdLst/>
                    <a:ahLst/>
                    <a:cxnLst/>
                    <a:rect l="l" t="t" r="r" b="b"/>
                    <a:pathLst>
                      <a:path w="26023" h="52060" extrusionOk="0">
                        <a:moveTo>
                          <a:pt x="8477" y="85"/>
                        </a:moveTo>
                        <a:cubicBezTo>
                          <a:pt x="19709" y="1411"/>
                          <a:pt x="31430" y="32875"/>
                          <a:pt x="23337" y="52061"/>
                        </a:cubicBezTo>
                        <a:cubicBezTo>
                          <a:pt x="1290" y="27922"/>
                          <a:pt x="-8198" y="-1799"/>
                          <a:pt x="8477" y="8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49" name="Google Shape;849;p26"/>
                  <p:cNvSpPr/>
                  <p:nvPr/>
                </p:nvSpPr>
                <p:spPr>
                  <a:xfrm>
                    <a:off x="-2217184" y="2377685"/>
                    <a:ext cx="715175" cy="839285"/>
                  </a:xfrm>
                  <a:custGeom>
                    <a:avLst/>
                    <a:gdLst/>
                    <a:ahLst/>
                    <a:cxnLst/>
                    <a:rect l="l" t="t" r="r" b="b"/>
                    <a:pathLst>
                      <a:path w="463647" h="544107" extrusionOk="0">
                        <a:moveTo>
                          <a:pt x="444791" y="248714"/>
                        </a:moveTo>
                        <a:cubicBezTo>
                          <a:pt x="443745" y="238040"/>
                          <a:pt x="446815" y="133391"/>
                          <a:pt x="447861" y="98159"/>
                        </a:cubicBezTo>
                        <a:cubicBezTo>
                          <a:pt x="430350" y="93973"/>
                          <a:pt x="413466" y="85461"/>
                          <a:pt x="403978" y="75206"/>
                        </a:cubicBezTo>
                        <a:cubicBezTo>
                          <a:pt x="400142" y="84485"/>
                          <a:pt x="391630" y="90903"/>
                          <a:pt x="376072" y="89508"/>
                        </a:cubicBezTo>
                        <a:cubicBezTo>
                          <a:pt x="336794" y="86159"/>
                          <a:pt x="312934" y="48067"/>
                          <a:pt x="284469" y="16742"/>
                        </a:cubicBezTo>
                        <a:cubicBezTo>
                          <a:pt x="216796" y="-18979"/>
                          <a:pt x="147240" y="13323"/>
                          <a:pt x="143821" y="14928"/>
                        </a:cubicBezTo>
                        <a:cubicBezTo>
                          <a:pt x="143821" y="14997"/>
                          <a:pt x="143682" y="14997"/>
                          <a:pt x="143682" y="14997"/>
                        </a:cubicBezTo>
                        <a:cubicBezTo>
                          <a:pt x="135170" y="20579"/>
                          <a:pt x="124566" y="24625"/>
                          <a:pt x="109706" y="25393"/>
                        </a:cubicBezTo>
                        <a:cubicBezTo>
                          <a:pt x="120938" y="88391"/>
                          <a:pt x="83055" y="262388"/>
                          <a:pt x="83055" y="262388"/>
                        </a:cubicBezTo>
                        <a:cubicBezTo>
                          <a:pt x="83055" y="262388"/>
                          <a:pt x="60800" y="238877"/>
                          <a:pt x="32404" y="248574"/>
                        </a:cubicBezTo>
                        <a:cubicBezTo>
                          <a:pt x="26125" y="250667"/>
                          <a:pt x="19498" y="254504"/>
                          <a:pt x="12731" y="260574"/>
                        </a:cubicBezTo>
                        <a:cubicBezTo>
                          <a:pt x="-21175" y="291201"/>
                          <a:pt x="15660" y="400943"/>
                          <a:pt x="87520" y="379525"/>
                        </a:cubicBezTo>
                        <a:cubicBezTo>
                          <a:pt x="87520" y="379525"/>
                          <a:pt x="127984" y="446501"/>
                          <a:pt x="223354" y="463523"/>
                        </a:cubicBezTo>
                        <a:lnTo>
                          <a:pt x="223006" y="466802"/>
                        </a:lnTo>
                        <a:lnTo>
                          <a:pt x="221610" y="479221"/>
                        </a:lnTo>
                        <a:lnTo>
                          <a:pt x="216657" y="524011"/>
                        </a:lnTo>
                        <a:cubicBezTo>
                          <a:pt x="216657" y="524011"/>
                          <a:pt x="216727" y="524011"/>
                          <a:pt x="216727" y="524150"/>
                        </a:cubicBezTo>
                        <a:cubicBezTo>
                          <a:pt x="217564" y="524848"/>
                          <a:pt x="231657" y="537615"/>
                          <a:pt x="260191" y="542638"/>
                        </a:cubicBezTo>
                        <a:cubicBezTo>
                          <a:pt x="300655" y="549894"/>
                          <a:pt x="324585" y="527917"/>
                          <a:pt x="324585" y="527917"/>
                        </a:cubicBezTo>
                        <a:lnTo>
                          <a:pt x="324166" y="483337"/>
                        </a:lnTo>
                        <a:lnTo>
                          <a:pt x="324166" y="472174"/>
                        </a:lnTo>
                        <a:cubicBezTo>
                          <a:pt x="324166" y="472174"/>
                          <a:pt x="323957" y="464570"/>
                          <a:pt x="323957" y="464570"/>
                        </a:cubicBezTo>
                        <a:lnTo>
                          <a:pt x="323468" y="462268"/>
                        </a:lnTo>
                        <a:cubicBezTo>
                          <a:pt x="427350" y="442105"/>
                          <a:pt x="459512" y="369967"/>
                          <a:pt x="462442" y="348410"/>
                        </a:cubicBezTo>
                        <a:cubicBezTo>
                          <a:pt x="469001" y="299085"/>
                          <a:pt x="446745" y="267620"/>
                          <a:pt x="444791" y="24871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0" name="Google Shape;850;p26"/>
                  <p:cNvSpPr/>
                  <p:nvPr/>
                </p:nvSpPr>
                <p:spPr>
                  <a:xfrm>
                    <a:off x="-1873391" y="3090327"/>
                    <a:ext cx="155931" cy="35894"/>
                  </a:xfrm>
                  <a:custGeom>
                    <a:avLst/>
                    <a:gdLst/>
                    <a:ahLst/>
                    <a:cxnLst/>
                    <a:rect l="l" t="t" r="r" b="b"/>
                    <a:pathLst>
                      <a:path w="101090" h="23270" extrusionOk="0">
                        <a:moveTo>
                          <a:pt x="101091" y="20372"/>
                        </a:moveTo>
                        <a:lnTo>
                          <a:pt x="101091" y="9907"/>
                        </a:lnTo>
                        <a:cubicBezTo>
                          <a:pt x="101091" y="9907"/>
                          <a:pt x="100881" y="2302"/>
                          <a:pt x="100881" y="2302"/>
                        </a:cubicBezTo>
                        <a:lnTo>
                          <a:pt x="100393" y="0"/>
                        </a:lnTo>
                        <a:cubicBezTo>
                          <a:pt x="87626" y="2442"/>
                          <a:pt x="73672" y="4116"/>
                          <a:pt x="58603" y="4814"/>
                        </a:cubicBezTo>
                        <a:cubicBezTo>
                          <a:pt x="37185" y="5790"/>
                          <a:pt x="17860" y="4395"/>
                          <a:pt x="278" y="1186"/>
                        </a:cubicBezTo>
                        <a:lnTo>
                          <a:pt x="0" y="4116"/>
                        </a:lnTo>
                        <a:cubicBezTo>
                          <a:pt x="29929" y="24139"/>
                          <a:pt x="65719" y="26371"/>
                          <a:pt x="101091" y="2030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1" name="Google Shape;851;p26"/>
                  <p:cNvSpPr/>
                  <p:nvPr/>
                </p:nvSpPr>
                <p:spPr>
                  <a:xfrm>
                    <a:off x="-1995358" y="2339313"/>
                    <a:ext cx="216950" cy="64217"/>
                  </a:xfrm>
                  <a:custGeom>
                    <a:avLst/>
                    <a:gdLst/>
                    <a:ahLst/>
                    <a:cxnLst/>
                    <a:rect l="l" t="t" r="r" b="b"/>
                    <a:pathLst>
                      <a:path w="140648" h="41632" extrusionOk="0">
                        <a:moveTo>
                          <a:pt x="69836" y="192"/>
                        </a:moveTo>
                        <a:cubicBezTo>
                          <a:pt x="99836" y="2285"/>
                          <a:pt x="121323" y="20424"/>
                          <a:pt x="140649" y="41633"/>
                        </a:cubicBezTo>
                        <a:cubicBezTo>
                          <a:pt x="72976" y="5912"/>
                          <a:pt x="3418" y="38214"/>
                          <a:pt x="0" y="39819"/>
                        </a:cubicBezTo>
                        <a:cubicBezTo>
                          <a:pt x="24000" y="24331"/>
                          <a:pt x="31604" y="-2529"/>
                          <a:pt x="69836" y="19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2" name="Google Shape;852;p26"/>
                  <p:cNvSpPr/>
                  <p:nvPr/>
                </p:nvSpPr>
                <p:spPr>
                  <a:xfrm>
                    <a:off x="-2049253" y="2334789"/>
                    <a:ext cx="456791" cy="184989"/>
                  </a:xfrm>
                  <a:custGeom>
                    <a:avLst/>
                    <a:gdLst/>
                    <a:ahLst/>
                    <a:cxnLst/>
                    <a:rect l="l" t="t" r="r" b="b"/>
                    <a:pathLst>
                      <a:path w="296137" h="119928" extrusionOk="0">
                        <a:moveTo>
                          <a:pt x="296025" y="103449"/>
                        </a:moveTo>
                        <a:cubicBezTo>
                          <a:pt x="294769" y="107077"/>
                          <a:pt x="292676" y="110565"/>
                          <a:pt x="289746" y="113356"/>
                        </a:cubicBezTo>
                        <a:cubicBezTo>
                          <a:pt x="286747" y="116007"/>
                          <a:pt x="283049" y="117890"/>
                          <a:pt x="279141" y="118867"/>
                        </a:cubicBezTo>
                        <a:cubicBezTo>
                          <a:pt x="271328" y="120821"/>
                          <a:pt x="263444" y="119774"/>
                          <a:pt x="255979" y="118170"/>
                        </a:cubicBezTo>
                        <a:cubicBezTo>
                          <a:pt x="240840" y="114472"/>
                          <a:pt x="228003" y="105054"/>
                          <a:pt x="217119" y="94798"/>
                        </a:cubicBezTo>
                        <a:cubicBezTo>
                          <a:pt x="195492" y="73868"/>
                          <a:pt x="178260" y="49171"/>
                          <a:pt x="156214" y="30055"/>
                        </a:cubicBezTo>
                        <a:cubicBezTo>
                          <a:pt x="145191" y="20637"/>
                          <a:pt x="132772" y="12893"/>
                          <a:pt x="119029" y="9125"/>
                        </a:cubicBezTo>
                        <a:cubicBezTo>
                          <a:pt x="112262" y="7311"/>
                          <a:pt x="104866" y="6125"/>
                          <a:pt x="98239" y="6683"/>
                        </a:cubicBezTo>
                        <a:cubicBezTo>
                          <a:pt x="91471" y="7451"/>
                          <a:pt x="84843" y="9963"/>
                          <a:pt x="78774" y="13660"/>
                        </a:cubicBezTo>
                        <a:cubicBezTo>
                          <a:pt x="66495" y="21055"/>
                          <a:pt x="55820" y="31730"/>
                          <a:pt x="43403" y="40380"/>
                        </a:cubicBezTo>
                        <a:cubicBezTo>
                          <a:pt x="31194" y="49101"/>
                          <a:pt x="16124" y="55380"/>
                          <a:pt x="845" y="54334"/>
                        </a:cubicBezTo>
                        <a:cubicBezTo>
                          <a:pt x="357" y="54334"/>
                          <a:pt x="-62" y="53845"/>
                          <a:pt x="7" y="53357"/>
                        </a:cubicBezTo>
                        <a:cubicBezTo>
                          <a:pt x="7" y="52868"/>
                          <a:pt x="426" y="52520"/>
                          <a:pt x="845" y="52520"/>
                        </a:cubicBezTo>
                        <a:cubicBezTo>
                          <a:pt x="15566" y="51752"/>
                          <a:pt x="29030" y="45334"/>
                          <a:pt x="40612" y="36474"/>
                        </a:cubicBezTo>
                        <a:cubicBezTo>
                          <a:pt x="52402" y="27823"/>
                          <a:pt x="62658" y="16939"/>
                          <a:pt x="75634" y="8567"/>
                        </a:cubicBezTo>
                        <a:cubicBezTo>
                          <a:pt x="82052" y="4381"/>
                          <a:pt x="89588" y="1102"/>
                          <a:pt x="97611" y="195"/>
                        </a:cubicBezTo>
                        <a:cubicBezTo>
                          <a:pt x="105773" y="-502"/>
                          <a:pt x="113308" y="753"/>
                          <a:pt x="120843" y="2637"/>
                        </a:cubicBezTo>
                        <a:cubicBezTo>
                          <a:pt x="135982" y="6474"/>
                          <a:pt x="149307" y="15125"/>
                          <a:pt x="160539" y="25241"/>
                        </a:cubicBezTo>
                        <a:cubicBezTo>
                          <a:pt x="183353" y="45404"/>
                          <a:pt x="199050" y="71287"/>
                          <a:pt x="220608" y="91240"/>
                        </a:cubicBezTo>
                        <a:cubicBezTo>
                          <a:pt x="231282" y="101217"/>
                          <a:pt x="243491" y="109519"/>
                          <a:pt x="257305" y="113216"/>
                        </a:cubicBezTo>
                        <a:cubicBezTo>
                          <a:pt x="264142" y="114960"/>
                          <a:pt x="271467" y="116146"/>
                          <a:pt x="278234" y="114890"/>
                        </a:cubicBezTo>
                        <a:cubicBezTo>
                          <a:pt x="285072" y="113844"/>
                          <a:pt x="291072" y="109379"/>
                          <a:pt x="294141" y="102891"/>
                        </a:cubicBezTo>
                        <a:cubicBezTo>
                          <a:pt x="294351" y="102403"/>
                          <a:pt x="294978" y="102123"/>
                          <a:pt x="295537" y="102403"/>
                        </a:cubicBezTo>
                        <a:cubicBezTo>
                          <a:pt x="296025" y="102612"/>
                          <a:pt x="296235" y="103170"/>
                          <a:pt x="296095" y="1036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3" name="Google Shape;853;p26"/>
                  <p:cNvSpPr/>
                  <p:nvPr/>
                </p:nvSpPr>
                <p:spPr>
                  <a:xfrm>
                    <a:off x="-1634462" y="2408544"/>
                    <a:ext cx="48124" cy="86631"/>
                  </a:xfrm>
                  <a:custGeom>
                    <a:avLst/>
                    <a:gdLst/>
                    <a:ahLst/>
                    <a:cxnLst/>
                    <a:rect l="l" t="t" r="r" b="b"/>
                    <a:pathLst>
                      <a:path w="31199" h="56163" extrusionOk="0">
                        <a:moveTo>
                          <a:pt x="26056" y="56164"/>
                        </a:moveTo>
                        <a:lnTo>
                          <a:pt x="22707" y="53652"/>
                        </a:lnTo>
                        <a:cubicBezTo>
                          <a:pt x="21451" y="52606"/>
                          <a:pt x="20266" y="51490"/>
                          <a:pt x="19498" y="50583"/>
                        </a:cubicBezTo>
                        <a:cubicBezTo>
                          <a:pt x="17614" y="48769"/>
                          <a:pt x="15870" y="46815"/>
                          <a:pt x="14335" y="44722"/>
                        </a:cubicBezTo>
                        <a:cubicBezTo>
                          <a:pt x="11126" y="40606"/>
                          <a:pt x="8405" y="36071"/>
                          <a:pt x="6173" y="31257"/>
                        </a:cubicBezTo>
                        <a:cubicBezTo>
                          <a:pt x="3940" y="26443"/>
                          <a:pt x="1847" y="21630"/>
                          <a:pt x="591" y="16258"/>
                        </a:cubicBezTo>
                        <a:cubicBezTo>
                          <a:pt x="173" y="13467"/>
                          <a:pt x="-386" y="10676"/>
                          <a:pt x="382" y="7467"/>
                        </a:cubicBezTo>
                        <a:cubicBezTo>
                          <a:pt x="521" y="6700"/>
                          <a:pt x="731" y="5863"/>
                          <a:pt x="1220" y="5025"/>
                        </a:cubicBezTo>
                        <a:cubicBezTo>
                          <a:pt x="1708" y="4258"/>
                          <a:pt x="2057" y="3351"/>
                          <a:pt x="2824" y="2723"/>
                        </a:cubicBezTo>
                        <a:cubicBezTo>
                          <a:pt x="4219" y="1188"/>
                          <a:pt x="6033" y="630"/>
                          <a:pt x="7777" y="142"/>
                        </a:cubicBezTo>
                        <a:cubicBezTo>
                          <a:pt x="10846" y="-346"/>
                          <a:pt x="14963" y="421"/>
                          <a:pt x="17475" y="2514"/>
                        </a:cubicBezTo>
                        <a:cubicBezTo>
                          <a:pt x="19916" y="4467"/>
                          <a:pt x="21870" y="6700"/>
                          <a:pt x="23335" y="9072"/>
                        </a:cubicBezTo>
                        <a:cubicBezTo>
                          <a:pt x="26335" y="13816"/>
                          <a:pt x="28219" y="18978"/>
                          <a:pt x="29614" y="24141"/>
                        </a:cubicBezTo>
                        <a:cubicBezTo>
                          <a:pt x="30939" y="29374"/>
                          <a:pt x="31358" y="34746"/>
                          <a:pt x="31149" y="40118"/>
                        </a:cubicBezTo>
                        <a:cubicBezTo>
                          <a:pt x="31149" y="42839"/>
                          <a:pt x="30591" y="45490"/>
                          <a:pt x="30032" y="48141"/>
                        </a:cubicBezTo>
                        <a:cubicBezTo>
                          <a:pt x="29614" y="49467"/>
                          <a:pt x="29195" y="50652"/>
                          <a:pt x="28707" y="51978"/>
                        </a:cubicBezTo>
                        <a:cubicBezTo>
                          <a:pt x="28010" y="53652"/>
                          <a:pt x="26753" y="55118"/>
                          <a:pt x="26056" y="56024"/>
                        </a:cubicBezTo>
                        <a:lnTo>
                          <a:pt x="26056" y="56024"/>
                        </a:lnTo>
                        <a:close/>
                        <a:moveTo>
                          <a:pt x="25846" y="54211"/>
                        </a:moveTo>
                        <a:cubicBezTo>
                          <a:pt x="25916" y="52745"/>
                          <a:pt x="25568" y="51838"/>
                          <a:pt x="25707" y="51071"/>
                        </a:cubicBezTo>
                        <a:cubicBezTo>
                          <a:pt x="25846" y="49885"/>
                          <a:pt x="25846" y="48629"/>
                          <a:pt x="26056" y="47443"/>
                        </a:cubicBezTo>
                        <a:cubicBezTo>
                          <a:pt x="26196" y="45001"/>
                          <a:pt x="26196" y="42559"/>
                          <a:pt x="26056" y="40188"/>
                        </a:cubicBezTo>
                        <a:cubicBezTo>
                          <a:pt x="25777" y="35304"/>
                          <a:pt x="24731" y="30560"/>
                          <a:pt x="23405" y="25886"/>
                        </a:cubicBezTo>
                        <a:cubicBezTo>
                          <a:pt x="22080" y="21211"/>
                          <a:pt x="20126" y="16746"/>
                          <a:pt x="17614" y="12839"/>
                        </a:cubicBezTo>
                        <a:cubicBezTo>
                          <a:pt x="16428" y="10816"/>
                          <a:pt x="14963" y="9142"/>
                          <a:pt x="13498" y="7886"/>
                        </a:cubicBezTo>
                        <a:cubicBezTo>
                          <a:pt x="11893" y="6700"/>
                          <a:pt x="10846" y="6351"/>
                          <a:pt x="8754" y="6351"/>
                        </a:cubicBezTo>
                        <a:cubicBezTo>
                          <a:pt x="7219" y="6630"/>
                          <a:pt x="6382" y="7119"/>
                          <a:pt x="5754" y="8932"/>
                        </a:cubicBezTo>
                        <a:cubicBezTo>
                          <a:pt x="5056" y="10607"/>
                          <a:pt x="5336" y="13049"/>
                          <a:pt x="5614" y="15351"/>
                        </a:cubicBezTo>
                        <a:cubicBezTo>
                          <a:pt x="6382" y="20025"/>
                          <a:pt x="8335" y="24699"/>
                          <a:pt x="10708" y="29025"/>
                        </a:cubicBezTo>
                        <a:cubicBezTo>
                          <a:pt x="13079" y="33420"/>
                          <a:pt x="15731" y="37606"/>
                          <a:pt x="18452" y="41792"/>
                        </a:cubicBezTo>
                        <a:lnTo>
                          <a:pt x="22498" y="48210"/>
                        </a:lnTo>
                        <a:cubicBezTo>
                          <a:pt x="23265" y="49397"/>
                          <a:pt x="23754" y="50164"/>
                          <a:pt x="24172" y="51071"/>
                        </a:cubicBezTo>
                        <a:cubicBezTo>
                          <a:pt x="24591" y="51978"/>
                          <a:pt x="25079" y="53094"/>
                          <a:pt x="25777" y="54280"/>
                        </a:cubicBezTo>
                        <a:lnTo>
                          <a:pt x="25777" y="5428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4" name="Google Shape;854;p26"/>
                  <p:cNvSpPr/>
                  <p:nvPr/>
                </p:nvSpPr>
                <p:spPr>
                  <a:xfrm>
                    <a:off x="-1595699" y="2452133"/>
                    <a:ext cx="166548" cy="86122"/>
                  </a:xfrm>
                  <a:custGeom>
                    <a:avLst/>
                    <a:gdLst/>
                    <a:ahLst/>
                    <a:cxnLst/>
                    <a:rect l="l" t="t" r="r" b="b"/>
                    <a:pathLst>
                      <a:path w="107973" h="55833" extrusionOk="0">
                        <a:moveTo>
                          <a:pt x="99492" y="472"/>
                        </a:moveTo>
                        <a:cubicBezTo>
                          <a:pt x="103190" y="5705"/>
                          <a:pt x="105911" y="11704"/>
                          <a:pt x="107306" y="18262"/>
                        </a:cubicBezTo>
                        <a:cubicBezTo>
                          <a:pt x="108632" y="24751"/>
                          <a:pt x="108143" y="32216"/>
                          <a:pt x="104375" y="38215"/>
                        </a:cubicBezTo>
                        <a:cubicBezTo>
                          <a:pt x="100957" y="44285"/>
                          <a:pt x="95167" y="48611"/>
                          <a:pt x="89097" y="51331"/>
                        </a:cubicBezTo>
                        <a:cubicBezTo>
                          <a:pt x="82958" y="54052"/>
                          <a:pt x="76330" y="55238"/>
                          <a:pt x="69842" y="55657"/>
                        </a:cubicBezTo>
                        <a:cubicBezTo>
                          <a:pt x="56725" y="56564"/>
                          <a:pt x="43749" y="53913"/>
                          <a:pt x="31680" y="49378"/>
                        </a:cubicBezTo>
                        <a:cubicBezTo>
                          <a:pt x="25610" y="47076"/>
                          <a:pt x="19819" y="44076"/>
                          <a:pt x="14378" y="40657"/>
                        </a:cubicBezTo>
                        <a:cubicBezTo>
                          <a:pt x="8936" y="37239"/>
                          <a:pt x="3773" y="32983"/>
                          <a:pt x="145" y="27541"/>
                        </a:cubicBezTo>
                        <a:cubicBezTo>
                          <a:pt x="-134" y="27123"/>
                          <a:pt x="6" y="26565"/>
                          <a:pt x="425" y="26286"/>
                        </a:cubicBezTo>
                        <a:cubicBezTo>
                          <a:pt x="773" y="26076"/>
                          <a:pt x="1192" y="26076"/>
                          <a:pt x="1540" y="26286"/>
                        </a:cubicBezTo>
                        <a:cubicBezTo>
                          <a:pt x="11447" y="33751"/>
                          <a:pt x="22192" y="39541"/>
                          <a:pt x="33912" y="43239"/>
                        </a:cubicBezTo>
                        <a:cubicBezTo>
                          <a:pt x="45493" y="47146"/>
                          <a:pt x="57632" y="49308"/>
                          <a:pt x="69632" y="49448"/>
                        </a:cubicBezTo>
                        <a:cubicBezTo>
                          <a:pt x="75632" y="49448"/>
                          <a:pt x="81701" y="48820"/>
                          <a:pt x="87143" y="46587"/>
                        </a:cubicBezTo>
                        <a:cubicBezTo>
                          <a:pt x="92585" y="44494"/>
                          <a:pt x="97469" y="40797"/>
                          <a:pt x="99911" y="35704"/>
                        </a:cubicBezTo>
                        <a:cubicBezTo>
                          <a:pt x="105213" y="25518"/>
                          <a:pt x="101516" y="13030"/>
                          <a:pt x="97608" y="1379"/>
                        </a:cubicBezTo>
                        <a:cubicBezTo>
                          <a:pt x="97399" y="821"/>
                          <a:pt x="97748" y="263"/>
                          <a:pt x="98236" y="54"/>
                        </a:cubicBezTo>
                        <a:cubicBezTo>
                          <a:pt x="98655" y="-86"/>
                          <a:pt x="99143" y="54"/>
                          <a:pt x="99422" y="40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5" name="Google Shape;855;p26"/>
                  <p:cNvSpPr/>
                  <p:nvPr/>
                </p:nvSpPr>
                <p:spPr>
                  <a:xfrm>
                    <a:off x="-1546753" y="2365146"/>
                    <a:ext cx="104384" cy="89389"/>
                  </a:xfrm>
                  <a:custGeom>
                    <a:avLst/>
                    <a:gdLst/>
                    <a:ahLst/>
                    <a:cxnLst/>
                    <a:rect l="l" t="t" r="r" b="b"/>
                    <a:pathLst>
                      <a:path w="67672" h="57951" extrusionOk="0">
                        <a:moveTo>
                          <a:pt x="67533" y="57944"/>
                        </a:moveTo>
                        <a:cubicBezTo>
                          <a:pt x="65789" y="57944"/>
                          <a:pt x="63417" y="58013"/>
                          <a:pt x="61185" y="57734"/>
                        </a:cubicBezTo>
                        <a:lnTo>
                          <a:pt x="55603" y="56757"/>
                        </a:lnTo>
                        <a:cubicBezTo>
                          <a:pt x="51976" y="56060"/>
                          <a:pt x="48348" y="55083"/>
                          <a:pt x="44789" y="53897"/>
                        </a:cubicBezTo>
                        <a:cubicBezTo>
                          <a:pt x="37743" y="51456"/>
                          <a:pt x="30906" y="48037"/>
                          <a:pt x="24697" y="43711"/>
                        </a:cubicBezTo>
                        <a:cubicBezTo>
                          <a:pt x="18557" y="39386"/>
                          <a:pt x="12767" y="34433"/>
                          <a:pt x="7884" y="28432"/>
                        </a:cubicBezTo>
                        <a:cubicBezTo>
                          <a:pt x="5511" y="25433"/>
                          <a:pt x="3279" y="22154"/>
                          <a:pt x="1814" y="18386"/>
                        </a:cubicBezTo>
                        <a:cubicBezTo>
                          <a:pt x="418" y="14689"/>
                          <a:pt x="-1046" y="10363"/>
                          <a:pt x="1046" y="5340"/>
                        </a:cubicBezTo>
                        <a:cubicBezTo>
                          <a:pt x="2093" y="2828"/>
                          <a:pt x="4814" y="805"/>
                          <a:pt x="7395" y="317"/>
                        </a:cubicBezTo>
                        <a:cubicBezTo>
                          <a:pt x="9976" y="-311"/>
                          <a:pt x="12209" y="107"/>
                          <a:pt x="14441" y="596"/>
                        </a:cubicBezTo>
                        <a:cubicBezTo>
                          <a:pt x="18557" y="1782"/>
                          <a:pt x="21907" y="3735"/>
                          <a:pt x="25255" y="5758"/>
                        </a:cubicBezTo>
                        <a:cubicBezTo>
                          <a:pt x="31673" y="9945"/>
                          <a:pt x="37325" y="14968"/>
                          <a:pt x="42697" y="20200"/>
                        </a:cubicBezTo>
                        <a:cubicBezTo>
                          <a:pt x="47999" y="25502"/>
                          <a:pt x="52743" y="31293"/>
                          <a:pt x="57138" y="37293"/>
                        </a:cubicBezTo>
                        <a:cubicBezTo>
                          <a:pt x="59371" y="40293"/>
                          <a:pt x="61324" y="43502"/>
                          <a:pt x="63208" y="46711"/>
                        </a:cubicBezTo>
                        <a:cubicBezTo>
                          <a:pt x="64115" y="48386"/>
                          <a:pt x="64882" y="49990"/>
                          <a:pt x="65719" y="51734"/>
                        </a:cubicBezTo>
                        <a:cubicBezTo>
                          <a:pt x="66766" y="53897"/>
                          <a:pt x="67185" y="56269"/>
                          <a:pt x="67673" y="57874"/>
                        </a:cubicBezTo>
                        <a:lnTo>
                          <a:pt x="67673" y="57874"/>
                        </a:lnTo>
                        <a:close/>
                        <a:moveTo>
                          <a:pt x="65999" y="56757"/>
                        </a:moveTo>
                        <a:cubicBezTo>
                          <a:pt x="64742" y="55223"/>
                          <a:pt x="63487" y="54386"/>
                          <a:pt x="62790" y="53269"/>
                        </a:cubicBezTo>
                        <a:lnTo>
                          <a:pt x="59580" y="48944"/>
                        </a:lnTo>
                        <a:cubicBezTo>
                          <a:pt x="57417" y="46083"/>
                          <a:pt x="55184" y="43223"/>
                          <a:pt x="52883" y="40432"/>
                        </a:cubicBezTo>
                        <a:cubicBezTo>
                          <a:pt x="48278" y="34851"/>
                          <a:pt x="43255" y="29758"/>
                          <a:pt x="38022" y="24874"/>
                        </a:cubicBezTo>
                        <a:cubicBezTo>
                          <a:pt x="32860" y="19921"/>
                          <a:pt x="27278" y="15386"/>
                          <a:pt x="21418" y="11619"/>
                        </a:cubicBezTo>
                        <a:cubicBezTo>
                          <a:pt x="18487" y="9805"/>
                          <a:pt x="15488" y="8061"/>
                          <a:pt x="12558" y="7154"/>
                        </a:cubicBezTo>
                        <a:cubicBezTo>
                          <a:pt x="11232" y="6875"/>
                          <a:pt x="9767" y="6456"/>
                          <a:pt x="8721" y="6735"/>
                        </a:cubicBezTo>
                        <a:cubicBezTo>
                          <a:pt x="7674" y="6945"/>
                          <a:pt x="7116" y="7294"/>
                          <a:pt x="6628" y="8131"/>
                        </a:cubicBezTo>
                        <a:cubicBezTo>
                          <a:pt x="5581" y="9875"/>
                          <a:pt x="6000" y="13433"/>
                          <a:pt x="7116" y="16433"/>
                        </a:cubicBezTo>
                        <a:cubicBezTo>
                          <a:pt x="8232" y="19572"/>
                          <a:pt x="9976" y="22572"/>
                          <a:pt x="12000" y="25363"/>
                        </a:cubicBezTo>
                        <a:cubicBezTo>
                          <a:pt x="16046" y="31014"/>
                          <a:pt x="21558" y="35758"/>
                          <a:pt x="27557" y="39595"/>
                        </a:cubicBezTo>
                        <a:cubicBezTo>
                          <a:pt x="33557" y="43432"/>
                          <a:pt x="39976" y="46502"/>
                          <a:pt x="46603" y="49292"/>
                        </a:cubicBezTo>
                        <a:cubicBezTo>
                          <a:pt x="49882" y="50688"/>
                          <a:pt x="53302" y="51944"/>
                          <a:pt x="56650" y="53200"/>
                        </a:cubicBezTo>
                        <a:lnTo>
                          <a:pt x="61673" y="54874"/>
                        </a:lnTo>
                        <a:cubicBezTo>
                          <a:pt x="62929" y="55293"/>
                          <a:pt x="64185" y="56130"/>
                          <a:pt x="65999" y="56897"/>
                        </a:cubicBezTo>
                        <a:lnTo>
                          <a:pt x="65999" y="5689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6" name="Google Shape;856;p26"/>
                  <p:cNvSpPr/>
                  <p:nvPr/>
                </p:nvSpPr>
                <p:spPr>
                  <a:xfrm>
                    <a:off x="-1553103" y="3407427"/>
                    <a:ext cx="130971" cy="574088"/>
                  </a:xfrm>
                  <a:custGeom>
                    <a:avLst/>
                    <a:gdLst/>
                    <a:ahLst/>
                    <a:cxnLst/>
                    <a:rect l="l" t="t" r="r" b="b"/>
                    <a:pathLst>
                      <a:path w="84908" h="372180" extrusionOk="0">
                        <a:moveTo>
                          <a:pt x="3212" y="1164"/>
                        </a:moveTo>
                        <a:cubicBezTo>
                          <a:pt x="12910" y="31234"/>
                          <a:pt x="21909" y="61442"/>
                          <a:pt x="30421" y="91860"/>
                        </a:cubicBezTo>
                        <a:cubicBezTo>
                          <a:pt x="38933" y="122279"/>
                          <a:pt x="46816" y="152836"/>
                          <a:pt x="54281" y="183533"/>
                        </a:cubicBezTo>
                        <a:cubicBezTo>
                          <a:pt x="61537" y="214230"/>
                          <a:pt x="68374" y="245136"/>
                          <a:pt x="73885" y="276252"/>
                        </a:cubicBezTo>
                        <a:cubicBezTo>
                          <a:pt x="79396" y="307368"/>
                          <a:pt x="84141" y="338693"/>
                          <a:pt x="84908" y="370506"/>
                        </a:cubicBezTo>
                        <a:cubicBezTo>
                          <a:pt x="84908" y="371413"/>
                          <a:pt x="84211" y="372180"/>
                          <a:pt x="83304" y="372180"/>
                        </a:cubicBezTo>
                        <a:cubicBezTo>
                          <a:pt x="82397" y="372180"/>
                          <a:pt x="81699" y="371553"/>
                          <a:pt x="81629" y="370646"/>
                        </a:cubicBezTo>
                        <a:lnTo>
                          <a:pt x="81629" y="370646"/>
                        </a:lnTo>
                        <a:cubicBezTo>
                          <a:pt x="81629" y="370646"/>
                          <a:pt x="79466" y="347134"/>
                          <a:pt x="79466" y="347134"/>
                        </a:cubicBezTo>
                        <a:lnTo>
                          <a:pt x="76187" y="323763"/>
                        </a:lnTo>
                        <a:cubicBezTo>
                          <a:pt x="73676" y="308275"/>
                          <a:pt x="71095" y="292717"/>
                          <a:pt x="67955" y="277299"/>
                        </a:cubicBezTo>
                        <a:cubicBezTo>
                          <a:pt x="61816" y="246462"/>
                          <a:pt x="55118" y="215695"/>
                          <a:pt x="47583" y="185068"/>
                        </a:cubicBezTo>
                        <a:cubicBezTo>
                          <a:pt x="40327" y="154441"/>
                          <a:pt x="32584" y="123883"/>
                          <a:pt x="24560" y="93395"/>
                        </a:cubicBezTo>
                        <a:cubicBezTo>
                          <a:pt x="16537" y="62908"/>
                          <a:pt x="8445" y="32420"/>
                          <a:pt x="72" y="2071"/>
                        </a:cubicBezTo>
                        <a:cubicBezTo>
                          <a:pt x="-206" y="1164"/>
                          <a:pt x="352" y="257"/>
                          <a:pt x="1189" y="48"/>
                        </a:cubicBezTo>
                        <a:cubicBezTo>
                          <a:pt x="2026" y="-161"/>
                          <a:pt x="2933" y="327"/>
                          <a:pt x="3212" y="116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7" name="Google Shape;857;p26"/>
                  <p:cNvSpPr/>
                  <p:nvPr/>
                </p:nvSpPr>
                <p:spPr>
                  <a:xfrm>
                    <a:off x="-2098830" y="3432487"/>
                    <a:ext cx="91264" cy="578399"/>
                  </a:xfrm>
                  <a:custGeom>
                    <a:avLst/>
                    <a:gdLst/>
                    <a:ahLst/>
                    <a:cxnLst/>
                    <a:rect l="l" t="t" r="r" b="b"/>
                    <a:pathLst>
                      <a:path w="59166" h="374975" extrusionOk="0">
                        <a:moveTo>
                          <a:pt x="59166" y="2071"/>
                        </a:moveTo>
                        <a:cubicBezTo>
                          <a:pt x="55539" y="17280"/>
                          <a:pt x="52399" y="32629"/>
                          <a:pt x="49400" y="47977"/>
                        </a:cubicBezTo>
                        <a:cubicBezTo>
                          <a:pt x="46330" y="63326"/>
                          <a:pt x="43330" y="78674"/>
                          <a:pt x="40609" y="94093"/>
                        </a:cubicBezTo>
                        <a:cubicBezTo>
                          <a:pt x="35027" y="124929"/>
                          <a:pt x="29865" y="155766"/>
                          <a:pt x="25400" y="186812"/>
                        </a:cubicBezTo>
                        <a:cubicBezTo>
                          <a:pt x="20795" y="217788"/>
                          <a:pt x="16679" y="248834"/>
                          <a:pt x="13121" y="279949"/>
                        </a:cubicBezTo>
                        <a:cubicBezTo>
                          <a:pt x="9424" y="311065"/>
                          <a:pt x="6354" y="342250"/>
                          <a:pt x="3353" y="373436"/>
                        </a:cubicBezTo>
                        <a:cubicBezTo>
                          <a:pt x="3284" y="374343"/>
                          <a:pt x="2516" y="375041"/>
                          <a:pt x="1540" y="374971"/>
                        </a:cubicBezTo>
                        <a:cubicBezTo>
                          <a:pt x="633" y="374971"/>
                          <a:pt x="-65" y="374134"/>
                          <a:pt x="5" y="373227"/>
                        </a:cubicBezTo>
                        <a:cubicBezTo>
                          <a:pt x="982" y="357599"/>
                          <a:pt x="1749" y="341902"/>
                          <a:pt x="2865" y="326204"/>
                        </a:cubicBezTo>
                        <a:cubicBezTo>
                          <a:pt x="4191" y="310576"/>
                          <a:pt x="5377" y="294879"/>
                          <a:pt x="6981" y="279321"/>
                        </a:cubicBezTo>
                        <a:cubicBezTo>
                          <a:pt x="9912" y="248066"/>
                          <a:pt x="14168" y="216950"/>
                          <a:pt x="18423" y="185835"/>
                        </a:cubicBezTo>
                        <a:cubicBezTo>
                          <a:pt x="23098" y="154789"/>
                          <a:pt x="28330" y="123813"/>
                          <a:pt x="34470" y="92976"/>
                        </a:cubicBezTo>
                        <a:cubicBezTo>
                          <a:pt x="40609" y="62140"/>
                          <a:pt x="47446" y="31512"/>
                          <a:pt x="55887" y="1234"/>
                        </a:cubicBezTo>
                        <a:cubicBezTo>
                          <a:pt x="56167" y="327"/>
                          <a:pt x="57074" y="-161"/>
                          <a:pt x="57911" y="48"/>
                        </a:cubicBezTo>
                        <a:cubicBezTo>
                          <a:pt x="58748" y="257"/>
                          <a:pt x="59306" y="1164"/>
                          <a:pt x="59097" y="207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8" name="Google Shape;858;p26"/>
                  <p:cNvSpPr/>
                  <p:nvPr/>
                </p:nvSpPr>
                <p:spPr>
                  <a:xfrm>
                    <a:off x="-2177381" y="2801163"/>
                    <a:ext cx="90255" cy="55453"/>
                  </a:xfrm>
                  <a:custGeom>
                    <a:avLst/>
                    <a:gdLst/>
                    <a:ahLst/>
                    <a:cxnLst/>
                    <a:rect l="l" t="t" r="r" b="b"/>
                    <a:pathLst>
                      <a:path w="58512" h="35950" extrusionOk="0">
                        <a:moveTo>
                          <a:pt x="936" y="33249"/>
                        </a:moveTo>
                        <a:cubicBezTo>
                          <a:pt x="-599" y="26342"/>
                          <a:pt x="-529" y="19226"/>
                          <a:pt x="3308" y="11831"/>
                        </a:cubicBezTo>
                        <a:cubicBezTo>
                          <a:pt x="5192" y="8203"/>
                          <a:pt x="8820" y="4854"/>
                          <a:pt x="12726" y="2971"/>
                        </a:cubicBezTo>
                        <a:cubicBezTo>
                          <a:pt x="16215" y="1436"/>
                          <a:pt x="20052" y="250"/>
                          <a:pt x="24029" y="41"/>
                        </a:cubicBezTo>
                        <a:cubicBezTo>
                          <a:pt x="32052" y="-378"/>
                          <a:pt x="39726" y="2482"/>
                          <a:pt x="45307" y="6877"/>
                        </a:cubicBezTo>
                        <a:cubicBezTo>
                          <a:pt x="51028" y="11203"/>
                          <a:pt x="55353" y="16505"/>
                          <a:pt x="58214" y="22854"/>
                        </a:cubicBezTo>
                        <a:cubicBezTo>
                          <a:pt x="58981" y="24528"/>
                          <a:pt x="58214" y="26552"/>
                          <a:pt x="56540" y="27319"/>
                        </a:cubicBezTo>
                        <a:cubicBezTo>
                          <a:pt x="55353" y="27877"/>
                          <a:pt x="54028" y="27668"/>
                          <a:pt x="53051" y="26900"/>
                        </a:cubicBezTo>
                        <a:lnTo>
                          <a:pt x="52772" y="26691"/>
                        </a:lnTo>
                        <a:cubicBezTo>
                          <a:pt x="43703" y="19435"/>
                          <a:pt x="33656" y="13157"/>
                          <a:pt x="24796" y="13994"/>
                        </a:cubicBezTo>
                        <a:cubicBezTo>
                          <a:pt x="22564" y="13994"/>
                          <a:pt x="20331" y="14621"/>
                          <a:pt x="18099" y="15459"/>
                        </a:cubicBezTo>
                        <a:cubicBezTo>
                          <a:pt x="16285" y="16017"/>
                          <a:pt x="15098" y="16994"/>
                          <a:pt x="13633" y="18598"/>
                        </a:cubicBezTo>
                        <a:cubicBezTo>
                          <a:pt x="10843" y="21877"/>
                          <a:pt x="8890" y="27528"/>
                          <a:pt x="7494" y="32970"/>
                        </a:cubicBezTo>
                        <a:lnTo>
                          <a:pt x="7354" y="33458"/>
                        </a:lnTo>
                        <a:cubicBezTo>
                          <a:pt x="6866" y="35272"/>
                          <a:pt x="5052" y="36319"/>
                          <a:pt x="3238" y="35831"/>
                        </a:cubicBezTo>
                        <a:cubicBezTo>
                          <a:pt x="1982" y="35482"/>
                          <a:pt x="1076" y="34505"/>
                          <a:pt x="797" y="3331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59" name="Google Shape;859;p26"/>
                  <p:cNvSpPr/>
                  <p:nvPr/>
                </p:nvSpPr>
                <p:spPr>
                  <a:xfrm>
                    <a:off x="-1820119" y="2674131"/>
                    <a:ext cx="82343" cy="149783"/>
                  </a:xfrm>
                  <a:custGeom>
                    <a:avLst/>
                    <a:gdLst/>
                    <a:ahLst/>
                    <a:cxnLst/>
                    <a:rect l="l" t="t" r="r" b="b"/>
                    <a:pathLst>
                      <a:path w="53383" h="97104" extrusionOk="0">
                        <a:moveTo>
                          <a:pt x="9118" y="10863"/>
                        </a:moveTo>
                        <a:cubicBezTo>
                          <a:pt x="4303" y="21049"/>
                          <a:pt x="-2533" y="85512"/>
                          <a:pt x="955" y="91233"/>
                        </a:cubicBezTo>
                        <a:cubicBezTo>
                          <a:pt x="4513" y="97093"/>
                          <a:pt x="45256" y="101698"/>
                          <a:pt x="51116" y="89001"/>
                        </a:cubicBezTo>
                        <a:cubicBezTo>
                          <a:pt x="59837" y="70024"/>
                          <a:pt x="41070" y="13444"/>
                          <a:pt x="34164" y="4375"/>
                        </a:cubicBezTo>
                        <a:cubicBezTo>
                          <a:pt x="27466" y="-4416"/>
                          <a:pt x="13652" y="1235"/>
                          <a:pt x="9118" y="1079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0" name="Google Shape;860;p26"/>
                  <p:cNvSpPr/>
                  <p:nvPr/>
                </p:nvSpPr>
                <p:spPr>
                  <a:xfrm>
                    <a:off x="-1956865" y="3182919"/>
                    <a:ext cx="88499" cy="342346"/>
                  </a:xfrm>
                  <a:custGeom>
                    <a:avLst/>
                    <a:gdLst/>
                    <a:ahLst/>
                    <a:cxnLst/>
                    <a:rect l="l" t="t" r="r" b="b"/>
                    <a:pathLst>
                      <a:path w="57374" h="221942" extrusionOk="0">
                        <a:moveTo>
                          <a:pt x="49752" y="984"/>
                        </a:moveTo>
                        <a:cubicBezTo>
                          <a:pt x="59240" y="19193"/>
                          <a:pt x="59518" y="41309"/>
                          <a:pt x="52542" y="60634"/>
                        </a:cubicBezTo>
                        <a:cubicBezTo>
                          <a:pt x="49263" y="70332"/>
                          <a:pt x="43891" y="79471"/>
                          <a:pt x="39565" y="87773"/>
                        </a:cubicBezTo>
                        <a:cubicBezTo>
                          <a:pt x="35031" y="96215"/>
                          <a:pt x="31263" y="105075"/>
                          <a:pt x="27635" y="113866"/>
                        </a:cubicBezTo>
                        <a:cubicBezTo>
                          <a:pt x="20729" y="131516"/>
                          <a:pt x="14869" y="149446"/>
                          <a:pt x="13124" y="167586"/>
                        </a:cubicBezTo>
                        <a:cubicBezTo>
                          <a:pt x="12496" y="176585"/>
                          <a:pt x="12915" y="185585"/>
                          <a:pt x="15077" y="194306"/>
                        </a:cubicBezTo>
                        <a:cubicBezTo>
                          <a:pt x="17590" y="202887"/>
                          <a:pt x="21985" y="210631"/>
                          <a:pt x="27078" y="218933"/>
                        </a:cubicBezTo>
                        <a:lnTo>
                          <a:pt x="27078" y="219073"/>
                        </a:lnTo>
                        <a:cubicBezTo>
                          <a:pt x="27705" y="219980"/>
                          <a:pt x="27426" y="221096"/>
                          <a:pt x="26519" y="221654"/>
                        </a:cubicBezTo>
                        <a:cubicBezTo>
                          <a:pt x="25891" y="222073"/>
                          <a:pt x="25124" y="222003"/>
                          <a:pt x="24566" y="221654"/>
                        </a:cubicBezTo>
                        <a:cubicBezTo>
                          <a:pt x="16054" y="216073"/>
                          <a:pt x="9147" y="207561"/>
                          <a:pt x="5241" y="197725"/>
                        </a:cubicBezTo>
                        <a:cubicBezTo>
                          <a:pt x="1473" y="187887"/>
                          <a:pt x="-131" y="177283"/>
                          <a:pt x="8" y="166888"/>
                        </a:cubicBezTo>
                        <a:cubicBezTo>
                          <a:pt x="915" y="146098"/>
                          <a:pt x="7403" y="126563"/>
                          <a:pt x="16333" y="108842"/>
                        </a:cubicBezTo>
                        <a:cubicBezTo>
                          <a:pt x="20799" y="99913"/>
                          <a:pt x="25682" y="91331"/>
                          <a:pt x="30636" y="82890"/>
                        </a:cubicBezTo>
                        <a:cubicBezTo>
                          <a:pt x="35938" y="74309"/>
                          <a:pt x="40472" y="66564"/>
                          <a:pt x="42845" y="57634"/>
                        </a:cubicBezTo>
                        <a:cubicBezTo>
                          <a:pt x="47728" y="39983"/>
                          <a:pt x="48077" y="21356"/>
                          <a:pt x="45914" y="2519"/>
                        </a:cubicBezTo>
                        <a:lnTo>
                          <a:pt x="45914" y="2310"/>
                        </a:lnTo>
                        <a:cubicBezTo>
                          <a:pt x="45774" y="1193"/>
                          <a:pt x="46542" y="147"/>
                          <a:pt x="47728" y="8"/>
                        </a:cubicBezTo>
                        <a:cubicBezTo>
                          <a:pt x="48635" y="-62"/>
                          <a:pt x="49402" y="356"/>
                          <a:pt x="49821" y="112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1" name="Google Shape;861;p26"/>
                  <p:cNvSpPr/>
                  <p:nvPr/>
                </p:nvSpPr>
                <p:spPr>
                  <a:xfrm>
                    <a:off x="-1719931" y="3188497"/>
                    <a:ext cx="72979" cy="363600"/>
                  </a:xfrm>
                  <a:custGeom>
                    <a:avLst/>
                    <a:gdLst/>
                    <a:ahLst/>
                    <a:cxnLst/>
                    <a:rect l="l" t="t" r="r" b="b"/>
                    <a:pathLst>
                      <a:path w="47312" h="235721" extrusionOk="0">
                        <a:moveTo>
                          <a:pt x="3361" y="436"/>
                        </a:moveTo>
                        <a:cubicBezTo>
                          <a:pt x="21500" y="12645"/>
                          <a:pt x="32035" y="35808"/>
                          <a:pt x="29384" y="58202"/>
                        </a:cubicBezTo>
                        <a:cubicBezTo>
                          <a:pt x="28825" y="63714"/>
                          <a:pt x="27709" y="69295"/>
                          <a:pt x="26244" y="74388"/>
                        </a:cubicBezTo>
                        <a:cubicBezTo>
                          <a:pt x="24918" y="79202"/>
                          <a:pt x="24151" y="84086"/>
                          <a:pt x="23592" y="88969"/>
                        </a:cubicBezTo>
                        <a:cubicBezTo>
                          <a:pt x="22547" y="98736"/>
                          <a:pt x="23592" y="108573"/>
                          <a:pt x="25825" y="117922"/>
                        </a:cubicBezTo>
                        <a:cubicBezTo>
                          <a:pt x="28337" y="127271"/>
                          <a:pt x="31965" y="136201"/>
                          <a:pt x="36708" y="145131"/>
                        </a:cubicBezTo>
                        <a:cubicBezTo>
                          <a:pt x="41453" y="154061"/>
                          <a:pt x="46336" y="165223"/>
                          <a:pt x="47104" y="176735"/>
                        </a:cubicBezTo>
                        <a:cubicBezTo>
                          <a:pt x="48150" y="188316"/>
                          <a:pt x="45151" y="199897"/>
                          <a:pt x="40476" y="209804"/>
                        </a:cubicBezTo>
                        <a:cubicBezTo>
                          <a:pt x="35733" y="219781"/>
                          <a:pt x="28965" y="228362"/>
                          <a:pt x="20872" y="235268"/>
                        </a:cubicBezTo>
                        <a:cubicBezTo>
                          <a:pt x="20104" y="235966"/>
                          <a:pt x="18919" y="235827"/>
                          <a:pt x="18221" y="235059"/>
                        </a:cubicBezTo>
                        <a:cubicBezTo>
                          <a:pt x="17732" y="234501"/>
                          <a:pt x="17663" y="233664"/>
                          <a:pt x="18012" y="232966"/>
                        </a:cubicBezTo>
                        <a:cubicBezTo>
                          <a:pt x="22616" y="223618"/>
                          <a:pt x="27570" y="214827"/>
                          <a:pt x="30918" y="205688"/>
                        </a:cubicBezTo>
                        <a:cubicBezTo>
                          <a:pt x="34267" y="196548"/>
                          <a:pt x="35523" y="187130"/>
                          <a:pt x="33988" y="178060"/>
                        </a:cubicBezTo>
                        <a:cubicBezTo>
                          <a:pt x="33360" y="173526"/>
                          <a:pt x="32174" y="169061"/>
                          <a:pt x="30430" y="164665"/>
                        </a:cubicBezTo>
                        <a:cubicBezTo>
                          <a:pt x="28825" y="160270"/>
                          <a:pt x="26663" y="156084"/>
                          <a:pt x="24151" y="151270"/>
                        </a:cubicBezTo>
                        <a:cubicBezTo>
                          <a:pt x="19476" y="141782"/>
                          <a:pt x="15291" y="131317"/>
                          <a:pt x="13477" y="120433"/>
                        </a:cubicBezTo>
                        <a:cubicBezTo>
                          <a:pt x="11523" y="109480"/>
                          <a:pt x="11733" y="98318"/>
                          <a:pt x="13267" y="87574"/>
                        </a:cubicBezTo>
                        <a:cubicBezTo>
                          <a:pt x="14035" y="82202"/>
                          <a:pt x="15430" y="76899"/>
                          <a:pt x="16756" y="71667"/>
                        </a:cubicBezTo>
                        <a:cubicBezTo>
                          <a:pt x="18082" y="66784"/>
                          <a:pt x="19058" y="62179"/>
                          <a:pt x="19197" y="57365"/>
                        </a:cubicBezTo>
                        <a:cubicBezTo>
                          <a:pt x="19895" y="38179"/>
                          <a:pt x="12082" y="19761"/>
                          <a:pt x="500" y="3436"/>
                        </a:cubicBezTo>
                        <a:lnTo>
                          <a:pt x="361" y="3227"/>
                        </a:lnTo>
                        <a:cubicBezTo>
                          <a:pt x="-267" y="2320"/>
                          <a:pt x="-57" y="994"/>
                          <a:pt x="850" y="366"/>
                        </a:cubicBezTo>
                        <a:cubicBezTo>
                          <a:pt x="1547" y="-122"/>
                          <a:pt x="2524" y="-122"/>
                          <a:pt x="3221" y="366"/>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2" name="Google Shape;862;p26"/>
                  <p:cNvSpPr/>
                  <p:nvPr/>
                </p:nvSpPr>
                <p:spPr>
                  <a:xfrm>
                    <a:off x="-1951259" y="2686896"/>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3" name="Google Shape;863;p26"/>
                  <p:cNvSpPr/>
                  <p:nvPr/>
                </p:nvSpPr>
                <p:spPr>
                  <a:xfrm>
                    <a:off x="-1677000" y="2684637"/>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4" name="Google Shape;864;p26"/>
                  <p:cNvSpPr/>
                  <p:nvPr/>
                </p:nvSpPr>
                <p:spPr>
                  <a:xfrm rot="-1416805">
                    <a:off x="-2051364" y="2774256"/>
                    <a:ext cx="184339" cy="184339"/>
                  </a:xfrm>
                  <a:custGeom>
                    <a:avLst/>
                    <a:gdLst/>
                    <a:ahLst/>
                    <a:cxnLst/>
                    <a:rect l="l" t="t" r="r" b="b"/>
                    <a:pathLst>
                      <a:path w="119578" h="119578" extrusionOk="0">
                        <a:moveTo>
                          <a:pt x="119579" y="59789"/>
                        </a:moveTo>
                        <a:cubicBezTo>
                          <a:pt x="119579" y="92810"/>
                          <a:pt x="92810" y="119579"/>
                          <a:pt x="59790" y="119579"/>
                        </a:cubicBezTo>
                        <a:cubicBezTo>
                          <a:pt x="26769" y="119579"/>
                          <a:pt x="1" y="92810"/>
                          <a:pt x="1" y="59789"/>
                        </a:cubicBezTo>
                        <a:cubicBezTo>
                          <a:pt x="1" y="26769"/>
                          <a:pt x="26769" y="0"/>
                          <a:pt x="59790" y="0"/>
                        </a:cubicBezTo>
                        <a:cubicBezTo>
                          <a:pt x="92810" y="0"/>
                          <a:pt x="119579" y="26769"/>
                          <a:pt x="119579" y="597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5" name="Google Shape;865;p26"/>
                  <p:cNvSpPr/>
                  <p:nvPr/>
                </p:nvSpPr>
                <p:spPr>
                  <a:xfrm rot="-2569815">
                    <a:off x="-1690572" y="2770440"/>
                    <a:ext cx="184249" cy="184249"/>
                  </a:xfrm>
                  <a:custGeom>
                    <a:avLst/>
                    <a:gdLst/>
                    <a:ahLst/>
                    <a:cxnLst/>
                    <a:rect l="l" t="t" r="r" b="b"/>
                    <a:pathLst>
                      <a:path w="119578" h="119578" extrusionOk="0">
                        <a:moveTo>
                          <a:pt x="119579" y="59789"/>
                        </a:moveTo>
                        <a:cubicBezTo>
                          <a:pt x="119579" y="92810"/>
                          <a:pt x="92810" y="119579"/>
                          <a:pt x="59789" y="119579"/>
                        </a:cubicBezTo>
                        <a:cubicBezTo>
                          <a:pt x="26769" y="119579"/>
                          <a:pt x="0" y="92810"/>
                          <a:pt x="0" y="59789"/>
                        </a:cubicBezTo>
                        <a:cubicBezTo>
                          <a:pt x="0" y="26768"/>
                          <a:pt x="26769" y="0"/>
                          <a:pt x="59789" y="0"/>
                        </a:cubicBezTo>
                        <a:cubicBezTo>
                          <a:pt x="92810" y="0"/>
                          <a:pt x="119579" y="26768"/>
                          <a:pt x="119579" y="59789"/>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6" name="Google Shape;866;p26"/>
                  <p:cNvSpPr/>
                  <p:nvPr/>
                </p:nvSpPr>
                <p:spPr>
                  <a:xfrm>
                    <a:off x="-1922937" y="2822908"/>
                    <a:ext cx="266212" cy="105109"/>
                  </a:xfrm>
                  <a:custGeom>
                    <a:avLst/>
                    <a:gdLst/>
                    <a:ahLst/>
                    <a:cxnLst/>
                    <a:rect l="l" t="t" r="r" b="b"/>
                    <a:pathLst>
                      <a:path w="172585" h="68142" extrusionOk="0">
                        <a:moveTo>
                          <a:pt x="6254" y="6376"/>
                        </a:moveTo>
                        <a:cubicBezTo>
                          <a:pt x="15952" y="20190"/>
                          <a:pt x="28858" y="32190"/>
                          <a:pt x="43021" y="40771"/>
                        </a:cubicBezTo>
                        <a:cubicBezTo>
                          <a:pt x="57323" y="49352"/>
                          <a:pt x="73509" y="54027"/>
                          <a:pt x="89973" y="54236"/>
                        </a:cubicBezTo>
                        <a:cubicBezTo>
                          <a:pt x="106508" y="54864"/>
                          <a:pt x="122764" y="50678"/>
                          <a:pt x="136158" y="41468"/>
                        </a:cubicBezTo>
                        <a:cubicBezTo>
                          <a:pt x="149484" y="32329"/>
                          <a:pt x="160019" y="18027"/>
                          <a:pt x="166019" y="2469"/>
                        </a:cubicBezTo>
                        <a:lnTo>
                          <a:pt x="166158" y="2121"/>
                        </a:lnTo>
                        <a:cubicBezTo>
                          <a:pt x="166856" y="446"/>
                          <a:pt x="168739" y="-461"/>
                          <a:pt x="170484" y="237"/>
                        </a:cubicBezTo>
                        <a:cubicBezTo>
                          <a:pt x="172018" y="865"/>
                          <a:pt x="172855" y="2469"/>
                          <a:pt x="172507" y="4004"/>
                        </a:cubicBezTo>
                        <a:cubicBezTo>
                          <a:pt x="168530" y="22353"/>
                          <a:pt x="158694" y="39306"/>
                          <a:pt x="143484" y="51306"/>
                        </a:cubicBezTo>
                        <a:cubicBezTo>
                          <a:pt x="135880" y="57166"/>
                          <a:pt x="127159" y="61701"/>
                          <a:pt x="117950" y="64491"/>
                        </a:cubicBezTo>
                        <a:cubicBezTo>
                          <a:pt x="108671" y="67143"/>
                          <a:pt x="99113" y="68329"/>
                          <a:pt x="89695" y="68119"/>
                        </a:cubicBezTo>
                        <a:lnTo>
                          <a:pt x="82579" y="67840"/>
                        </a:lnTo>
                        <a:cubicBezTo>
                          <a:pt x="80207" y="67631"/>
                          <a:pt x="77904" y="67143"/>
                          <a:pt x="75532" y="66793"/>
                        </a:cubicBezTo>
                        <a:cubicBezTo>
                          <a:pt x="70788" y="66236"/>
                          <a:pt x="66254" y="64840"/>
                          <a:pt x="61649" y="63584"/>
                        </a:cubicBezTo>
                        <a:cubicBezTo>
                          <a:pt x="52719" y="60375"/>
                          <a:pt x="43928" y="56608"/>
                          <a:pt x="36324" y="51096"/>
                        </a:cubicBezTo>
                        <a:cubicBezTo>
                          <a:pt x="20766" y="40422"/>
                          <a:pt x="8487" y="26120"/>
                          <a:pt x="324" y="9376"/>
                        </a:cubicBezTo>
                        <a:cubicBezTo>
                          <a:pt x="-443" y="7702"/>
                          <a:pt x="185" y="5748"/>
                          <a:pt x="1859" y="4911"/>
                        </a:cubicBezTo>
                        <a:cubicBezTo>
                          <a:pt x="3325" y="4214"/>
                          <a:pt x="5139" y="4702"/>
                          <a:pt x="6045" y="5958"/>
                        </a:cubicBezTo>
                        <a:lnTo>
                          <a:pt x="6254" y="623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7" name="Google Shape;867;p26"/>
                  <p:cNvSpPr/>
                  <p:nvPr/>
                </p:nvSpPr>
                <p:spPr>
                  <a:xfrm>
                    <a:off x="-1984548" y="2561819"/>
                    <a:ext cx="100896" cy="79414"/>
                  </a:xfrm>
                  <a:custGeom>
                    <a:avLst/>
                    <a:gdLst/>
                    <a:ahLst/>
                    <a:cxnLst/>
                    <a:rect l="l" t="t" r="r" b="b"/>
                    <a:pathLst>
                      <a:path w="65411" h="51484" extrusionOk="0">
                        <a:moveTo>
                          <a:pt x="35476" y="41158"/>
                        </a:moveTo>
                        <a:cubicBezTo>
                          <a:pt x="49918" y="31460"/>
                          <a:pt x="65755" y="30274"/>
                          <a:pt x="65405" y="15275"/>
                        </a:cubicBezTo>
                        <a:cubicBezTo>
                          <a:pt x="65127" y="1182"/>
                          <a:pt x="46011" y="-3771"/>
                          <a:pt x="29058" y="2996"/>
                        </a:cubicBezTo>
                        <a:cubicBezTo>
                          <a:pt x="8616" y="11089"/>
                          <a:pt x="1081" y="27344"/>
                          <a:pt x="105" y="37460"/>
                        </a:cubicBezTo>
                        <a:cubicBezTo>
                          <a:pt x="-802" y="47088"/>
                          <a:pt x="4360" y="50018"/>
                          <a:pt x="8965" y="51204"/>
                        </a:cubicBezTo>
                        <a:cubicBezTo>
                          <a:pt x="16709" y="53227"/>
                          <a:pt x="30732" y="43739"/>
                          <a:pt x="35476" y="4115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68" name="Google Shape;868;p26"/>
                  <p:cNvSpPr/>
                  <p:nvPr/>
                </p:nvSpPr>
                <p:spPr>
                  <a:xfrm>
                    <a:off x="-1696145" y="2559734"/>
                    <a:ext cx="101584" cy="78635"/>
                  </a:xfrm>
                  <a:custGeom>
                    <a:avLst/>
                    <a:gdLst/>
                    <a:ahLst/>
                    <a:cxnLst/>
                    <a:rect l="l" t="t" r="r" b="b"/>
                    <a:pathLst>
                      <a:path w="65857" h="50979" extrusionOk="0">
                        <a:moveTo>
                          <a:pt x="30348" y="41045"/>
                        </a:moveTo>
                        <a:cubicBezTo>
                          <a:pt x="15698" y="31627"/>
                          <a:pt x="-70" y="30650"/>
                          <a:pt x="0" y="15650"/>
                        </a:cubicBezTo>
                        <a:cubicBezTo>
                          <a:pt x="0" y="1558"/>
                          <a:pt x="19046" y="-3744"/>
                          <a:pt x="36208" y="2744"/>
                        </a:cubicBezTo>
                        <a:cubicBezTo>
                          <a:pt x="56790" y="10558"/>
                          <a:pt x="64604" y="26604"/>
                          <a:pt x="65719" y="36790"/>
                        </a:cubicBezTo>
                        <a:cubicBezTo>
                          <a:pt x="66766" y="46348"/>
                          <a:pt x="61673" y="49417"/>
                          <a:pt x="57138" y="50673"/>
                        </a:cubicBezTo>
                        <a:cubicBezTo>
                          <a:pt x="49464" y="52766"/>
                          <a:pt x="35232" y="43557"/>
                          <a:pt x="30418" y="41045"/>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869" name="Google Shape;869;p26"/>
                <p:cNvGrpSpPr/>
                <p:nvPr/>
              </p:nvGrpSpPr>
              <p:grpSpPr>
                <a:xfrm>
                  <a:off x="-2319529" y="2177518"/>
                  <a:ext cx="1070490" cy="1864206"/>
                  <a:chOff x="-2319529" y="2177518"/>
                  <a:chExt cx="1070490" cy="1864206"/>
                </a:xfrm>
              </p:grpSpPr>
              <p:sp>
                <p:nvSpPr>
                  <p:cNvPr id="870" name="Google Shape;870;p26"/>
                  <p:cNvSpPr/>
                  <p:nvPr/>
                </p:nvSpPr>
                <p:spPr>
                  <a:xfrm>
                    <a:off x="-1883070" y="3185729"/>
                    <a:ext cx="166369" cy="90096"/>
                  </a:xfrm>
                  <a:custGeom>
                    <a:avLst/>
                    <a:gdLst/>
                    <a:ahLst/>
                    <a:cxnLst/>
                    <a:rect l="l" t="t" r="r" b="b"/>
                    <a:pathLst>
                      <a:path w="107857" h="58409" extrusionOk="0">
                        <a:moveTo>
                          <a:pt x="107788" y="3767"/>
                        </a:moveTo>
                        <a:cubicBezTo>
                          <a:pt x="102416" y="21627"/>
                          <a:pt x="100393" y="57557"/>
                          <a:pt x="64603" y="58394"/>
                        </a:cubicBezTo>
                        <a:cubicBezTo>
                          <a:pt x="20650" y="59371"/>
                          <a:pt x="7046" y="12628"/>
                          <a:pt x="0" y="0"/>
                        </a:cubicBezTo>
                        <a:cubicBezTo>
                          <a:pt x="837" y="697"/>
                          <a:pt x="14930" y="13465"/>
                          <a:pt x="43464" y="18488"/>
                        </a:cubicBezTo>
                        <a:cubicBezTo>
                          <a:pt x="83929" y="25744"/>
                          <a:pt x="107858" y="3767"/>
                          <a:pt x="107858" y="376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1" name="Google Shape;871;p26"/>
                  <p:cNvSpPr/>
                  <p:nvPr/>
                </p:nvSpPr>
                <p:spPr>
                  <a:xfrm>
                    <a:off x="-2319529" y="3182931"/>
                    <a:ext cx="1070490" cy="858793"/>
                  </a:xfrm>
                  <a:custGeom>
                    <a:avLst/>
                    <a:gdLst/>
                    <a:ahLst/>
                    <a:cxnLst/>
                    <a:rect l="l" t="t" r="r" b="b"/>
                    <a:pathLst>
                      <a:path w="693997" h="556754" extrusionOk="0">
                        <a:moveTo>
                          <a:pt x="144838" y="535245"/>
                        </a:moveTo>
                        <a:cubicBezTo>
                          <a:pt x="64817" y="517315"/>
                          <a:pt x="4330" y="491502"/>
                          <a:pt x="562" y="471060"/>
                        </a:cubicBezTo>
                        <a:cubicBezTo>
                          <a:pt x="-6135" y="433317"/>
                          <a:pt x="47515" y="112602"/>
                          <a:pt x="132908" y="50022"/>
                        </a:cubicBezTo>
                        <a:cubicBezTo>
                          <a:pt x="192628" y="6209"/>
                          <a:pt x="282975" y="1674"/>
                          <a:pt x="282975" y="1674"/>
                        </a:cubicBezTo>
                        <a:cubicBezTo>
                          <a:pt x="282975" y="1744"/>
                          <a:pt x="283045" y="1674"/>
                          <a:pt x="283045" y="1814"/>
                        </a:cubicBezTo>
                        <a:cubicBezTo>
                          <a:pt x="290091" y="14442"/>
                          <a:pt x="304672" y="46604"/>
                          <a:pt x="346811" y="48278"/>
                        </a:cubicBezTo>
                        <a:cubicBezTo>
                          <a:pt x="382601" y="49743"/>
                          <a:pt x="385531" y="23371"/>
                          <a:pt x="390833" y="5581"/>
                        </a:cubicBezTo>
                        <a:cubicBezTo>
                          <a:pt x="391392" y="3628"/>
                          <a:pt x="392019" y="1744"/>
                          <a:pt x="392717" y="0"/>
                        </a:cubicBezTo>
                        <a:lnTo>
                          <a:pt x="395020" y="767"/>
                        </a:lnTo>
                        <a:cubicBezTo>
                          <a:pt x="395020" y="767"/>
                          <a:pt x="426415" y="-1395"/>
                          <a:pt x="463948" y="4395"/>
                        </a:cubicBezTo>
                        <a:cubicBezTo>
                          <a:pt x="493250" y="8930"/>
                          <a:pt x="526249" y="18279"/>
                          <a:pt x="550807" y="37394"/>
                        </a:cubicBezTo>
                        <a:cubicBezTo>
                          <a:pt x="634456" y="102207"/>
                          <a:pt x="705269" y="424736"/>
                          <a:pt x="692501" y="445107"/>
                        </a:cubicBezTo>
                        <a:cubicBezTo>
                          <a:pt x="684897" y="457246"/>
                          <a:pt x="653363" y="489269"/>
                          <a:pt x="580248" y="516059"/>
                        </a:cubicBezTo>
                        <a:cubicBezTo>
                          <a:pt x="530575" y="534268"/>
                          <a:pt x="461786" y="550036"/>
                          <a:pt x="368299" y="555687"/>
                        </a:cubicBezTo>
                        <a:cubicBezTo>
                          <a:pt x="295254" y="560081"/>
                          <a:pt x="212930" y="550454"/>
                          <a:pt x="144699" y="5351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2" name="Google Shape;872;p26"/>
                  <p:cNvSpPr/>
                  <p:nvPr/>
                </p:nvSpPr>
                <p:spPr>
                  <a:xfrm>
                    <a:off x="-2200197" y="2177518"/>
                    <a:ext cx="872563" cy="605012"/>
                  </a:xfrm>
                  <a:custGeom>
                    <a:avLst/>
                    <a:gdLst/>
                    <a:ahLst/>
                    <a:cxnLst/>
                    <a:rect l="l" t="t" r="r" b="b"/>
                    <a:pathLst>
                      <a:path w="565681" h="392228" extrusionOk="0">
                        <a:moveTo>
                          <a:pt x="436844" y="227999"/>
                        </a:moveTo>
                        <a:cubicBezTo>
                          <a:pt x="419333" y="223813"/>
                          <a:pt x="402449" y="215302"/>
                          <a:pt x="392961" y="205046"/>
                        </a:cubicBezTo>
                        <a:cubicBezTo>
                          <a:pt x="401054" y="185930"/>
                          <a:pt x="389403" y="154396"/>
                          <a:pt x="378101" y="153071"/>
                        </a:cubicBezTo>
                        <a:cubicBezTo>
                          <a:pt x="361357" y="151187"/>
                          <a:pt x="370845" y="180837"/>
                          <a:pt x="392961" y="205046"/>
                        </a:cubicBezTo>
                        <a:cubicBezTo>
                          <a:pt x="389124" y="214325"/>
                          <a:pt x="380612" y="220743"/>
                          <a:pt x="365054" y="219348"/>
                        </a:cubicBezTo>
                        <a:cubicBezTo>
                          <a:pt x="325776" y="215999"/>
                          <a:pt x="301917" y="177907"/>
                          <a:pt x="273452" y="146582"/>
                        </a:cubicBezTo>
                        <a:cubicBezTo>
                          <a:pt x="254196" y="125373"/>
                          <a:pt x="232639" y="107234"/>
                          <a:pt x="202639" y="105142"/>
                        </a:cubicBezTo>
                        <a:cubicBezTo>
                          <a:pt x="164407" y="102421"/>
                          <a:pt x="156803" y="129280"/>
                          <a:pt x="132803" y="144769"/>
                        </a:cubicBezTo>
                        <a:cubicBezTo>
                          <a:pt x="132803" y="144838"/>
                          <a:pt x="132664" y="144838"/>
                          <a:pt x="132664" y="144838"/>
                        </a:cubicBezTo>
                        <a:cubicBezTo>
                          <a:pt x="124152" y="150420"/>
                          <a:pt x="113548" y="154466"/>
                          <a:pt x="98688" y="155233"/>
                        </a:cubicBezTo>
                        <a:cubicBezTo>
                          <a:pt x="109920" y="218232"/>
                          <a:pt x="72037" y="392228"/>
                          <a:pt x="72037" y="392228"/>
                        </a:cubicBezTo>
                        <a:cubicBezTo>
                          <a:pt x="72037" y="392228"/>
                          <a:pt x="49782" y="368717"/>
                          <a:pt x="21387" y="378415"/>
                        </a:cubicBezTo>
                        <a:cubicBezTo>
                          <a:pt x="21387" y="378415"/>
                          <a:pt x="-12799" y="240557"/>
                          <a:pt x="5271" y="181326"/>
                        </a:cubicBezTo>
                        <a:cubicBezTo>
                          <a:pt x="19155" y="135978"/>
                          <a:pt x="65130" y="134652"/>
                          <a:pt x="66525" y="134652"/>
                        </a:cubicBezTo>
                        <a:cubicBezTo>
                          <a:pt x="66525" y="134652"/>
                          <a:pt x="58433" y="86095"/>
                          <a:pt x="112990" y="53584"/>
                        </a:cubicBezTo>
                        <a:cubicBezTo>
                          <a:pt x="167686" y="21143"/>
                          <a:pt x="274986" y="-10531"/>
                          <a:pt x="343287" y="3353"/>
                        </a:cubicBezTo>
                        <a:cubicBezTo>
                          <a:pt x="411449" y="17236"/>
                          <a:pt x="452959" y="75700"/>
                          <a:pt x="491261" y="91537"/>
                        </a:cubicBezTo>
                        <a:cubicBezTo>
                          <a:pt x="534726" y="109536"/>
                          <a:pt x="563678" y="88537"/>
                          <a:pt x="565632" y="133745"/>
                        </a:cubicBezTo>
                        <a:cubicBezTo>
                          <a:pt x="566958" y="163117"/>
                          <a:pt x="541911" y="188651"/>
                          <a:pt x="490633" y="179023"/>
                        </a:cubicBezTo>
                        <a:cubicBezTo>
                          <a:pt x="477308" y="152652"/>
                          <a:pt x="447448" y="126280"/>
                          <a:pt x="434820" y="125025"/>
                        </a:cubicBezTo>
                        <a:cubicBezTo>
                          <a:pt x="416124" y="123281"/>
                          <a:pt x="429100" y="164931"/>
                          <a:pt x="484843" y="177768"/>
                        </a:cubicBezTo>
                        <a:cubicBezTo>
                          <a:pt x="486797" y="178186"/>
                          <a:pt x="488749" y="178675"/>
                          <a:pt x="490633" y="178954"/>
                        </a:cubicBezTo>
                        <a:cubicBezTo>
                          <a:pt x="496982" y="191302"/>
                          <a:pt x="499633" y="203651"/>
                          <a:pt x="495098" y="213418"/>
                        </a:cubicBezTo>
                        <a:cubicBezTo>
                          <a:pt x="486866" y="231069"/>
                          <a:pt x="461262" y="233650"/>
                          <a:pt x="436774" y="227860"/>
                        </a:cubicBezTo>
                        <a:close/>
                      </a:path>
                    </a:pathLst>
                  </a:custGeom>
                  <a:solidFill>
                    <a:srgbClr val="231F1B"/>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3" name="Google Shape;873;p26"/>
                  <p:cNvSpPr/>
                  <p:nvPr/>
                </p:nvSpPr>
                <p:spPr>
                  <a:xfrm>
                    <a:off x="-1542174" y="2370388"/>
                    <a:ext cx="98404" cy="83381"/>
                  </a:xfrm>
                  <a:custGeom>
                    <a:avLst/>
                    <a:gdLst/>
                    <a:ahLst/>
                    <a:cxnLst/>
                    <a:rect l="l" t="t" r="r" b="b"/>
                    <a:pathLst>
                      <a:path w="63795" h="54056" extrusionOk="0">
                        <a:moveTo>
                          <a:pt x="63795" y="53986"/>
                        </a:moveTo>
                        <a:cubicBezTo>
                          <a:pt x="61911" y="53707"/>
                          <a:pt x="59959" y="53219"/>
                          <a:pt x="58005" y="52800"/>
                        </a:cubicBezTo>
                        <a:cubicBezTo>
                          <a:pt x="2262" y="39963"/>
                          <a:pt x="-10645" y="-1757"/>
                          <a:pt x="7982" y="57"/>
                        </a:cubicBezTo>
                        <a:cubicBezTo>
                          <a:pt x="20610" y="1243"/>
                          <a:pt x="50470" y="27615"/>
                          <a:pt x="63795" y="54056"/>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4" name="Google Shape;874;p26"/>
                  <p:cNvSpPr/>
                  <p:nvPr/>
                </p:nvSpPr>
                <p:spPr>
                  <a:xfrm>
                    <a:off x="-1630375" y="2413366"/>
                    <a:ext cx="40140" cy="80303"/>
                  </a:xfrm>
                  <a:custGeom>
                    <a:avLst/>
                    <a:gdLst/>
                    <a:ahLst/>
                    <a:cxnLst/>
                    <a:rect l="l" t="t" r="r" b="b"/>
                    <a:pathLst>
                      <a:path w="26023" h="52060" extrusionOk="0">
                        <a:moveTo>
                          <a:pt x="8477" y="85"/>
                        </a:moveTo>
                        <a:cubicBezTo>
                          <a:pt x="19709" y="1411"/>
                          <a:pt x="31430" y="32875"/>
                          <a:pt x="23337" y="52061"/>
                        </a:cubicBezTo>
                        <a:cubicBezTo>
                          <a:pt x="1290" y="27922"/>
                          <a:pt x="-8198" y="-1799"/>
                          <a:pt x="8477" y="85"/>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5" name="Google Shape;875;p26"/>
                  <p:cNvSpPr/>
                  <p:nvPr/>
                </p:nvSpPr>
                <p:spPr>
                  <a:xfrm>
                    <a:off x="-2217184" y="2377685"/>
                    <a:ext cx="715175" cy="839285"/>
                  </a:xfrm>
                  <a:custGeom>
                    <a:avLst/>
                    <a:gdLst/>
                    <a:ahLst/>
                    <a:cxnLst/>
                    <a:rect l="l" t="t" r="r" b="b"/>
                    <a:pathLst>
                      <a:path w="463647" h="544107" extrusionOk="0">
                        <a:moveTo>
                          <a:pt x="444791" y="248714"/>
                        </a:moveTo>
                        <a:cubicBezTo>
                          <a:pt x="443745" y="238040"/>
                          <a:pt x="446815" y="133391"/>
                          <a:pt x="447861" y="98159"/>
                        </a:cubicBezTo>
                        <a:cubicBezTo>
                          <a:pt x="430350" y="93973"/>
                          <a:pt x="413466" y="85461"/>
                          <a:pt x="403978" y="75206"/>
                        </a:cubicBezTo>
                        <a:cubicBezTo>
                          <a:pt x="400142" y="84485"/>
                          <a:pt x="391630" y="90903"/>
                          <a:pt x="376072" y="89508"/>
                        </a:cubicBezTo>
                        <a:cubicBezTo>
                          <a:pt x="336794" y="86159"/>
                          <a:pt x="312934" y="48067"/>
                          <a:pt x="284469" y="16742"/>
                        </a:cubicBezTo>
                        <a:cubicBezTo>
                          <a:pt x="216796" y="-18979"/>
                          <a:pt x="147240" y="13323"/>
                          <a:pt x="143821" y="14928"/>
                        </a:cubicBezTo>
                        <a:cubicBezTo>
                          <a:pt x="143821" y="14997"/>
                          <a:pt x="143682" y="14997"/>
                          <a:pt x="143682" y="14997"/>
                        </a:cubicBezTo>
                        <a:cubicBezTo>
                          <a:pt x="135170" y="20579"/>
                          <a:pt x="124566" y="24625"/>
                          <a:pt x="109706" y="25393"/>
                        </a:cubicBezTo>
                        <a:cubicBezTo>
                          <a:pt x="120938" y="88391"/>
                          <a:pt x="83055" y="262388"/>
                          <a:pt x="83055" y="262388"/>
                        </a:cubicBezTo>
                        <a:cubicBezTo>
                          <a:pt x="83055" y="262388"/>
                          <a:pt x="60800" y="238877"/>
                          <a:pt x="32404" y="248574"/>
                        </a:cubicBezTo>
                        <a:cubicBezTo>
                          <a:pt x="26125" y="250667"/>
                          <a:pt x="19498" y="254504"/>
                          <a:pt x="12731" y="260574"/>
                        </a:cubicBezTo>
                        <a:cubicBezTo>
                          <a:pt x="-21175" y="291201"/>
                          <a:pt x="15660" y="400943"/>
                          <a:pt x="87520" y="379525"/>
                        </a:cubicBezTo>
                        <a:cubicBezTo>
                          <a:pt x="87520" y="379525"/>
                          <a:pt x="127984" y="446501"/>
                          <a:pt x="223354" y="463523"/>
                        </a:cubicBezTo>
                        <a:lnTo>
                          <a:pt x="223006" y="466802"/>
                        </a:lnTo>
                        <a:lnTo>
                          <a:pt x="221610" y="479221"/>
                        </a:lnTo>
                        <a:lnTo>
                          <a:pt x="216657" y="524011"/>
                        </a:lnTo>
                        <a:cubicBezTo>
                          <a:pt x="216657" y="524011"/>
                          <a:pt x="216727" y="524011"/>
                          <a:pt x="216727" y="524150"/>
                        </a:cubicBezTo>
                        <a:cubicBezTo>
                          <a:pt x="217564" y="524848"/>
                          <a:pt x="231657" y="537615"/>
                          <a:pt x="260191" y="542638"/>
                        </a:cubicBezTo>
                        <a:cubicBezTo>
                          <a:pt x="300655" y="549894"/>
                          <a:pt x="324585" y="527917"/>
                          <a:pt x="324585" y="527917"/>
                        </a:cubicBezTo>
                        <a:lnTo>
                          <a:pt x="324166" y="483337"/>
                        </a:lnTo>
                        <a:lnTo>
                          <a:pt x="324166" y="472174"/>
                        </a:lnTo>
                        <a:cubicBezTo>
                          <a:pt x="324166" y="472174"/>
                          <a:pt x="323957" y="464570"/>
                          <a:pt x="323957" y="464570"/>
                        </a:cubicBezTo>
                        <a:lnTo>
                          <a:pt x="323468" y="462268"/>
                        </a:lnTo>
                        <a:cubicBezTo>
                          <a:pt x="427350" y="442105"/>
                          <a:pt x="459512" y="369967"/>
                          <a:pt x="462442" y="348410"/>
                        </a:cubicBezTo>
                        <a:cubicBezTo>
                          <a:pt x="469001" y="299085"/>
                          <a:pt x="446745" y="267620"/>
                          <a:pt x="444791" y="248714"/>
                        </a:cubicBezTo>
                        <a:close/>
                      </a:path>
                    </a:pathLst>
                  </a:custGeom>
                  <a:solidFill>
                    <a:srgbClr val="A4665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6" name="Google Shape;876;p26"/>
                  <p:cNvSpPr/>
                  <p:nvPr/>
                </p:nvSpPr>
                <p:spPr>
                  <a:xfrm>
                    <a:off x="-1873391" y="3090327"/>
                    <a:ext cx="155931" cy="35894"/>
                  </a:xfrm>
                  <a:custGeom>
                    <a:avLst/>
                    <a:gdLst/>
                    <a:ahLst/>
                    <a:cxnLst/>
                    <a:rect l="l" t="t" r="r" b="b"/>
                    <a:pathLst>
                      <a:path w="101090" h="23270" extrusionOk="0">
                        <a:moveTo>
                          <a:pt x="101091" y="20372"/>
                        </a:moveTo>
                        <a:lnTo>
                          <a:pt x="101091" y="9907"/>
                        </a:lnTo>
                        <a:cubicBezTo>
                          <a:pt x="101091" y="9907"/>
                          <a:pt x="100881" y="2302"/>
                          <a:pt x="100881" y="2302"/>
                        </a:cubicBezTo>
                        <a:lnTo>
                          <a:pt x="100393" y="0"/>
                        </a:lnTo>
                        <a:cubicBezTo>
                          <a:pt x="87626" y="2442"/>
                          <a:pt x="73672" y="4116"/>
                          <a:pt x="58603" y="4814"/>
                        </a:cubicBezTo>
                        <a:cubicBezTo>
                          <a:pt x="37185" y="5790"/>
                          <a:pt x="17860" y="4395"/>
                          <a:pt x="278" y="1186"/>
                        </a:cubicBezTo>
                        <a:lnTo>
                          <a:pt x="0" y="4116"/>
                        </a:lnTo>
                        <a:cubicBezTo>
                          <a:pt x="29929" y="24139"/>
                          <a:pt x="65719" y="26371"/>
                          <a:pt x="101091" y="20302"/>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7" name="Google Shape;877;p26"/>
                  <p:cNvSpPr/>
                  <p:nvPr/>
                </p:nvSpPr>
                <p:spPr>
                  <a:xfrm>
                    <a:off x="-1995358" y="2339313"/>
                    <a:ext cx="216950" cy="64217"/>
                  </a:xfrm>
                  <a:custGeom>
                    <a:avLst/>
                    <a:gdLst/>
                    <a:ahLst/>
                    <a:cxnLst/>
                    <a:rect l="l" t="t" r="r" b="b"/>
                    <a:pathLst>
                      <a:path w="140648" h="41632" extrusionOk="0">
                        <a:moveTo>
                          <a:pt x="69836" y="192"/>
                        </a:moveTo>
                        <a:cubicBezTo>
                          <a:pt x="99836" y="2285"/>
                          <a:pt x="121323" y="20424"/>
                          <a:pt x="140649" y="41633"/>
                        </a:cubicBezTo>
                        <a:cubicBezTo>
                          <a:pt x="72976" y="5912"/>
                          <a:pt x="3418" y="38214"/>
                          <a:pt x="0" y="39819"/>
                        </a:cubicBezTo>
                        <a:cubicBezTo>
                          <a:pt x="24000" y="24331"/>
                          <a:pt x="31604" y="-2529"/>
                          <a:pt x="69836" y="192"/>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8" name="Google Shape;878;p26"/>
                  <p:cNvSpPr/>
                  <p:nvPr/>
                </p:nvSpPr>
                <p:spPr>
                  <a:xfrm>
                    <a:off x="-2049253" y="2334789"/>
                    <a:ext cx="456791" cy="184989"/>
                  </a:xfrm>
                  <a:custGeom>
                    <a:avLst/>
                    <a:gdLst/>
                    <a:ahLst/>
                    <a:cxnLst/>
                    <a:rect l="l" t="t" r="r" b="b"/>
                    <a:pathLst>
                      <a:path w="296137" h="119928" extrusionOk="0">
                        <a:moveTo>
                          <a:pt x="296025" y="103449"/>
                        </a:moveTo>
                        <a:cubicBezTo>
                          <a:pt x="294769" y="107077"/>
                          <a:pt x="292676" y="110565"/>
                          <a:pt x="289746" y="113356"/>
                        </a:cubicBezTo>
                        <a:cubicBezTo>
                          <a:pt x="286747" y="116007"/>
                          <a:pt x="283049" y="117890"/>
                          <a:pt x="279141" y="118867"/>
                        </a:cubicBezTo>
                        <a:cubicBezTo>
                          <a:pt x="271328" y="120821"/>
                          <a:pt x="263444" y="119774"/>
                          <a:pt x="255979" y="118170"/>
                        </a:cubicBezTo>
                        <a:cubicBezTo>
                          <a:pt x="240840" y="114472"/>
                          <a:pt x="228003" y="105054"/>
                          <a:pt x="217119" y="94798"/>
                        </a:cubicBezTo>
                        <a:cubicBezTo>
                          <a:pt x="195492" y="73868"/>
                          <a:pt x="178260" y="49171"/>
                          <a:pt x="156214" y="30055"/>
                        </a:cubicBezTo>
                        <a:cubicBezTo>
                          <a:pt x="145191" y="20637"/>
                          <a:pt x="132772" y="12893"/>
                          <a:pt x="119029" y="9125"/>
                        </a:cubicBezTo>
                        <a:cubicBezTo>
                          <a:pt x="112262" y="7311"/>
                          <a:pt x="104866" y="6125"/>
                          <a:pt x="98239" y="6683"/>
                        </a:cubicBezTo>
                        <a:cubicBezTo>
                          <a:pt x="91471" y="7451"/>
                          <a:pt x="84843" y="9963"/>
                          <a:pt x="78774" y="13660"/>
                        </a:cubicBezTo>
                        <a:cubicBezTo>
                          <a:pt x="66495" y="21055"/>
                          <a:pt x="55820" y="31730"/>
                          <a:pt x="43403" y="40380"/>
                        </a:cubicBezTo>
                        <a:cubicBezTo>
                          <a:pt x="31194" y="49101"/>
                          <a:pt x="16124" y="55380"/>
                          <a:pt x="845" y="54334"/>
                        </a:cubicBezTo>
                        <a:cubicBezTo>
                          <a:pt x="357" y="54334"/>
                          <a:pt x="-62" y="53845"/>
                          <a:pt x="7" y="53357"/>
                        </a:cubicBezTo>
                        <a:cubicBezTo>
                          <a:pt x="7" y="52868"/>
                          <a:pt x="426" y="52520"/>
                          <a:pt x="845" y="52520"/>
                        </a:cubicBezTo>
                        <a:cubicBezTo>
                          <a:pt x="15566" y="51752"/>
                          <a:pt x="29030" y="45334"/>
                          <a:pt x="40612" y="36474"/>
                        </a:cubicBezTo>
                        <a:cubicBezTo>
                          <a:pt x="52402" y="27823"/>
                          <a:pt x="62658" y="16939"/>
                          <a:pt x="75634" y="8567"/>
                        </a:cubicBezTo>
                        <a:cubicBezTo>
                          <a:pt x="82052" y="4381"/>
                          <a:pt x="89588" y="1102"/>
                          <a:pt x="97611" y="195"/>
                        </a:cubicBezTo>
                        <a:cubicBezTo>
                          <a:pt x="105773" y="-502"/>
                          <a:pt x="113308" y="753"/>
                          <a:pt x="120843" y="2637"/>
                        </a:cubicBezTo>
                        <a:cubicBezTo>
                          <a:pt x="135982" y="6474"/>
                          <a:pt x="149307" y="15125"/>
                          <a:pt x="160539" y="25241"/>
                        </a:cubicBezTo>
                        <a:cubicBezTo>
                          <a:pt x="183353" y="45404"/>
                          <a:pt x="199050" y="71287"/>
                          <a:pt x="220608" y="91240"/>
                        </a:cubicBezTo>
                        <a:cubicBezTo>
                          <a:pt x="231282" y="101217"/>
                          <a:pt x="243491" y="109519"/>
                          <a:pt x="257305" y="113216"/>
                        </a:cubicBezTo>
                        <a:cubicBezTo>
                          <a:pt x="264142" y="114960"/>
                          <a:pt x="271467" y="116146"/>
                          <a:pt x="278234" y="114890"/>
                        </a:cubicBezTo>
                        <a:cubicBezTo>
                          <a:pt x="285072" y="113844"/>
                          <a:pt x="291072" y="109379"/>
                          <a:pt x="294141" y="102891"/>
                        </a:cubicBezTo>
                        <a:cubicBezTo>
                          <a:pt x="294351" y="102403"/>
                          <a:pt x="294978" y="102123"/>
                          <a:pt x="295537" y="102403"/>
                        </a:cubicBezTo>
                        <a:cubicBezTo>
                          <a:pt x="296025" y="102612"/>
                          <a:pt x="296235" y="103170"/>
                          <a:pt x="296095" y="103658"/>
                        </a:cubicBezTo>
                        <a:close/>
                      </a:path>
                    </a:pathLst>
                  </a:custGeom>
                  <a:solidFill>
                    <a:srgbClr val="231F1B"/>
                  </a:solidFill>
                  <a:ln w="9525" cap="flat" cmpd="sng">
                    <a:solidFill>
                      <a:srgbClr val="231F1B"/>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79" name="Google Shape;879;p26"/>
                  <p:cNvSpPr/>
                  <p:nvPr/>
                </p:nvSpPr>
                <p:spPr>
                  <a:xfrm>
                    <a:off x="-1634462" y="2408544"/>
                    <a:ext cx="48124" cy="86631"/>
                  </a:xfrm>
                  <a:custGeom>
                    <a:avLst/>
                    <a:gdLst/>
                    <a:ahLst/>
                    <a:cxnLst/>
                    <a:rect l="l" t="t" r="r" b="b"/>
                    <a:pathLst>
                      <a:path w="31199" h="56163" extrusionOk="0">
                        <a:moveTo>
                          <a:pt x="26056" y="56164"/>
                        </a:moveTo>
                        <a:lnTo>
                          <a:pt x="22707" y="53652"/>
                        </a:lnTo>
                        <a:cubicBezTo>
                          <a:pt x="21451" y="52606"/>
                          <a:pt x="20266" y="51490"/>
                          <a:pt x="19498" y="50583"/>
                        </a:cubicBezTo>
                        <a:cubicBezTo>
                          <a:pt x="17614" y="48769"/>
                          <a:pt x="15870" y="46815"/>
                          <a:pt x="14335" y="44722"/>
                        </a:cubicBezTo>
                        <a:cubicBezTo>
                          <a:pt x="11126" y="40606"/>
                          <a:pt x="8405" y="36071"/>
                          <a:pt x="6173" y="31257"/>
                        </a:cubicBezTo>
                        <a:cubicBezTo>
                          <a:pt x="3940" y="26443"/>
                          <a:pt x="1847" y="21630"/>
                          <a:pt x="591" y="16258"/>
                        </a:cubicBezTo>
                        <a:cubicBezTo>
                          <a:pt x="173" y="13467"/>
                          <a:pt x="-386" y="10676"/>
                          <a:pt x="382" y="7467"/>
                        </a:cubicBezTo>
                        <a:cubicBezTo>
                          <a:pt x="521" y="6700"/>
                          <a:pt x="731" y="5863"/>
                          <a:pt x="1220" y="5025"/>
                        </a:cubicBezTo>
                        <a:cubicBezTo>
                          <a:pt x="1708" y="4258"/>
                          <a:pt x="2057" y="3351"/>
                          <a:pt x="2824" y="2723"/>
                        </a:cubicBezTo>
                        <a:cubicBezTo>
                          <a:pt x="4219" y="1188"/>
                          <a:pt x="6033" y="630"/>
                          <a:pt x="7777" y="142"/>
                        </a:cubicBezTo>
                        <a:cubicBezTo>
                          <a:pt x="10846" y="-346"/>
                          <a:pt x="14963" y="421"/>
                          <a:pt x="17475" y="2514"/>
                        </a:cubicBezTo>
                        <a:cubicBezTo>
                          <a:pt x="19916" y="4467"/>
                          <a:pt x="21870" y="6700"/>
                          <a:pt x="23335" y="9072"/>
                        </a:cubicBezTo>
                        <a:cubicBezTo>
                          <a:pt x="26335" y="13816"/>
                          <a:pt x="28219" y="18978"/>
                          <a:pt x="29614" y="24141"/>
                        </a:cubicBezTo>
                        <a:cubicBezTo>
                          <a:pt x="30939" y="29374"/>
                          <a:pt x="31358" y="34746"/>
                          <a:pt x="31149" y="40118"/>
                        </a:cubicBezTo>
                        <a:cubicBezTo>
                          <a:pt x="31149" y="42839"/>
                          <a:pt x="30591" y="45490"/>
                          <a:pt x="30032" y="48141"/>
                        </a:cubicBezTo>
                        <a:cubicBezTo>
                          <a:pt x="29614" y="49467"/>
                          <a:pt x="29195" y="50652"/>
                          <a:pt x="28707" y="51978"/>
                        </a:cubicBezTo>
                        <a:cubicBezTo>
                          <a:pt x="28010" y="53652"/>
                          <a:pt x="26753" y="55118"/>
                          <a:pt x="26056" y="56024"/>
                        </a:cubicBezTo>
                        <a:lnTo>
                          <a:pt x="26056" y="56024"/>
                        </a:lnTo>
                        <a:close/>
                        <a:moveTo>
                          <a:pt x="25846" y="54211"/>
                        </a:moveTo>
                        <a:cubicBezTo>
                          <a:pt x="25916" y="52745"/>
                          <a:pt x="25568" y="51838"/>
                          <a:pt x="25707" y="51071"/>
                        </a:cubicBezTo>
                        <a:cubicBezTo>
                          <a:pt x="25846" y="49885"/>
                          <a:pt x="25846" y="48629"/>
                          <a:pt x="26056" y="47443"/>
                        </a:cubicBezTo>
                        <a:cubicBezTo>
                          <a:pt x="26196" y="45001"/>
                          <a:pt x="26196" y="42559"/>
                          <a:pt x="26056" y="40188"/>
                        </a:cubicBezTo>
                        <a:cubicBezTo>
                          <a:pt x="25777" y="35304"/>
                          <a:pt x="24731" y="30560"/>
                          <a:pt x="23405" y="25886"/>
                        </a:cubicBezTo>
                        <a:cubicBezTo>
                          <a:pt x="22080" y="21211"/>
                          <a:pt x="20126" y="16746"/>
                          <a:pt x="17614" y="12839"/>
                        </a:cubicBezTo>
                        <a:cubicBezTo>
                          <a:pt x="16428" y="10816"/>
                          <a:pt x="14963" y="9142"/>
                          <a:pt x="13498" y="7886"/>
                        </a:cubicBezTo>
                        <a:cubicBezTo>
                          <a:pt x="11893" y="6700"/>
                          <a:pt x="10846" y="6351"/>
                          <a:pt x="8754" y="6351"/>
                        </a:cubicBezTo>
                        <a:cubicBezTo>
                          <a:pt x="7219" y="6630"/>
                          <a:pt x="6382" y="7119"/>
                          <a:pt x="5754" y="8932"/>
                        </a:cubicBezTo>
                        <a:cubicBezTo>
                          <a:pt x="5056" y="10607"/>
                          <a:pt x="5336" y="13049"/>
                          <a:pt x="5614" y="15351"/>
                        </a:cubicBezTo>
                        <a:cubicBezTo>
                          <a:pt x="6382" y="20025"/>
                          <a:pt x="8335" y="24699"/>
                          <a:pt x="10708" y="29025"/>
                        </a:cubicBezTo>
                        <a:cubicBezTo>
                          <a:pt x="13079" y="33420"/>
                          <a:pt x="15731" y="37606"/>
                          <a:pt x="18452" y="41792"/>
                        </a:cubicBezTo>
                        <a:lnTo>
                          <a:pt x="22498" y="48210"/>
                        </a:lnTo>
                        <a:cubicBezTo>
                          <a:pt x="23265" y="49397"/>
                          <a:pt x="23754" y="50164"/>
                          <a:pt x="24172" y="51071"/>
                        </a:cubicBezTo>
                        <a:cubicBezTo>
                          <a:pt x="24591" y="51978"/>
                          <a:pt x="25079" y="53094"/>
                          <a:pt x="25777" y="54280"/>
                        </a:cubicBezTo>
                        <a:lnTo>
                          <a:pt x="25777" y="54280"/>
                        </a:ln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0" name="Google Shape;880;p26"/>
                  <p:cNvSpPr/>
                  <p:nvPr/>
                </p:nvSpPr>
                <p:spPr>
                  <a:xfrm>
                    <a:off x="-1595699" y="2452133"/>
                    <a:ext cx="166548" cy="86122"/>
                  </a:xfrm>
                  <a:custGeom>
                    <a:avLst/>
                    <a:gdLst/>
                    <a:ahLst/>
                    <a:cxnLst/>
                    <a:rect l="l" t="t" r="r" b="b"/>
                    <a:pathLst>
                      <a:path w="107973" h="55833" extrusionOk="0">
                        <a:moveTo>
                          <a:pt x="99492" y="472"/>
                        </a:moveTo>
                        <a:cubicBezTo>
                          <a:pt x="103190" y="5705"/>
                          <a:pt x="105911" y="11704"/>
                          <a:pt x="107306" y="18262"/>
                        </a:cubicBezTo>
                        <a:cubicBezTo>
                          <a:pt x="108632" y="24751"/>
                          <a:pt x="108143" y="32216"/>
                          <a:pt x="104375" y="38215"/>
                        </a:cubicBezTo>
                        <a:cubicBezTo>
                          <a:pt x="100957" y="44285"/>
                          <a:pt x="95167" y="48611"/>
                          <a:pt x="89097" y="51331"/>
                        </a:cubicBezTo>
                        <a:cubicBezTo>
                          <a:pt x="82958" y="54052"/>
                          <a:pt x="76330" y="55238"/>
                          <a:pt x="69842" y="55657"/>
                        </a:cubicBezTo>
                        <a:cubicBezTo>
                          <a:pt x="56725" y="56564"/>
                          <a:pt x="43749" y="53913"/>
                          <a:pt x="31680" y="49378"/>
                        </a:cubicBezTo>
                        <a:cubicBezTo>
                          <a:pt x="25610" y="47076"/>
                          <a:pt x="19819" y="44076"/>
                          <a:pt x="14378" y="40657"/>
                        </a:cubicBezTo>
                        <a:cubicBezTo>
                          <a:pt x="8936" y="37239"/>
                          <a:pt x="3773" y="32983"/>
                          <a:pt x="145" y="27541"/>
                        </a:cubicBezTo>
                        <a:cubicBezTo>
                          <a:pt x="-134" y="27123"/>
                          <a:pt x="6" y="26565"/>
                          <a:pt x="425" y="26286"/>
                        </a:cubicBezTo>
                        <a:cubicBezTo>
                          <a:pt x="773" y="26076"/>
                          <a:pt x="1192" y="26076"/>
                          <a:pt x="1540" y="26286"/>
                        </a:cubicBezTo>
                        <a:cubicBezTo>
                          <a:pt x="11447" y="33751"/>
                          <a:pt x="22192" y="39541"/>
                          <a:pt x="33912" y="43239"/>
                        </a:cubicBezTo>
                        <a:cubicBezTo>
                          <a:pt x="45493" y="47146"/>
                          <a:pt x="57632" y="49308"/>
                          <a:pt x="69632" y="49448"/>
                        </a:cubicBezTo>
                        <a:cubicBezTo>
                          <a:pt x="75632" y="49448"/>
                          <a:pt x="81701" y="48820"/>
                          <a:pt x="87143" y="46587"/>
                        </a:cubicBezTo>
                        <a:cubicBezTo>
                          <a:pt x="92585" y="44494"/>
                          <a:pt x="97469" y="40797"/>
                          <a:pt x="99911" y="35704"/>
                        </a:cubicBezTo>
                        <a:cubicBezTo>
                          <a:pt x="105213" y="25518"/>
                          <a:pt x="101516" y="13030"/>
                          <a:pt x="97608" y="1379"/>
                        </a:cubicBezTo>
                        <a:cubicBezTo>
                          <a:pt x="97399" y="821"/>
                          <a:pt x="97748" y="263"/>
                          <a:pt x="98236" y="54"/>
                        </a:cubicBezTo>
                        <a:cubicBezTo>
                          <a:pt x="98655" y="-86"/>
                          <a:pt x="99143" y="54"/>
                          <a:pt x="99422" y="40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1" name="Google Shape;881;p26"/>
                  <p:cNvSpPr/>
                  <p:nvPr/>
                </p:nvSpPr>
                <p:spPr>
                  <a:xfrm>
                    <a:off x="-1546753" y="2365146"/>
                    <a:ext cx="104384" cy="89389"/>
                  </a:xfrm>
                  <a:custGeom>
                    <a:avLst/>
                    <a:gdLst/>
                    <a:ahLst/>
                    <a:cxnLst/>
                    <a:rect l="l" t="t" r="r" b="b"/>
                    <a:pathLst>
                      <a:path w="67672" h="57951" extrusionOk="0">
                        <a:moveTo>
                          <a:pt x="67533" y="57944"/>
                        </a:moveTo>
                        <a:cubicBezTo>
                          <a:pt x="65789" y="57944"/>
                          <a:pt x="63417" y="58013"/>
                          <a:pt x="61185" y="57734"/>
                        </a:cubicBezTo>
                        <a:lnTo>
                          <a:pt x="55603" y="56757"/>
                        </a:lnTo>
                        <a:cubicBezTo>
                          <a:pt x="51976" y="56060"/>
                          <a:pt x="48348" y="55083"/>
                          <a:pt x="44789" y="53897"/>
                        </a:cubicBezTo>
                        <a:cubicBezTo>
                          <a:pt x="37743" y="51456"/>
                          <a:pt x="30906" y="48037"/>
                          <a:pt x="24697" y="43711"/>
                        </a:cubicBezTo>
                        <a:cubicBezTo>
                          <a:pt x="18557" y="39386"/>
                          <a:pt x="12767" y="34433"/>
                          <a:pt x="7884" y="28432"/>
                        </a:cubicBezTo>
                        <a:cubicBezTo>
                          <a:pt x="5511" y="25433"/>
                          <a:pt x="3279" y="22154"/>
                          <a:pt x="1814" y="18386"/>
                        </a:cubicBezTo>
                        <a:cubicBezTo>
                          <a:pt x="418" y="14689"/>
                          <a:pt x="-1046" y="10363"/>
                          <a:pt x="1046" y="5340"/>
                        </a:cubicBezTo>
                        <a:cubicBezTo>
                          <a:pt x="2093" y="2828"/>
                          <a:pt x="4814" y="805"/>
                          <a:pt x="7395" y="317"/>
                        </a:cubicBezTo>
                        <a:cubicBezTo>
                          <a:pt x="9976" y="-311"/>
                          <a:pt x="12209" y="107"/>
                          <a:pt x="14441" y="596"/>
                        </a:cubicBezTo>
                        <a:cubicBezTo>
                          <a:pt x="18557" y="1782"/>
                          <a:pt x="21907" y="3735"/>
                          <a:pt x="25255" y="5758"/>
                        </a:cubicBezTo>
                        <a:cubicBezTo>
                          <a:pt x="31673" y="9945"/>
                          <a:pt x="37325" y="14968"/>
                          <a:pt x="42697" y="20200"/>
                        </a:cubicBezTo>
                        <a:cubicBezTo>
                          <a:pt x="47999" y="25502"/>
                          <a:pt x="52743" y="31293"/>
                          <a:pt x="57138" y="37293"/>
                        </a:cubicBezTo>
                        <a:cubicBezTo>
                          <a:pt x="59371" y="40293"/>
                          <a:pt x="61324" y="43502"/>
                          <a:pt x="63208" y="46711"/>
                        </a:cubicBezTo>
                        <a:cubicBezTo>
                          <a:pt x="64115" y="48386"/>
                          <a:pt x="64882" y="49990"/>
                          <a:pt x="65719" y="51734"/>
                        </a:cubicBezTo>
                        <a:cubicBezTo>
                          <a:pt x="66766" y="53897"/>
                          <a:pt x="67185" y="56269"/>
                          <a:pt x="67673" y="57874"/>
                        </a:cubicBezTo>
                        <a:lnTo>
                          <a:pt x="67673" y="57874"/>
                        </a:lnTo>
                        <a:close/>
                        <a:moveTo>
                          <a:pt x="65999" y="56757"/>
                        </a:moveTo>
                        <a:cubicBezTo>
                          <a:pt x="64742" y="55223"/>
                          <a:pt x="63487" y="54386"/>
                          <a:pt x="62790" y="53269"/>
                        </a:cubicBezTo>
                        <a:lnTo>
                          <a:pt x="59580" y="48944"/>
                        </a:lnTo>
                        <a:cubicBezTo>
                          <a:pt x="57417" y="46083"/>
                          <a:pt x="55184" y="43223"/>
                          <a:pt x="52883" y="40432"/>
                        </a:cubicBezTo>
                        <a:cubicBezTo>
                          <a:pt x="48278" y="34851"/>
                          <a:pt x="43255" y="29758"/>
                          <a:pt x="38022" y="24874"/>
                        </a:cubicBezTo>
                        <a:cubicBezTo>
                          <a:pt x="32860" y="19921"/>
                          <a:pt x="27278" y="15386"/>
                          <a:pt x="21418" y="11619"/>
                        </a:cubicBezTo>
                        <a:cubicBezTo>
                          <a:pt x="18487" y="9805"/>
                          <a:pt x="15488" y="8061"/>
                          <a:pt x="12558" y="7154"/>
                        </a:cubicBezTo>
                        <a:cubicBezTo>
                          <a:pt x="11232" y="6875"/>
                          <a:pt x="9767" y="6456"/>
                          <a:pt x="8721" y="6735"/>
                        </a:cubicBezTo>
                        <a:cubicBezTo>
                          <a:pt x="7674" y="6945"/>
                          <a:pt x="7116" y="7294"/>
                          <a:pt x="6628" y="8131"/>
                        </a:cubicBezTo>
                        <a:cubicBezTo>
                          <a:pt x="5581" y="9875"/>
                          <a:pt x="6000" y="13433"/>
                          <a:pt x="7116" y="16433"/>
                        </a:cubicBezTo>
                        <a:cubicBezTo>
                          <a:pt x="8232" y="19572"/>
                          <a:pt x="9976" y="22572"/>
                          <a:pt x="12000" y="25363"/>
                        </a:cubicBezTo>
                        <a:cubicBezTo>
                          <a:pt x="16046" y="31014"/>
                          <a:pt x="21558" y="35758"/>
                          <a:pt x="27557" y="39595"/>
                        </a:cubicBezTo>
                        <a:cubicBezTo>
                          <a:pt x="33557" y="43432"/>
                          <a:pt x="39976" y="46502"/>
                          <a:pt x="46603" y="49292"/>
                        </a:cubicBezTo>
                        <a:cubicBezTo>
                          <a:pt x="49882" y="50688"/>
                          <a:pt x="53302" y="51944"/>
                          <a:pt x="56650" y="53200"/>
                        </a:cubicBezTo>
                        <a:lnTo>
                          <a:pt x="61673" y="54874"/>
                        </a:lnTo>
                        <a:cubicBezTo>
                          <a:pt x="62929" y="55293"/>
                          <a:pt x="64185" y="56130"/>
                          <a:pt x="65999" y="56897"/>
                        </a:cubicBezTo>
                        <a:lnTo>
                          <a:pt x="65999" y="56897"/>
                        </a:ln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2" name="Google Shape;882;p26"/>
                  <p:cNvSpPr/>
                  <p:nvPr/>
                </p:nvSpPr>
                <p:spPr>
                  <a:xfrm>
                    <a:off x="-1553103" y="3407427"/>
                    <a:ext cx="130971" cy="574088"/>
                  </a:xfrm>
                  <a:custGeom>
                    <a:avLst/>
                    <a:gdLst/>
                    <a:ahLst/>
                    <a:cxnLst/>
                    <a:rect l="l" t="t" r="r" b="b"/>
                    <a:pathLst>
                      <a:path w="84908" h="372180" extrusionOk="0">
                        <a:moveTo>
                          <a:pt x="3212" y="1164"/>
                        </a:moveTo>
                        <a:cubicBezTo>
                          <a:pt x="12910" y="31234"/>
                          <a:pt x="21909" y="61442"/>
                          <a:pt x="30421" y="91860"/>
                        </a:cubicBezTo>
                        <a:cubicBezTo>
                          <a:pt x="38933" y="122279"/>
                          <a:pt x="46816" y="152836"/>
                          <a:pt x="54281" y="183533"/>
                        </a:cubicBezTo>
                        <a:cubicBezTo>
                          <a:pt x="61537" y="214230"/>
                          <a:pt x="68374" y="245136"/>
                          <a:pt x="73885" y="276252"/>
                        </a:cubicBezTo>
                        <a:cubicBezTo>
                          <a:pt x="79396" y="307368"/>
                          <a:pt x="84141" y="338693"/>
                          <a:pt x="84908" y="370506"/>
                        </a:cubicBezTo>
                        <a:cubicBezTo>
                          <a:pt x="84908" y="371413"/>
                          <a:pt x="84211" y="372180"/>
                          <a:pt x="83304" y="372180"/>
                        </a:cubicBezTo>
                        <a:cubicBezTo>
                          <a:pt x="82397" y="372180"/>
                          <a:pt x="81699" y="371553"/>
                          <a:pt x="81629" y="370646"/>
                        </a:cubicBezTo>
                        <a:lnTo>
                          <a:pt x="81629" y="370646"/>
                        </a:lnTo>
                        <a:cubicBezTo>
                          <a:pt x="81629" y="370646"/>
                          <a:pt x="79466" y="347134"/>
                          <a:pt x="79466" y="347134"/>
                        </a:cubicBezTo>
                        <a:lnTo>
                          <a:pt x="76187" y="323763"/>
                        </a:lnTo>
                        <a:cubicBezTo>
                          <a:pt x="73676" y="308275"/>
                          <a:pt x="71095" y="292717"/>
                          <a:pt x="67955" y="277299"/>
                        </a:cubicBezTo>
                        <a:cubicBezTo>
                          <a:pt x="61816" y="246462"/>
                          <a:pt x="55118" y="215695"/>
                          <a:pt x="47583" y="185068"/>
                        </a:cubicBezTo>
                        <a:cubicBezTo>
                          <a:pt x="40327" y="154441"/>
                          <a:pt x="32584" y="123883"/>
                          <a:pt x="24560" y="93395"/>
                        </a:cubicBezTo>
                        <a:cubicBezTo>
                          <a:pt x="16537" y="62908"/>
                          <a:pt x="8445" y="32420"/>
                          <a:pt x="72" y="2071"/>
                        </a:cubicBezTo>
                        <a:cubicBezTo>
                          <a:pt x="-206" y="1164"/>
                          <a:pt x="352" y="257"/>
                          <a:pt x="1189" y="48"/>
                        </a:cubicBezTo>
                        <a:cubicBezTo>
                          <a:pt x="2026" y="-161"/>
                          <a:pt x="2933" y="327"/>
                          <a:pt x="3212" y="116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3" name="Google Shape;883;p26"/>
                  <p:cNvSpPr/>
                  <p:nvPr/>
                </p:nvSpPr>
                <p:spPr>
                  <a:xfrm>
                    <a:off x="-2098830" y="3432487"/>
                    <a:ext cx="91264" cy="578399"/>
                  </a:xfrm>
                  <a:custGeom>
                    <a:avLst/>
                    <a:gdLst/>
                    <a:ahLst/>
                    <a:cxnLst/>
                    <a:rect l="l" t="t" r="r" b="b"/>
                    <a:pathLst>
                      <a:path w="59166" h="374975" extrusionOk="0">
                        <a:moveTo>
                          <a:pt x="59166" y="2071"/>
                        </a:moveTo>
                        <a:cubicBezTo>
                          <a:pt x="55539" y="17280"/>
                          <a:pt x="52399" y="32629"/>
                          <a:pt x="49400" y="47977"/>
                        </a:cubicBezTo>
                        <a:cubicBezTo>
                          <a:pt x="46330" y="63326"/>
                          <a:pt x="43330" y="78674"/>
                          <a:pt x="40609" y="94093"/>
                        </a:cubicBezTo>
                        <a:cubicBezTo>
                          <a:pt x="35027" y="124929"/>
                          <a:pt x="29865" y="155766"/>
                          <a:pt x="25400" y="186812"/>
                        </a:cubicBezTo>
                        <a:cubicBezTo>
                          <a:pt x="20795" y="217788"/>
                          <a:pt x="16679" y="248834"/>
                          <a:pt x="13121" y="279949"/>
                        </a:cubicBezTo>
                        <a:cubicBezTo>
                          <a:pt x="9424" y="311065"/>
                          <a:pt x="6354" y="342250"/>
                          <a:pt x="3353" y="373436"/>
                        </a:cubicBezTo>
                        <a:cubicBezTo>
                          <a:pt x="3284" y="374343"/>
                          <a:pt x="2516" y="375041"/>
                          <a:pt x="1540" y="374971"/>
                        </a:cubicBezTo>
                        <a:cubicBezTo>
                          <a:pt x="633" y="374971"/>
                          <a:pt x="-65" y="374134"/>
                          <a:pt x="5" y="373227"/>
                        </a:cubicBezTo>
                        <a:cubicBezTo>
                          <a:pt x="982" y="357599"/>
                          <a:pt x="1749" y="341902"/>
                          <a:pt x="2865" y="326204"/>
                        </a:cubicBezTo>
                        <a:cubicBezTo>
                          <a:pt x="4191" y="310576"/>
                          <a:pt x="5377" y="294879"/>
                          <a:pt x="6981" y="279321"/>
                        </a:cubicBezTo>
                        <a:cubicBezTo>
                          <a:pt x="9912" y="248066"/>
                          <a:pt x="14168" y="216950"/>
                          <a:pt x="18423" y="185835"/>
                        </a:cubicBezTo>
                        <a:cubicBezTo>
                          <a:pt x="23098" y="154789"/>
                          <a:pt x="28330" y="123813"/>
                          <a:pt x="34470" y="92976"/>
                        </a:cubicBezTo>
                        <a:cubicBezTo>
                          <a:pt x="40609" y="62140"/>
                          <a:pt x="47446" y="31512"/>
                          <a:pt x="55887" y="1234"/>
                        </a:cubicBezTo>
                        <a:cubicBezTo>
                          <a:pt x="56167" y="327"/>
                          <a:pt x="57074" y="-161"/>
                          <a:pt x="57911" y="48"/>
                        </a:cubicBezTo>
                        <a:cubicBezTo>
                          <a:pt x="58748" y="257"/>
                          <a:pt x="59306" y="1164"/>
                          <a:pt x="59097" y="207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4" name="Google Shape;884;p26"/>
                  <p:cNvSpPr/>
                  <p:nvPr/>
                </p:nvSpPr>
                <p:spPr>
                  <a:xfrm>
                    <a:off x="-2177381" y="2801163"/>
                    <a:ext cx="90255" cy="55453"/>
                  </a:xfrm>
                  <a:custGeom>
                    <a:avLst/>
                    <a:gdLst/>
                    <a:ahLst/>
                    <a:cxnLst/>
                    <a:rect l="l" t="t" r="r" b="b"/>
                    <a:pathLst>
                      <a:path w="58512" h="35950" extrusionOk="0">
                        <a:moveTo>
                          <a:pt x="936" y="33249"/>
                        </a:moveTo>
                        <a:cubicBezTo>
                          <a:pt x="-599" y="26342"/>
                          <a:pt x="-529" y="19226"/>
                          <a:pt x="3308" y="11831"/>
                        </a:cubicBezTo>
                        <a:cubicBezTo>
                          <a:pt x="5192" y="8203"/>
                          <a:pt x="8820" y="4854"/>
                          <a:pt x="12726" y="2971"/>
                        </a:cubicBezTo>
                        <a:cubicBezTo>
                          <a:pt x="16215" y="1436"/>
                          <a:pt x="20052" y="250"/>
                          <a:pt x="24029" y="41"/>
                        </a:cubicBezTo>
                        <a:cubicBezTo>
                          <a:pt x="32052" y="-378"/>
                          <a:pt x="39726" y="2482"/>
                          <a:pt x="45307" y="6877"/>
                        </a:cubicBezTo>
                        <a:cubicBezTo>
                          <a:pt x="51028" y="11203"/>
                          <a:pt x="55353" y="16505"/>
                          <a:pt x="58214" y="22854"/>
                        </a:cubicBezTo>
                        <a:cubicBezTo>
                          <a:pt x="58981" y="24528"/>
                          <a:pt x="58214" y="26552"/>
                          <a:pt x="56540" y="27319"/>
                        </a:cubicBezTo>
                        <a:cubicBezTo>
                          <a:pt x="55353" y="27877"/>
                          <a:pt x="54028" y="27668"/>
                          <a:pt x="53051" y="26900"/>
                        </a:cubicBezTo>
                        <a:lnTo>
                          <a:pt x="52772" y="26691"/>
                        </a:lnTo>
                        <a:cubicBezTo>
                          <a:pt x="43703" y="19435"/>
                          <a:pt x="33656" y="13157"/>
                          <a:pt x="24796" y="13994"/>
                        </a:cubicBezTo>
                        <a:cubicBezTo>
                          <a:pt x="22564" y="13994"/>
                          <a:pt x="20331" y="14621"/>
                          <a:pt x="18099" y="15459"/>
                        </a:cubicBezTo>
                        <a:cubicBezTo>
                          <a:pt x="16285" y="16017"/>
                          <a:pt x="15098" y="16994"/>
                          <a:pt x="13633" y="18598"/>
                        </a:cubicBezTo>
                        <a:cubicBezTo>
                          <a:pt x="10843" y="21877"/>
                          <a:pt x="8890" y="27528"/>
                          <a:pt x="7494" y="32970"/>
                        </a:cubicBezTo>
                        <a:lnTo>
                          <a:pt x="7354" y="33458"/>
                        </a:lnTo>
                        <a:cubicBezTo>
                          <a:pt x="6866" y="35272"/>
                          <a:pt x="5052" y="36319"/>
                          <a:pt x="3238" y="35831"/>
                        </a:cubicBezTo>
                        <a:cubicBezTo>
                          <a:pt x="1982" y="35482"/>
                          <a:pt x="1076" y="34505"/>
                          <a:pt x="797" y="33319"/>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5" name="Google Shape;885;p26"/>
                  <p:cNvSpPr/>
                  <p:nvPr/>
                </p:nvSpPr>
                <p:spPr>
                  <a:xfrm>
                    <a:off x="-1820119" y="2674131"/>
                    <a:ext cx="82343" cy="149783"/>
                  </a:xfrm>
                  <a:custGeom>
                    <a:avLst/>
                    <a:gdLst/>
                    <a:ahLst/>
                    <a:cxnLst/>
                    <a:rect l="l" t="t" r="r" b="b"/>
                    <a:pathLst>
                      <a:path w="53383" h="97104" extrusionOk="0">
                        <a:moveTo>
                          <a:pt x="9118" y="10863"/>
                        </a:moveTo>
                        <a:cubicBezTo>
                          <a:pt x="4303" y="21049"/>
                          <a:pt x="-2533" y="85512"/>
                          <a:pt x="955" y="91233"/>
                        </a:cubicBezTo>
                        <a:cubicBezTo>
                          <a:pt x="4513" y="97093"/>
                          <a:pt x="45256" y="101698"/>
                          <a:pt x="51116" y="89001"/>
                        </a:cubicBezTo>
                        <a:cubicBezTo>
                          <a:pt x="59837" y="70024"/>
                          <a:pt x="41070" y="13444"/>
                          <a:pt x="34164" y="4375"/>
                        </a:cubicBezTo>
                        <a:cubicBezTo>
                          <a:pt x="27466" y="-4416"/>
                          <a:pt x="13652" y="1235"/>
                          <a:pt x="9118" y="10793"/>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6" name="Google Shape;886;p26"/>
                  <p:cNvSpPr/>
                  <p:nvPr/>
                </p:nvSpPr>
                <p:spPr>
                  <a:xfrm>
                    <a:off x="-1956865" y="3182919"/>
                    <a:ext cx="88499" cy="342346"/>
                  </a:xfrm>
                  <a:custGeom>
                    <a:avLst/>
                    <a:gdLst/>
                    <a:ahLst/>
                    <a:cxnLst/>
                    <a:rect l="l" t="t" r="r" b="b"/>
                    <a:pathLst>
                      <a:path w="57374" h="221942" extrusionOk="0">
                        <a:moveTo>
                          <a:pt x="49752" y="984"/>
                        </a:moveTo>
                        <a:cubicBezTo>
                          <a:pt x="59240" y="19193"/>
                          <a:pt x="59518" y="41309"/>
                          <a:pt x="52542" y="60634"/>
                        </a:cubicBezTo>
                        <a:cubicBezTo>
                          <a:pt x="49263" y="70332"/>
                          <a:pt x="43891" y="79471"/>
                          <a:pt x="39565" y="87773"/>
                        </a:cubicBezTo>
                        <a:cubicBezTo>
                          <a:pt x="35031" y="96215"/>
                          <a:pt x="31263" y="105075"/>
                          <a:pt x="27635" y="113866"/>
                        </a:cubicBezTo>
                        <a:cubicBezTo>
                          <a:pt x="20729" y="131516"/>
                          <a:pt x="14869" y="149446"/>
                          <a:pt x="13124" y="167586"/>
                        </a:cubicBezTo>
                        <a:cubicBezTo>
                          <a:pt x="12496" y="176585"/>
                          <a:pt x="12915" y="185585"/>
                          <a:pt x="15077" y="194306"/>
                        </a:cubicBezTo>
                        <a:cubicBezTo>
                          <a:pt x="17590" y="202887"/>
                          <a:pt x="21985" y="210631"/>
                          <a:pt x="27078" y="218933"/>
                        </a:cubicBezTo>
                        <a:lnTo>
                          <a:pt x="27078" y="219073"/>
                        </a:lnTo>
                        <a:cubicBezTo>
                          <a:pt x="27705" y="219980"/>
                          <a:pt x="27426" y="221096"/>
                          <a:pt x="26519" y="221654"/>
                        </a:cubicBezTo>
                        <a:cubicBezTo>
                          <a:pt x="25891" y="222073"/>
                          <a:pt x="25124" y="222003"/>
                          <a:pt x="24566" y="221654"/>
                        </a:cubicBezTo>
                        <a:cubicBezTo>
                          <a:pt x="16054" y="216073"/>
                          <a:pt x="9147" y="207561"/>
                          <a:pt x="5241" y="197725"/>
                        </a:cubicBezTo>
                        <a:cubicBezTo>
                          <a:pt x="1473" y="187887"/>
                          <a:pt x="-131" y="177283"/>
                          <a:pt x="8" y="166888"/>
                        </a:cubicBezTo>
                        <a:cubicBezTo>
                          <a:pt x="915" y="146098"/>
                          <a:pt x="7403" y="126563"/>
                          <a:pt x="16333" y="108842"/>
                        </a:cubicBezTo>
                        <a:cubicBezTo>
                          <a:pt x="20799" y="99913"/>
                          <a:pt x="25682" y="91331"/>
                          <a:pt x="30636" y="82890"/>
                        </a:cubicBezTo>
                        <a:cubicBezTo>
                          <a:pt x="35938" y="74309"/>
                          <a:pt x="40472" y="66564"/>
                          <a:pt x="42845" y="57634"/>
                        </a:cubicBezTo>
                        <a:cubicBezTo>
                          <a:pt x="47728" y="39983"/>
                          <a:pt x="48077" y="21356"/>
                          <a:pt x="45914" y="2519"/>
                        </a:cubicBezTo>
                        <a:lnTo>
                          <a:pt x="45914" y="2310"/>
                        </a:lnTo>
                        <a:cubicBezTo>
                          <a:pt x="45774" y="1193"/>
                          <a:pt x="46542" y="147"/>
                          <a:pt x="47728" y="8"/>
                        </a:cubicBezTo>
                        <a:cubicBezTo>
                          <a:pt x="48635" y="-62"/>
                          <a:pt x="49402" y="356"/>
                          <a:pt x="49821" y="112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7" name="Google Shape;887;p26"/>
                  <p:cNvSpPr/>
                  <p:nvPr/>
                </p:nvSpPr>
                <p:spPr>
                  <a:xfrm>
                    <a:off x="-1719931" y="3188497"/>
                    <a:ext cx="72979" cy="363600"/>
                  </a:xfrm>
                  <a:custGeom>
                    <a:avLst/>
                    <a:gdLst/>
                    <a:ahLst/>
                    <a:cxnLst/>
                    <a:rect l="l" t="t" r="r" b="b"/>
                    <a:pathLst>
                      <a:path w="47312" h="235721" extrusionOk="0">
                        <a:moveTo>
                          <a:pt x="3361" y="436"/>
                        </a:moveTo>
                        <a:cubicBezTo>
                          <a:pt x="21500" y="12645"/>
                          <a:pt x="32035" y="35808"/>
                          <a:pt x="29384" y="58202"/>
                        </a:cubicBezTo>
                        <a:cubicBezTo>
                          <a:pt x="28825" y="63714"/>
                          <a:pt x="27709" y="69295"/>
                          <a:pt x="26244" y="74388"/>
                        </a:cubicBezTo>
                        <a:cubicBezTo>
                          <a:pt x="24918" y="79202"/>
                          <a:pt x="24151" y="84086"/>
                          <a:pt x="23592" y="88969"/>
                        </a:cubicBezTo>
                        <a:cubicBezTo>
                          <a:pt x="22547" y="98736"/>
                          <a:pt x="23592" y="108573"/>
                          <a:pt x="25825" y="117922"/>
                        </a:cubicBezTo>
                        <a:cubicBezTo>
                          <a:pt x="28337" y="127271"/>
                          <a:pt x="31965" y="136201"/>
                          <a:pt x="36708" y="145131"/>
                        </a:cubicBezTo>
                        <a:cubicBezTo>
                          <a:pt x="41453" y="154061"/>
                          <a:pt x="46336" y="165223"/>
                          <a:pt x="47104" y="176735"/>
                        </a:cubicBezTo>
                        <a:cubicBezTo>
                          <a:pt x="48150" y="188316"/>
                          <a:pt x="45151" y="199897"/>
                          <a:pt x="40476" y="209804"/>
                        </a:cubicBezTo>
                        <a:cubicBezTo>
                          <a:pt x="35733" y="219781"/>
                          <a:pt x="28965" y="228362"/>
                          <a:pt x="20872" y="235268"/>
                        </a:cubicBezTo>
                        <a:cubicBezTo>
                          <a:pt x="20104" y="235966"/>
                          <a:pt x="18919" y="235827"/>
                          <a:pt x="18221" y="235059"/>
                        </a:cubicBezTo>
                        <a:cubicBezTo>
                          <a:pt x="17732" y="234501"/>
                          <a:pt x="17663" y="233664"/>
                          <a:pt x="18012" y="232966"/>
                        </a:cubicBezTo>
                        <a:cubicBezTo>
                          <a:pt x="22616" y="223618"/>
                          <a:pt x="27570" y="214827"/>
                          <a:pt x="30918" y="205688"/>
                        </a:cubicBezTo>
                        <a:cubicBezTo>
                          <a:pt x="34267" y="196548"/>
                          <a:pt x="35523" y="187130"/>
                          <a:pt x="33988" y="178060"/>
                        </a:cubicBezTo>
                        <a:cubicBezTo>
                          <a:pt x="33360" y="173526"/>
                          <a:pt x="32174" y="169061"/>
                          <a:pt x="30430" y="164665"/>
                        </a:cubicBezTo>
                        <a:cubicBezTo>
                          <a:pt x="28825" y="160270"/>
                          <a:pt x="26663" y="156084"/>
                          <a:pt x="24151" y="151270"/>
                        </a:cubicBezTo>
                        <a:cubicBezTo>
                          <a:pt x="19476" y="141782"/>
                          <a:pt x="15291" y="131317"/>
                          <a:pt x="13477" y="120433"/>
                        </a:cubicBezTo>
                        <a:cubicBezTo>
                          <a:pt x="11523" y="109480"/>
                          <a:pt x="11733" y="98318"/>
                          <a:pt x="13267" y="87574"/>
                        </a:cubicBezTo>
                        <a:cubicBezTo>
                          <a:pt x="14035" y="82202"/>
                          <a:pt x="15430" y="76899"/>
                          <a:pt x="16756" y="71667"/>
                        </a:cubicBezTo>
                        <a:cubicBezTo>
                          <a:pt x="18082" y="66784"/>
                          <a:pt x="19058" y="62179"/>
                          <a:pt x="19197" y="57365"/>
                        </a:cubicBezTo>
                        <a:cubicBezTo>
                          <a:pt x="19895" y="38179"/>
                          <a:pt x="12082" y="19761"/>
                          <a:pt x="500" y="3436"/>
                        </a:cubicBezTo>
                        <a:lnTo>
                          <a:pt x="361" y="3227"/>
                        </a:lnTo>
                        <a:cubicBezTo>
                          <a:pt x="-267" y="2320"/>
                          <a:pt x="-57" y="994"/>
                          <a:pt x="850" y="366"/>
                        </a:cubicBezTo>
                        <a:cubicBezTo>
                          <a:pt x="1547" y="-122"/>
                          <a:pt x="2524" y="-122"/>
                          <a:pt x="3221" y="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8" name="Google Shape;888;p26"/>
                  <p:cNvSpPr/>
                  <p:nvPr/>
                </p:nvSpPr>
                <p:spPr>
                  <a:xfrm>
                    <a:off x="-1951259" y="2686896"/>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89" name="Google Shape;889;p26"/>
                  <p:cNvSpPr/>
                  <p:nvPr/>
                </p:nvSpPr>
                <p:spPr>
                  <a:xfrm>
                    <a:off x="-1677000" y="2684637"/>
                    <a:ext cx="65106" cy="65107"/>
                  </a:xfrm>
                  <a:custGeom>
                    <a:avLst/>
                    <a:gdLst/>
                    <a:ahLst/>
                    <a:cxnLst/>
                    <a:rect l="l" t="t" r="r" b="b"/>
                    <a:pathLst>
                      <a:path w="42208" h="42209" extrusionOk="0">
                        <a:moveTo>
                          <a:pt x="42208" y="20930"/>
                        </a:moveTo>
                        <a:cubicBezTo>
                          <a:pt x="42278" y="32581"/>
                          <a:pt x="32930" y="42139"/>
                          <a:pt x="21279" y="42209"/>
                        </a:cubicBezTo>
                        <a:cubicBezTo>
                          <a:pt x="9628" y="42279"/>
                          <a:pt x="69" y="32930"/>
                          <a:pt x="0" y="21279"/>
                        </a:cubicBezTo>
                        <a:cubicBezTo>
                          <a:pt x="-69" y="9628"/>
                          <a:pt x="9279" y="70"/>
                          <a:pt x="20930" y="0"/>
                        </a:cubicBezTo>
                        <a:cubicBezTo>
                          <a:pt x="32581" y="-69"/>
                          <a:pt x="42138" y="9279"/>
                          <a:pt x="42208" y="20930"/>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0" name="Google Shape;890;p26"/>
                  <p:cNvSpPr/>
                  <p:nvPr/>
                </p:nvSpPr>
                <p:spPr>
                  <a:xfrm rot="-1416805">
                    <a:off x="-2051364" y="2774256"/>
                    <a:ext cx="184339" cy="184339"/>
                  </a:xfrm>
                  <a:custGeom>
                    <a:avLst/>
                    <a:gdLst/>
                    <a:ahLst/>
                    <a:cxnLst/>
                    <a:rect l="l" t="t" r="r" b="b"/>
                    <a:pathLst>
                      <a:path w="119578" h="119578" extrusionOk="0">
                        <a:moveTo>
                          <a:pt x="119579" y="59789"/>
                        </a:moveTo>
                        <a:cubicBezTo>
                          <a:pt x="119579" y="92810"/>
                          <a:pt x="92810" y="119579"/>
                          <a:pt x="59790" y="119579"/>
                        </a:cubicBezTo>
                        <a:cubicBezTo>
                          <a:pt x="26769" y="119579"/>
                          <a:pt x="1" y="92810"/>
                          <a:pt x="1" y="59789"/>
                        </a:cubicBezTo>
                        <a:cubicBezTo>
                          <a:pt x="1" y="26769"/>
                          <a:pt x="26769" y="0"/>
                          <a:pt x="59790" y="0"/>
                        </a:cubicBezTo>
                        <a:cubicBezTo>
                          <a:pt x="92810" y="0"/>
                          <a:pt x="119579" y="26769"/>
                          <a:pt x="119579" y="59789"/>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1" name="Google Shape;891;p26"/>
                  <p:cNvSpPr/>
                  <p:nvPr/>
                </p:nvSpPr>
                <p:spPr>
                  <a:xfrm rot="-2569815">
                    <a:off x="-1690572" y="2770440"/>
                    <a:ext cx="184249" cy="184249"/>
                  </a:xfrm>
                  <a:custGeom>
                    <a:avLst/>
                    <a:gdLst/>
                    <a:ahLst/>
                    <a:cxnLst/>
                    <a:rect l="l" t="t" r="r" b="b"/>
                    <a:pathLst>
                      <a:path w="119578" h="119578" extrusionOk="0">
                        <a:moveTo>
                          <a:pt x="119579" y="59789"/>
                        </a:moveTo>
                        <a:cubicBezTo>
                          <a:pt x="119579" y="92810"/>
                          <a:pt x="92810" y="119579"/>
                          <a:pt x="59789" y="119579"/>
                        </a:cubicBezTo>
                        <a:cubicBezTo>
                          <a:pt x="26769" y="119579"/>
                          <a:pt x="0" y="92810"/>
                          <a:pt x="0" y="59789"/>
                        </a:cubicBezTo>
                        <a:cubicBezTo>
                          <a:pt x="0" y="26768"/>
                          <a:pt x="26769" y="0"/>
                          <a:pt x="59789" y="0"/>
                        </a:cubicBezTo>
                        <a:cubicBezTo>
                          <a:pt x="92810" y="0"/>
                          <a:pt x="119579" y="26768"/>
                          <a:pt x="119579" y="59789"/>
                        </a:cubicBezTo>
                        <a:close/>
                      </a:path>
                    </a:pathLst>
                  </a:custGeom>
                  <a:solidFill>
                    <a:srgbClr val="6C3D3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2" name="Google Shape;892;p26"/>
                  <p:cNvSpPr/>
                  <p:nvPr/>
                </p:nvSpPr>
                <p:spPr>
                  <a:xfrm>
                    <a:off x="-1922937" y="2822908"/>
                    <a:ext cx="266212" cy="105109"/>
                  </a:xfrm>
                  <a:custGeom>
                    <a:avLst/>
                    <a:gdLst/>
                    <a:ahLst/>
                    <a:cxnLst/>
                    <a:rect l="l" t="t" r="r" b="b"/>
                    <a:pathLst>
                      <a:path w="172585" h="68142" extrusionOk="0">
                        <a:moveTo>
                          <a:pt x="6254" y="6376"/>
                        </a:moveTo>
                        <a:cubicBezTo>
                          <a:pt x="15952" y="20190"/>
                          <a:pt x="28858" y="32190"/>
                          <a:pt x="43021" y="40771"/>
                        </a:cubicBezTo>
                        <a:cubicBezTo>
                          <a:pt x="57323" y="49352"/>
                          <a:pt x="73509" y="54027"/>
                          <a:pt x="89973" y="54236"/>
                        </a:cubicBezTo>
                        <a:cubicBezTo>
                          <a:pt x="106508" y="54864"/>
                          <a:pt x="122764" y="50678"/>
                          <a:pt x="136158" y="41468"/>
                        </a:cubicBezTo>
                        <a:cubicBezTo>
                          <a:pt x="149484" y="32329"/>
                          <a:pt x="160019" y="18027"/>
                          <a:pt x="166019" y="2469"/>
                        </a:cubicBezTo>
                        <a:lnTo>
                          <a:pt x="166158" y="2121"/>
                        </a:lnTo>
                        <a:cubicBezTo>
                          <a:pt x="166856" y="446"/>
                          <a:pt x="168739" y="-461"/>
                          <a:pt x="170484" y="237"/>
                        </a:cubicBezTo>
                        <a:cubicBezTo>
                          <a:pt x="172018" y="865"/>
                          <a:pt x="172855" y="2469"/>
                          <a:pt x="172507" y="4004"/>
                        </a:cubicBezTo>
                        <a:cubicBezTo>
                          <a:pt x="168530" y="22353"/>
                          <a:pt x="158694" y="39306"/>
                          <a:pt x="143484" y="51306"/>
                        </a:cubicBezTo>
                        <a:cubicBezTo>
                          <a:pt x="135880" y="57166"/>
                          <a:pt x="127159" y="61701"/>
                          <a:pt x="117950" y="64491"/>
                        </a:cubicBezTo>
                        <a:cubicBezTo>
                          <a:pt x="108671" y="67143"/>
                          <a:pt x="99113" y="68329"/>
                          <a:pt x="89695" y="68119"/>
                        </a:cubicBezTo>
                        <a:lnTo>
                          <a:pt x="82579" y="67840"/>
                        </a:lnTo>
                        <a:cubicBezTo>
                          <a:pt x="80207" y="67631"/>
                          <a:pt x="77904" y="67143"/>
                          <a:pt x="75532" y="66793"/>
                        </a:cubicBezTo>
                        <a:cubicBezTo>
                          <a:pt x="70788" y="66236"/>
                          <a:pt x="66254" y="64840"/>
                          <a:pt x="61649" y="63584"/>
                        </a:cubicBezTo>
                        <a:cubicBezTo>
                          <a:pt x="52719" y="60375"/>
                          <a:pt x="43928" y="56608"/>
                          <a:pt x="36324" y="51096"/>
                        </a:cubicBezTo>
                        <a:cubicBezTo>
                          <a:pt x="20766" y="40422"/>
                          <a:pt x="8487" y="26120"/>
                          <a:pt x="324" y="9376"/>
                        </a:cubicBezTo>
                        <a:cubicBezTo>
                          <a:pt x="-443" y="7702"/>
                          <a:pt x="185" y="5748"/>
                          <a:pt x="1859" y="4911"/>
                        </a:cubicBezTo>
                        <a:cubicBezTo>
                          <a:pt x="3325" y="4214"/>
                          <a:pt x="5139" y="4702"/>
                          <a:pt x="6045" y="5958"/>
                        </a:cubicBezTo>
                        <a:lnTo>
                          <a:pt x="6254" y="6237"/>
                        </a:ln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3" name="Google Shape;893;p26"/>
                  <p:cNvSpPr/>
                  <p:nvPr/>
                </p:nvSpPr>
                <p:spPr>
                  <a:xfrm>
                    <a:off x="-1984548" y="2561819"/>
                    <a:ext cx="100896" cy="79414"/>
                  </a:xfrm>
                  <a:custGeom>
                    <a:avLst/>
                    <a:gdLst/>
                    <a:ahLst/>
                    <a:cxnLst/>
                    <a:rect l="l" t="t" r="r" b="b"/>
                    <a:pathLst>
                      <a:path w="65411" h="51484" extrusionOk="0">
                        <a:moveTo>
                          <a:pt x="35476" y="41158"/>
                        </a:moveTo>
                        <a:cubicBezTo>
                          <a:pt x="49918" y="31460"/>
                          <a:pt x="65755" y="30274"/>
                          <a:pt x="65405" y="15275"/>
                        </a:cubicBezTo>
                        <a:cubicBezTo>
                          <a:pt x="65127" y="1182"/>
                          <a:pt x="46011" y="-3771"/>
                          <a:pt x="29058" y="2996"/>
                        </a:cubicBezTo>
                        <a:cubicBezTo>
                          <a:pt x="8616" y="11089"/>
                          <a:pt x="1081" y="27344"/>
                          <a:pt x="105" y="37460"/>
                        </a:cubicBezTo>
                        <a:cubicBezTo>
                          <a:pt x="-802" y="47088"/>
                          <a:pt x="4360" y="50018"/>
                          <a:pt x="8965" y="51204"/>
                        </a:cubicBezTo>
                        <a:cubicBezTo>
                          <a:pt x="16709" y="53227"/>
                          <a:pt x="30732" y="43739"/>
                          <a:pt x="35476" y="41158"/>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4" name="Google Shape;894;p26"/>
                  <p:cNvSpPr/>
                  <p:nvPr/>
                </p:nvSpPr>
                <p:spPr>
                  <a:xfrm>
                    <a:off x="-1696145" y="2559734"/>
                    <a:ext cx="101584" cy="78635"/>
                  </a:xfrm>
                  <a:custGeom>
                    <a:avLst/>
                    <a:gdLst/>
                    <a:ahLst/>
                    <a:cxnLst/>
                    <a:rect l="l" t="t" r="r" b="b"/>
                    <a:pathLst>
                      <a:path w="65857" h="50979" extrusionOk="0">
                        <a:moveTo>
                          <a:pt x="30348" y="41045"/>
                        </a:moveTo>
                        <a:cubicBezTo>
                          <a:pt x="15698" y="31627"/>
                          <a:pt x="-70" y="30650"/>
                          <a:pt x="0" y="15650"/>
                        </a:cubicBezTo>
                        <a:cubicBezTo>
                          <a:pt x="0" y="1558"/>
                          <a:pt x="19046" y="-3744"/>
                          <a:pt x="36208" y="2744"/>
                        </a:cubicBezTo>
                        <a:cubicBezTo>
                          <a:pt x="56790" y="10558"/>
                          <a:pt x="64604" y="26604"/>
                          <a:pt x="65719" y="36790"/>
                        </a:cubicBezTo>
                        <a:cubicBezTo>
                          <a:pt x="66766" y="46348"/>
                          <a:pt x="61673" y="49417"/>
                          <a:pt x="57138" y="50673"/>
                        </a:cubicBezTo>
                        <a:cubicBezTo>
                          <a:pt x="49464" y="52766"/>
                          <a:pt x="35232" y="43557"/>
                          <a:pt x="30418" y="41045"/>
                        </a:cubicBezTo>
                        <a:close/>
                      </a:path>
                    </a:pathLst>
                  </a:custGeom>
                  <a:solidFill>
                    <a:srgbClr val="231F1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895" name="Google Shape;895;p26"/>
              <p:cNvGrpSpPr/>
              <p:nvPr/>
            </p:nvGrpSpPr>
            <p:grpSpPr>
              <a:xfrm flipH="1">
                <a:off x="3396622" y="2225507"/>
                <a:ext cx="614287" cy="692492"/>
                <a:chOff x="3597946" y="1800328"/>
                <a:chExt cx="308362" cy="347602"/>
              </a:xfrm>
            </p:grpSpPr>
            <p:sp>
              <p:nvSpPr>
                <p:cNvPr id="896" name="Google Shape;896;p26"/>
                <p:cNvSpPr/>
                <p:nvPr/>
              </p:nvSpPr>
              <p:spPr>
                <a:xfrm>
                  <a:off x="3597946" y="1800328"/>
                  <a:ext cx="308362" cy="34760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7" name="Google Shape;897;p26"/>
                <p:cNvSpPr/>
                <p:nvPr/>
              </p:nvSpPr>
              <p:spPr>
                <a:xfrm>
                  <a:off x="3692945" y="1936004"/>
                  <a:ext cx="14551" cy="14551"/>
                </a:xfrm>
                <a:custGeom>
                  <a:avLst/>
                  <a:gdLst/>
                  <a:ahLst/>
                  <a:cxnLst/>
                  <a:rect l="l" t="t" r="r" b="b"/>
                  <a:pathLst>
                    <a:path w="19401" h="19401" extrusionOk="0">
                      <a:moveTo>
                        <a:pt x="19398" y="9491"/>
                      </a:moveTo>
                      <a:cubicBezTo>
                        <a:pt x="19538" y="14863"/>
                        <a:pt x="15212" y="19328"/>
                        <a:pt x="9910" y="19398"/>
                      </a:cubicBezTo>
                      <a:cubicBezTo>
                        <a:pt x="4538" y="19538"/>
                        <a:pt x="143" y="15282"/>
                        <a:pt x="3" y="9910"/>
                      </a:cubicBezTo>
                      <a:cubicBezTo>
                        <a:pt x="-136" y="4538"/>
                        <a:pt x="4120" y="143"/>
                        <a:pt x="9491" y="3"/>
                      </a:cubicBezTo>
                      <a:cubicBezTo>
                        <a:pt x="14864" y="-136"/>
                        <a:pt x="19328" y="4189"/>
                        <a:pt x="19398" y="949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8" name="Google Shape;898;p26"/>
                <p:cNvSpPr/>
                <p:nvPr/>
              </p:nvSpPr>
              <p:spPr>
                <a:xfrm>
                  <a:off x="3804658" y="1933702"/>
                  <a:ext cx="14601" cy="14551"/>
                </a:xfrm>
                <a:custGeom>
                  <a:avLst/>
                  <a:gdLst/>
                  <a:ahLst/>
                  <a:cxnLst/>
                  <a:rect l="l" t="t" r="r" b="b"/>
                  <a:pathLst>
                    <a:path w="19468" h="19401" extrusionOk="0">
                      <a:moveTo>
                        <a:pt x="19398" y="9492"/>
                      </a:moveTo>
                      <a:cubicBezTo>
                        <a:pt x="19538" y="14864"/>
                        <a:pt x="15282" y="19328"/>
                        <a:pt x="9910" y="19398"/>
                      </a:cubicBezTo>
                      <a:cubicBezTo>
                        <a:pt x="4538" y="19538"/>
                        <a:pt x="73" y="15282"/>
                        <a:pt x="3" y="9910"/>
                      </a:cubicBezTo>
                      <a:cubicBezTo>
                        <a:pt x="-136" y="4538"/>
                        <a:pt x="4189" y="73"/>
                        <a:pt x="9561" y="3"/>
                      </a:cubicBezTo>
                      <a:cubicBezTo>
                        <a:pt x="14933" y="-136"/>
                        <a:pt x="19329" y="4120"/>
                        <a:pt x="19468" y="94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9" name="Google Shape;899;p26"/>
                <p:cNvSpPr/>
                <p:nvPr/>
              </p:nvSpPr>
              <p:spPr>
                <a:xfrm>
                  <a:off x="3717200" y="1955116"/>
                  <a:ext cx="76880" cy="38290"/>
                </a:xfrm>
                <a:custGeom>
                  <a:avLst/>
                  <a:gdLst/>
                  <a:ahLst/>
                  <a:cxnLst/>
                  <a:rect l="l" t="t" r="r" b="b"/>
                  <a:pathLst>
                    <a:path w="102507" h="51054" extrusionOk="0">
                      <a:moveTo>
                        <a:pt x="7361" y="3893"/>
                      </a:moveTo>
                      <a:cubicBezTo>
                        <a:pt x="7361" y="3893"/>
                        <a:pt x="7570" y="4451"/>
                        <a:pt x="7849" y="5149"/>
                      </a:cubicBezTo>
                      <a:cubicBezTo>
                        <a:pt x="8198" y="5986"/>
                        <a:pt x="8826" y="7172"/>
                        <a:pt x="9524" y="8776"/>
                      </a:cubicBezTo>
                      <a:cubicBezTo>
                        <a:pt x="10989" y="11916"/>
                        <a:pt x="13500" y="16172"/>
                        <a:pt x="16989" y="20637"/>
                      </a:cubicBezTo>
                      <a:cubicBezTo>
                        <a:pt x="18802" y="22799"/>
                        <a:pt x="20896" y="25032"/>
                        <a:pt x="23268" y="27125"/>
                      </a:cubicBezTo>
                      <a:cubicBezTo>
                        <a:pt x="25709" y="29078"/>
                        <a:pt x="28361" y="31032"/>
                        <a:pt x="31360" y="32497"/>
                      </a:cubicBezTo>
                      <a:cubicBezTo>
                        <a:pt x="34360" y="34032"/>
                        <a:pt x="37569" y="35218"/>
                        <a:pt x="41058" y="35915"/>
                      </a:cubicBezTo>
                      <a:cubicBezTo>
                        <a:pt x="44337" y="36753"/>
                        <a:pt x="48453" y="36962"/>
                        <a:pt x="51593" y="37032"/>
                      </a:cubicBezTo>
                      <a:cubicBezTo>
                        <a:pt x="53616" y="36962"/>
                        <a:pt x="55918" y="37032"/>
                        <a:pt x="57732" y="36753"/>
                      </a:cubicBezTo>
                      <a:lnTo>
                        <a:pt x="62615" y="35915"/>
                      </a:lnTo>
                      <a:cubicBezTo>
                        <a:pt x="64290" y="35357"/>
                        <a:pt x="65965" y="34939"/>
                        <a:pt x="67639" y="34450"/>
                      </a:cubicBezTo>
                      <a:cubicBezTo>
                        <a:pt x="69173" y="33753"/>
                        <a:pt x="70709" y="33055"/>
                        <a:pt x="72243" y="32357"/>
                      </a:cubicBezTo>
                      <a:cubicBezTo>
                        <a:pt x="75104" y="30683"/>
                        <a:pt x="77824" y="28869"/>
                        <a:pt x="80127" y="26706"/>
                      </a:cubicBezTo>
                      <a:cubicBezTo>
                        <a:pt x="82429" y="24544"/>
                        <a:pt x="84452" y="22311"/>
                        <a:pt x="86196" y="20009"/>
                      </a:cubicBezTo>
                      <a:cubicBezTo>
                        <a:pt x="89615" y="15474"/>
                        <a:pt x="91917" y="11079"/>
                        <a:pt x="93243" y="7939"/>
                      </a:cubicBezTo>
                      <a:cubicBezTo>
                        <a:pt x="94638" y="4800"/>
                        <a:pt x="95266" y="2916"/>
                        <a:pt x="95196" y="3056"/>
                      </a:cubicBezTo>
                      <a:cubicBezTo>
                        <a:pt x="95545" y="1032"/>
                        <a:pt x="97429" y="-293"/>
                        <a:pt x="99452" y="56"/>
                      </a:cubicBezTo>
                      <a:cubicBezTo>
                        <a:pt x="101475" y="404"/>
                        <a:pt x="102801" y="2288"/>
                        <a:pt x="102452" y="4311"/>
                      </a:cubicBezTo>
                      <a:cubicBezTo>
                        <a:pt x="102452" y="4311"/>
                        <a:pt x="102452" y="4939"/>
                        <a:pt x="102242" y="6055"/>
                      </a:cubicBezTo>
                      <a:cubicBezTo>
                        <a:pt x="102103" y="7102"/>
                        <a:pt x="101894" y="8707"/>
                        <a:pt x="101405" y="10590"/>
                      </a:cubicBezTo>
                      <a:cubicBezTo>
                        <a:pt x="100429" y="14427"/>
                        <a:pt x="98894" y="19939"/>
                        <a:pt x="95406" y="26009"/>
                      </a:cubicBezTo>
                      <a:cubicBezTo>
                        <a:pt x="93731" y="29009"/>
                        <a:pt x="91499" y="32218"/>
                        <a:pt x="88778" y="35287"/>
                      </a:cubicBezTo>
                      <a:cubicBezTo>
                        <a:pt x="85987" y="38288"/>
                        <a:pt x="82708" y="41218"/>
                        <a:pt x="78801" y="43659"/>
                      </a:cubicBezTo>
                      <a:cubicBezTo>
                        <a:pt x="76848" y="44776"/>
                        <a:pt x="74755" y="45822"/>
                        <a:pt x="72662" y="46869"/>
                      </a:cubicBezTo>
                      <a:cubicBezTo>
                        <a:pt x="70499" y="47706"/>
                        <a:pt x="68266" y="48473"/>
                        <a:pt x="65965" y="49241"/>
                      </a:cubicBezTo>
                      <a:cubicBezTo>
                        <a:pt x="63522" y="49799"/>
                        <a:pt x="61011" y="50217"/>
                        <a:pt x="58569" y="50636"/>
                      </a:cubicBezTo>
                      <a:cubicBezTo>
                        <a:pt x="56197" y="50915"/>
                        <a:pt x="54313" y="50915"/>
                        <a:pt x="52151" y="51055"/>
                      </a:cubicBezTo>
                      <a:cubicBezTo>
                        <a:pt x="46918" y="51055"/>
                        <a:pt x="42523" y="50636"/>
                        <a:pt x="37779" y="49450"/>
                      </a:cubicBezTo>
                      <a:cubicBezTo>
                        <a:pt x="33174" y="48404"/>
                        <a:pt x="28779" y="46520"/>
                        <a:pt x="24802" y="44217"/>
                      </a:cubicBezTo>
                      <a:cubicBezTo>
                        <a:pt x="20826" y="41985"/>
                        <a:pt x="17477" y="39125"/>
                        <a:pt x="14617" y="36194"/>
                      </a:cubicBezTo>
                      <a:cubicBezTo>
                        <a:pt x="13221" y="34729"/>
                        <a:pt x="11965" y="33125"/>
                        <a:pt x="10710" y="31730"/>
                      </a:cubicBezTo>
                      <a:cubicBezTo>
                        <a:pt x="9663" y="30125"/>
                        <a:pt x="8617" y="28660"/>
                        <a:pt x="7640" y="27195"/>
                      </a:cubicBezTo>
                      <a:cubicBezTo>
                        <a:pt x="4012" y="21195"/>
                        <a:pt x="2338" y="15753"/>
                        <a:pt x="1221" y="11916"/>
                      </a:cubicBezTo>
                      <a:cubicBezTo>
                        <a:pt x="663" y="10032"/>
                        <a:pt x="454" y="8427"/>
                        <a:pt x="245" y="7381"/>
                      </a:cubicBezTo>
                      <a:cubicBezTo>
                        <a:pt x="105" y="6265"/>
                        <a:pt x="36" y="5707"/>
                        <a:pt x="36" y="5707"/>
                      </a:cubicBezTo>
                      <a:cubicBezTo>
                        <a:pt x="-244" y="3683"/>
                        <a:pt x="1152" y="1800"/>
                        <a:pt x="3175" y="1521"/>
                      </a:cubicBezTo>
                      <a:cubicBezTo>
                        <a:pt x="4919" y="1242"/>
                        <a:pt x="6593" y="2358"/>
                        <a:pt x="7152" y="3963"/>
                      </a:cubicBezTo>
                      <a:lnTo>
                        <a:pt x="7152" y="410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0" name="Google Shape;900;p26"/>
                <p:cNvSpPr/>
                <p:nvPr/>
              </p:nvSpPr>
              <p:spPr>
                <a:xfrm>
                  <a:off x="3654693"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1" name="Google Shape;901;p26"/>
                <p:cNvSpPr/>
                <p:nvPr/>
              </p:nvSpPr>
              <p:spPr>
                <a:xfrm>
                  <a:off x="3810620"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902" name="Google Shape;902;p26"/>
            <p:cNvGrpSpPr/>
            <p:nvPr/>
          </p:nvGrpSpPr>
          <p:grpSpPr>
            <a:xfrm>
              <a:off x="1084596" y="2731245"/>
              <a:ext cx="636518" cy="641194"/>
              <a:chOff x="4683929" y="1598071"/>
              <a:chExt cx="890983" cy="897528"/>
            </a:xfrm>
          </p:grpSpPr>
          <p:grpSp>
            <p:nvGrpSpPr>
              <p:cNvPr id="903" name="Google Shape;903;p26"/>
              <p:cNvGrpSpPr/>
              <p:nvPr/>
            </p:nvGrpSpPr>
            <p:grpSpPr>
              <a:xfrm>
                <a:off x="4683929" y="1598071"/>
                <a:ext cx="889967" cy="897528"/>
                <a:chOff x="3766707" y="3992375"/>
                <a:chExt cx="301540" cy="304092"/>
              </a:xfrm>
            </p:grpSpPr>
            <p:sp>
              <p:nvSpPr>
                <p:cNvPr id="904" name="Google Shape;904;p26"/>
                <p:cNvSpPr/>
                <p:nvPr/>
              </p:nvSpPr>
              <p:spPr>
                <a:xfrm>
                  <a:off x="3766707" y="3992375"/>
                  <a:ext cx="301540" cy="304092"/>
                </a:xfrm>
                <a:custGeom>
                  <a:avLst/>
                  <a:gdLst/>
                  <a:ahLst/>
                  <a:cxnLst/>
                  <a:rect l="l" t="t" r="r" b="b"/>
                  <a:pathLst>
                    <a:path w="402054" h="405456" extrusionOk="0">
                      <a:moveTo>
                        <a:pt x="296460" y="405043"/>
                      </a:moveTo>
                      <a:cubicBezTo>
                        <a:pt x="303367" y="401066"/>
                        <a:pt x="287600" y="355230"/>
                        <a:pt x="287600" y="355230"/>
                      </a:cubicBezTo>
                      <a:cubicBezTo>
                        <a:pt x="287600" y="355230"/>
                        <a:pt x="410458" y="306533"/>
                        <a:pt x="401597" y="177048"/>
                      </a:cubicBezTo>
                      <a:cubicBezTo>
                        <a:pt x="392737" y="47562"/>
                        <a:pt x="242252" y="-45366"/>
                        <a:pt x="108371" y="23214"/>
                      </a:cubicBezTo>
                      <a:cubicBezTo>
                        <a:pt x="-25510" y="91793"/>
                        <a:pt x="-21813" y="252395"/>
                        <a:pt x="46419" y="322719"/>
                      </a:cubicBezTo>
                      <a:cubicBezTo>
                        <a:pt x="120580" y="399043"/>
                        <a:pt x="240089" y="377346"/>
                        <a:pt x="240089" y="377346"/>
                      </a:cubicBezTo>
                      <a:cubicBezTo>
                        <a:pt x="240089" y="377346"/>
                        <a:pt x="288786" y="409438"/>
                        <a:pt x="296530" y="405043"/>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5" name="Google Shape;905;p26"/>
                <p:cNvSpPr/>
                <p:nvPr/>
              </p:nvSpPr>
              <p:spPr>
                <a:xfrm>
                  <a:off x="3831580" y="4098280"/>
                  <a:ext cx="48007" cy="43105"/>
                </a:xfrm>
                <a:custGeom>
                  <a:avLst/>
                  <a:gdLst/>
                  <a:ahLst/>
                  <a:cxnLst/>
                  <a:rect l="l" t="t" r="r" b="b"/>
                  <a:pathLst>
                    <a:path w="64010" h="57473" extrusionOk="0">
                      <a:moveTo>
                        <a:pt x="30175" y="21468"/>
                      </a:moveTo>
                      <a:cubicBezTo>
                        <a:pt x="30175" y="21468"/>
                        <a:pt x="17966" y="-3438"/>
                        <a:pt x="3595" y="8771"/>
                      </a:cubicBezTo>
                      <a:cubicBezTo>
                        <a:pt x="-10777" y="20910"/>
                        <a:pt x="21734" y="58026"/>
                        <a:pt x="34571" y="57467"/>
                      </a:cubicBezTo>
                      <a:cubicBezTo>
                        <a:pt x="46780" y="56909"/>
                        <a:pt x="74965" y="13724"/>
                        <a:pt x="59477" y="2701"/>
                      </a:cubicBezTo>
                      <a:cubicBezTo>
                        <a:pt x="42943" y="-9089"/>
                        <a:pt x="30175" y="21538"/>
                        <a:pt x="30175" y="21538"/>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6" name="Google Shape;906;p26"/>
                <p:cNvSpPr/>
                <p:nvPr/>
              </p:nvSpPr>
              <p:spPr>
                <a:xfrm>
                  <a:off x="3945491" y="4097024"/>
                  <a:ext cx="47636" cy="41221"/>
                </a:xfrm>
                <a:custGeom>
                  <a:avLst/>
                  <a:gdLst/>
                  <a:ahLst/>
                  <a:cxnLst/>
                  <a:rect l="l" t="t" r="r" b="b"/>
                  <a:pathLst>
                    <a:path w="63514" h="54962" extrusionOk="0">
                      <a:moveTo>
                        <a:pt x="30176" y="18957"/>
                      </a:moveTo>
                      <a:cubicBezTo>
                        <a:pt x="30176" y="18957"/>
                        <a:pt x="17966" y="-5949"/>
                        <a:pt x="3595" y="6260"/>
                      </a:cubicBezTo>
                      <a:cubicBezTo>
                        <a:pt x="-10778" y="18399"/>
                        <a:pt x="21734" y="55515"/>
                        <a:pt x="34570" y="54956"/>
                      </a:cubicBezTo>
                      <a:cubicBezTo>
                        <a:pt x="46779" y="54398"/>
                        <a:pt x="74407" y="14004"/>
                        <a:pt x="58919" y="2911"/>
                      </a:cubicBezTo>
                      <a:cubicBezTo>
                        <a:pt x="42385" y="-8880"/>
                        <a:pt x="30176" y="18957"/>
                        <a:pt x="30176" y="1895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7" name="Google Shape;907;p26"/>
                <p:cNvSpPr/>
                <p:nvPr/>
              </p:nvSpPr>
              <p:spPr>
                <a:xfrm>
                  <a:off x="3878621" y="4131638"/>
                  <a:ext cx="64068" cy="30882"/>
                </a:xfrm>
                <a:custGeom>
                  <a:avLst/>
                  <a:gdLst/>
                  <a:ahLst/>
                  <a:cxnLst/>
                  <a:rect l="l" t="t" r="r" b="b"/>
                  <a:pathLst>
                    <a:path w="85424" h="41176" extrusionOk="0">
                      <a:moveTo>
                        <a:pt x="7431" y="3432"/>
                      </a:moveTo>
                      <a:cubicBezTo>
                        <a:pt x="7431" y="3432"/>
                        <a:pt x="8129" y="4619"/>
                        <a:pt x="9664" y="6921"/>
                      </a:cubicBezTo>
                      <a:cubicBezTo>
                        <a:pt x="11129" y="9153"/>
                        <a:pt x="13501" y="12153"/>
                        <a:pt x="16570" y="15363"/>
                      </a:cubicBezTo>
                      <a:cubicBezTo>
                        <a:pt x="19710" y="18502"/>
                        <a:pt x="23617" y="21711"/>
                        <a:pt x="28222" y="23944"/>
                      </a:cubicBezTo>
                      <a:cubicBezTo>
                        <a:pt x="32826" y="26176"/>
                        <a:pt x="38128" y="27502"/>
                        <a:pt x="43709" y="27502"/>
                      </a:cubicBezTo>
                      <a:lnTo>
                        <a:pt x="44756" y="27502"/>
                      </a:lnTo>
                      <a:cubicBezTo>
                        <a:pt x="44756" y="27502"/>
                        <a:pt x="45244" y="27502"/>
                        <a:pt x="45244" y="27502"/>
                      </a:cubicBezTo>
                      <a:lnTo>
                        <a:pt x="45523" y="27502"/>
                      </a:lnTo>
                      <a:cubicBezTo>
                        <a:pt x="45523" y="27502"/>
                        <a:pt x="45663" y="27502"/>
                        <a:pt x="45663" y="27502"/>
                      </a:cubicBezTo>
                      <a:lnTo>
                        <a:pt x="45663" y="27502"/>
                      </a:lnTo>
                      <a:cubicBezTo>
                        <a:pt x="45663" y="27502"/>
                        <a:pt x="44756" y="27572"/>
                        <a:pt x="45244" y="27502"/>
                      </a:cubicBezTo>
                      <a:lnTo>
                        <a:pt x="45244" y="27502"/>
                      </a:lnTo>
                      <a:cubicBezTo>
                        <a:pt x="45244" y="27502"/>
                        <a:pt x="47686" y="27223"/>
                        <a:pt x="47686" y="27223"/>
                      </a:cubicBezTo>
                      <a:cubicBezTo>
                        <a:pt x="48453" y="27153"/>
                        <a:pt x="49360" y="27083"/>
                        <a:pt x="50058" y="26944"/>
                      </a:cubicBezTo>
                      <a:lnTo>
                        <a:pt x="51663" y="26525"/>
                      </a:lnTo>
                      <a:cubicBezTo>
                        <a:pt x="53826" y="26106"/>
                        <a:pt x="56477" y="25060"/>
                        <a:pt x="58570" y="23874"/>
                      </a:cubicBezTo>
                      <a:cubicBezTo>
                        <a:pt x="60802" y="22618"/>
                        <a:pt x="62825" y="21223"/>
                        <a:pt x="64709" y="19688"/>
                      </a:cubicBezTo>
                      <a:cubicBezTo>
                        <a:pt x="66523" y="18014"/>
                        <a:pt x="68267" y="16409"/>
                        <a:pt x="69662" y="14735"/>
                      </a:cubicBezTo>
                      <a:cubicBezTo>
                        <a:pt x="72593" y="11386"/>
                        <a:pt x="74825" y="8177"/>
                        <a:pt x="76220" y="5875"/>
                      </a:cubicBezTo>
                      <a:cubicBezTo>
                        <a:pt x="77546" y="3642"/>
                        <a:pt x="78314" y="2316"/>
                        <a:pt x="78314" y="2316"/>
                      </a:cubicBezTo>
                      <a:lnTo>
                        <a:pt x="78592" y="1898"/>
                      </a:lnTo>
                      <a:cubicBezTo>
                        <a:pt x="79639" y="154"/>
                        <a:pt x="81871" y="-405"/>
                        <a:pt x="83615" y="572"/>
                      </a:cubicBezTo>
                      <a:cubicBezTo>
                        <a:pt x="85011" y="1409"/>
                        <a:pt x="85639" y="3014"/>
                        <a:pt x="85360" y="4479"/>
                      </a:cubicBezTo>
                      <a:cubicBezTo>
                        <a:pt x="85360" y="4479"/>
                        <a:pt x="85290" y="4968"/>
                        <a:pt x="85081" y="5805"/>
                      </a:cubicBezTo>
                      <a:cubicBezTo>
                        <a:pt x="84872" y="6642"/>
                        <a:pt x="84662" y="7828"/>
                        <a:pt x="84104" y="9293"/>
                      </a:cubicBezTo>
                      <a:cubicBezTo>
                        <a:pt x="83058" y="12223"/>
                        <a:pt x="81592" y="16479"/>
                        <a:pt x="78662" y="21153"/>
                      </a:cubicBezTo>
                      <a:cubicBezTo>
                        <a:pt x="77197" y="23455"/>
                        <a:pt x="75453" y="25897"/>
                        <a:pt x="73290" y="28339"/>
                      </a:cubicBezTo>
                      <a:cubicBezTo>
                        <a:pt x="71058" y="30641"/>
                        <a:pt x="68476" y="33083"/>
                        <a:pt x="65407" y="35037"/>
                      </a:cubicBezTo>
                      <a:cubicBezTo>
                        <a:pt x="62198" y="36990"/>
                        <a:pt x="59058" y="38734"/>
                        <a:pt x="54802" y="39781"/>
                      </a:cubicBezTo>
                      <a:lnTo>
                        <a:pt x="51663" y="40548"/>
                      </a:lnTo>
                      <a:cubicBezTo>
                        <a:pt x="50756" y="40688"/>
                        <a:pt x="49989" y="40758"/>
                        <a:pt x="49151" y="40897"/>
                      </a:cubicBezTo>
                      <a:lnTo>
                        <a:pt x="46709" y="41176"/>
                      </a:lnTo>
                      <a:lnTo>
                        <a:pt x="46082" y="41176"/>
                      </a:lnTo>
                      <a:cubicBezTo>
                        <a:pt x="46082" y="41176"/>
                        <a:pt x="45872" y="41176"/>
                        <a:pt x="45872" y="41176"/>
                      </a:cubicBezTo>
                      <a:lnTo>
                        <a:pt x="44825" y="41176"/>
                      </a:lnTo>
                      <a:cubicBezTo>
                        <a:pt x="44825" y="41176"/>
                        <a:pt x="43361" y="41176"/>
                        <a:pt x="43361" y="41176"/>
                      </a:cubicBezTo>
                      <a:cubicBezTo>
                        <a:pt x="39524" y="41176"/>
                        <a:pt x="35686" y="40618"/>
                        <a:pt x="31989" y="39641"/>
                      </a:cubicBezTo>
                      <a:cubicBezTo>
                        <a:pt x="28291" y="38664"/>
                        <a:pt x="24803" y="37130"/>
                        <a:pt x="21664" y="35316"/>
                      </a:cubicBezTo>
                      <a:cubicBezTo>
                        <a:pt x="15384" y="31618"/>
                        <a:pt x="10780" y="26665"/>
                        <a:pt x="7710" y="22130"/>
                      </a:cubicBezTo>
                      <a:cubicBezTo>
                        <a:pt x="4501" y="17595"/>
                        <a:pt x="2896" y="13340"/>
                        <a:pt x="1710" y="10479"/>
                      </a:cubicBezTo>
                      <a:cubicBezTo>
                        <a:pt x="1152" y="9014"/>
                        <a:pt x="873" y="7828"/>
                        <a:pt x="664" y="6921"/>
                      </a:cubicBezTo>
                      <a:cubicBezTo>
                        <a:pt x="454" y="6084"/>
                        <a:pt x="385" y="5595"/>
                        <a:pt x="385" y="5595"/>
                      </a:cubicBezTo>
                      <a:lnTo>
                        <a:pt x="106" y="4479"/>
                      </a:lnTo>
                      <a:cubicBezTo>
                        <a:pt x="-383" y="2525"/>
                        <a:pt x="873" y="572"/>
                        <a:pt x="2827" y="84"/>
                      </a:cubicBezTo>
                      <a:cubicBezTo>
                        <a:pt x="4780" y="-335"/>
                        <a:pt x="6734" y="851"/>
                        <a:pt x="7222" y="2805"/>
                      </a:cubicBezTo>
                      <a:cubicBezTo>
                        <a:pt x="7222" y="2875"/>
                        <a:pt x="7222" y="3014"/>
                        <a:pt x="7222" y="3084"/>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908" name="Google Shape;908;p26"/>
              <p:cNvGrpSpPr/>
              <p:nvPr/>
            </p:nvGrpSpPr>
            <p:grpSpPr>
              <a:xfrm>
                <a:off x="4684945" y="1598071"/>
                <a:ext cx="889967" cy="897528"/>
                <a:chOff x="3766707" y="3992375"/>
                <a:chExt cx="301540" cy="304092"/>
              </a:xfrm>
            </p:grpSpPr>
            <p:sp>
              <p:nvSpPr>
                <p:cNvPr id="909" name="Google Shape;909;p26"/>
                <p:cNvSpPr/>
                <p:nvPr/>
              </p:nvSpPr>
              <p:spPr>
                <a:xfrm>
                  <a:off x="3766707" y="3992375"/>
                  <a:ext cx="301540" cy="304092"/>
                </a:xfrm>
                <a:custGeom>
                  <a:avLst/>
                  <a:gdLst/>
                  <a:ahLst/>
                  <a:cxnLst/>
                  <a:rect l="l" t="t" r="r" b="b"/>
                  <a:pathLst>
                    <a:path w="402054" h="405456" extrusionOk="0">
                      <a:moveTo>
                        <a:pt x="296460" y="405043"/>
                      </a:moveTo>
                      <a:cubicBezTo>
                        <a:pt x="303367" y="401066"/>
                        <a:pt x="287600" y="355230"/>
                        <a:pt x="287600" y="355230"/>
                      </a:cubicBezTo>
                      <a:cubicBezTo>
                        <a:pt x="287600" y="355230"/>
                        <a:pt x="410458" y="306533"/>
                        <a:pt x="401597" y="177048"/>
                      </a:cubicBezTo>
                      <a:cubicBezTo>
                        <a:pt x="392737" y="47562"/>
                        <a:pt x="242252" y="-45366"/>
                        <a:pt x="108371" y="23214"/>
                      </a:cubicBezTo>
                      <a:cubicBezTo>
                        <a:pt x="-25510" y="91793"/>
                        <a:pt x="-21813" y="252395"/>
                        <a:pt x="46419" y="322719"/>
                      </a:cubicBezTo>
                      <a:cubicBezTo>
                        <a:pt x="120580" y="399043"/>
                        <a:pt x="240089" y="377346"/>
                        <a:pt x="240089" y="377346"/>
                      </a:cubicBezTo>
                      <a:cubicBezTo>
                        <a:pt x="240089" y="377346"/>
                        <a:pt x="288786" y="409438"/>
                        <a:pt x="296530" y="405043"/>
                      </a:cubicBezTo>
                      <a:close/>
                    </a:path>
                  </a:pathLst>
                </a:custGeom>
                <a:solidFill>
                  <a:schemeClr val="dk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0" name="Google Shape;910;p26"/>
                <p:cNvSpPr/>
                <p:nvPr/>
              </p:nvSpPr>
              <p:spPr>
                <a:xfrm>
                  <a:off x="3831580" y="4098280"/>
                  <a:ext cx="48007" cy="43105"/>
                </a:xfrm>
                <a:custGeom>
                  <a:avLst/>
                  <a:gdLst/>
                  <a:ahLst/>
                  <a:cxnLst/>
                  <a:rect l="l" t="t" r="r" b="b"/>
                  <a:pathLst>
                    <a:path w="64010" h="57473" extrusionOk="0">
                      <a:moveTo>
                        <a:pt x="30175" y="21468"/>
                      </a:moveTo>
                      <a:cubicBezTo>
                        <a:pt x="30175" y="21468"/>
                        <a:pt x="17966" y="-3438"/>
                        <a:pt x="3595" y="8771"/>
                      </a:cubicBezTo>
                      <a:cubicBezTo>
                        <a:pt x="-10777" y="20910"/>
                        <a:pt x="21734" y="58026"/>
                        <a:pt x="34571" y="57467"/>
                      </a:cubicBezTo>
                      <a:cubicBezTo>
                        <a:pt x="46780" y="56909"/>
                        <a:pt x="74965" y="13724"/>
                        <a:pt x="59477" y="2701"/>
                      </a:cubicBezTo>
                      <a:cubicBezTo>
                        <a:pt x="42943" y="-9089"/>
                        <a:pt x="30175" y="21538"/>
                        <a:pt x="30175" y="21538"/>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1" name="Google Shape;911;p26"/>
                <p:cNvSpPr/>
                <p:nvPr/>
              </p:nvSpPr>
              <p:spPr>
                <a:xfrm>
                  <a:off x="3945491" y="4097024"/>
                  <a:ext cx="47636" cy="41221"/>
                </a:xfrm>
                <a:custGeom>
                  <a:avLst/>
                  <a:gdLst/>
                  <a:ahLst/>
                  <a:cxnLst/>
                  <a:rect l="l" t="t" r="r" b="b"/>
                  <a:pathLst>
                    <a:path w="63514" h="54962" extrusionOk="0">
                      <a:moveTo>
                        <a:pt x="30176" y="18957"/>
                      </a:moveTo>
                      <a:cubicBezTo>
                        <a:pt x="30176" y="18957"/>
                        <a:pt x="17966" y="-5949"/>
                        <a:pt x="3595" y="6260"/>
                      </a:cubicBezTo>
                      <a:cubicBezTo>
                        <a:pt x="-10778" y="18399"/>
                        <a:pt x="21734" y="55515"/>
                        <a:pt x="34570" y="54956"/>
                      </a:cubicBezTo>
                      <a:cubicBezTo>
                        <a:pt x="46779" y="54398"/>
                        <a:pt x="74407" y="14004"/>
                        <a:pt x="58919" y="2911"/>
                      </a:cubicBezTo>
                      <a:cubicBezTo>
                        <a:pt x="42385" y="-8880"/>
                        <a:pt x="30176" y="18957"/>
                        <a:pt x="30176" y="1895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2" name="Google Shape;912;p26"/>
                <p:cNvSpPr/>
                <p:nvPr/>
              </p:nvSpPr>
              <p:spPr>
                <a:xfrm>
                  <a:off x="3878621" y="4131638"/>
                  <a:ext cx="64068" cy="30882"/>
                </a:xfrm>
                <a:custGeom>
                  <a:avLst/>
                  <a:gdLst/>
                  <a:ahLst/>
                  <a:cxnLst/>
                  <a:rect l="l" t="t" r="r" b="b"/>
                  <a:pathLst>
                    <a:path w="85424" h="41176" extrusionOk="0">
                      <a:moveTo>
                        <a:pt x="7431" y="3432"/>
                      </a:moveTo>
                      <a:cubicBezTo>
                        <a:pt x="7431" y="3432"/>
                        <a:pt x="8129" y="4619"/>
                        <a:pt x="9664" y="6921"/>
                      </a:cubicBezTo>
                      <a:cubicBezTo>
                        <a:pt x="11129" y="9153"/>
                        <a:pt x="13501" y="12153"/>
                        <a:pt x="16570" y="15363"/>
                      </a:cubicBezTo>
                      <a:cubicBezTo>
                        <a:pt x="19710" y="18502"/>
                        <a:pt x="23617" y="21711"/>
                        <a:pt x="28222" y="23944"/>
                      </a:cubicBezTo>
                      <a:cubicBezTo>
                        <a:pt x="32826" y="26176"/>
                        <a:pt x="38128" y="27502"/>
                        <a:pt x="43709" y="27502"/>
                      </a:cubicBezTo>
                      <a:lnTo>
                        <a:pt x="44756" y="27502"/>
                      </a:lnTo>
                      <a:cubicBezTo>
                        <a:pt x="44756" y="27502"/>
                        <a:pt x="45244" y="27502"/>
                        <a:pt x="45244" y="27502"/>
                      </a:cubicBezTo>
                      <a:lnTo>
                        <a:pt x="45523" y="27502"/>
                      </a:lnTo>
                      <a:cubicBezTo>
                        <a:pt x="45523" y="27502"/>
                        <a:pt x="45663" y="27502"/>
                        <a:pt x="45663" y="27502"/>
                      </a:cubicBezTo>
                      <a:lnTo>
                        <a:pt x="45663" y="27502"/>
                      </a:lnTo>
                      <a:cubicBezTo>
                        <a:pt x="45663" y="27502"/>
                        <a:pt x="44756" y="27572"/>
                        <a:pt x="45244" y="27502"/>
                      </a:cubicBezTo>
                      <a:lnTo>
                        <a:pt x="45244" y="27502"/>
                      </a:lnTo>
                      <a:cubicBezTo>
                        <a:pt x="45244" y="27502"/>
                        <a:pt x="47686" y="27223"/>
                        <a:pt x="47686" y="27223"/>
                      </a:cubicBezTo>
                      <a:cubicBezTo>
                        <a:pt x="48453" y="27153"/>
                        <a:pt x="49360" y="27083"/>
                        <a:pt x="50058" y="26944"/>
                      </a:cubicBezTo>
                      <a:lnTo>
                        <a:pt x="51663" y="26525"/>
                      </a:lnTo>
                      <a:cubicBezTo>
                        <a:pt x="53826" y="26106"/>
                        <a:pt x="56477" y="25060"/>
                        <a:pt x="58570" y="23874"/>
                      </a:cubicBezTo>
                      <a:cubicBezTo>
                        <a:pt x="60802" y="22618"/>
                        <a:pt x="62825" y="21223"/>
                        <a:pt x="64709" y="19688"/>
                      </a:cubicBezTo>
                      <a:cubicBezTo>
                        <a:pt x="66523" y="18014"/>
                        <a:pt x="68267" y="16409"/>
                        <a:pt x="69662" y="14735"/>
                      </a:cubicBezTo>
                      <a:cubicBezTo>
                        <a:pt x="72593" y="11386"/>
                        <a:pt x="74825" y="8177"/>
                        <a:pt x="76220" y="5875"/>
                      </a:cubicBezTo>
                      <a:cubicBezTo>
                        <a:pt x="77546" y="3642"/>
                        <a:pt x="78314" y="2316"/>
                        <a:pt x="78314" y="2316"/>
                      </a:cubicBezTo>
                      <a:lnTo>
                        <a:pt x="78592" y="1898"/>
                      </a:lnTo>
                      <a:cubicBezTo>
                        <a:pt x="79639" y="154"/>
                        <a:pt x="81871" y="-405"/>
                        <a:pt x="83615" y="572"/>
                      </a:cubicBezTo>
                      <a:cubicBezTo>
                        <a:pt x="85011" y="1409"/>
                        <a:pt x="85639" y="3014"/>
                        <a:pt x="85360" y="4479"/>
                      </a:cubicBezTo>
                      <a:cubicBezTo>
                        <a:pt x="85360" y="4479"/>
                        <a:pt x="85290" y="4968"/>
                        <a:pt x="85081" y="5805"/>
                      </a:cubicBezTo>
                      <a:cubicBezTo>
                        <a:pt x="84872" y="6642"/>
                        <a:pt x="84662" y="7828"/>
                        <a:pt x="84104" y="9293"/>
                      </a:cubicBezTo>
                      <a:cubicBezTo>
                        <a:pt x="83058" y="12223"/>
                        <a:pt x="81592" y="16479"/>
                        <a:pt x="78662" y="21153"/>
                      </a:cubicBezTo>
                      <a:cubicBezTo>
                        <a:pt x="77197" y="23455"/>
                        <a:pt x="75453" y="25897"/>
                        <a:pt x="73290" y="28339"/>
                      </a:cubicBezTo>
                      <a:cubicBezTo>
                        <a:pt x="71058" y="30641"/>
                        <a:pt x="68476" y="33083"/>
                        <a:pt x="65407" y="35037"/>
                      </a:cubicBezTo>
                      <a:cubicBezTo>
                        <a:pt x="62198" y="36990"/>
                        <a:pt x="59058" y="38734"/>
                        <a:pt x="54802" y="39781"/>
                      </a:cubicBezTo>
                      <a:lnTo>
                        <a:pt x="51663" y="40548"/>
                      </a:lnTo>
                      <a:cubicBezTo>
                        <a:pt x="50756" y="40688"/>
                        <a:pt x="49989" y="40758"/>
                        <a:pt x="49151" y="40897"/>
                      </a:cubicBezTo>
                      <a:lnTo>
                        <a:pt x="46709" y="41176"/>
                      </a:lnTo>
                      <a:lnTo>
                        <a:pt x="46082" y="41176"/>
                      </a:lnTo>
                      <a:cubicBezTo>
                        <a:pt x="46082" y="41176"/>
                        <a:pt x="45872" y="41176"/>
                        <a:pt x="45872" y="41176"/>
                      </a:cubicBezTo>
                      <a:lnTo>
                        <a:pt x="44825" y="41176"/>
                      </a:lnTo>
                      <a:cubicBezTo>
                        <a:pt x="44825" y="41176"/>
                        <a:pt x="43361" y="41176"/>
                        <a:pt x="43361" y="41176"/>
                      </a:cubicBezTo>
                      <a:cubicBezTo>
                        <a:pt x="39524" y="41176"/>
                        <a:pt x="35686" y="40618"/>
                        <a:pt x="31989" y="39641"/>
                      </a:cubicBezTo>
                      <a:cubicBezTo>
                        <a:pt x="28291" y="38664"/>
                        <a:pt x="24803" y="37130"/>
                        <a:pt x="21664" y="35316"/>
                      </a:cubicBezTo>
                      <a:cubicBezTo>
                        <a:pt x="15384" y="31618"/>
                        <a:pt x="10780" y="26665"/>
                        <a:pt x="7710" y="22130"/>
                      </a:cubicBezTo>
                      <a:cubicBezTo>
                        <a:pt x="4501" y="17595"/>
                        <a:pt x="2896" y="13340"/>
                        <a:pt x="1710" y="10479"/>
                      </a:cubicBezTo>
                      <a:cubicBezTo>
                        <a:pt x="1152" y="9014"/>
                        <a:pt x="873" y="7828"/>
                        <a:pt x="664" y="6921"/>
                      </a:cubicBezTo>
                      <a:cubicBezTo>
                        <a:pt x="454" y="6084"/>
                        <a:pt x="385" y="5595"/>
                        <a:pt x="385" y="5595"/>
                      </a:cubicBezTo>
                      <a:lnTo>
                        <a:pt x="106" y="4479"/>
                      </a:lnTo>
                      <a:cubicBezTo>
                        <a:pt x="-383" y="2525"/>
                        <a:pt x="873" y="572"/>
                        <a:pt x="2827" y="84"/>
                      </a:cubicBezTo>
                      <a:cubicBezTo>
                        <a:pt x="4780" y="-335"/>
                        <a:pt x="6734" y="851"/>
                        <a:pt x="7222" y="2805"/>
                      </a:cubicBezTo>
                      <a:cubicBezTo>
                        <a:pt x="7222" y="2875"/>
                        <a:pt x="7222" y="3014"/>
                        <a:pt x="7222" y="3084"/>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sp>
        <p:nvSpPr>
          <p:cNvPr id="3" name="Subtitle 2"/>
          <p:cNvSpPr>
            <a:spLocks noGrp="1"/>
          </p:cNvSpPr>
          <p:nvPr>
            <p:ph type="subTitle" idx="1"/>
          </p:nvPr>
        </p:nvSpPr>
        <p:spPr>
          <a:xfrm>
            <a:off x="542812" y="1250660"/>
            <a:ext cx="8048291" cy="612900"/>
          </a:xfrm>
        </p:spPr>
        <p:txBody>
          <a:bodyPr/>
          <a:lstStyle/>
          <a:p>
            <a:pPr algn="ctr"/>
            <a:r>
              <a:rPr lang="en-US" sz="2400" dirty="0">
                <a:latin typeface="Segoe Print" panose="02000600000000000000" charset="0"/>
              </a:rPr>
              <a:t>What have we learnt in this lesson?</a:t>
            </a:r>
            <a:endParaRPr lang="en-US" sz="2400" dirty="0">
              <a:latin typeface="Segoe Print" panose="02000600000000000000"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34"/>
          <p:cNvSpPr txBox="1">
            <a:spLocks noGrp="1"/>
          </p:cNvSpPr>
          <p:nvPr>
            <p:ph type="title"/>
          </p:nvPr>
        </p:nvSpPr>
        <p:spPr>
          <a:xfrm>
            <a:off x="720000" y="474850"/>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8000" dirty="0"/>
              <a:t>THANK YOU! </a:t>
            </a:r>
            <a:endParaRPr sz="8000" dirty="0"/>
          </a:p>
        </p:txBody>
      </p:sp>
      <p:grpSp>
        <p:nvGrpSpPr>
          <p:cNvPr id="1511" name="Google Shape;1511;p34"/>
          <p:cNvGrpSpPr/>
          <p:nvPr/>
        </p:nvGrpSpPr>
        <p:grpSpPr>
          <a:xfrm>
            <a:off x="1541768" y="2105645"/>
            <a:ext cx="5710413" cy="2497864"/>
            <a:chOff x="1541768" y="2105645"/>
            <a:chExt cx="5710413" cy="2497864"/>
          </a:xfrm>
        </p:grpSpPr>
        <p:grpSp>
          <p:nvGrpSpPr>
            <p:cNvPr id="1512" name="Google Shape;1512;p34"/>
            <p:cNvGrpSpPr/>
            <p:nvPr/>
          </p:nvGrpSpPr>
          <p:grpSpPr>
            <a:xfrm>
              <a:off x="5063291" y="4087966"/>
              <a:ext cx="444701" cy="515543"/>
              <a:chOff x="10390490" y="2464391"/>
              <a:chExt cx="444701" cy="515543"/>
            </a:xfrm>
          </p:grpSpPr>
          <p:grpSp>
            <p:nvGrpSpPr>
              <p:cNvPr id="1513" name="Google Shape;1513;p34"/>
              <p:cNvGrpSpPr/>
              <p:nvPr/>
            </p:nvGrpSpPr>
            <p:grpSpPr>
              <a:xfrm>
                <a:off x="10390490" y="2464391"/>
                <a:ext cx="444701" cy="515543"/>
                <a:chOff x="10694890" y="2621516"/>
                <a:chExt cx="444701" cy="515543"/>
              </a:xfrm>
            </p:grpSpPr>
            <p:sp>
              <p:nvSpPr>
                <p:cNvPr id="1514" name="Google Shape;1514;p34"/>
                <p:cNvSpPr/>
                <p:nvPr/>
              </p:nvSpPr>
              <p:spPr>
                <a:xfrm>
                  <a:off x="10694958" y="2621516"/>
                  <a:ext cx="444634" cy="515543"/>
                </a:xfrm>
                <a:custGeom>
                  <a:avLst/>
                  <a:gdLst/>
                  <a:ahLst/>
                  <a:cxnLst/>
                  <a:rect l="l" t="t" r="r" b="b"/>
                  <a:pathLst>
                    <a:path w="592845" h="687391" extrusionOk="0">
                      <a:moveTo>
                        <a:pt x="207727" y="157514"/>
                      </a:moveTo>
                      <a:cubicBezTo>
                        <a:pt x="139433" y="254860"/>
                        <a:pt x="-11919" y="439264"/>
                        <a:pt x="749" y="515083"/>
                      </a:cubicBezTo>
                      <a:cubicBezTo>
                        <a:pt x="12083" y="582901"/>
                        <a:pt x="80949" y="630716"/>
                        <a:pt x="141909" y="660815"/>
                      </a:cubicBezTo>
                      <a:cubicBezTo>
                        <a:pt x="225729" y="706916"/>
                        <a:pt x="258591" y="691962"/>
                        <a:pt x="315074" y="624334"/>
                      </a:cubicBezTo>
                      <a:cubicBezTo>
                        <a:pt x="394512" y="529275"/>
                        <a:pt x="611301" y="254098"/>
                        <a:pt x="591584" y="149989"/>
                      </a:cubicBezTo>
                      <a:cubicBezTo>
                        <a:pt x="580535" y="91696"/>
                        <a:pt x="417849" y="-17365"/>
                        <a:pt x="362985" y="2352"/>
                      </a:cubicBezTo>
                      <a:cubicBezTo>
                        <a:pt x="296214" y="26260"/>
                        <a:pt x="231444" y="123605"/>
                        <a:pt x="207727" y="157514"/>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15" name="Google Shape;1515;p34"/>
                <p:cNvSpPr/>
                <p:nvPr/>
              </p:nvSpPr>
              <p:spPr>
                <a:xfrm>
                  <a:off x="10694890" y="2796587"/>
                  <a:ext cx="319454" cy="340472"/>
                </a:xfrm>
                <a:custGeom>
                  <a:avLst/>
                  <a:gdLst/>
                  <a:ahLst/>
                  <a:cxnLst/>
                  <a:rect l="l" t="t" r="r" b="b"/>
                  <a:pathLst>
                    <a:path w="425939" h="453963" extrusionOk="0">
                      <a:moveTo>
                        <a:pt x="223438" y="132302"/>
                      </a:moveTo>
                      <a:cubicBezTo>
                        <a:pt x="196006" y="114300"/>
                        <a:pt x="172003" y="97441"/>
                        <a:pt x="160192" y="66008"/>
                      </a:cubicBezTo>
                      <a:cubicBezTo>
                        <a:pt x="152572" y="45720"/>
                        <a:pt x="153334" y="22289"/>
                        <a:pt x="152477" y="0"/>
                      </a:cubicBezTo>
                      <a:cubicBezTo>
                        <a:pt x="80182" y="98298"/>
                        <a:pt x="-9067" y="222790"/>
                        <a:pt x="743" y="281654"/>
                      </a:cubicBezTo>
                      <a:cubicBezTo>
                        <a:pt x="12078" y="349472"/>
                        <a:pt x="80944" y="397288"/>
                        <a:pt x="141904" y="427387"/>
                      </a:cubicBezTo>
                      <a:cubicBezTo>
                        <a:pt x="225724" y="473488"/>
                        <a:pt x="258585" y="458534"/>
                        <a:pt x="315068" y="390906"/>
                      </a:cubicBezTo>
                      <a:cubicBezTo>
                        <a:pt x="341453" y="359378"/>
                        <a:pt x="382982" y="307943"/>
                        <a:pt x="425939" y="249555"/>
                      </a:cubicBezTo>
                      <a:cubicBezTo>
                        <a:pt x="357645" y="210979"/>
                        <a:pt x="289351" y="175736"/>
                        <a:pt x="223343" y="13230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16" name="Google Shape;1516;p34"/>
                <p:cNvSpPr/>
                <p:nvPr/>
              </p:nvSpPr>
              <p:spPr>
                <a:xfrm>
                  <a:off x="10715206" y="2699475"/>
                  <a:ext cx="395217" cy="312678"/>
                </a:xfrm>
                <a:custGeom>
                  <a:avLst/>
                  <a:gdLst/>
                  <a:ahLst/>
                  <a:cxnLst/>
                  <a:rect l="l" t="t" r="r" b="b"/>
                  <a:pathLst>
                    <a:path w="526956" h="416904" extrusionOk="0">
                      <a:moveTo>
                        <a:pt x="19948" y="412089"/>
                      </a:moveTo>
                      <a:cubicBezTo>
                        <a:pt x="78432" y="323126"/>
                        <a:pt x="139963" y="236163"/>
                        <a:pt x="202638" y="150152"/>
                      </a:cubicBezTo>
                      <a:cubicBezTo>
                        <a:pt x="228831" y="114243"/>
                        <a:pt x="256168" y="79572"/>
                        <a:pt x="286362" y="46996"/>
                      </a:cubicBezTo>
                      <a:cubicBezTo>
                        <a:pt x="294840" y="37852"/>
                        <a:pt x="303126" y="27756"/>
                        <a:pt x="315223" y="23374"/>
                      </a:cubicBezTo>
                      <a:cubicBezTo>
                        <a:pt x="327320" y="18993"/>
                        <a:pt x="338940" y="21183"/>
                        <a:pt x="350180" y="25279"/>
                      </a:cubicBezTo>
                      <a:cubicBezTo>
                        <a:pt x="373516" y="33661"/>
                        <a:pt x="394090" y="50235"/>
                        <a:pt x="414188" y="64332"/>
                      </a:cubicBezTo>
                      <a:cubicBezTo>
                        <a:pt x="446382" y="87001"/>
                        <a:pt x="478958" y="109004"/>
                        <a:pt x="511629" y="130911"/>
                      </a:cubicBezTo>
                      <a:cubicBezTo>
                        <a:pt x="522868" y="138436"/>
                        <a:pt x="533346" y="120339"/>
                        <a:pt x="522201" y="112814"/>
                      </a:cubicBezTo>
                      <a:cubicBezTo>
                        <a:pt x="492007" y="92526"/>
                        <a:pt x="461908" y="72142"/>
                        <a:pt x="432000" y="51378"/>
                      </a:cubicBezTo>
                      <a:cubicBezTo>
                        <a:pt x="395614" y="25946"/>
                        <a:pt x="344655" y="-18631"/>
                        <a:pt x="297983" y="8420"/>
                      </a:cubicBezTo>
                      <a:cubicBezTo>
                        <a:pt x="278171" y="19945"/>
                        <a:pt x="262455" y="41567"/>
                        <a:pt x="247596" y="58807"/>
                      </a:cubicBezTo>
                      <a:cubicBezTo>
                        <a:pt x="232737" y="76047"/>
                        <a:pt x="218830" y="93478"/>
                        <a:pt x="205305" y="111480"/>
                      </a:cubicBezTo>
                      <a:cubicBezTo>
                        <a:pt x="172539" y="154819"/>
                        <a:pt x="141392" y="199301"/>
                        <a:pt x="109864" y="243592"/>
                      </a:cubicBezTo>
                      <a:cubicBezTo>
                        <a:pt x="72812" y="295599"/>
                        <a:pt x="36807" y="348177"/>
                        <a:pt x="1755" y="401517"/>
                      </a:cubicBezTo>
                      <a:cubicBezTo>
                        <a:pt x="-5674" y="412851"/>
                        <a:pt x="12423" y="423329"/>
                        <a:pt x="19853" y="412089"/>
                      </a:cubicBezTo>
                      <a:lnTo>
                        <a:pt x="19853" y="412089"/>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17" name="Google Shape;1517;p34"/>
                <p:cNvSpPr/>
                <p:nvPr/>
              </p:nvSpPr>
              <p:spPr>
                <a:xfrm>
                  <a:off x="10918459" y="2740110"/>
                  <a:ext cx="97260" cy="52444"/>
                </a:xfrm>
                <a:custGeom>
                  <a:avLst/>
                  <a:gdLst/>
                  <a:ahLst/>
                  <a:cxnLst/>
                  <a:rect l="l" t="t" r="r" b="b"/>
                  <a:pathLst>
                    <a:path w="129680" h="69925" extrusionOk="0">
                      <a:moveTo>
                        <a:pt x="19453" y="64920"/>
                      </a:moveTo>
                      <a:cubicBezTo>
                        <a:pt x="28216" y="49490"/>
                        <a:pt x="38884" y="30249"/>
                        <a:pt x="56220" y="23296"/>
                      </a:cubicBezTo>
                      <a:cubicBezTo>
                        <a:pt x="77175" y="14819"/>
                        <a:pt x="96796" y="32059"/>
                        <a:pt x="111465" y="45013"/>
                      </a:cubicBezTo>
                      <a:cubicBezTo>
                        <a:pt x="121466" y="53967"/>
                        <a:pt x="136420" y="39203"/>
                        <a:pt x="126324" y="30154"/>
                      </a:cubicBezTo>
                      <a:cubicBezTo>
                        <a:pt x="106131" y="12152"/>
                        <a:pt x="80699" y="-6993"/>
                        <a:pt x="52124" y="2532"/>
                      </a:cubicBezTo>
                      <a:cubicBezTo>
                        <a:pt x="28121" y="10533"/>
                        <a:pt x="13262" y="33297"/>
                        <a:pt x="1451" y="54252"/>
                      </a:cubicBezTo>
                      <a:cubicBezTo>
                        <a:pt x="-5216" y="65968"/>
                        <a:pt x="12881" y="76541"/>
                        <a:pt x="19549" y="64825"/>
                      </a:cubicBezTo>
                      <a:lnTo>
                        <a:pt x="19549" y="64825"/>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518" name="Google Shape;1518;p34"/>
              <p:cNvGrpSpPr/>
              <p:nvPr/>
            </p:nvGrpSpPr>
            <p:grpSpPr>
              <a:xfrm>
                <a:off x="10390490" y="2464391"/>
                <a:ext cx="444701" cy="515543"/>
                <a:chOff x="10694890" y="2621516"/>
                <a:chExt cx="444701" cy="515543"/>
              </a:xfrm>
            </p:grpSpPr>
            <p:sp>
              <p:nvSpPr>
                <p:cNvPr id="1519" name="Google Shape;1519;p34"/>
                <p:cNvSpPr/>
                <p:nvPr/>
              </p:nvSpPr>
              <p:spPr>
                <a:xfrm>
                  <a:off x="10694958" y="2621516"/>
                  <a:ext cx="444634" cy="515543"/>
                </a:xfrm>
                <a:custGeom>
                  <a:avLst/>
                  <a:gdLst/>
                  <a:ahLst/>
                  <a:cxnLst/>
                  <a:rect l="l" t="t" r="r" b="b"/>
                  <a:pathLst>
                    <a:path w="592845" h="687391" extrusionOk="0">
                      <a:moveTo>
                        <a:pt x="207727" y="157514"/>
                      </a:moveTo>
                      <a:cubicBezTo>
                        <a:pt x="139433" y="254860"/>
                        <a:pt x="-11919" y="439264"/>
                        <a:pt x="749" y="515083"/>
                      </a:cubicBezTo>
                      <a:cubicBezTo>
                        <a:pt x="12083" y="582901"/>
                        <a:pt x="80949" y="630716"/>
                        <a:pt x="141909" y="660815"/>
                      </a:cubicBezTo>
                      <a:cubicBezTo>
                        <a:pt x="225729" y="706916"/>
                        <a:pt x="258591" y="691962"/>
                        <a:pt x="315074" y="624334"/>
                      </a:cubicBezTo>
                      <a:cubicBezTo>
                        <a:pt x="394512" y="529275"/>
                        <a:pt x="611301" y="254098"/>
                        <a:pt x="591584" y="149989"/>
                      </a:cubicBezTo>
                      <a:cubicBezTo>
                        <a:pt x="580535" y="91696"/>
                        <a:pt x="417849" y="-17365"/>
                        <a:pt x="362985" y="2352"/>
                      </a:cubicBezTo>
                      <a:cubicBezTo>
                        <a:pt x="296214" y="26260"/>
                        <a:pt x="231444" y="123605"/>
                        <a:pt x="207727" y="157514"/>
                      </a:cubicBezTo>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20" name="Google Shape;1520;p34"/>
                <p:cNvSpPr/>
                <p:nvPr/>
              </p:nvSpPr>
              <p:spPr>
                <a:xfrm>
                  <a:off x="10694890" y="2796587"/>
                  <a:ext cx="319454" cy="340472"/>
                </a:xfrm>
                <a:custGeom>
                  <a:avLst/>
                  <a:gdLst/>
                  <a:ahLst/>
                  <a:cxnLst/>
                  <a:rect l="l" t="t" r="r" b="b"/>
                  <a:pathLst>
                    <a:path w="425939" h="453963" extrusionOk="0">
                      <a:moveTo>
                        <a:pt x="223438" y="132302"/>
                      </a:moveTo>
                      <a:cubicBezTo>
                        <a:pt x="196006" y="114300"/>
                        <a:pt x="172003" y="97441"/>
                        <a:pt x="160192" y="66008"/>
                      </a:cubicBezTo>
                      <a:cubicBezTo>
                        <a:pt x="152572" y="45720"/>
                        <a:pt x="153334" y="22289"/>
                        <a:pt x="152477" y="0"/>
                      </a:cubicBezTo>
                      <a:cubicBezTo>
                        <a:pt x="80182" y="98298"/>
                        <a:pt x="-9067" y="222790"/>
                        <a:pt x="743" y="281654"/>
                      </a:cubicBezTo>
                      <a:cubicBezTo>
                        <a:pt x="12078" y="349472"/>
                        <a:pt x="80944" y="397288"/>
                        <a:pt x="141904" y="427387"/>
                      </a:cubicBezTo>
                      <a:cubicBezTo>
                        <a:pt x="225724" y="473488"/>
                        <a:pt x="258585" y="458534"/>
                        <a:pt x="315068" y="390906"/>
                      </a:cubicBezTo>
                      <a:cubicBezTo>
                        <a:pt x="341453" y="359378"/>
                        <a:pt x="382982" y="307943"/>
                        <a:pt x="425939" y="249555"/>
                      </a:cubicBezTo>
                      <a:cubicBezTo>
                        <a:pt x="357645" y="210979"/>
                        <a:pt x="289351" y="175736"/>
                        <a:pt x="223343" y="13230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21" name="Google Shape;1521;p34"/>
                <p:cNvSpPr/>
                <p:nvPr/>
              </p:nvSpPr>
              <p:spPr>
                <a:xfrm>
                  <a:off x="10715206" y="2699475"/>
                  <a:ext cx="395217" cy="312678"/>
                </a:xfrm>
                <a:custGeom>
                  <a:avLst/>
                  <a:gdLst/>
                  <a:ahLst/>
                  <a:cxnLst/>
                  <a:rect l="l" t="t" r="r" b="b"/>
                  <a:pathLst>
                    <a:path w="526956" h="416904" extrusionOk="0">
                      <a:moveTo>
                        <a:pt x="19948" y="412089"/>
                      </a:moveTo>
                      <a:cubicBezTo>
                        <a:pt x="78432" y="323126"/>
                        <a:pt x="139963" y="236163"/>
                        <a:pt x="202638" y="150152"/>
                      </a:cubicBezTo>
                      <a:cubicBezTo>
                        <a:pt x="228831" y="114243"/>
                        <a:pt x="256168" y="79572"/>
                        <a:pt x="286362" y="46996"/>
                      </a:cubicBezTo>
                      <a:cubicBezTo>
                        <a:pt x="294840" y="37852"/>
                        <a:pt x="303126" y="27756"/>
                        <a:pt x="315223" y="23374"/>
                      </a:cubicBezTo>
                      <a:cubicBezTo>
                        <a:pt x="327320" y="18993"/>
                        <a:pt x="338940" y="21183"/>
                        <a:pt x="350180" y="25279"/>
                      </a:cubicBezTo>
                      <a:cubicBezTo>
                        <a:pt x="373516" y="33661"/>
                        <a:pt x="394090" y="50235"/>
                        <a:pt x="414188" y="64332"/>
                      </a:cubicBezTo>
                      <a:cubicBezTo>
                        <a:pt x="446382" y="87001"/>
                        <a:pt x="478958" y="109004"/>
                        <a:pt x="511629" y="130911"/>
                      </a:cubicBezTo>
                      <a:cubicBezTo>
                        <a:pt x="522868" y="138436"/>
                        <a:pt x="533346" y="120339"/>
                        <a:pt x="522201" y="112814"/>
                      </a:cubicBezTo>
                      <a:cubicBezTo>
                        <a:pt x="492007" y="92526"/>
                        <a:pt x="461908" y="72142"/>
                        <a:pt x="432000" y="51378"/>
                      </a:cubicBezTo>
                      <a:cubicBezTo>
                        <a:pt x="395614" y="25946"/>
                        <a:pt x="344655" y="-18631"/>
                        <a:pt x="297983" y="8420"/>
                      </a:cubicBezTo>
                      <a:cubicBezTo>
                        <a:pt x="278171" y="19945"/>
                        <a:pt x="262455" y="41567"/>
                        <a:pt x="247596" y="58807"/>
                      </a:cubicBezTo>
                      <a:cubicBezTo>
                        <a:pt x="232737" y="76047"/>
                        <a:pt x="218830" y="93478"/>
                        <a:pt x="205305" y="111480"/>
                      </a:cubicBezTo>
                      <a:cubicBezTo>
                        <a:pt x="172539" y="154819"/>
                        <a:pt x="141392" y="199301"/>
                        <a:pt x="109864" y="243592"/>
                      </a:cubicBezTo>
                      <a:cubicBezTo>
                        <a:pt x="72812" y="295599"/>
                        <a:pt x="36807" y="348177"/>
                        <a:pt x="1755" y="401517"/>
                      </a:cubicBezTo>
                      <a:cubicBezTo>
                        <a:pt x="-5674" y="412851"/>
                        <a:pt x="12423" y="423329"/>
                        <a:pt x="19853" y="412089"/>
                      </a:cubicBezTo>
                      <a:lnTo>
                        <a:pt x="19853" y="41208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22" name="Google Shape;1522;p34"/>
                <p:cNvSpPr/>
                <p:nvPr/>
              </p:nvSpPr>
              <p:spPr>
                <a:xfrm>
                  <a:off x="10918459" y="2740110"/>
                  <a:ext cx="97260" cy="52444"/>
                </a:xfrm>
                <a:custGeom>
                  <a:avLst/>
                  <a:gdLst/>
                  <a:ahLst/>
                  <a:cxnLst/>
                  <a:rect l="l" t="t" r="r" b="b"/>
                  <a:pathLst>
                    <a:path w="129680" h="69925" extrusionOk="0">
                      <a:moveTo>
                        <a:pt x="19453" y="64920"/>
                      </a:moveTo>
                      <a:cubicBezTo>
                        <a:pt x="28216" y="49490"/>
                        <a:pt x="38884" y="30249"/>
                        <a:pt x="56220" y="23296"/>
                      </a:cubicBezTo>
                      <a:cubicBezTo>
                        <a:pt x="77175" y="14819"/>
                        <a:pt x="96796" y="32059"/>
                        <a:pt x="111465" y="45013"/>
                      </a:cubicBezTo>
                      <a:cubicBezTo>
                        <a:pt x="121466" y="53967"/>
                        <a:pt x="136420" y="39203"/>
                        <a:pt x="126324" y="30154"/>
                      </a:cubicBezTo>
                      <a:cubicBezTo>
                        <a:pt x="106131" y="12152"/>
                        <a:pt x="80699" y="-6993"/>
                        <a:pt x="52124" y="2532"/>
                      </a:cubicBezTo>
                      <a:cubicBezTo>
                        <a:pt x="28121" y="10533"/>
                        <a:pt x="13262" y="33297"/>
                        <a:pt x="1451" y="54252"/>
                      </a:cubicBezTo>
                      <a:cubicBezTo>
                        <a:pt x="-5216" y="65968"/>
                        <a:pt x="12881" y="76541"/>
                        <a:pt x="19549" y="64825"/>
                      </a:cubicBezTo>
                      <a:lnTo>
                        <a:pt x="19549" y="6482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523" name="Google Shape;1523;p34"/>
            <p:cNvGrpSpPr/>
            <p:nvPr/>
          </p:nvGrpSpPr>
          <p:grpSpPr>
            <a:xfrm rot="4112087">
              <a:off x="5395127" y="2266323"/>
              <a:ext cx="1392281" cy="1536735"/>
              <a:chOff x="9458224" y="3457612"/>
              <a:chExt cx="857576" cy="946607"/>
            </a:xfrm>
          </p:grpSpPr>
          <p:grpSp>
            <p:nvGrpSpPr>
              <p:cNvPr id="1524" name="Google Shape;1524;p34"/>
              <p:cNvGrpSpPr/>
              <p:nvPr/>
            </p:nvGrpSpPr>
            <p:grpSpPr>
              <a:xfrm>
                <a:off x="9458224" y="3457611"/>
                <a:ext cx="857576" cy="946607"/>
                <a:chOff x="9143999" y="3377374"/>
                <a:chExt cx="857576" cy="946607"/>
              </a:xfrm>
            </p:grpSpPr>
            <p:sp>
              <p:nvSpPr>
                <p:cNvPr id="1525" name="Google Shape;1525;p34"/>
                <p:cNvSpPr/>
                <p:nvPr/>
              </p:nvSpPr>
              <p:spPr>
                <a:xfrm>
                  <a:off x="9143999" y="3377374"/>
                  <a:ext cx="857576" cy="946607"/>
                </a:xfrm>
                <a:custGeom>
                  <a:avLst/>
                  <a:gdLst/>
                  <a:ahLst/>
                  <a:cxnLst/>
                  <a:rect l="l" t="t" r="r" b="b"/>
                  <a:pathLst>
                    <a:path w="1143435" h="1262143" extrusionOk="0">
                      <a:moveTo>
                        <a:pt x="634895" y="0"/>
                      </a:moveTo>
                      <a:cubicBezTo>
                        <a:pt x="462683" y="85725"/>
                        <a:pt x="130356" y="243840"/>
                        <a:pt x="20914" y="400717"/>
                      </a:cubicBezTo>
                      <a:cubicBezTo>
                        <a:pt x="-45952" y="496634"/>
                        <a:pt x="65967" y="637222"/>
                        <a:pt x="99400" y="687610"/>
                      </a:cubicBezTo>
                      <a:cubicBezTo>
                        <a:pt x="151311" y="765715"/>
                        <a:pt x="413058" y="1253109"/>
                        <a:pt x="472208" y="1260253"/>
                      </a:cubicBezTo>
                      <a:cubicBezTo>
                        <a:pt x="574031" y="1272445"/>
                        <a:pt x="616226" y="1224439"/>
                        <a:pt x="722716" y="1152239"/>
                      </a:cubicBezTo>
                      <a:cubicBezTo>
                        <a:pt x="889118" y="1039463"/>
                        <a:pt x="1143435" y="881253"/>
                        <a:pt x="1143435" y="881253"/>
                      </a:cubicBezTo>
                      <a:cubicBezTo>
                        <a:pt x="1009514" y="627126"/>
                        <a:pt x="797106" y="285845"/>
                        <a:pt x="634895" y="95"/>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26" name="Google Shape;1526;p34"/>
                <p:cNvSpPr/>
                <p:nvPr/>
              </p:nvSpPr>
              <p:spPr>
                <a:xfrm>
                  <a:off x="9190498" y="3420879"/>
                  <a:ext cx="492395" cy="366571"/>
                </a:xfrm>
                <a:custGeom>
                  <a:avLst/>
                  <a:gdLst/>
                  <a:ahLst/>
                  <a:cxnLst/>
                  <a:rect l="l" t="t" r="r" b="b"/>
                  <a:pathLst>
                    <a:path w="656527" h="488761" extrusionOk="0">
                      <a:moveTo>
                        <a:pt x="572517" y="0"/>
                      </a:moveTo>
                      <a:cubicBezTo>
                        <a:pt x="384969" y="104966"/>
                        <a:pt x="204375" y="198787"/>
                        <a:pt x="75693" y="295466"/>
                      </a:cubicBezTo>
                      <a:cubicBezTo>
                        <a:pt x="6636" y="347282"/>
                        <a:pt x="-52895" y="481870"/>
                        <a:pt x="75883" y="487966"/>
                      </a:cubicBezTo>
                      <a:cubicBezTo>
                        <a:pt x="160084" y="499967"/>
                        <a:pt x="315342" y="372809"/>
                        <a:pt x="391161" y="331470"/>
                      </a:cubicBezTo>
                      <a:cubicBezTo>
                        <a:pt x="477457" y="278321"/>
                        <a:pt x="567564" y="216217"/>
                        <a:pt x="656527" y="168974"/>
                      </a:cubicBezTo>
                      <a:cubicBezTo>
                        <a:pt x="564611" y="174784"/>
                        <a:pt x="516510" y="68104"/>
                        <a:pt x="572421" y="0"/>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27" name="Google Shape;1527;p34"/>
                <p:cNvSpPr/>
                <p:nvPr/>
              </p:nvSpPr>
              <p:spPr>
                <a:xfrm>
                  <a:off x="9259345" y="3496953"/>
                  <a:ext cx="296733" cy="188447"/>
                </a:xfrm>
                <a:custGeom>
                  <a:avLst/>
                  <a:gdLst/>
                  <a:ahLst/>
                  <a:cxnLst/>
                  <a:rect l="l" t="t" r="r" b="b"/>
                  <a:pathLst>
                    <a:path w="395644" h="251263" extrusionOk="0">
                      <a:moveTo>
                        <a:pt x="15328" y="249469"/>
                      </a:moveTo>
                      <a:cubicBezTo>
                        <a:pt x="137248" y="167554"/>
                        <a:pt x="261168" y="89353"/>
                        <a:pt x="390423" y="19440"/>
                      </a:cubicBezTo>
                      <a:cubicBezTo>
                        <a:pt x="402329" y="13058"/>
                        <a:pt x="391756" y="-5039"/>
                        <a:pt x="379850" y="1342"/>
                      </a:cubicBezTo>
                      <a:cubicBezTo>
                        <a:pt x="250596" y="71256"/>
                        <a:pt x="126675" y="149456"/>
                        <a:pt x="4755" y="231371"/>
                      </a:cubicBezTo>
                      <a:cubicBezTo>
                        <a:pt x="-6389" y="238896"/>
                        <a:pt x="4089" y="256993"/>
                        <a:pt x="15328" y="249469"/>
                      </a:cubicBezTo>
                      <a:lnTo>
                        <a:pt x="15328" y="249469"/>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28" name="Google Shape;1528;p34"/>
                <p:cNvSpPr/>
                <p:nvPr/>
              </p:nvSpPr>
              <p:spPr>
                <a:xfrm>
                  <a:off x="9239902" y="3519033"/>
                  <a:ext cx="342875" cy="218215"/>
                </a:xfrm>
                <a:custGeom>
                  <a:avLst/>
                  <a:gdLst/>
                  <a:ahLst/>
                  <a:cxnLst/>
                  <a:rect l="l" t="t" r="r" b="b"/>
                  <a:pathLst>
                    <a:path w="457167" h="290954" extrusionOk="0">
                      <a:moveTo>
                        <a:pt x="15631" y="289466"/>
                      </a:moveTo>
                      <a:cubicBezTo>
                        <a:pt x="163459" y="203265"/>
                        <a:pt x="308715" y="112778"/>
                        <a:pt x="452352" y="19814"/>
                      </a:cubicBezTo>
                      <a:cubicBezTo>
                        <a:pt x="463591" y="12479"/>
                        <a:pt x="453114" y="-5618"/>
                        <a:pt x="441779" y="1716"/>
                      </a:cubicBezTo>
                      <a:cubicBezTo>
                        <a:pt x="298142" y="94680"/>
                        <a:pt x="152886" y="185168"/>
                        <a:pt x="5058" y="271369"/>
                      </a:cubicBezTo>
                      <a:cubicBezTo>
                        <a:pt x="-6563" y="278132"/>
                        <a:pt x="3915" y="296229"/>
                        <a:pt x="15631" y="289466"/>
                      </a:cubicBezTo>
                      <a:lnTo>
                        <a:pt x="15631" y="289466"/>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29" name="Google Shape;1529;p34"/>
                <p:cNvSpPr/>
                <p:nvPr/>
              </p:nvSpPr>
              <p:spPr>
                <a:xfrm>
                  <a:off x="9297352" y="3576068"/>
                  <a:ext cx="263319" cy="168352"/>
                </a:xfrm>
                <a:custGeom>
                  <a:avLst/>
                  <a:gdLst/>
                  <a:ahLst/>
                  <a:cxnLst/>
                  <a:rect l="l" t="t" r="r" b="b"/>
                  <a:pathLst>
                    <a:path w="351092" h="224469" extrusionOk="0">
                      <a:moveTo>
                        <a:pt x="15612" y="222944"/>
                      </a:moveTo>
                      <a:cubicBezTo>
                        <a:pt x="127150" y="157412"/>
                        <a:pt x="234211" y="84641"/>
                        <a:pt x="346034" y="19585"/>
                      </a:cubicBezTo>
                      <a:cubicBezTo>
                        <a:pt x="357655" y="12823"/>
                        <a:pt x="347177" y="-5275"/>
                        <a:pt x="335462" y="1488"/>
                      </a:cubicBezTo>
                      <a:cubicBezTo>
                        <a:pt x="223638" y="66544"/>
                        <a:pt x="116577" y="139315"/>
                        <a:pt x="5039" y="204847"/>
                      </a:cubicBezTo>
                      <a:cubicBezTo>
                        <a:pt x="-6581" y="211705"/>
                        <a:pt x="3991" y="229802"/>
                        <a:pt x="15612" y="222944"/>
                      </a:cubicBezTo>
                      <a:lnTo>
                        <a:pt x="15612" y="222944"/>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0" name="Google Shape;1530;p34"/>
                <p:cNvSpPr/>
                <p:nvPr/>
              </p:nvSpPr>
              <p:spPr>
                <a:xfrm>
                  <a:off x="9458662" y="4074395"/>
                  <a:ext cx="112046" cy="169315"/>
                </a:xfrm>
                <a:custGeom>
                  <a:avLst/>
                  <a:gdLst/>
                  <a:ahLst/>
                  <a:cxnLst/>
                  <a:rect l="l" t="t" r="r" b="b"/>
                  <a:pathLst>
                    <a:path w="149395" h="225753" extrusionOk="0">
                      <a:moveTo>
                        <a:pt x="1795" y="15328"/>
                      </a:moveTo>
                      <a:cubicBezTo>
                        <a:pt x="46943" y="82384"/>
                        <a:pt x="86186" y="152869"/>
                        <a:pt x="129620" y="220878"/>
                      </a:cubicBezTo>
                      <a:cubicBezTo>
                        <a:pt x="136859" y="232212"/>
                        <a:pt x="154957" y="221735"/>
                        <a:pt x="147718" y="210305"/>
                      </a:cubicBezTo>
                      <a:cubicBezTo>
                        <a:pt x="104284" y="142201"/>
                        <a:pt x="65041" y="71716"/>
                        <a:pt x="19892" y="4755"/>
                      </a:cubicBezTo>
                      <a:cubicBezTo>
                        <a:pt x="12368" y="-6389"/>
                        <a:pt x="-5730" y="4089"/>
                        <a:pt x="1795" y="15328"/>
                      </a:cubicBezTo>
                      <a:lnTo>
                        <a:pt x="1795" y="1532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1" name="Google Shape;1531;p34"/>
                <p:cNvSpPr/>
                <p:nvPr/>
              </p:nvSpPr>
              <p:spPr>
                <a:xfrm>
                  <a:off x="9250850" y="3804628"/>
                  <a:ext cx="307418" cy="495017"/>
                </a:xfrm>
                <a:custGeom>
                  <a:avLst/>
                  <a:gdLst/>
                  <a:ahLst/>
                  <a:cxnLst/>
                  <a:rect l="l" t="t" r="r" b="b"/>
                  <a:pathLst>
                    <a:path w="409891" h="660022" extrusionOk="0">
                      <a:moveTo>
                        <a:pt x="1414" y="15829"/>
                      </a:moveTo>
                      <a:cubicBezTo>
                        <a:pt x="95902" y="186136"/>
                        <a:pt x="202678" y="349299"/>
                        <a:pt x="306500" y="513987"/>
                      </a:cubicBezTo>
                      <a:cubicBezTo>
                        <a:pt x="335647" y="560183"/>
                        <a:pt x="364126" y="606951"/>
                        <a:pt x="390415" y="654861"/>
                      </a:cubicBezTo>
                      <a:cubicBezTo>
                        <a:pt x="396892" y="666672"/>
                        <a:pt x="414990" y="656100"/>
                        <a:pt x="408513" y="644289"/>
                      </a:cubicBezTo>
                      <a:cubicBezTo>
                        <a:pt x="361174" y="558087"/>
                        <a:pt x="307072" y="475887"/>
                        <a:pt x="254017" y="393019"/>
                      </a:cubicBezTo>
                      <a:cubicBezTo>
                        <a:pt x="202487" y="312533"/>
                        <a:pt x="152767" y="230808"/>
                        <a:pt x="103237" y="148989"/>
                      </a:cubicBezTo>
                      <a:cubicBezTo>
                        <a:pt x="74471" y="101554"/>
                        <a:pt x="46372" y="53738"/>
                        <a:pt x="19512" y="5161"/>
                      </a:cubicBezTo>
                      <a:cubicBezTo>
                        <a:pt x="12940" y="-6650"/>
                        <a:pt x="-5158" y="3923"/>
                        <a:pt x="1414" y="15734"/>
                      </a:cubicBezTo>
                      <a:lnTo>
                        <a:pt x="1414" y="15734"/>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2" name="Google Shape;1532;p34"/>
                <p:cNvSpPr/>
                <p:nvPr/>
              </p:nvSpPr>
              <p:spPr>
                <a:xfrm>
                  <a:off x="9412402" y="3698803"/>
                  <a:ext cx="289451" cy="212105"/>
                </a:xfrm>
                <a:custGeom>
                  <a:avLst/>
                  <a:gdLst/>
                  <a:ahLst/>
                  <a:cxnLst/>
                  <a:rect l="l" t="t" r="r" b="b"/>
                  <a:pathLst>
                    <a:path w="385934" h="282807" extrusionOk="0">
                      <a:moveTo>
                        <a:pt x="71000" y="276278"/>
                      </a:moveTo>
                      <a:cubicBezTo>
                        <a:pt x="169679" y="215794"/>
                        <a:pt x="263881" y="148452"/>
                        <a:pt x="362465" y="87969"/>
                      </a:cubicBezTo>
                      <a:cubicBezTo>
                        <a:pt x="383515" y="75110"/>
                        <a:pt x="393421" y="45201"/>
                        <a:pt x="379419" y="23484"/>
                      </a:cubicBezTo>
                      <a:cubicBezTo>
                        <a:pt x="365417" y="1767"/>
                        <a:pt x="337414" y="-7186"/>
                        <a:pt x="314935" y="6530"/>
                      </a:cubicBezTo>
                      <a:cubicBezTo>
                        <a:pt x="216256" y="67014"/>
                        <a:pt x="122054" y="134355"/>
                        <a:pt x="23470" y="194839"/>
                      </a:cubicBezTo>
                      <a:cubicBezTo>
                        <a:pt x="2420" y="207698"/>
                        <a:pt x="-7486" y="237606"/>
                        <a:pt x="6515" y="259323"/>
                      </a:cubicBezTo>
                      <a:cubicBezTo>
                        <a:pt x="20517" y="281040"/>
                        <a:pt x="48521" y="289994"/>
                        <a:pt x="71000" y="276278"/>
                      </a:cubicBezTo>
                      <a:lnTo>
                        <a:pt x="71000" y="27627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3" name="Google Shape;1533;p34"/>
                <p:cNvSpPr/>
                <p:nvPr/>
              </p:nvSpPr>
              <p:spPr>
                <a:xfrm>
                  <a:off x="9506088" y="3809601"/>
                  <a:ext cx="191733" cy="139598"/>
                </a:xfrm>
                <a:custGeom>
                  <a:avLst/>
                  <a:gdLst/>
                  <a:ahLst/>
                  <a:cxnLst/>
                  <a:rect l="l" t="t" r="r" b="b"/>
                  <a:pathLst>
                    <a:path w="255644" h="186131" extrusionOk="0">
                      <a:moveTo>
                        <a:pt x="34668" y="182172"/>
                      </a:moveTo>
                      <a:cubicBezTo>
                        <a:pt x="95914" y="142072"/>
                        <a:pt x="157064" y="102067"/>
                        <a:pt x="218310" y="61967"/>
                      </a:cubicBezTo>
                      <a:cubicBezTo>
                        <a:pt x="227168" y="56156"/>
                        <a:pt x="236026" y="50442"/>
                        <a:pt x="244789" y="44631"/>
                      </a:cubicBezTo>
                      <a:cubicBezTo>
                        <a:pt x="270126" y="28058"/>
                        <a:pt x="246504" y="-12804"/>
                        <a:pt x="220977" y="3960"/>
                      </a:cubicBezTo>
                      <a:cubicBezTo>
                        <a:pt x="159731" y="44060"/>
                        <a:pt x="98581" y="84065"/>
                        <a:pt x="37335" y="124165"/>
                      </a:cubicBezTo>
                      <a:cubicBezTo>
                        <a:pt x="28477" y="129975"/>
                        <a:pt x="19618" y="135690"/>
                        <a:pt x="10855" y="141501"/>
                      </a:cubicBezTo>
                      <a:cubicBezTo>
                        <a:pt x="-14481" y="158074"/>
                        <a:pt x="9141" y="198936"/>
                        <a:pt x="34668" y="182172"/>
                      </a:cubicBezTo>
                      <a:lnTo>
                        <a:pt x="34668" y="182172"/>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534" name="Google Shape;1534;p34"/>
              <p:cNvGrpSpPr/>
              <p:nvPr/>
            </p:nvGrpSpPr>
            <p:grpSpPr>
              <a:xfrm>
                <a:off x="9458224" y="3457611"/>
                <a:ext cx="857576" cy="946607"/>
                <a:chOff x="9143999" y="3377374"/>
                <a:chExt cx="857576" cy="946607"/>
              </a:xfrm>
            </p:grpSpPr>
            <p:sp>
              <p:nvSpPr>
                <p:cNvPr id="1535" name="Google Shape;1535;p34"/>
                <p:cNvSpPr/>
                <p:nvPr/>
              </p:nvSpPr>
              <p:spPr>
                <a:xfrm>
                  <a:off x="9143999" y="3377374"/>
                  <a:ext cx="857576" cy="946607"/>
                </a:xfrm>
                <a:custGeom>
                  <a:avLst/>
                  <a:gdLst/>
                  <a:ahLst/>
                  <a:cxnLst/>
                  <a:rect l="l" t="t" r="r" b="b"/>
                  <a:pathLst>
                    <a:path w="1143435" h="1262143" extrusionOk="0">
                      <a:moveTo>
                        <a:pt x="634895" y="0"/>
                      </a:moveTo>
                      <a:cubicBezTo>
                        <a:pt x="462683" y="85725"/>
                        <a:pt x="130356" y="243840"/>
                        <a:pt x="20914" y="400717"/>
                      </a:cubicBezTo>
                      <a:cubicBezTo>
                        <a:pt x="-45952" y="496634"/>
                        <a:pt x="65967" y="637222"/>
                        <a:pt x="99400" y="687610"/>
                      </a:cubicBezTo>
                      <a:cubicBezTo>
                        <a:pt x="151311" y="765715"/>
                        <a:pt x="413058" y="1253109"/>
                        <a:pt x="472208" y="1260253"/>
                      </a:cubicBezTo>
                      <a:cubicBezTo>
                        <a:pt x="574031" y="1272445"/>
                        <a:pt x="616226" y="1224439"/>
                        <a:pt x="722716" y="1152239"/>
                      </a:cubicBezTo>
                      <a:cubicBezTo>
                        <a:pt x="889118" y="1039463"/>
                        <a:pt x="1143435" y="881253"/>
                        <a:pt x="1143435" y="881253"/>
                      </a:cubicBezTo>
                      <a:cubicBezTo>
                        <a:pt x="1009514" y="627126"/>
                        <a:pt x="797106" y="285845"/>
                        <a:pt x="634895" y="95"/>
                      </a:cubicBezTo>
                    </a:path>
                  </a:pathLst>
                </a:custGeom>
                <a:solidFill>
                  <a:schemeClr val="accent5"/>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6" name="Google Shape;1536;p34"/>
                <p:cNvSpPr/>
                <p:nvPr/>
              </p:nvSpPr>
              <p:spPr>
                <a:xfrm>
                  <a:off x="9190498" y="3420879"/>
                  <a:ext cx="492395" cy="366571"/>
                </a:xfrm>
                <a:custGeom>
                  <a:avLst/>
                  <a:gdLst/>
                  <a:ahLst/>
                  <a:cxnLst/>
                  <a:rect l="l" t="t" r="r" b="b"/>
                  <a:pathLst>
                    <a:path w="656527" h="488761" extrusionOk="0">
                      <a:moveTo>
                        <a:pt x="572517" y="0"/>
                      </a:moveTo>
                      <a:cubicBezTo>
                        <a:pt x="384969" y="104966"/>
                        <a:pt x="204375" y="198787"/>
                        <a:pt x="75693" y="295466"/>
                      </a:cubicBezTo>
                      <a:cubicBezTo>
                        <a:pt x="6636" y="347282"/>
                        <a:pt x="-52895" y="481870"/>
                        <a:pt x="75883" y="487966"/>
                      </a:cubicBezTo>
                      <a:cubicBezTo>
                        <a:pt x="160084" y="499967"/>
                        <a:pt x="315342" y="372809"/>
                        <a:pt x="391161" y="331470"/>
                      </a:cubicBezTo>
                      <a:cubicBezTo>
                        <a:pt x="477457" y="278321"/>
                        <a:pt x="567564" y="216217"/>
                        <a:pt x="656527" y="168974"/>
                      </a:cubicBezTo>
                      <a:cubicBezTo>
                        <a:pt x="564611" y="174784"/>
                        <a:pt x="516510" y="68104"/>
                        <a:pt x="572421" y="0"/>
                      </a:cubicBezTo>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7" name="Google Shape;1537;p34"/>
                <p:cNvSpPr/>
                <p:nvPr/>
              </p:nvSpPr>
              <p:spPr>
                <a:xfrm>
                  <a:off x="9259345" y="3496953"/>
                  <a:ext cx="296733" cy="188447"/>
                </a:xfrm>
                <a:custGeom>
                  <a:avLst/>
                  <a:gdLst/>
                  <a:ahLst/>
                  <a:cxnLst/>
                  <a:rect l="l" t="t" r="r" b="b"/>
                  <a:pathLst>
                    <a:path w="395644" h="251263" extrusionOk="0">
                      <a:moveTo>
                        <a:pt x="15328" y="249469"/>
                      </a:moveTo>
                      <a:cubicBezTo>
                        <a:pt x="137248" y="167554"/>
                        <a:pt x="261168" y="89353"/>
                        <a:pt x="390423" y="19440"/>
                      </a:cubicBezTo>
                      <a:cubicBezTo>
                        <a:pt x="402329" y="13058"/>
                        <a:pt x="391756" y="-5039"/>
                        <a:pt x="379850" y="1342"/>
                      </a:cubicBezTo>
                      <a:cubicBezTo>
                        <a:pt x="250596" y="71256"/>
                        <a:pt x="126675" y="149456"/>
                        <a:pt x="4755" y="231371"/>
                      </a:cubicBezTo>
                      <a:cubicBezTo>
                        <a:pt x="-6389" y="238896"/>
                        <a:pt x="4089" y="256993"/>
                        <a:pt x="15328" y="249469"/>
                      </a:cubicBezTo>
                      <a:lnTo>
                        <a:pt x="15328" y="24946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8" name="Google Shape;1538;p34"/>
                <p:cNvSpPr/>
                <p:nvPr/>
              </p:nvSpPr>
              <p:spPr>
                <a:xfrm>
                  <a:off x="9239902" y="3519033"/>
                  <a:ext cx="342875" cy="218215"/>
                </a:xfrm>
                <a:custGeom>
                  <a:avLst/>
                  <a:gdLst/>
                  <a:ahLst/>
                  <a:cxnLst/>
                  <a:rect l="l" t="t" r="r" b="b"/>
                  <a:pathLst>
                    <a:path w="457167" h="290954" extrusionOk="0">
                      <a:moveTo>
                        <a:pt x="15631" y="289466"/>
                      </a:moveTo>
                      <a:cubicBezTo>
                        <a:pt x="163459" y="203265"/>
                        <a:pt x="308715" y="112778"/>
                        <a:pt x="452352" y="19814"/>
                      </a:cubicBezTo>
                      <a:cubicBezTo>
                        <a:pt x="463591" y="12479"/>
                        <a:pt x="453114" y="-5618"/>
                        <a:pt x="441779" y="1716"/>
                      </a:cubicBezTo>
                      <a:cubicBezTo>
                        <a:pt x="298142" y="94680"/>
                        <a:pt x="152886" y="185168"/>
                        <a:pt x="5058" y="271369"/>
                      </a:cubicBezTo>
                      <a:cubicBezTo>
                        <a:pt x="-6563" y="278132"/>
                        <a:pt x="3915" y="296229"/>
                        <a:pt x="15631" y="289466"/>
                      </a:cubicBezTo>
                      <a:lnTo>
                        <a:pt x="15631" y="289466"/>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39" name="Google Shape;1539;p34"/>
                <p:cNvSpPr/>
                <p:nvPr/>
              </p:nvSpPr>
              <p:spPr>
                <a:xfrm>
                  <a:off x="9297352" y="3576068"/>
                  <a:ext cx="263319" cy="168352"/>
                </a:xfrm>
                <a:custGeom>
                  <a:avLst/>
                  <a:gdLst/>
                  <a:ahLst/>
                  <a:cxnLst/>
                  <a:rect l="l" t="t" r="r" b="b"/>
                  <a:pathLst>
                    <a:path w="351092" h="224469" extrusionOk="0">
                      <a:moveTo>
                        <a:pt x="15612" y="222944"/>
                      </a:moveTo>
                      <a:cubicBezTo>
                        <a:pt x="127150" y="157412"/>
                        <a:pt x="234211" y="84641"/>
                        <a:pt x="346034" y="19585"/>
                      </a:cubicBezTo>
                      <a:cubicBezTo>
                        <a:pt x="357655" y="12823"/>
                        <a:pt x="347177" y="-5275"/>
                        <a:pt x="335462" y="1488"/>
                      </a:cubicBezTo>
                      <a:cubicBezTo>
                        <a:pt x="223638" y="66544"/>
                        <a:pt x="116577" y="139315"/>
                        <a:pt x="5039" y="204847"/>
                      </a:cubicBezTo>
                      <a:cubicBezTo>
                        <a:pt x="-6581" y="211705"/>
                        <a:pt x="3991" y="229802"/>
                        <a:pt x="15612" y="222944"/>
                      </a:cubicBezTo>
                      <a:lnTo>
                        <a:pt x="15612" y="22294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40" name="Google Shape;1540;p34"/>
                <p:cNvSpPr/>
                <p:nvPr/>
              </p:nvSpPr>
              <p:spPr>
                <a:xfrm>
                  <a:off x="9458662" y="4074395"/>
                  <a:ext cx="112046" cy="169315"/>
                </a:xfrm>
                <a:custGeom>
                  <a:avLst/>
                  <a:gdLst/>
                  <a:ahLst/>
                  <a:cxnLst/>
                  <a:rect l="l" t="t" r="r" b="b"/>
                  <a:pathLst>
                    <a:path w="149395" h="225753" extrusionOk="0">
                      <a:moveTo>
                        <a:pt x="1795" y="15328"/>
                      </a:moveTo>
                      <a:cubicBezTo>
                        <a:pt x="46943" y="82384"/>
                        <a:pt x="86186" y="152869"/>
                        <a:pt x="129620" y="220878"/>
                      </a:cubicBezTo>
                      <a:cubicBezTo>
                        <a:pt x="136859" y="232212"/>
                        <a:pt x="154957" y="221735"/>
                        <a:pt x="147718" y="210305"/>
                      </a:cubicBezTo>
                      <a:cubicBezTo>
                        <a:pt x="104284" y="142201"/>
                        <a:pt x="65041" y="71716"/>
                        <a:pt x="19892" y="4755"/>
                      </a:cubicBezTo>
                      <a:cubicBezTo>
                        <a:pt x="12368" y="-6389"/>
                        <a:pt x="-5730" y="4089"/>
                        <a:pt x="1795" y="15328"/>
                      </a:cubicBezTo>
                      <a:lnTo>
                        <a:pt x="1795" y="1532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41" name="Google Shape;1541;p34"/>
                <p:cNvSpPr/>
                <p:nvPr/>
              </p:nvSpPr>
              <p:spPr>
                <a:xfrm>
                  <a:off x="9250850" y="3804628"/>
                  <a:ext cx="307418" cy="495017"/>
                </a:xfrm>
                <a:custGeom>
                  <a:avLst/>
                  <a:gdLst/>
                  <a:ahLst/>
                  <a:cxnLst/>
                  <a:rect l="l" t="t" r="r" b="b"/>
                  <a:pathLst>
                    <a:path w="409891" h="660022" extrusionOk="0">
                      <a:moveTo>
                        <a:pt x="1414" y="15829"/>
                      </a:moveTo>
                      <a:cubicBezTo>
                        <a:pt x="95902" y="186136"/>
                        <a:pt x="202678" y="349299"/>
                        <a:pt x="306500" y="513987"/>
                      </a:cubicBezTo>
                      <a:cubicBezTo>
                        <a:pt x="335647" y="560183"/>
                        <a:pt x="364126" y="606951"/>
                        <a:pt x="390415" y="654861"/>
                      </a:cubicBezTo>
                      <a:cubicBezTo>
                        <a:pt x="396892" y="666672"/>
                        <a:pt x="414990" y="656100"/>
                        <a:pt x="408513" y="644289"/>
                      </a:cubicBezTo>
                      <a:cubicBezTo>
                        <a:pt x="361174" y="558087"/>
                        <a:pt x="307072" y="475887"/>
                        <a:pt x="254017" y="393019"/>
                      </a:cubicBezTo>
                      <a:cubicBezTo>
                        <a:pt x="202487" y="312533"/>
                        <a:pt x="152767" y="230808"/>
                        <a:pt x="103237" y="148989"/>
                      </a:cubicBezTo>
                      <a:cubicBezTo>
                        <a:pt x="74471" y="101554"/>
                        <a:pt x="46372" y="53738"/>
                        <a:pt x="19512" y="5161"/>
                      </a:cubicBezTo>
                      <a:cubicBezTo>
                        <a:pt x="12940" y="-6650"/>
                        <a:pt x="-5158" y="3923"/>
                        <a:pt x="1414" y="15734"/>
                      </a:cubicBezTo>
                      <a:lnTo>
                        <a:pt x="1414" y="157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42" name="Google Shape;1542;p34"/>
                <p:cNvSpPr/>
                <p:nvPr/>
              </p:nvSpPr>
              <p:spPr>
                <a:xfrm>
                  <a:off x="9412402" y="3698803"/>
                  <a:ext cx="289451" cy="212105"/>
                </a:xfrm>
                <a:custGeom>
                  <a:avLst/>
                  <a:gdLst/>
                  <a:ahLst/>
                  <a:cxnLst/>
                  <a:rect l="l" t="t" r="r" b="b"/>
                  <a:pathLst>
                    <a:path w="385934" h="282807" extrusionOk="0">
                      <a:moveTo>
                        <a:pt x="71000" y="276278"/>
                      </a:moveTo>
                      <a:cubicBezTo>
                        <a:pt x="169679" y="215794"/>
                        <a:pt x="263881" y="148452"/>
                        <a:pt x="362465" y="87969"/>
                      </a:cubicBezTo>
                      <a:cubicBezTo>
                        <a:pt x="383515" y="75110"/>
                        <a:pt x="393421" y="45201"/>
                        <a:pt x="379419" y="23484"/>
                      </a:cubicBezTo>
                      <a:cubicBezTo>
                        <a:pt x="365417" y="1767"/>
                        <a:pt x="337414" y="-7186"/>
                        <a:pt x="314935" y="6530"/>
                      </a:cubicBezTo>
                      <a:cubicBezTo>
                        <a:pt x="216256" y="67014"/>
                        <a:pt x="122054" y="134355"/>
                        <a:pt x="23470" y="194839"/>
                      </a:cubicBezTo>
                      <a:cubicBezTo>
                        <a:pt x="2420" y="207698"/>
                        <a:pt x="-7486" y="237606"/>
                        <a:pt x="6515" y="259323"/>
                      </a:cubicBezTo>
                      <a:cubicBezTo>
                        <a:pt x="20517" y="281040"/>
                        <a:pt x="48521" y="289994"/>
                        <a:pt x="71000" y="276278"/>
                      </a:cubicBezTo>
                      <a:lnTo>
                        <a:pt x="71000" y="27627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43" name="Google Shape;1543;p34"/>
                <p:cNvSpPr/>
                <p:nvPr/>
              </p:nvSpPr>
              <p:spPr>
                <a:xfrm>
                  <a:off x="9506088" y="3809601"/>
                  <a:ext cx="191733" cy="139598"/>
                </a:xfrm>
                <a:custGeom>
                  <a:avLst/>
                  <a:gdLst/>
                  <a:ahLst/>
                  <a:cxnLst/>
                  <a:rect l="l" t="t" r="r" b="b"/>
                  <a:pathLst>
                    <a:path w="255644" h="186131" extrusionOk="0">
                      <a:moveTo>
                        <a:pt x="34668" y="182172"/>
                      </a:moveTo>
                      <a:cubicBezTo>
                        <a:pt x="95914" y="142072"/>
                        <a:pt x="157064" y="102067"/>
                        <a:pt x="218310" y="61967"/>
                      </a:cubicBezTo>
                      <a:cubicBezTo>
                        <a:pt x="227168" y="56156"/>
                        <a:pt x="236026" y="50442"/>
                        <a:pt x="244789" y="44631"/>
                      </a:cubicBezTo>
                      <a:cubicBezTo>
                        <a:pt x="270126" y="28058"/>
                        <a:pt x="246504" y="-12804"/>
                        <a:pt x="220977" y="3960"/>
                      </a:cubicBezTo>
                      <a:cubicBezTo>
                        <a:pt x="159731" y="44060"/>
                        <a:pt x="98581" y="84065"/>
                        <a:pt x="37335" y="124165"/>
                      </a:cubicBezTo>
                      <a:cubicBezTo>
                        <a:pt x="28477" y="129975"/>
                        <a:pt x="19618" y="135690"/>
                        <a:pt x="10855" y="141501"/>
                      </a:cubicBezTo>
                      <a:cubicBezTo>
                        <a:pt x="-14481" y="158074"/>
                        <a:pt x="9141" y="198936"/>
                        <a:pt x="34668" y="182172"/>
                      </a:cubicBezTo>
                      <a:lnTo>
                        <a:pt x="34668" y="182172"/>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544" name="Google Shape;1544;p34"/>
            <p:cNvGrpSpPr/>
            <p:nvPr/>
          </p:nvGrpSpPr>
          <p:grpSpPr>
            <a:xfrm rot="7192794">
              <a:off x="6626396" y="3523086"/>
              <a:ext cx="474539" cy="623507"/>
              <a:chOff x="11853165" y="3163393"/>
              <a:chExt cx="474524" cy="623486"/>
            </a:xfrm>
          </p:grpSpPr>
          <p:grpSp>
            <p:nvGrpSpPr>
              <p:cNvPr id="1545" name="Google Shape;1545;p34"/>
              <p:cNvGrpSpPr/>
              <p:nvPr/>
            </p:nvGrpSpPr>
            <p:grpSpPr>
              <a:xfrm>
                <a:off x="11853165" y="3163393"/>
                <a:ext cx="474524" cy="623486"/>
                <a:chOff x="12874390" y="3919493"/>
                <a:chExt cx="474524" cy="623486"/>
              </a:xfrm>
            </p:grpSpPr>
            <p:sp>
              <p:nvSpPr>
                <p:cNvPr id="1546" name="Google Shape;1546;p34"/>
                <p:cNvSpPr/>
                <p:nvPr/>
              </p:nvSpPr>
              <p:spPr>
                <a:xfrm>
                  <a:off x="12874390" y="3919493"/>
                  <a:ext cx="474524" cy="623486"/>
                </a:xfrm>
                <a:custGeom>
                  <a:avLst/>
                  <a:gdLst/>
                  <a:ahLst/>
                  <a:cxnLst/>
                  <a:rect l="l" t="t" r="r" b="b"/>
                  <a:pathLst>
                    <a:path w="632698" h="831315" extrusionOk="0">
                      <a:moveTo>
                        <a:pt x="353437" y="139187"/>
                      </a:moveTo>
                      <a:cubicBezTo>
                        <a:pt x="488693" y="48985"/>
                        <a:pt x="596802" y="-17976"/>
                        <a:pt x="629377" y="4313"/>
                      </a:cubicBezTo>
                      <a:cubicBezTo>
                        <a:pt x="642045" y="12981"/>
                        <a:pt x="616613" y="156713"/>
                        <a:pt x="584609" y="300064"/>
                      </a:cubicBezTo>
                      <a:lnTo>
                        <a:pt x="232756" y="828988"/>
                      </a:lnTo>
                      <a:cubicBezTo>
                        <a:pt x="222088" y="839751"/>
                        <a:pt x="166843" y="813843"/>
                        <a:pt x="68164" y="737833"/>
                      </a:cubicBezTo>
                      <a:cubicBezTo>
                        <a:pt x="-30611" y="661824"/>
                        <a:pt x="-11941" y="674873"/>
                        <a:pt x="59972" y="565145"/>
                      </a:cubicBezTo>
                      <a:cubicBezTo>
                        <a:pt x="150364" y="427033"/>
                        <a:pt x="271808" y="257773"/>
                        <a:pt x="353533" y="139187"/>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47" name="Google Shape;1547;p34"/>
                <p:cNvSpPr/>
                <p:nvPr/>
              </p:nvSpPr>
              <p:spPr>
                <a:xfrm>
                  <a:off x="13030520" y="4150449"/>
                  <a:ext cx="153420" cy="205175"/>
                </a:xfrm>
                <a:custGeom>
                  <a:avLst/>
                  <a:gdLst/>
                  <a:ahLst/>
                  <a:cxnLst/>
                  <a:rect l="l" t="t" r="r" b="b"/>
                  <a:pathLst>
                    <a:path w="204560" h="273567" extrusionOk="0">
                      <a:moveTo>
                        <a:pt x="192317" y="8030"/>
                      </a:moveTo>
                      <a:cubicBezTo>
                        <a:pt x="152502" y="-19973"/>
                        <a:pt x="106306" y="30795"/>
                        <a:pt x="78398" y="75277"/>
                      </a:cubicBezTo>
                      <a:cubicBezTo>
                        <a:pt x="53443" y="114424"/>
                        <a:pt x="-13138" y="202245"/>
                        <a:pt x="2293" y="252823"/>
                      </a:cubicBezTo>
                      <a:cubicBezTo>
                        <a:pt x="16676" y="296447"/>
                        <a:pt x="69921" y="261490"/>
                        <a:pt x="94114" y="236916"/>
                      </a:cubicBezTo>
                      <a:cubicBezTo>
                        <a:pt x="136596" y="195958"/>
                        <a:pt x="169266" y="141094"/>
                        <a:pt x="190221" y="85564"/>
                      </a:cubicBezTo>
                      <a:cubicBezTo>
                        <a:pt x="196698" y="68419"/>
                        <a:pt x="217749" y="25937"/>
                        <a:pt x="192317" y="8030"/>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48" name="Google Shape;1548;p34"/>
                <p:cNvSpPr/>
                <p:nvPr/>
              </p:nvSpPr>
              <p:spPr>
                <a:xfrm>
                  <a:off x="13131088" y="4016511"/>
                  <a:ext cx="190428" cy="133276"/>
                </a:xfrm>
                <a:custGeom>
                  <a:avLst/>
                  <a:gdLst/>
                  <a:ahLst/>
                  <a:cxnLst/>
                  <a:rect l="l" t="t" r="r" b="b"/>
                  <a:pathLst>
                    <a:path w="253904" h="177701" extrusionOk="0">
                      <a:moveTo>
                        <a:pt x="3362" y="17641"/>
                      </a:moveTo>
                      <a:cubicBezTo>
                        <a:pt x="73180" y="82411"/>
                        <a:pt x="159667" y="123749"/>
                        <a:pt x="238534" y="175946"/>
                      </a:cubicBezTo>
                      <a:cubicBezTo>
                        <a:pt x="249774" y="183376"/>
                        <a:pt x="260347" y="165278"/>
                        <a:pt x="249107" y="157849"/>
                      </a:cubicBezTo>
                      <a:cubicBezTo>
                        <a:pt x="171859" y="106700"/>
                        <a:pt x="86611" y="66314"/>
                        <a:pt x="18126" y="2877"/>
                      </a:cubicBezTo>
                      <a:cubicBezTo>
                        <a:pt x="8220" y="-6267"/>
                        <a:pt x="-6639" y="8497"/>
                        <a:pt x="3267" y="17736"/>
                      </a:cubicBezTo>
                      <a:lnTo>
                        <a:pt x="3267" y="17736"/>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49" name="Google Shape;1549;p34"/>
                <p:cNvSpPr/>
                <p:nvPr/>
              </p:nvSpPr>
              <p:spPr>
                <a:xfrm>
                  <a:off x="13107976" y="4051874"/>
                  <a:ext cx="185570" cy="133401"/>
                </a:xfrm>
                <a:custGeom>
                  <a:avLst/>
                  <a:gdLst/>
                  <a:ahLst/>
                  <a:cxnLst/>
                  <a:rect l="l" t="t" r="r" b="b"/>
                  <a:pathLst>
                    <a:path w="247427" h="177868" extrusionOk="0">
                      <a:moveTo>
                        <a:pt x="3413" y="17638"/>
                      </a:moveTo>
                      <a:cubicBezTo>
                        <a:pt x="72755" y="79741"/>
                        <a:pt x="153147" y="127366"/>
                        <a:pt x="231918" y="176229"/>
                      </a:cubicBezTo>
                      <a:cubicBezTo>
                        <a:pt x="243443" y="183373"/>
                        <a:pt x="253921" y="165276"/>
                        <a:pt x="242491" y="158132"/>
                      </a:cubicBezTo>
                      <a:cubicBezTo>
                        <a:pt x="165243" y="110221"/>
                        <a:pt x="86185" y="63644"/>
                        <a:pt x="18177" y="2779"/>
                      </a:cubicBezTo>
                      <a:cubicBezTo>
                        <a:pt x="8176" y="-6174"/>
                        <a:pt x="-6683" y="8589"/>
                        <a:pt x="3318" y="17638"/>
                      </a:cubicBezTo>
                      <a:lnTo>
                        <a:pt x="3318" y="1763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50" name="Google Shape;1550;p34"/>
                <p:cNvSpPr/>
                <p:nvPr/>
              </p:nvSpPr>
              <p:spPr>
                <a:xfrm>
                  <a:off x="12902560" y="4348838"/>
                  <a:ext cx="186430" cy="145382"/>
                </a:xfrm>
                <a:custGeom>
                  <a:avLst/>
                  <a:gdLst/>
                  <a:ahLst/>
                  <a:cxnLst/>
                  <a:rect l="l" t="t" r="r" b="b"/>
                  <a:pathLst>
                    <a:path w="248574" h="193842" extrusionOk="0">
                      <a:moveTo>
                        <a:pt x="3362" y="17736"/>
                      </a:moveTo>
                      <a:cubicBezTo>
                        <a:pt x="74133" y="83363"/>
                        <a:pt x="156143" y="134608"/>
                        <a:pt x="233486" y="191853"/>
                      </a:cubicBezTo>
                      <a:cubicBezTo>
                        <a:pt x="244345" y="199854"/>
                        <a:pt x="254822" y="181661"/>
                        <a:pt x="244059" y="173756"/>
                      </a:cubicBezTo>
                      <a:cubicBezTo>
                        <a:pt x="168145" y="117558"/>
                        <a:pt x="87659" y="67266"/>
                        <a:pt x="18126" y="2877"/>
                      </a:cubicBezTo>
                      <a:cubicBezTo>
                        <a:pt x="8220" y="-6267"/>
                        <a:pt x="-6639" y="8497"/>
                        <a:pt x="3267" y="17736"/>
                      </a:cubicBezTo>
                      <a:lnTo>
                        <a:pt x="3267" y="17736"/>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51" name="Google Shape;1551;p34"/>
                <p:cNvSpPr/>
                <p:nvPr/>
              </p:nvSpPr>
              <p:spPr>
                <a:xfrm>
                  <a:off x="12927072" y="4309512"/>
                  <a:ext cx="189223" cy="151226"/>
                </a:xfrm>
                <a:custGeom>
                  <a:avLst/>
                  <a:gdLst/>
                  <a:ahLst/>
                  <a:cxnLst/>
                  <a:rect l="l" t="t" r="r" b="b"/>
                  <a:pathLst>
                    <a:path w="252298" h="201635" extrusionOk="0">
                      <a:moveTo>
                        <a:pt x="3065" y="17974"/>
                      </a:moveTo>
                      <a:cubicBezTo>
                        <a:pt x="37545" y="52645"/>
                        <a:pt x="73359" y="85697"/>
                        <a:pt x="112126" y="115510"/>
                      </a:cubicBezTo>
                      <a:cubicBezTo>
                        <a:pt x="150893" y="145323"/>
                        <a:pt x="194232" y="173327"/>
                        <a:pt x="236808" y="199997"/>
                      </a:cubicBezTo>
                      <a:cubicBezTo>
                        <a:pt x="248238" y="207140"/>
                        <a:pt x="258811" y="189043"/>
                        <a:pt x="247381" y="181899"/>
                      </a:cubicBezTo>
                      <a:cubicBezTo>
                        <a:pt x="205756" y="155801"/>
                        <a:pt x="164323" y="129226"/>
                        <a:pt x="125271" y="99317"/>
                      </a:cubicBezTo>
                      <a:cubicBezTo>
                        <a:pt x="86218" y="69409"/>
                        <a:pt x="51833" y="37214"/>
                        <a:pt x="17924" y="3115"/>
                      </a:cubicBezTo>
                      <a:cubicBezTo>
                        <a:pt x="8399" y="-6505"/>
                        <a:pt x="-6460" y="8354"/>
                        <a:pt x="3065" y="17974"/>
                      </a:cubicBezTo>
                      <a:lnTo>
                        <a:pt x="3065" y="17974"/>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552" name="Google Shape;1552;p34"/>
              <p:cNvGrpSpPr/>
              <p:nvPr/>
            </p:nvGrpSpPr>
            <p:grpSpPr>
              <a:xfrm>
                <a:off x="11853165" y="3163393"/>
                <a:ext cx="474524" cy="623486"/>
                <a:chOff x="12874390" y="3919493"/>
                <a:chExt cx="474524" cy="623486"/>
              </a:xfrm>
            </p:grpSpPr>
            <p:sp>
              <p:nvSpPr>
                <p:cNvPr id="1553" name="Google Shape;1553;p34"/>
                <p:cNvSpPr/>
                <p:nvPr/>
              </p:nvSpPr>
              <p:spPr>
                <a:xfrm>
                  <a:off x="12874390" y="3919493"/>
                  <a:ext cx="474524" cy="623486"/>
                </a:xfrm>
                <a:custGeom>
                  <a:avLst/>
                  <a:gdLst/>
                  <a:ahLst/>
                  <a:cxnLst/>
                  <a:rect l="l" t="t" r="r" b="b"/>
                  <a:pathLst>
                    <a:path w="632698" h="831315" extrusionOk="0">
                      <a:moveTo>
                        <a:pt x="353437" y="139187"/>
                      </a:moveTo>
                      <a:cubicBezTo>
                        <a:pt x="488693" y="48985"/>
                        <a:pt x="596802" y="-17976"/>
                        <a:pt x="629377" y="4313"/>
                      </a:cubicBezTo>
                      <a:cubicBezTo>
                        <a:pt x="642045" y="12981"/>
                        <a:pt x="616613" y="156713"/>
                        <a:pt x="584609" y="300064"/>
                      </a:cubicBezTo>
                      <a:lnTo>
                        <a:pt x="232756" y="828988"/>
                      </a:lnTo>
                      <a:cubicBezTo>
                        <a:pt x="222088" y="839751"/>
                        <a:pt x="166843" y="813843"/>
                        <a:pt x="68164" y="737833"/>
                      </a:cubicBezTo>
                      <a:cubicBezTo>
                        <a:pt x="-30611" y="661824"/>
                        <a:pt x="-11941" y="674873"/>
                        <a:pt x="59972" y="565145"/>
                      </a:cubicBezTo>
                      <a:cubicBezTo>
                        <a:pt x="150364" y="427033"/>
                        <a:pt x="271808" y="257773"/>
                        <a:pt x="353533" y="139187"/>
                      </a:cubicBezTo>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54" name="Google Shape;1554;p34"/>
                <p:cNvSpPr/>
                <p:nvPr/>
              </p:nvSpPr>
              <p:spPr>
                <a:xfrm>
                  <a:off x="13030520" y="4150449"/>
                  <a:ext cx="153420" cy="205175"/>
                </a:xfrm>
                <a:custGeom>
                  <a:avLst/>
                  <a:gdLst/>
                  <a:ahLst/>
                  <a:cxnLst/>
                  <a:rect l="l" t="t" r="r" b="b"/>
                  <a:pathLst>
                    <a:path w="204560" h="273567" extrusionOk="0">
                      <a:moveTo>
                        <a:pt x="192317" y="8030"/>
                      </a:moveTo>
                      <a:cubicBezTo>
                        <a:pt x="152502" y="-19973"/>
                        <a:pt x="106306" y="30795"/>
                        <a:pt x="78398" y="75277"/>
                      </a:cubicBezTo>
                      <a:cubicBezTo>
                        <a:pt x="53443" y="114424"/>
                        <a:pt x="-13138" y="202245"/>
                        <a:pt x="2293" y="252823"/>
                      </a:cubicBezTo>
                      <a:cubicBezTo>
                        <a:pt x="16676" y="296447"/>
                        <a:pt x="69921" y="261490"/>
                        <a:pt x="94114" y="236916"/>
                      </a:cubicBezTo>
                      <a:cubicBezTo>
                        <a:pt x="136596" y="195958"/>
                        <a:pt x="169266" y="141094"/>
                        <a:pt x="190221" y="85564"/>
                      </a:cubicBezTo>
                      <a:cubicBezTo>
                        <a:pt x="196698" y="68419"/>
                        <a:pt x="217749" y="25937"/>
                        <a:pt x="192317" y="8030"/>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55" name="Google Shape;1555;p34"/>
                <p:cNvSpPr/>
                <p:nvPr/>
              </p:nvSpPr>
              <p:spPr>
                <a:xfrm>
                  <a:off x="13131088" y="4016511"/>
                  <a:ext cx="190428" cy="133276"/>
                </a:xfrm>
                <a:custGeom>
                  <a:avLst/>
                  <a:gdLst/>
                  <a:ahLst/>
                  <a:cxnLst/>
                  <a:rect l="l" t="t" r="r" b="b"/>
                  <a:pathLst>
                    <a:path w="253904" h="177701" extrusionOk="0">
                      <a:moveTo>
                        <a:pt x="3362" y="17641"/>
                      </a:moveTo>
                      <a:cubicBezTo>
                        <a:pt x="73180" y="82411"/>
                        <a:pt x="159667" y="123749"/>
                        <a:pt x="238534" y="175946"/>
                      </a:cubicBezTo>
                      <a:cubicBezTo>
                        <a:pt x="249774" y="183376"/>
                        <a:pt x="260347" y="165278"/>
                        <a:pt x="249107" y="157849"/>
                      </a:cubicBezTo>
                      <a:cubicBezTo>
                        <a:pt x="171859" y="106700"/>
                        <a:pt x="86611" y="66314"/>
                        <a:pt x="18126" y="2877"/>
                      </a:cubicBezTo>
                      <a:cubicBezTo>
                        <a:pt x="8220" y="-6267"/>
                        <a:pt x="-6639" y="8497"/>
                        <a:pt x="3267" y="17736"/>
                      </a:cubicBezTo>
                      <a:lnTo>
                        <a:pt x="3267" y="17736"/>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56" name="Google Shape;1556;p34"/>
                <p:cNvSpPr/>
                <p:nvPr/>
              </p:nvSpPr>
              <p:spPr>
                <a:xfrm>
                  <a:off x="13107976" y="4051874"/>
                  <a:ext cx="185570" cy="133401"/>
                </a:xfrm>
                <a:custGeom>
                  <a:avLst/>
                  <a:gdLst/>
                  <a:ahLst/>
                  <a:cxnLst/>
                  <a:rect l="l" t="t" r="r" b="b"/>
                  <a:pathLst>
                    <a:path w="247427" h="177868" extrusionOk="0">
                      <a:moveTo>
                        <a:pt x="3413" y="17638"/>
                      </a:moveTo>
                      <a:cubicBezTo>
                        <a:pt x="72755" y="79741"/>
                        <a:pt x="153147" y="127366"/>
                        <a:pt x="231918" y="176229"/>
                      </a:cubicBezTo>
                      <a:cubicBezTo>
                        <a:pt x="243443" y="183373"/>
                        <a:pt x="253921" y="165276"/>
                        <a:pt x="242491" y="158132"/>
                      </a:cubicBezTo>
                      <a:cubicBezTo>
                        <a:pt x="165243" y="110221"/>
                        <a:pt x="86185" y="63644"/>
                        <a:pt x="18177" y="2779"/>
                      </a:cubicBezTo>
                      <a:cubicBezTo>
                        <a:pt x="8176" y="-6174"/>
                        <a:pt x="-6683" y="8589"/>
                        <a:pt x="3318" y="17638"/>
                      </a:cubicBezTo>
                      <a:lnTo>
                        <a:pt x="3318" y="17638"/>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57" name="Google Shape;1557;p34"/>
                <p:cNvSpPr/>
                <p:nvPr/>
              </p:nvSpPr>
              <p:spPr>
                <a:xfrm>
                  <a:off x="12902560" y="4348838"/>
                  <a:ext cx="186430" cy="145382"/>
                </a:xfrm>
                <a:custGeom>
                  <a:avLst/>
                  <a:gdLst/>
                  <a:ahLst/>
                  <a:cxnLst/>
                  <a:rect l="l" t="t" r="r" b="b"/>
                  <a:pathLst>
                    <a:path w="248574" h="193842" extrusionOk="0">
                      <a:moveTo>
                        <a:pt x="3362" y="17736"/>
                      </a:moveTo>
                      <a:cubicBezTo>
                        <a:pt x="74133" y="83363"/>
                        <a:pt x="156143" y="134608"/>
                        <a:pt x="233486" y="191853"/>
                      </a:cubicBezTo>
                      <a:cubicBezTo>
                        <a:pt x="244345" y="199854"/>
                        <a:pt x="254822" y="181661"/>
                        <a:pt x="244059" y="173756"/>
                      </a:cubicBezTo>
                      <a:cubicBezTo>
                        <a:pt x="168145" y="117558"/>
                        <a:pt x="87659" y="67266"/>
                        <a:pt x="18126" y="2877"/>
                      </a:cubicBezTo>
                      <a:cubicBezTo>
                        <a:pt x="8220" y="-6267"/>
                        <a:pt x="-6639" y="8497"/>
                        <a:pt x="3267" y="17736"/>
                      </a:cubicBezTo>
                      <a:lnTo>
                        <a:pt x="3267" y="17736"/>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58" name="Google Shape;1558;p34"/>
                <p:cNvSpPr/>
                <p:nvPr/>
              </p:nvSpPr>
              <p:spPr>
                <a:xfrm>
                  <a:off x="12927072" y="4309512"/>
                  <a:ext cx="189223" cy="151226"/>
                </a:xfrm>
                <a:custGeom>
                  <a:avLst/>
                  <a:gdLst/>
                  <a:ahLst/>
                  <a:cxnLst/>
                  <a:rect l="l" t="t" r="r" b="b"/>
                  <a:pathLst>
                    <a:path w="252298" h="201635" extrusionOk="0">
                      <a:moveTo>
                        <a:pt x="3065" y="17974"/>
                      </a:moveTo>
                      <a:cubicBezTo>
                        <a:pt x="37545" y="52645"/>
                        <a:pt x="73359" y="85697"/>
                        <a:pt x="112126" y="115510"/>
                      </a:cubicBezTo>
                      <a:cubicBezTo>
                        <a:pt x="150893" y="145323"/>
                        <a:pt x="194232" y="173327"/>
                        <a:pt x="236808" y="199997"/>
                      </a:cubicBezTo>
                      <a:cubicBezTo>
                        <a:pt x="248238" y="207140"/>
                        <a:pt x="258811" y="189043"/>
                        <a:pt x="247381" y="181899"/>
                      </a:cubicBezTo>
                      <a:cubicBezTo>
                        <a:pt x="205756" y="155801"/>
                        <a:pt x="164323" y="129226"/>
                        <a:pt x="125271" y="99317"/>
                      </a:cubicBezTo>
                      <a:cubicBezTo>
                        <a:pt x="86218" y="69409"/>
                        <a:pt x="51833" y="37214"/>
                        <a:pt x="17924" y="3115"/>
                      </a:cubicBezTo>
                      <a:cubicBezTo>
                        <a:pt x="8399" y="-6505"/>
                        <a:pt x="-6460" y="8354"/>
                        <a:pt x="3065" y="17974"/>
                      </a:cubicBezTo>
                      <a:lnTo>
                        <a:pt x="3065" y="1797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559" name="Google Shape;1559;p34"/>
            <p:cNvGrpSpPr/>
            <p:nvPr/>
          </p:nvGrpSpPr>
          <p:grpSpPr>
            <a:xfrm>
              <a:off x="2634162" y="4090623"/>
              <a:ext cx="500237" cy="510221"/>
              <a:chOff x="10478061" y="4404223"/>
              <a:chExt cx="500237" cy="510221"/>
            </a:xfrm>
          </p:grpSpPr>
          <p:grpSp>
            <p:nvGrpSpPr>
              <p:cNvPr id="1560" name="Google Shape;1560;p34"/>
              <p:cNvGrpSpPr/>
              <p:nvPr/>
            </p:nvGrpSpPr>
            <p:grpSpPr>
              <a:xfrm>
                <a:off x="10478061" y="4404223"/>
                <a:ext cx="500237" cy="510221"/>
                <a:chOff x="10252211" y="4718398"/>
                <a:chExt cx="500237" cy="510221"/>
              </a:xfrm>
            </p:grpSpPr>
            <p:sp>
              <p:nvSpPr>
                <p:cNvPr id="1561" name="Google Shape;1561;p34"/>
                <p:cNvSpPr/>
                <p:nvPr/>
              </p:nvSpPr>
              <p:spPr>
                <a:xfrm>
                  <a:off x="10252211" y="4718398"/>
                  <a:ext cx="492029" cy="502562"/>
                </a:xfrm>
                <a:custGeom>
                  <a:avLst/>
                  <a:gdLst/>
                  <a:ahLst/>
                  <a:cxnLst/>
                  <a:rect l="l" t="t" r="r" b="b"/>
                  <a:pathLst>
                    <a:path w="656038" h="670083" extrusionOk="0">
                      <a:moveTo>
                        <a:pt x="275419" y="0"/>
                      </a:moveTo>
                      <a:cubicBezTo>
                        <a:pt x="239891" y="26765"/>
                        <a:pt x="-10426" y="236029"/>
                        <a:pt x="337" y="254508"/>
                      </a:cubicBezTo>
                      <a:cubicBezTo>
                        <a:pt x="33770" y="311563"/>
                        <a:pt x="103112" y="398431"/>
                        <a:pt x="131020" y="385858"/>
                      </a:cubicBezTo>
                      <a:cubicBezTo>
                        <a:pt x="207601" y="351473"/>
                        <a:pt x="272276" y="448628"/>
                        <a:pt x="218936" y="502349"/>
                      </a:cubicBezTo>
                      <a:cubicBezTo>
                        <a:pt x="206458" y="514921"/>
                        <a:pt x="293136" y="626078"/>
                        <a:pt x="354191" y="670084"/>
                      </a:cubicBezTo>
                      <a:cubicBezTo>
                        <a:pt x="446679" y="598837"/>
                        <a:pt x="568884" y="480346"/>
                        <a:pt x="656038" y="402050"/>
                      </a:cubicBezTo>
                      <a:cubicBezTo>
                        <a:pt x="656038" y="402050"/>
                        <a:pt x="604413" y="327088"/>
                        <a:pt x="534690" y="263081"/>
                      </a:cubicBezTo>
                      <a:cubicBezTo>
                        <a:pt x="491065" y="223076"/>
                        <a:pt x="466014" y="281940"/>
                        <a:pt x="417246" y="249936"/>
                      </a:cubicBezTo>
                      <a:cubicBezTo>
                        <a:pt x="390767" y="232601"/>
                        <a:pt x="361906" y="187547"/>
                        <a:pt x="394672" y="148400"/>
                      </a:cubicBezTo>
                      <a:cubicBezTo>
                        <a:pt x="415818" y="123158"/>
                        <a:pt x="307328" y="35528"/>
                        <a:pt x="275419" y="95"/>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62" name="Google Shape;1562;p34"/>
                <p:cNvSpPr/>
                <p:nvPr/>
              </p:nvSpPr>
              <p:spPr>
                <a:xfrm>
                  <a:off x="10310257" y="4777335"/>
                  <a:ext cx="308309" cy="321029"/>
                </a:xfrm>
                <a:custGeom>
                  <a:avLst/>
                  <a:gdLst/>
                  <a:ahLst/>
                  <a:cxnLst/>
                  <a:rect l="l" t="t" r="r" b="b"/>
                  <a:pathLst>
                    <a:path w="411078" h="428038" extrusionOk="0">
                      <a:moveTo>
                        <a:pt x="0" y="97346"/>
                      </a:moveTo>
                      <a:cubicBezTo>
                        <a:pt x="79058" y="184690"/>
                        <a:pt x="135922" y="249650"/>
                        <a:pt x="204978" y="322040"/>
                      </a:cubicBezTo>
                      <a:cubicBezTo>
                        <a:pt x="237268" y="355663"/>
                        <a:pt x="287274" y="433197"/>
                        <a:pt x="339376" y="427768"/>
                      </a:cubicBezTo>
                      <a:cubicBezTo>
                        <a:pt x="394811" y="421958"/>
                        <a:pt x="431292" y="363665"/>
                        <a:pt x="398907" y="324041"/>
                      </a:cubicBezTo>
                      <a:cubicBezTo>
                        <a:pt x="315468" y="222123"/>
                        <a:pt x="228124" y="133064"/>
                        <a:pt x="149066" y="45720"/>
                      </a:cubicBezTo>
                      <a:cubicBezTo>
                        <a:pt x="135255" y="30480"/>
                        <a:pt x="121539" y="15240"/>
                        <a:pt x="107728" y="0"/>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63" name="Google Shape;1563;p34"/>
                <p:cNvSpPr/>
                <p:nvPr/>
              </p:nvSpPr>
              <p:spPr>
                <a:xfrm>
                  <a:off x="10444870" y="4936473"/>
                  <a:ext cx="42443" cy="42857"/>
                </a:xfrm>
                <a:custGeom>
                  <a:avLst/>
                  <a:gdLst/>
                  <a:ahLst/>
                  <a:cxnLst/>
                  <a:rect l="l" t="t" r="r" b="b"/>
                  <a:pathLst>
                    <a:path w="56590" h="57142" extrusionOk="0">
                      <a:moveTo>
                        <a:pt x="9493" y="8891"/>
                      </a:moveTo>
                      <a:cubicBezTo>
                        <a:pt x="-18034" y="34894"/>
                        <a:pt x="20542" y="73089"/>
                        <a:pt x="46069" y="50038"/>
                      </a:cubicBezTo>
                      <a:cubicBezTo>
                        <a:pt x="75406" y="23559"/>
                        <a:pt x="36925" y="-18446"/>
                        <a:pt x="9493" y="8891"/>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64" name="Google Shape;1564;p34"/>
                <p:cNvSpPr/>
                <p:nvPr/>
              </p:nvSpPr>
              <p:spPr>
                <a:xfrm>
                  <a:off x="10366609" y="4785847"/>
                  <a:ext cx="252413" cy="278296"/>
                </a:xfrm>
                <a:custGeom>
                  <a:avLst/>
                  <a:gdLst/>
                  <a:ahLst/>
                  <a:cxnLst/>
                  <a:rect l="l" t="t" r="r" b="b"/>
                  <a:pathLst>
                    <a:path w="336551" h="371062" extrusionOk="0">
                      <a:moveTo>
                        <a:pt x="2779" y="18177"/>
                      </a:moveTo>
                      <a:cubicBezTo>
                        <a:pt x="108126" y="134668"/>
                        <a:pt x="213567" y="251158"/>
                        <a:pt x="318914" y="367744"/>
                      </a:cubicBezTo>
                      <a:cubicBezTo>
                        <a:pt x="327963" y="377746"/>
                        <a:pt x="342726" y="362887"/>
                        <a:pt x="333773" y="352885"/>
                      </a:cubicBezTo>
                      <a:cubicBezTo>
                        <a:pt x="228426" y="236395"/>
                        <a:pt x="123080" y="119809"/>
                        <a:pt x="17638" y="3318"/>
                      </a:cubicBezTo>
                      <a:cubicBezTo>
                        <a:pt x="8589" y="-6683"/>
                        <a:pt x="-6174" y="8176"/>
                        <a:pt x="2779" y="18177"/>
                      </a:cubicBezTo>
                      <a:lnTo>
                        <a:pt x="2779" y="1817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65" name="Google Shape;1565;p34"/>
                <p:cNvSpPr/>
                <p:nvPr/>
              </p:nvSpPr>
              <p:spPr>
                <a:xfrm>
                  <a:off x="10509933" y="5012281"/>
                  <a:ext cx="242515" cy="216338"/>
                </a:xfrm>
                <a:custGeom>
                  <a:avLst/>
                  <a:gdLst/>
                  <a:ahLst/>
                  <a:cxnLst/>
                  <a:rect l="l" t="t" r="r" b="b"/>
                  <a:pathLst>
                    <a:path w="323354" h="288451" extrusionOk="0">
                      <a:moveTo>
                        <a:pt x="18087" y="285575"/>
                      </a:moveTo>
                      <a:cubicBezTo>
                        <a:pt x="116194" y="193468"/>
                        <a:pt x="218493" y="105933"/>
                        <a:pt x="319934" y="17541"/>
                      </a:cubicBezTo>
                      <a:cubicBezTo>
                        <a:pt x="330126" y="8683"/>
                        <a:pt x="315267" y="-6081"/>
                        <a:pt x="305075" y="2682"/>
                      </a:cubicBezTo>
                      <a:cubicBezTo>
                        <a:pt x="203634" y="91074"/>
                        <a:pt x="101335" y="178704"/>
                        <a:pt x="3228" y="270715"/>
                      </a:cubicBezTo>
                      <a:cubicBezTo>
                        <a:pt x="-6583" y="279955"/>
                        <a:pt x="8181" y="294719"/>
                        <a:pt x="18087" y="285575"/>
                      </a:cubicBezTo>
                      <a:lnTo>
                        <a:pt x="18087" y="285575"/>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66" name="Google Shape;1566;p34"/>
                <p:cNvSpPr/>
                <p:nvPr/>
              </p:nvSpPr>
              <p:spPr>
                <a:xfrm>
                  <a:off x="10507049" y="5129369"/>
                  <a:ext cx="65258" cy="58169"/>
                </a:xfrm>
                <a:custGeom>
                  <a:avLst/>
                  <a:gdLst/>
                  <a:ahLst/>
                  <a:cxnLst/>
                  <a:rect l="l" t="t" r="r" b="b"/>
                  <a:pathLst>
                    <a:path w="87011" h="77559" extrusionOk="0">
                      <a:moveTo>
                        <a:pt x="17931" y="74594"/>
                      </a:moveTo>
                      <a:cubicBezTo>
                        <a:pt x="39934" y="55639"/>
                        <a:pt x="61937" y="36780"/>
                        <a:pt x="83940" y="17825"/>
                      </a:cubicBezTo>
                      <a:cubicBezTo>
                        <a:pt x="88131" y="14205"/>
                        <a:pt x="87940" y="6680"/>
                        <a:pt x="83940" y="2966"/>
                      </a:cubicBezTo>
                      <a:cubicBezTo>
                        <a:pt x="79463" y="-1130"/>
                        <a:pt x="73557" y="-844"/>
                        <a:pt x="69081" y="2966"/>
                      </a:cubicBezTo>
                      <a:cubicBezTo>
                        <a:pt x="47078" y="21921"/>
                        <a:pt x="25075" y="40780"/>
                        <a:pt x="3072" y="59735"/>
                      </a:cubicBezTo>
                      <a:cubicBezTo>
                        <a:pt x="-1119" y="63354"/>
                        <a:pt x="-928" y="70879"/>
                        <a:pt x="3072" y="74594"/>
                      </a:cubicBezTo>
                      <a:cubicBezTo>
                        <a:pt x="7549" y="78689"/>
                        <a:pt x="13455" y="78404"/>
                        <a:pt x="17931" y="74594"/>
                      </a:cubicBezTo>
                      <a:lnTo>
                        <a:pt x="17931" y="74594"/>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567" name="Google Shape;1567;p34"/>
              <p:cNvGrpSpPr/>
              <p:nvPr/>
            </p:nvGrpSpPr>
            <p:grpSpPr>
              <a:xfrm>
                <a:off x="10478061" y="4404223"/>
                <a:ext cx="500237" cy="510221"/>
                <a:chOff x="10252211" y="4718398"/>
                <a:chExt cx="500237" cy="510221"/>
              </a:xfrm>
            </p:grpSpPr>
            <p:sp>
              <p:nvSpPr>
                <p:cNvPr id="1568" name="Google Shape;1568;p34"/>
                <p:cNvSpPr/>
                <p:nvPr/>
              </p:nvSpPr>
              <p:spPr>
                <a:xfrm>
                  <a:off x="10252211" y="4718398"/>
                  <a:ext cx="492029" cy="502562"/>
                </a:xfrm>
                <a:custGeom>
                  <a:avLst/>
                  <a:gdLst/>
                  <a:ahLst/>
                  <a:cxnLst/>
                  <a:rect l="l" t="t" r="r" b="b"/>
                  <a:pathLst>
                    <a:path w="656038" h="670083" extrusionOk="0">
                      <a:moveTo>
                        <a:pt x="275419" y="0"/>
                      </a:moveTo>
                      <a:cubicBezTo>
                        <a:pt x="239891" y="26765"/>
                        <a:pt x="-10426" y="236029"/>
                        <a:pt x="337" y="254508"/>
                      </a:cubicBezTo>
                      <a:cubicBezTo>
                        <a:pt x="33770" y="311563"/>
                        <a:pt x="103112" y="398431"/>
                        <a:pt x="131020" y="385858"/>
                      </a:cubicBezTo>
                      <a:cubicBezTo>
                        <a:pt x="207601" y="351473"/>
                        <a:pt x="272276" y="448628"/>
                        <a:pt x="218936" y="502349"/>
                      </a:cubicBezTo>
                      <a:cubicBezTo>
                        <a:pt x="206458" y="514921"/>
                        <a:pt x="293136" y="626078"/>
                        <a:pt x="354191" y="670084"/>
                      </a:cubicBezTo>
                      <a:cubicBezTo>
                        <a:pt x="446679" y="598837"/>
                        <a:pt x="568884" y="480346"/>
                        <a:pt x="656038" y="402050"/>
                      </a:cubicBezTo>
                      <a:cubicBezTo>
                        <a:pt x="656038" y="402050"/>
                        <a:pt x="604413" y="327088"/>
                        <a:pt x="534690" y="263081"/>
                      </a:cubicBezTo>
                      <a:cubicBezTo>
                        <a:pt x="491065" y="223076"/>
                        <a:pt x="466014" y="281940"/>
                        <a:pt x="417246" y="249936"/>
                      </a:cubicBezTo>
                      <a:cubicBezTo>
                        <a:pt x="390767" y="232601"/>
                        <a:pt x="361906" y="187547"/>
                        <a:pt x="394672" y="148400"/>
                      </a:cubicBezTo>
                      <a:cubicBezTo>
                        <a:pt x="415818" y="123158"/>
                        <a:pt x="307328" y="35528"/>
                        <a:pt x="275419" y="95"/>
                      </a:cubicBezTo>
                    </a:path>
                  </a:pathLst>
                </a:custGeom>
                <a:solidFill>
                  <a:schemeClr val="accent3"/>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69" name="Google Shape;1569;p34"/>
                <p:cNvSpPr/>
                <p:nvPr/>
              </p:nvSpPr>
              <p:spPr>
                <a:xfrm>
                  <a:off x="10310257" y="4777335"/>
                  <a:ext cx="308309" cy="321029"/>
                </a:xfrm>
                <a:custGeom>
                  <a:avLst/>
                  <a:gdLst/>
                  <a:ahLst/>
                  <a:cxnLst/>
                  <a:rect l="l" t="t" r="r" b="b"/>
                  <a:pathLst>
                    <a:path w="411078" h="428038" extrusionOk="0">
                      <a:moveTo>
                        <a:pt x="0" y="97346"/>
                      </a:moveTo>
                      <a:cubicBezTo>
                        <a:pt x="79058" y="184690"/>
                        <a:pt x="135922" y="249650"/>
                        <a:pt x="204978" y="322040"/>
                      </a:cubicBezTo>
                      <a:cubicBezTo>
                        <a:pt x="237268" y="355663"/>
                        <a:pt x="287274" y="433197"/>
                        <a:pt x="339376" y="427768"/>
                      </a:cubicBezTo>
                      <a:cubicBezTo>
                        <a:pt x="394811" y="421958"/>
                        <a:pt x="431292" y="363665"/>
                        <a:pt x="398907" y="324041"/>
                      </a:cubicBezTo>
                      <a:cubicBezTo>
                        <a:pt x="315468" y="222123"/>
                        <a:pt x="228124" y="133064"/>
                        <a:pt x="149066" y="45720"/>
                      </a:cubicBezTo>
                      <a:cubicBezTo>
                        <a:pt x="135255" y="30480"/>
                        <a:pt x="121539" y="15240"/>
                        <a:pt x="107728" y="0"/>
                      </a:cubicBezTo>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70" name="Google Shape;1570;p34"/>
                <p:cNvSpPr/>
                <p:nvPr/>
              </p:nvSpPr>
              <p:spPr>
                <a:xfrm>
                  <a:off x="10444870" y="4936473"/>
                  <a:ext cx="42443" cy="42857"/>
                </a:xfrm>
                <a:custGeom>
                  <a:avLst/>
                  <a:gdLst/>
                  <a:ahLst/>
                  <a:cxnLst/>
                  <a:rect l="l" t="t" r="r" b="b"/>
                  <a:pathLst>
                    <a:path w="56590" h="57142" extrusionOk="0">
                      <a:moveTo>
                        <a:pt x="9493" y="8891"/>
                      </a:moveTo>
                      <a:cubicBezTo>
                        <a:pt x="-18034" y="34894"/>
                        <a:pt x="20542" y="73089"/>
                        <a:pt x="46069" y="50038"/>
                      </a:cubicBezTo>
                      <a:cubicBezTo>
                        <a:pt x="75406" y="23559"/>
                        <a:pt x="36925" y="-18446"/>
                        <a:pt x="9493" y="8891"/>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71" name="Google Shape;1571;p34"/>
                <p:cNvSpPr/>
                <p:nvPr/>
              </p:nvSpPr>
              <p:spPr>
                <a:xfrm>
                  <a:off x="10366609" y="4785847"/>
                  <a:ext cx="252413" cy="278296"/>
                </a:xfrm>
                <a:custGeom>
                  <a:avLst/>
                  <a:gdLst/>
                  <a:ahLst/>
                  <a:cxnLst/>
                  <a:rect l="l" t="t" r="r" b="b"/>
                  <a:pathLst>
                    <a:path w="336551" h="371062" extrusionOk="0">
                      <a:moveTo>
                        <a:pt x="2779" y="18177"/>
                      </a:moveTo>
                      <a:cubicBezTo>
                        <a:pt x="108126" y="134668"/>
                        <a:pt x="213567" y="251158"/>
                        <a:pt x="318914" y="367744"/>
                      </a:cubicBezTo>
                      <a:cubicBezTo>
                        <a:pt x="327963" y="377746"/>
                        <a:pt x="342726" y="362887"/>
                        <a:pt x="333773" y="352885"/>
                      </a:cubicBezTo>
                      <a:cubicBezTo>
                        <a:pt x="228426" y="236395"/>
                        <a:pt x="123080" y="119809"/>
                        <a:pt x="17638" y="3318"/>
                      </a:cubicBezTo>
                      <a:cubicBezTo>
                        <a:pt x="8589" y="-6683"/>
                        <a:pt x="-6174" y="8176"/>
                        <a:pt x="2779" y="18177"/>
                      </a:cubicBezTo>
                      <a:lnTo>
                        <a:pt x="2779" y="1817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72" name="Google Shape;1572;p34"/>
                <p:cNvSpPr/>
                <p:nvPr/>
              </p:nvSpPr>
              <p:spPr>
                <a:xfrm>
                  <a:off x="10509933" y="5012281"/>
                  <a:ext cx="242515" cy="216338"/>
                </a:xfrm>
                <a:custGeom>
                  <a:avLst/>
                  <a:gdLst/>
                  <a:ahLst/>
                  <a:cxnLst/>
                  <a:rect l="l" t="t" r="r" b="b"/>
                  <a:pathLst>
                    <a:path w="323354" h="288451" extrusionOk="0">
                      <a:moveTo>
                        <a:pt x="18087" y="285575"/>
                      </a:moveTo>
                      <a:cubicBezTo>
                        <a:pt x="116194" y="193468"/>
                        <a:pt x="218493" y="105933"/>
                        <a:pt x="319934" y="17541"/>
                      </a:cubicBezTo>
                      <a:cubicBezTo>
                        <a:pt x="330126" y="8683"/>
                        <a:pt x="315267" y="-6081"/>
                        <a:pt x="305075" y="2682"/>
                      </a:cubicBezTo>
                      <a:cubicBezTo>
                        <a:pt x="203634" y="91074"/>
                        <a:pt x="101335" y="178704"/>
                        <a:pt x="3228" y="270715"/>
                      </a:cubicBezTo>
                      <a:cubicBezTo>
                        <a:pt x="-6583" y="279955"/>
                        <a:pt x="8181" y="294719"/>
                        <a:pt x="18087" y="285575"/>
                      </a:cubicBezTo>
                      <a:lnTo>
                        <a:pt x="18087" y="28557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73" name="Google Shape;1573;p34"/>
                <p:cNvSpPr/>
                <p:nvPr/>
              </p:nvSpPr>
              <p:spPr>
                <a:xfrm>
                  <a:off x="10507049" y="5129369"/>
                  <a:ext cx="65258" cy="58169"/>
                </a:xfrm>
                <a:custGeom>
                  <a:avLst/>
                  <a:gdLst/>
                  <a:ahLst/>
                  <a:cxnLst/>
                  <a:rect l="l" t="t" r="r" b="b"/>
                  <a:pathLst>
                    <a:path w="87011" h="77559" extrusionOk="0">
                      <a:moveTo>
                        <a:pt x="17931" y="74594"/>
                      </a:moveTo>
                      <a:cubicBezTo>
                        <a:pt x="39934" y="55639"/>
                        <a:pt x="61937" y="36780"/>
                        <a:pt x="83940" y="17825"/>
                      </a:cubicBezTo>
                      <a:cubicBezTo>
                        <a:pt x="88131" y="14205"/>
                        <a:pt x="87940" y="6680"/>
                        <a:pt x="83940" y="2966"/>
                      </a:cubicBezTo>
                      <a:cubicBezTo>
                        <a:pt x="79463" y="-1130"/>
                        <a:pt x="73557" y="-844"/>
                        <a:pt x="69081" y="2966"/>
                      </a:cubicBezTo>
                      <a:cubicBezTo>
                        <a:pt x="47078" y="21921"/>
                        <a:pt x="25075" y="40780"/>
                        <a:pt x="3072" y="59735"/>
                      </a:cubicBezTo>
                      <a:cubicBezTo>
                        <a:pt x="-1119" y="63354"/>
                        <a:pt x="-928" y="70879"/>
                        <a:pt x="3072" y="74594"/>
                      </a:cubicBezTo>
                      <a:cubicBezTo>
                        <a:pt x="7549" y="78689"/>
                        <a:pt x="13455" y="78404"/>
                        <a:pt x="17931" y="74594"/>
                      </a:cubicBezTo>
                      <a:lnTo>
                        <a:pt x="17931" y="7459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574" name="Google Shape;1574;p34"/>
            <p:cNvGrpSpPr/>
            <p:nvPr/>
          </p:nvGrpSpPr>
          <p:grpSpPr>
            <a:xfrm>
              <a:off x="2630571" y="2496175"/>
              <a:ext cx="2624540" cy="2027421"/>
              <a:chOff x="10580105" y="3326384"/>
              <a:chExt cx="1158431" cy="894872"/>
            </a:xfrm>
          </p:grpSpPr>
          <p:grpSp>
            <p:nvGrpSpPr>
              <p:cNvPr id="1575" name="Google Shape;1575;p34"/>
              <p:cNvGrpSpPr/>
              <p:nvPr/>
            </p:nvGrpSpPr>
            <p:grpSpPr>
              <a:xfrm>
                <a:off x="10580105" y="3326384"/>
                <a:ext cx="1158431" cy="894872"/>
                <a:chOff x="10894330" y="3483484"/>
                <a:chExt cx="1158431" cy="894872"/>
              </a:xfrm>
            </p:grpSpPr>
            <p:sp>
              <p:nvSpPr>
                <p:cNvPr id="1576" name="Google Shape;1576;p34"/>
                <p:cNvSpPr/>
                <p:nvPr/>
              </p:nvSpPr>
              <p:spPr>
                <a:xfrm>
                  <a:off x="10894330" y="3497157"/>
                  <a:ext cx="1158431" cy="881198"/>
                </a:xfrm>
                <a:custGeom>
                  <a:avLst/>
                  <a:gdLst/>
                  <a:ahLst/>
                  <a:cxnLst/>
                  <a:rect l="l" t="t" r="r" b="b"/>
                  <a:pathLst>
                    <a:path w="1544574" h="1174931" extrusionOk="0">
                      <a:moveTo>
                        <a:pt x="864203" y="303775"/>
                      </a:moveTo>
                      <a:cubicBezTo>
                        <a:pt x="1141381" y="149851"/>
                        <a:pt x="1399604" y="356734"/>
                        <a:pt x="1544574" y="473034"/>
                      </a:cubicBezTo>
                      <a:cubicBezTo>
                        <a:pt x="1424559" y="708682"/>
                        <a:pt x="1338358" y="925376"/>
                        <a:pt x="1233773" y="1174931"/>
                      </a:cubicBezTo>
                      <a:cubicBezTo>
                        <a:pt x="1117949" y="1046915"/>
                        <a:pt x="902684" y="954523"/>
                        <a:pt x="764572" y="942045"/>
                      </a:cubicBezTo>
                      <a:cubicBezTo>
                        <a:pt x="666845" y="933187"/>
                        <a:pt x="683419" y="999481"/>
                        <a:pt x="604361" y="963762"/>
                      </a:cubicBezTo>
                      <a:cubicBezTo>
                        <a:pt x="525209" y="928043"/>
                        <a:pt x="557117" y="888800"/>
                        <a:pt x="509873" y="850224"/>
                      </a:cubicBezTo>
                      <a:cubicBezTo>
                        <a:pt x="368903" y="735067"/>
                        <a:pt x="170402" y="684013"/>
                        <a:pt x="0" y="711159"/>
                      </a:cubicBezTo>
                      <a:cubicBezTo>
                        <a:pt x="63532" y="583429"/>
                        <a:pt x="283940" y="13453"/>
                        <a:pt x="283940" y="13453"/>
                      </a:cubicBezTo>
                      <a:cubicBezTo>
                        <a:pt x="482156" y="-49889"/>
                        <a:pt x="841534" y="121085"/>
                        <a:pt x="864299" y="303775"/>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77" name="Google Shape;1577;p34"/>
                <p:cNvSpPr/>
                <p:nvPr/>
              </p:nvSpPr>
              <p:spPr>
                <a:xfrm>
                  <a:off x="10947122" y="3517999"/>
                  <a:ext cx="1067204" cy="791491"/>
                </a:xfrm>
                <a:custGeom>
                  <a:avLst/>
                  <a:gdLst/>
                  <a:ahLst/>
                  <a:cxnLst/>
                  <a:rect l="l" t="t" r="r" b="b"/>
                  <a:pathLst>
                    <a:path w="1422939" h="1055321" extrusionOk="0">
                      <a:moveTo>
                        <a:pt x="794671" y="271700"/>
                      </a:moveTo>
                      <a:cubicBezTo>
                        <a:pt x="1051179" y="131111"/>
                        <a:pt x="1288352" y="330850"/>
                        <a:pt x="1422940" y="438102"/>
                      </a:cubicBezTo>
                      <a:cubicBezTo>
                        <a:pt x="1312355" y="654224"/>
                        <a:pt x="1240917" y="826341"/>
                        <a:pt x="1144714" y="1055322"/>
                      </a:cubicBezTo>
                      <a:cubicBezTo>
                        <a:pt x="1036987" y="937402"/>
                        <a:pt x="832009" y="869394"/>
                        <a:pt x="704088" y="857583"/>
                      </a:cubicBezTo>
                      <a:cubicBezTo>
                        <a:pt x="613505" y="849201"/>
                        <a:pt x="629031" y="910066"/>
                        <a:pt x="555593" y="877109"/>
                      </a:cubicBezTo>
                      <a:cubicBezTo>
                        <a:pt x="482155" y="844058"/>
                        <a:pt x="511588" y="808148"/>
                        <a:pt x="467678" y="772525"/>
                      </a:cubicBezTo>
                      <a:cubicBezTo>
                        <a:pt x="336709" y="666321"/>
                        <a:pt x="157829" y="601456"/>
                        <a:pt x="0" y="625935"/>
                      </a:cubicBezTo>
                      <a:cubicBezTo>
                        <a:pt x="58579" y="508777"/>
                        <a:pt x="253365" y="12620"/>
                        <a:pt x="253365" y="12620"/>
                      </a:cubicBezTo>
                      <a:cubicBezTo>
                        <a:pt x="436912" y="-45006"/>
                        <a:pt x="773144" y="103965"/>
                        <a:pt x="794671" y="271795"/>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78" name="Google Shape;1578;p34"/>
                <p:cNvSpPr/>
                <p:nvPr/>
              </p:nvSpPr>
              <p:spPr>
                <a:xfrm>
                  <a:off x="11000558" y="3483484"/>
                  <a:ext cx="991481" cy="781501"/>
                </a:xfrm>
                <a:custGeom>
                  <a:avLst/>
                  <a:gdLst/>
                  <a:ahLst/>
                  <a:cxnLst/>
                  <a:rect l="l" t="t" r="r" b="b"/>
                  <a:pathLst>
                    <a:path w="1321974" h="1042001" extrusionOk="0">
                      <a:moveTo>
                        <a:pt x="737806" y="267333"/>
                      </a:moveTo>
                      <a:cubicBezTo>
                        <a:pt x="976598" y="121505"/>
                        <a:pt x="1201103" y="307624"/>
                        <a:pt x="1321975" y="410779"/>
                      </a:cubicBezTo>
                      <a:cubicBezTo>
                        <a:pt x="1215199" y="628045"/>
                        <a:pt x="1151858" y="812449"/>
                        <a:pt x="1057942" y="1042001"/>
                      </a:cubicBezTo>
                      <a:cubicBezTo>
                        <a:pt x="962025" y="927606"/>
                        <a:pt x="757523" y="859693"/>
                        <a:pt x="640366" y="851120"/>
                      </a:cubicBezTo>
                      <a:cubicBezTo>
                        <a:pt x="557498" y="845024"/>
                        <a:pt x="570262" y="905032"/>
                        <a:pt x="503682" y="874075"/>
                      </a:cubicBezTo>
                      <a:cubicBezTo>
                        <a:pt x="437102" y="843119"/>
                        <a:pt x="465011" y="806638"/>
                        <a:pt x="425577" y="772444"/>
                      </a:cubicBezTo>
                      <a:cubicBezTo>
                        <a:pt x="308038" y="670240"/>
                        <a:pt x="145447" y="610233"/>
                        <a:pt x="0" y="638332"/>
                      </a:cubicBezTo>
                      <a:cubicBezTo>
                        <a:pt x="56579" y="520603"/>
                        <a:pt x="250127" y="14254"/>
                        <a:pt x="250127" y="14254"/>
                      </a:cubicBezTo>
                      <a:cubicBezTo>
                        <a:pt x="419957" y="-47468"/>
                        <a:pt x="722186" y="101312"/>
                        <a:pt x="737806" y="267333"/>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79" name="Google Shape;1579;p34"/>
                <p:cNvSpPr/>
                <p:nvPr/>
              </p:nvSpPr>
              <p:spPr>
                <a:xfrm>
                  <a:off x="11219254" y="3557682"/>
                  <a:ext cx="275479" cy="133985"/>
                </a:xfrm>
                <a:custGeom>
                  <a:avLst/>
                  <a:gdLst/>
                  <a:ahLst/>
                  <a:cxnLst/>
                  <a:rect l="l" t="t" r="r" b="b"/>
                  <a:pathLst>
                    <a:path w="367305" h="178646" extrusionOk="0">
                      <a:moveTo>
                        <a:pt x="6822" y="18478"/>
                      </a:moveTo>
                      <a:cubicBezTo>
                        <a:pt x="129885" y="47816"/>
                        <a:pt x="256949" y="87344"/>
                        <a:pt x="351056" y="176022"/>
                      </a:cubicBezTo>
                      <a:cubicBezTo>
                        <a:pt x="359914" y="184309"/>
                        <a:pt x="373249" y="171069"/>
                        <a:pt x="364391" y="162687"/>
                      </a:cubicBezTo>
                      <a:cubicBezTo>
                        <a:pt x="267807" y="71723"/>
                        <a:pt x="138172" y="30385"/>
                        <a:pt x="11776" y="286"/>
                      </a:cubicBezTo>
                      <a:cubicBezTo>
                        <a:pt x="-36" y="-2476"/>
                        <a:pt x="-5084" y="15621"/>
                        <a:pt x="6727" y="18478"/>
                      </a:cubicBezTo>
                      <a:lnTo>
                        <a:pt x="6727" y="1847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0" name="Google Shape;1580;p34"/>
                <p:cNvSpPr/>
                <p:nvPr/>
              </p:nvSpPr>
              <p:spPr>
                <a:xfrm>
                  <a:off x="11205049" y="3599470"/>
                  <a:ext cx="277295" cy="134368"/>
                </a:xfrm>
                <a:custGeom>
                  <a:avLst/>
                  <a:gdLst/>
                  <a:ahLst/>
                  <a:cxnLst/>
                  <a:rect l="l" t="t" r="r" b="b"/>
                  <a:pathLst>
                    <a:path w="369726" h="179158" extrusionOk="0">
                      <a:moveTo>
                        <a:pt x="6713" y="18577"/>
                      </a:moveTo>
                      <a:cubicBezTo>
                        <a:pt x="130061" y="52867"/>
                        <a:pt x="253791" y="92777"/>
                        <a:pt x="353232" y="176788"/>
                      </a:cubicBezTo>
                      <a:cubicBezTo>
                        <a:pt x="362471" y="184598"/>
                        <a:pt x="375902" y="171263"/>
                        <a:pt x="366567" y="163453"/>
                      </a:cubicBezTo>
                      <a:cubicBezTo>
                        <a:pt x="264459" y="77251"/>
                        <a:pt x="138443" y="35627"/>
                        <a:pt x="11666" y="384"/>
                      </a:cubicBezTo>
                      <a:cubicBezTo>
                        <a:pt x="-50" y="-2854"/>
                        <a:pt x="-5003" y="15339"/>
                        <a:pt x="6618" y="18577"/>
                      </a:cubicBezTo>
                      <a:lnTo>
                        <a:pt x="6618" y="1857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1" name="Google Shape;1581;p34"/>
                <p:cNvSpPr/>
                <p:nvPr/>
              </p:nvSpPr>
              <p:spPr>
                <a:xfrm>
                  <a:off x="11194711" y="3640657"/>
                  <a:ext cx="270027" cy="133944"/>
                </a:xfrm>
                <a:custGeom>
                  <a:avLst/>
                  <a:gdLst/>
                  <a:ahLst/>
                  <a:cxnLst/>
                  <a:rect l="l" t="t" r="r" b="b"/>
                  <a:pathLst>
                    <a:path w="360036" h="178592" extrusionOk="0">
                      <a:moveTo>
                        <a:pt x="6686" y="18621"/>
                      </a:moveTo>
                      <a:cubicBezTo>
                        <a:pt x="124796" y="53768"/>
                        <a:pt x="246335" y="98345"/>
                        <a:pt x="343490" y="176355"/>
                      </a:cubicBezTo>
                      <a:cubicBezTo>
                        <a:pt x="352824" y="183880"/>
                        <a:pt x="366254" y="170640"/>
                        <a:pt x="356825" y="163020"/>
                      </a:cubicBezTo>
                      <a:cubicBezTo>
                        <a:pt x="257003" y="82819"/>
                        <a:pt x="133178" y="36528"/>
                        <a:pt x="11639" y="428"/>
                      </a:cubicBezTo>
                      <a:cubicBezTo>
                        <a:pt x="18" y="-3001"/>
                        <a:pt x="-5030" y="15192"/>
                        <a:pt x="6590" y="18621"/>
                      </a:cubicBezTo>
                      <a:lnTo>
                        <a:pt x="6590" y="1862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2" name="Google Shape;1582;p34"/>
                <p:cNvSpPr/>
                <p:nvPr/>
              </p:nvSpPr>
              <p:spPr>
                <a:xfrm>
                  <a:off x="11171494" y="3681734"/>
                  <a:ext cx="274834" cy="128772"/>
                </a:xfrm>
                <a:custGeom>
                  <a:avLst/>
                  <a:gdLst/>
                  <a:ahLst/>
                  <a:cxnLst/>
                  <a:rect l="l" t="t" r="r" b="b"/>
                  <a:pathLst>
                    <a:path w="366445" h="171696" extrusionOk="0">
                      <a:moveTo>
                        <a:pt x="6590" y="18621"/>
                      </a:moveTo>
                      <a:cubicBezTo>
                        <a:pt x="128320" y="54816"/>
                        <a:pt x="245192" y="101393"/>
                        <a:pt x="352538" y="170164"/>
                      </a:cubicBezTo>
                      <a:cubicBezTo>
                        <a:pt x="362825" y="176736"/>
                        <a:pt x="372255" y="160448"/>
                        <a:pt x="362063" y="153876"/>
                      </a:cubicBezTo>
                      <a:cubicBezTo>
                        <a:pt x="253479" y="84343"/>
                        <a:pt x="134892" y="37099"/>
                        <a:pt x="11639" y="428"/>
                      </a:cubicBezTo>
                      <a:cubicBezTo>
                        <a:pt x="18" y="-3001"/>
                        <a:pt x="-5030" y="15192"/>
                        <a:pt x="6590" y="18621"/>
                      </a:cubicBezTo>
                      <a:lnTo>
                        <a:pt x="6590" y="1862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3" name="Google Shape;1583;p34"/>
                <p:cNvSpPr/>
                <p:nvPr/>
              </p:nvSpPr>
              <p:spPr>
                <a:xfrm>
                  <a:off x="11140776" y="3766673"/>
                  <a:ext cx="268098" cy="127872"/>
                </a:xfrm>
                <a:custGeom>
                  <a:avLst/>
                  <a:gdLst/>
                  <a:ahLst/>
                  <a:cxnLst/>
                  <a:rect l="l" t="t" r="r" b="b"/>
                  <a:pathLst>
                    <a:path w="357464" h="170496" extrusionOk="0">
                      <a:moveTo>
                        <a:pt x="6590" y="18621"/>
                      </a:moveTo>
                      <a:cubicBezTo>
                        <a:pt x="122319" y="53006"/>
                        <a:pt x="245573" y="91297"/>
                        <a:pt x="340918" y="168259"/>
                      </a:cubicBezTo>
                      <a:cubicBezTo>
                        <a:pt x="350252" y="175783"/>
                        <a:pt x="363683" y="162544"/>
                        <a:pt x="354253" y="154924"/>
                      </a:cubicBezTo>
                      <a:cubicBezTo>
                        <a:pt x="256145" y="75771"/>
                        <a:pt x="130701" y="35766"/>
                        <a:pt x="11639" y="428"/>
                      </a:cubicBezTo>
                      <a:cubicBezTo>
                        <a:pt x="18" y="-3001"/>
                        <a:pt x="-5030" y="15192"/>
                        <a:pt x="6590" y="18621"/>
                      </a:cubicBezTo>
                      <a:lnTo>
                        <a:pt x="6590" y="1862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4" name="Google Shape;1584;p34"/>
                <p:cNvSpPr/>
                <p:nvPr/>
              </p:nvSpPr>
              <p:spPr>
                <a:xfrm>
                  <a:off x="11159921" y="3720738"/>
                  <a:ext cx="141342" cy="63094"/>
                </a:xfrm>
                <a:custGeom>
                  <a:avLst/>
                  <a:gdLst/>
                  <a:ahLst/>
                  <a:cxnLst/>
                  <a:rect l="l" t="t" r="r" b="b"/>
                  <a:pathLst>
                    <a:path w="188456" h="84125" extrusionOk="0">
                      <a:moveTo>
                        <a:pt x="6590" y="18526"/>
                      </a:moveTo>
                      <a:cubicBezTo>
                        <a:pt x="64121" y="35575"/>
                        <a:pt x="121938" y="52720"/>
                        <a:pt x="174325" y="82819"/>
                      </a:cubicBezTo>
                      <a:cubicBezTo>
                        <a:pt x="184898" y="88820"/>
                        <a:pt x="194423" y="72532"/>
                        <a:pt x="183850" y="66532"/>
                      </a:cubicBezTo>
                      <a:cubicBezTo>
                        <a:pt x="130034" y="35671"/>
                        <a:pt x="70693" y="17954"/>
                        <a:pt x="11639" y="428"/>
                      </a:cubicBezTo>
                      <a:cubicBezTo>
                        <a:pt x="18" y="-3001"/>
                        <a:pt x="-5030" y="15192"/>
                        <a:pt x="6590" y="18621"/>
                      </a:cubicBezTo>
                      <a:lnTo>
                        <a:pt x="6590" y="1862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5" name="Google Shape;1585;p34"/>
                <p:cNvSpPr/>
                <p:nvPr/>
              </p:nvSpPr>
              <p:spPr>
                <a:xfrm>
                  <a:off x="11119630" y="3806535"/>
                  <a:ext cx="275279" cy="132865"/>
                </a:xfrm>
                <a:custGeom>
                  <a:avLst/>
                  <a:gdLst/>
                  <a:ahLst/>
                  <a:cxnLst/>
                  <a:rect l="l" t="t" r="r" b="b"/>
                  <a:pathLst>
                    <a:path w="367038" h="177154" extrusionOk="0">
                      <a:moveTo>
                        <a:pt x="6686" y="18621"/>
                      </a:moveTo>
                      <a:cubicBezTo>
                        <a:pt x="67931" y="36814"/>
                        <a:pt x="129558" y="54625"/>
                        <a:pt x="188518" y="79390"/>
                      </a:cubicBezTo>
                      <a:cubicBezTo>
                        <a:pt x="247478" y="104155"/>
                        <a:pt x="302437" y="136921"/>
                        <a:pt x="353491" y="175307"/>
                      </a:cubicBezTo>
                      <a:cubicBezTo>
                        <a:pt x="363206" y="182641"/>
                        <a:pt x="372636" y="166258"/>
                        <a:pt x="363016" y="159019"/>
                      </a:cubicBezTo>
                      <a:cubicBezTo>
                        <a:pt x="311486" y="120253"/>
                        <a:pt x="256145" y="87582"/>
                        <a:pt x="196710" y="62531"/>
                      </a:cubicBezTo>
                      <a:cubicBezTo>
                        <a:pt x="136702" y="37195"/>
                        <a:pt x="74028" y="18907"/>
                        <a:pt x="11639" y="428"/>
                      </a:cubicBezTo>
                      <a:cubicBezTo>
                        <a:pt x="18" y="-3001"/>
                        <a:pt x="-5030" y="15192"/>
                        <a:pt x="6590" y="18621"/>
                      </a:cubicBezTo>
                      <a:lnTo>
                        <a:pt x="6590" y="1862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6" name="Google Shape;1586;p34"/>
                <p:cNvSpPr/>
                <p:nvPr/>
              </p:nvSpPr>
              <p:spPr>
                <a:xfrm>
                  <a:off x="11096525" y="3853260"/>
                  <a:ext cx="279739" cy="130361"/>
                </a:xfrm>
                <a:custGeom>
                  <a:avLst/>
                  <a:gdLst/>
                  <a:ahLst/>
                  <a:cxnLst/>
                  <a:rect l="l" t="t" r="r" b="b"/>
                  <a:pathLst>
                    <a:path w="372985" h="173814" extrusionOk="0">
                      <a:moveTo>
                        <a:pt x="6727" y="18424"/>
                      </a:moveTo>
                      <a:cubicBezTo>
                        <a:pt x="134648" y="45094"/>
                        <a:pt x="254663" y="92909"/>
                        <a:pt x="359438" y="171967"/>
                      </a:cubicBezTo>
                      <a:cubicBezTo>
                        <a:pt x="369154" y="179301"/>
                        <a:pt x="378583" y="162918"/>
                        <a:pt x="368963" y="155679"/>
                      </a:cubicBezTo>
                      <a:cubicBezTo>
                        <a:pt x="263045" y="75764"/>
                        <a:pt x="141125" y="27187"/>
                        <a:pt x="11775" y="231"/>
                      </a:cubicBezTo>
                      <a:cubicBezTo>
                        <a:pt x="-36" y="-2246"/>
                        <a:pt x="-5084" y="15947"/>
                        <a:pt x="6727" y="18424"/>
                      </a:cubicBezTo>
                      <a:lnTo>
                        <a:pt x="6727" y="18424"/>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7" name="Google Shape;1587;p34"/>
                <p:cNvSpPr/>
                <p:nvPr/>
              </p:nvSpPr>
              <p:spPr>
                <a:xfrm>
                  <a:off x="11086984" y="3898189"/>
                  <a:ext cx="191937" cy="84248"/>
                </a:xfrm>
                <a:custGeom>
                  <a:avLst/>
                  <a:gdLst/>
                  <a:ahLst/>
                  <a:cxnLst/>
                  <a:rect l="l" t="t" r="r" b="b"/>
                  <a:pathLst>
                    <a:path w="255916" h="112331" extrusionOk="0">
                      <a:moveTo>
                        <a:pt x="6590" y="18621"/>
                      </a:moveTo>
                      <a:cubicBezTo>
                        <a:pt x="87076" y="42338"/>
                        <a:pt x="174325" y="58054"/>
                        <a:pt x="242429" y="110442"/>
                      </a:cubicBezTo>
                      <a:cubicBezTo>
                        <a:pt x="252050" y="117871"/>
                        <a:pt x="261479" y="101488"/>
                        <a:pt x="251954" y="94154"/>
                      </a:cubicBezTo>
                      <a:cubicBezTo>
                        <a:pt x="182708" y="40814"/>
                        <a:pt x="93553" y="24622"/>
                        <a:pt x="11639" y="428"/>
                      </a:cubicBezTo>
                      <a:cubicBezTo>
                        <a:pt x="18" y="-3001"/>
                        <a:pt x="-5030" y="15192"/>
                        <a:pt x="6590" y="18621"/>
                      </a:cubicBezTo>
                      <a:lnTo>
                        <a:pt x="6590" y="1862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8" name="Google Shape;1588;p34"/>
                <p:cNvSpPr/>
                <p:nvPr/>
              </p:nvSpPr>
              <p:spPr>
                <a:xfrm>
                  <a:off x="11597005" y="3711292"/>
                  <a:ext cx="313646" cy="114458"/>
                </a:xfrm>
                <a:custGeom>
                  <a:avLst/>
                  <a:gdLst/>
                  <a:ahLst/>
                  <a:cxnLst/>
                  <a:rect l="l" t="t" r="r" b="b"/>
                  <a:pathLst>
                    <a:path w="418194" h="152611" extrusionOk="0">
                      <a:moveTo>
                        <a:pt x="11885" y="22168"/>
                      </a:moveTo>
                      <a:cubicBezTo>
                        <a:pt x="149902" y="2355"/>
                        <a:pt x="295921" y="65030"/>
                        <a:pt x="401648" y="150374"/>
                      </a:cubicBezTo>
                      <a:cubicBezTo>
                        <a:pt x="410983" y="157899"/>
                        <a:pt x="424413" y="144659"/>
                        <a:pt x="414983" y="137039"/>
                      </a:cubicBezTo>
                      <a:cubicBezTo>
                        <a:pt x="303350" y="46837"/>
                        <a:pt x="152379" y="-16885"/>
                        <a:pt x="6837" y="3975"/>
                      </a:cubicBezTo>
                      <a:cubicBezTo>
                        <a:pt x="-5165" y="5689"/>
                        <a:pt x="-21" y="23882"/>
                        <a:pt x="11885" y="22168"/>
                      </a:cubicBezTo>
                      <a:lnTo>
                        <a:pt x="11885" y="22168"/>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89" name="Google Shape;1589;p34"/>
                <p:cNvSpPr/>
                <p:nvPr/>
              </p:nvSpPr>
              <p:spPr>
                <a:xfrm>
                  <a:off x="11585640" y="3752966"/>
                  <a:ext cx="302140" cy="123870"/>
                </a:xfrm>
                <a:custGeom>
                  <a:avLst/>
                  <a:gdLst/>
                  <a:ahLst/>
                  <a:cxnLst/>
                  <a:rect l="l" t="t" r="r" b="b"/>
                  <a:pathLst>
                    <a:path w="402853" h="165160" extrusionOk="0">
                      <a:moveTo>
                        <a:pt x="9037" y="18894"/>
                      </a:moveTo>
                      <a:cubicBezTo>
                        <a:pt x="78855" y="24609"/>
                        <a:pt x="148292" y="41373"/>
                        <a:pt x="214205" y="64519"/>
                      </a:cubicBezTo>
                      <a:cubicBezTo>
                        <a:pt x="275451" y="85950"/>
                        <a:pt x="341555" y="114144"/>
                        <a:pt x="386894" y="162246"/>
                      </a:cubicBezTo>
                      <a:cubicBezTo>
                        <a:pt x="395276" y="171104"/>
                        <a:pt x="408516" y="157769"/>
                        <a:pt x="400229" y="148911"/>
                      </a:cubicBezTo>
                      <a:cubicBezTo>
                        <a:pt x="364415" y="110906"/>
                        <a:pt x="316028" y="85665"/>
                        <a:pt x="268498" y="65472"/>
                      </a:cubicBezTo>
                      <a:cubicBezTo>
                        <a:pt x="213920" y="42231"/>
                        <a:pt x="156674" y="25086"/>
                        <a:pt x="98667" y="13179"/>
                      </a:cubicBezTo>
                      <a:cubicBezTo>
                        <a:pt x="69044" y="7179"/>
                        <a:pt x="39136" y="2511"/>
                        <a:pt x="9037" y="35"/>
                      </a:cubicBezTo>
                      <a:cubicBezTo>
                        <a:pt x="-3060" y="-918"/>
                        <a:pt x="-2965" y="17942"/>
                        <a:pt x="9037" y="18894"/>
                      </a:cubicBezTo>
                      <a:lnTo>
                        <a:pt x="9037" y="18894"/>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0" name="Google Shape;1590;p34"/>
                <p:cNvSpPr/>
                <p:nvPr/>
              </p:nvSpPr>
              <p:spPr>
                <a:xfrm>
                  <a:off x="11570176" y="3798484"/>
                  <a:ext cx="298638" cy="124098"/>
                </a:xfrm>
                <a:custGeom>
                  <a:avLst/>
                  <a:gdLst/>
                  <a:ahLst/>
                  <a:cxnLst/>
                  <a:rect l="l" t="t" r="r" b="b"/>
                  <a:pathLst>
                    <a:path w="398184" h="165464" extrusionOk="0">
                      <a:moveTo>
                        <a:pt x="6796" y="18211"/>
                      </a:moveTo>
                      <a:cubicBezTo>
                        <a:pt x="75280" y="28213"/>
                        <a:pt x="142908" y="46120"/>
                        <a:pt x="208059" y="69265"/>
                      </a:cubicBezTo>
                      <a:cubicBezTo>
                        <a:pt x="268828" y="90887"/>
                        <a:pt x="334551" y="117557"/>
                        <a:pt x="381986" y="162801"/>
                      </a:cubicBezTo>
                      <a:cubicBezTo>
                        <a:pt x="390749" y="171183"/>
                        <a:pt x="404084" y="157848"/>
                        <a:pt x="395320" y="149466"/>
                      </a:cubicBezTo>
                      <a:cubicBezTo>
                        <a:pt x="358745" y="114604"/>
                        <a:pt x="311881" y="91173"/>
                        <a:pt x="265876" y="71647"/>
                      </a:cubicBezTo>
                      <a:cubicBezTo>
                        <a:pt x="212060" y="48882"/>
                        <a:pt x="156148" y="31070"/>
                        <a:pt x="99474" y="17354"/>
                      </a:cubicBezTo>
                      <a:cubicBezTo>
                        <a:pt x="70518" y="10306"/>
                        <a:pt x="41371" y="4400"/>
                        <a:pt x="11844" y="114"/>
                      </a:cubicBezTo>
                      <a:cubicBezTo>
                        <a:pt x="-62" y="-1601"/>
                        <a:pt x="-5111" y="16592"/>
                        <a:pt x="6796" y="18307"/>
                      </a:cubicBezTo>
                      <a:lnTo>
                        <a:pt x="6796" y="1830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1" name="Google Shape;1591;p34"/>
                <p:cNvSpPr/>
                <p:nvPr/>
              </p:nvSpPr>
              <p:spPr>
                <a:xfrm>
                  <a:off x="11547394" y="3844915"/>
                  <a:ext cx="303095" cy="127419"/>
                </a:xfrm>
                <a:custGeom>
                  <a:avLst/>
                  <a:gdLst/>
                  <a:ahLst/>
                  <a:cxnLst/>
                  <a:rect l="l" t="t" r="r" b="b"/>
                  <a:pathLst>
                    <a:path w="404126" h="169892" extrusionOk="0">
                      <a:moveTo>
                        <a:pt x="8977" y="18882"/>
                      </a:moveTo>
                      <a:cubicBezTo>
                        <a:pt x="76319" y="23359"/>
                        <a:pt x="143280" y="41266"/>
                        <a:pt x="206335" y="64793"/>
                      </a:cubicBezTo>
                      <a:cubicBezTo>
                        <a:pt x="271106" y="88891"/>
                        <a:pt x="336066" y="120799"/>
                        <a:pt x="387787" y="167377"/>
                      </a:cubicBezTo>
                      <a:cubicBezTo>
                        <a:pt x="396740" y="175473"/>
                        <a:pt x="410170" y="162138"/>
                        <a:pt x="401122" y="154042"/>
                      </a:cubicBezTo>
                      <a:cubicBezTo>
                        <a:pt x="347782" y="105940"/>
                        <a:pt x="281488" y="73079"/>
                        <a:pt x="214813" y="47933"/>
                      </a:cubicBezTo>
                      <a:cubicBezTo>
                        <a:pt x="149090" y="23073"/>
                        <a:pt x="79367" y="4785"/>
                        <a:pt x="9073" y="22"/>
                      </a:cubicBezTo>
                      <a:cubicBezTo>
                        <a:pt x="-3024" y="-740"/>
                        <a:pt x="-3024" y="18120"/>
                        <a:pt x="9073" y="18882"/>
                      </a:cubicBezTo>
                      <a:lnTo>
                        <a:pt x="9073" y="18882"/>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2" name="Google Shape;1592;p34"/>
                <p:cNvSpPr/>
                <p:nvPr/>
              </p:nvSpPr>
              <p:spPr>
                <a:xfrm>
                  <a:off x="11531892" y="3884571"/>
                  <a:ext cx="181735" cy="69624"/>
                </a:xfrm>
                <a:custGeom>
                  <a:avLst/>
                  <a:gdLst/>
                  <a:ahLst/>
                  <a:cxnLst/>
                  <a:rect l="l" t="t" r="r" b="b"/>
                  <a:pathLst>
                    <a:path w="242313" h="92832" extrusionOk="0">
                      <a:moveTo>
                        <a:pt x="8977" y="18872"/>
                      </a:moveTo>
                      <a:cubicBezTo>
                        <a:pt x="46792" y="20587"/>
                        <a:pt x="84320" y="31160"/>
                        <a:pt x="120039" y="43256"/>
                      </a:cubicBezTo>
                      <a:cubicBezTo>
                        <a:pt x="155757" y="55353"/>
                        <a:pt x="194143" y="71450"/>
                        <a:pt x="228243" y="91453"/>
                      </a:cubicBezTo>
                      <a:cubicBezTo>
                        <a:pt x="238720" y="97644"/>
                        <a:pt x="248245" y="81356"/>
                        <a:pt x="237768" y="75165"/>
                      </a:cubicBezTo>
                      <a:cubicBezTo>
                        <a:pt x="202335" y="54305"/>
                        <a:pt x="163949" y="38208"/>
                        <a:pt x="125087" y="25063"/>
                      </a:cubicBezTo>
                      <a:cubicBezTo>
                        <a:pt x="86225" y="11919"/>
                        <a:pt x="48601" y="1823"/>
                        <a:pt x="9072" y="13"/>
                      </a:cubicBezTo>
                      <a:cubicBezTo>
                        <a:pt x="-3024" y="-559"/>
                        <a:pt x="-3024" y="18301"/>
                        <a:pt x="9072" y="18872"/>
                      </a:cubicBezTo>
                      <a:lnTo>
                        <a:pt x="9072" y="18872"/>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3" name="Google Shape;1593;p34"/>
                <p:cNvSpPr/>
                <p:nvPr/>
              </p:nvSpPr>
              <p:spPr>
                <a:xfrm>
                  <a:off x="11521364" y="3925814"/>
                  <a:ext cx="284581" cy="133365"/>
                </a:xfrm>
                <a:custGeom>
                  <a:avLst/>
                  <a:gdLst/>
                  <a:ahLst/>
                  <a:cxnLst/>
                  <a:rect l="l" t="t" r="r" b="b"/>
                  <a:pathLst>
                    <a:path w="379441" h="177820" extrusionOk="0">
                      <a:moveTo>
                        <a:pt x="6727" y="18459"/>
                      </a:moveTo>
                      <a:cubicBezTo>
                        <a:pt x="69402" y="32556"/>
                        <a:pt x="130743" y="51892"/>
                        <a:pt x="189417" y="78181"/>
                      </a:cubicBezTo>
                      <a:cubicBezTo>
                        <a:pt x="248091" y="104470"/>
                        <a:pt x="308955" y="139903"/>
                        <a:pt x="365534" y="176288"/>
                      </a:cubicBezTo>
                      <a:cubicBezTo>
                        <a:pt x="375821" y="182860"/>
                        <a:pt x="385251" y="166573"/>
                        <a:pt x="375059" y="160000"/>
                      </a:cubicBezTo>
                      <a:cubicBezTo>
                        <a:pt x="317433" y="122948"/>
                        <a:pt x="258187" y="88182"/>
                        <a:pt x="195513" y="60369"/>
                      </a:cubicBezTo>
                      <a:cubicBezTo>
                        <a:pt x="136362" y="34080"/>
                        <a:pt x="74831" y="14458"/>
                        <a:pt x="11775" y="266"/>
                      </a:cubicBezTo>
                      <a:cubicBezTo>
                        <a:pt x="-36" y="-2401"/>
                        <a:pt x="-5084" y="15792"/>
                        <a:pt x="6727" y="18459"/>
                      </a:cubicBezTo>
                      <a:lnTo>
                        <a:pt x="6727" y="18459"/>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4" name="Google Shape;1594;p34"/>
                <p:cNvSpPr/>
                <p:nvPr/>
              </p:nvSpPr>
              <p:spPr>
                <a:xfrm>
                  <a:off x="11496523" y="3972048"/>
                  <a:ext cx="297448" cy="139201"/>
                </a:xfrm>
                <a:custGeom>
                  <a:avLst/>
                  <a:gdLst/>
                  <a:ahLst/>
                  <a:cxnLst/>
                  <a:rect l="l" t="t" r="r" b="b"/>
                  <a:pathLst>
                    <a:path w="396597" h="185601" extrusionOk="0">
                      <a:moveTo>
                        <a:pt x="6796" y="18346"/>
                      </a:moveTo>
                      <a:cubicBezTo>
                        <a:pt x="78614" y="30348"/>
                        <a:pt x="148052" y="56637"/>
                        <a:pt x="213964" y="87021"/>
                      </a:cubicBezTo>
                      <a:cubicBezTo>
                        <a:pt x="272734" y="114168"/>
                        <a:pt x="330931" y="145219"/>
                        <a:pt x="383033" y="183795"/>
                      </a:cubicBezTo>
                      <a:cubicBezTo>
                        <a:pt x="392844" y="191034"/>
                        <a:pt x="402178" y="174651"/>
                        <a:pt x="392558" y="167508"/>
                      </a:cubicBezTo>
                      <a:cubicBezTo>
                        <a:pt x="339409" y="128265"/>
                        <a:pt x="279973" y="96642"/>
                        <a:pt x="220061" y="69210"/>
                      </a:cubicBezTo>
                      <a:cubicBezTo>
                        <a:pt x="153767" y="38825"/>
                        <a:pt x="84044" y="12250"/>
                        <a:pt x="11844" y="153"/>
                      </a:cubicBezTo>
                      <a:cubicBezTo>
                        <a:pt x="-62" y="-1847"/>
                        <a:pt x="-5111" y="16346"/>
                        <a:pt x="6796" y="18346"/>
                      </a:cubicBezTo>
                      <a:lnTo>
                        <a:pt x="6796" y="18346"/>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5" name="Google Shape;1595;p34"/>
                <p:cNvSpPr/>
                <p:nvPr/>
              </p:nvSpPr>
              <p:spPr>
                <a:xfrm>
                  <a:off x="11478644" y="4007225"/>
                  <a:ext cx="293847" cy="140923"/>
                </a:xfrm>
                <a:custGeom>
                  <a:avLst/>
                  <a:gdLst/>
                  <a:ahLst/>
                  <a:cxnLst/>
                  <a:rect l="l" t="t" r="r" b="b"/>
                  <a:pathLst>
                    <a:path w="391796" h="187897" extrusionOk="0">
                      <a:moveTo>
                        <a:pt x="6822" y="18496"/>
                      </a:moveTo>
                      <a:cubicBezTo>
                        <a:pt x="136743" y="49738"/>
                        <a:pt x="270284" y="101173"/>
                        <a:pt x="375250" y="185660"/>
                      </a:cubicBezTo>
                      <a:cubicBezTo>
                        <a:pt x="384584" y="193185"/>
                        <a:pt x="398014" y="179945"/>
                        <a:pt x="388585" y="172325"/>
                      </a:cubicBezTo>
                      <a:cubicBezTo>
                        <a:pt x="280952" y="85743"/>
                        <a:pt x="145126" y="32307"/>
                        <a:pt x="11776" y="303"/>
                      </a:cubicBezTo>
                      <a:cubicBezTo>
                        <a:pt x="-36" y="-2554"/>
                        <a:pt x="-5084" y="15639"/>
                        <a:pt x="6727" y="18496"/>
                      </a:cubicBezTo>
                      <a:lnTo>
                        <a:pt x="6727" y="18496"/>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6" name="Google Shape;1596;p34"/>
                <p:cNvSpPr/>
                <p:nvPr/>
              </p:nvSpPr>
              <p:spPr>
                <a:xfrm>
                  <a:off x="11460669" y="4049734"/>
                  <a:ext cx="140036" cy="49377"/>
                </a:xfrm>
                <a:custGeom>
                  <a:avLst/>
                  <a:gdLst/>
                  <a:ahLst/>
                  <a:cxnLst/>
                  <a:rect l="l" t="t" r="r" b="b"/>
                  <a:pathLst>
                    <a:path w="186715" h="65836" extrusionOk="0">
                      <a:moveTo>
                        <a:pt x="9072" y="18872"/>
                      </a:moveTo>
                      <a:cubicBezTo>
                        <a:pt x="66604" y="21635"/>
                        <a:pt x="119944" y="42399"/>
                        <a:pt x="172236" y="64973"/>
                      </a:cubicBezTo>
                      <a:cubicBezTo>
                        <a:pt x="183285" y="69736"/>
                        <a:pt x="192905" y="53448"/>
                        <a:pt x="181761" y="48685"/>
                      </a:cubicBezTo>
                      <a:cubicBezTo>
                        <a:pt x="126230" y="24682"/>
                        <a:pt x="70128" y="2965"/>
                        <a:pt x="9072" y="13"/>
                      </a:cubicBezTo>
                      <a:cubicBezTo>
                        <a:pt x="-3024" y="-559"/>
                        <a:pt x="-3024" y="18301"/>
                        <a:pt x="9072" y="18872"/>
                      </a:cubicBezTo>
                      <a:lnTo>
                        <a:pt x="9072" y="18872"/>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7" name="Google Shape;1597;p34"/>
                <p:cNvSpPr/>
                <p:nvPr/>
              </p:nvSpPr>
              <p:spPr>
                <a:xfrm>
                  <a:off x="11376535" y="3697093"/>
                  <a:ext cx="174212" cy="425858"/>
                </a:xfrm>
                <a:custGeom>
                  <a:avLst/>
                  <a:gdLst/>
                  <a:ahLst/>
                  <a:cxnLst/>
                  <a:rect l="l" t="t" r="r" b="b"/>
                  <a:pathLst>
                    <a:path w="232283" h="567811" extrusionOk="0">
                      <a:moveTo>
                        <a:pt x="211262" y="6999"/>
                      </a:moveTo>
                      <a:cubicBezTo>
                        <a:pt x="153826" y="146160"/>
                        <a:pt x="95438" y="285034"/>
                        <a:pt x="44575" y="426766"/>
                      </a:cubicBezTo>
                      <a:cubicBezTo>
                        <a:pt x="29334" y="469343"/>
                        <a:pt x="14666" y="512110"/>
                        <a:pt x="569" y="554973"/>
                      </a:cubicBezTo>
                      <a:cubicBezTo>
                        <a:pt x="-3622" y="567831"/>
                        <a:pt x="16571" y="573356"/>
                        <a:pt x="20762" y="560497"/>
                      </a:cubicBezTo>
                      <a:cubicBezTo>
                        <a:pt x="67911" y="416670"/>
                        <a:pt x="122775" y="275890"/>
                        <a:pt x="180401" y="135968"/>
                      </a:cubicBezTo>
                      <a:cubicBezTo>
                        <a:pt x="197356" y="94820"/>
                        <a:pt x="214405" y="53672"/>
                        <a:pt x="231455" y="12524"/>
                      </a:cubicBezTo>
                      <a:cubicBezTo>
                        <a:pt x="236599" y="46"/>
                        <a:pt x="216310" y="-5383"/>
                        <a:pt x="211262" y="6999"/>
                      </a:cubicBezTo>
                      <a:lnTo>
                        <a:pt x="211262" y="6999"/>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8" name="Google Shape;1598;p34"/>
                <p:cNvSpPr/>
                <p:nvPr/>
              </p:nvSpPr>
              <p:spPr>
                <a:xfrm>
                  <a:off x="11016215" y="3586661"/>
                  <a:ext cx="143007" cy="334367"/>
                </a:xfrm>
                <a:custGeom>
                  <a:avLst/>
                  <a:gdLst/>
                  <a:ahLst/>
                  <a:cxnLst/>
                  <a:rect l="l" t="t" r="r" b="b"/>
                  <a:pathLst>
                    <a:path w="190676" h="445822" extrusionOk="0">
                      <a:moveTo>
                        <a:pt x="169814" y="7177"/>
                      </a:moveTo>
                      <a:cubicBezTo>
                        <a:pt x="117713" y="150910"/>
                        <a:pt x="55705" y="290641"/>
                        <a:pt x="746" y="433231"/>
                      </a:cubicBezTo>
                      <a:cubicBezTo>
                        <a:pt x="-4112" y="445803"/>
                        <a:pt x="16176" y="451233"/>
                        <a:pt x="20938" y="438755"/>
                      </a:cubicBezTo>
                      <a:cubicBezTo>
                        <a:pt x="75803" y="296166"/>
                        <a:pt x="137905" y="156434"/>
                        <a:pt x="190007" y="12702"/>
                      </a:cubicBezTo>
                      <a:cubicBezTo>
                        <a:pt x="194579" y="34"/>
                        <a:pt x="174386" y="-5491"/>
                        <a:pt x="169814" y="7177"/>
                      </a:cubicBezTo>
                      <a:lnTo>
                        <a:pt x="169814" y="717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599" name="Google Shape;1599;p34"/>
                <p:cNvSpPr/>
                <p:nvPr/>
              </p:nvSpPr>
              <p:spPr>
                <a:xfrm>
                  <a:off x="11798555" y="3869803"/>
                  <a:ext cx="161138" cy="368783"/>
                </a:xfrm>
                <a:custGeom>
                  <a:avLst/>
                  <a:gdLst/>
                  <a:ahLst/>
                  <a:cxnLst/>
                  <a:rect l="l" t="t" r="r" b="b"/>
                  <a:pathLst>
                    <a:path w="214850" h="491711" extrusionOk="0">
                      <a:moveTo>
                        <a:pt x="195780" y="5510"/>
                      </a:moveTo>
                      <a:cubicBezTo>
                        <a:pt x="128057" y="162291"/>
                        <a:pt x="65192" y="321073"/>
                        <a:pt x="803" y="479188"/>
                      </a:cubicBezTo>
                      <a:cubicBezTo>
                        <a:pt x="-4245" y="491666"/>
                        <a:pt x="15948" y="497095"/>
                        <a:pt x="20996" y="484713"/>
                      </a:cubicBezTo>
                      <a:cubicBezTo>
                        <a:pt x="84719" y="328217"/>
                        <a:pt x="146917" y="171150"/>
                        <a:pt x="213878" y="16083"/>
                      </a:cubicBezTo>
                      <a:cubicBezTo>
                        <a:pt x="219212" y="3795"/>
                        <a:pt x="201114" y="-6873"/>
                        <a:pt x="195780" y="5510"/>
                      </a:cubicBezTo>
                      <a:lnTo>
                        <a:pt x="195780" y="551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00" name="Google Shape;1600;p34"/>
                <p:cNvSpPr/>
                <p:nvPr/>
              </p:nvSpPr>
              <p:spPr>
                <a:xfrm>
                  <a:off x="11472046" y="3814674"/>
                  <a:ext cx="61216" cy="134235"/>
                </a:xfrm>
                <a:custGeom>
                  <a:avLst/>
                  <a:gdLst/>
                  <a:ahLst/>
                  <a:cxnLst/>
                  <a:rect l="l" t="t" r="r" b="b"/>
                  <a:pathLst>
                    <a:path w="81621" h="178980" extrusionOk="0">
                      <a:moveTo>
                        <a:pt x="62389" y="5482"/>
                      </a:moveTo>
                      <a:cubicBezTo>
                        <a:pt x="37528" y="57298"/>
                        <a:pt x="16764" y="111019"/>
                        <a:pt x="476" y="166073"/>
                      </a:cubicBezTo>
                      <a:cubicBezTo>
                        <a:pt x="-3334" y="179027"/>
                        <a:pt x="16859" y="184552"/>
                        <a:pt x="20669" y="171598"/>
                      </a:cubicBezTo>
                      <a:cubicBezTo>
                        <a:pt x="36481" y="118258"/>
                        <a:pt x="56388" y="66156"/>
                        <a:pt x="80486" y="15960"/>
                      </a:cubicBezTo>
                      <a:cubicBezTo>
                        <a:pt x="86296" y="3863"/>
                        <a:pt x="68199" y="-6805"/>
                        <a:pt x="62389" y="5387"/>
                      </a:cubicBezTo>
                      <a:lnTo>
                        <a:pt x="62389" y="5387"/>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601" name="Google Shape;1601;p34"/>
              <p:cNvGrpSpPr/>
              <p:nvPr/>
            </p:nvGrpSpPr>
            <p:grpSpPr>
              <a:xfrm>
                <a:off x="10580105" y="3326384"/>
                <a:ext cx="1158431" cy="894872"/>
                <a:chOff x="10894330" y="3483484"/>
                <a:chExt cx="1158431" cy="894872"/>
              </a:xfrm>
            </p:grpSpPr>
            <p:sp>
              <p:nvSpPr>
                <p:cNvPr id="1602" name="Google Shape;1602;p34"/>
                <p:cNvSpPr/>
                <p:nvPr/>
              </p:nvSpPr>
              <p:spPr>
                <a:xfrm>
                  <a:off x="10894330" y="3497157"/>
                  <a:ext cx="1158431" cy="881198"/>
                </a:xfrm>
                <a:custGeom>
                  <a:avLst/>
                  <a:gdLst/>
                  <a:ahLst/>
                  <a:cxnLst/>
                  <a:rect l="l" t="t" r="r" b="b"/>
                  <a:pathLst>
                    <a:path w="1544574" h="1174931" extrusionOk="0">
                      <a:moveTo>
                        <a:pt x="864203" y="303775"/>
                      </a:moveTo>
                      <a:cubicBezTo>
                        <a:pt x="1141381" y="149851"/>
                        <a:pt x="1399604" y="356734"/>
                        <a:pt x="1544574" y="473034"/>
                      </a:cubicBezTo>
                      <a:cubicBezTo>
                        <a:pt x="1424559" y="708682"/>
                        <a:pt x="1338358" y="925376"/>
                        <a:pt x="1233773" y="1174931"/>
                      </a:cubicBezTo>
                      <a:cubicBezTo>
                        <a:pt x="1117949" y="1046915"/>
                        <a:pt x="902684" y="954523"/>
                        <a:pt x="764572" y="942045"/>
                      </a:cubicBezTo>
                      <a:cubicBezTo>
                        <a:pt x="666845" y="933187"/>
                        <a:pt x="683419" y="999481"/>
                        <a:pt x="604361" y="963762"/>
                      </a:cubicBezTo>
                      <a:cubicBezTo>
                        <a:pt x="525209" y="928043"/>
                        <a:pt x="557117" y="888800"/>
                        <a:pt x="509873" y="850224"/>
                      </a:cubicBezTo>
                      <a:cubicBezTo>
                        <a:pt x="368903" y="735067"/>
                        <a:pt x="170402" y="684013"/>
                        <a:pt x="0" y="711159"/>
                      </a:cubicBezTo>
                      <a:cubicBezTo>
                        <a:pt x="63532" y="583429"/>
                        <a:pt x="283940" y="13453"/>
                        <a:pt x="283940" y="13453"/>
                      </a:cubicBezTo>
                      <a:cubicBezTo>
                        <a:pt x="482156" y="-49889"/>
                        <a:pt x="841534" y="121085"/>
                        <a:pt x="864299" y="303775"/>
                      </a:cubicBezTo>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03" name="Google Shape;1603;p34"/>
                <p:cNvSpPr/>
                <p:nvPr/>
              </p:nvSpPr>
              <p:spPr>
                <a:xfrm>
                  <a:off x="10947122" y="3517999"/>
                  <a:ext cx="1067204" cy="791491"/>
                </a:xfrm>
                <a:custGeom>
                  <a:avLst/>
                  <a:gdLst/>
                  <a:ahLst/>
                  <a:cxnLst/>
                  <a:rect l="l" t="t" r="r" b="b"/>
                  <a:pathLst>
                    <a:path w="1422939" h="1055321" extrusionOk="0">
                      <a:moveTo>
                        <a:pt x="794671" y="271700"/>
                      </a:moveTo>
                      <a:cubicBezTo>
                        <a:pt x="1051179" y="131111"/>
                        <a:pt x="1288352" y="330850"/>
                        <a:pt x="1422940" y="438102"/>
                      </a:cubicBezTo>
                      <a:cubicBezTo>
                        <a:pt x="1312355" y="654224"/>
                        <a:pt x="1240917" y="826341"/>
                        <a:pt x="1144714" y="1055322"/>
                      </a:cubicBezTo>
                      <a:cubicBezTo>
                        <a:pt x="1036987" y="937402"/>
                        <a:pt x="832009" y="869394"/>
                        <a:pt x="704088" y="857583"/>
                      </a:cubicBezTo>
                      <a:cubicBezTo>
                        <a:pt x="613505" y="849201"/>
                        <a:pt x="629031" y="910066"/>
                        <a:pt x="555593" y="877109"/>
                      </a:cubicBezTo>
                      <a:cubicBezTo>
                        <a:pt x="482155" y="844058"/>
                        <a:pt x="511588" y="808148"/>
                        <a:pt x="467678" y="772525"/>
                      </a:cubicBezTo>
                      <a:cubicBezTo>
                        <a:pt x="336709" y="666321"/>
                        <a:pt x="157829" y="601456"/>
                        <a:pt x="0" y="625935"/>
                      </a:cubicBezTo>
                      <a:cubicBezTo>
                        <a:pt x="58579" y="508777"/>
                        <a:pt x="253365" y="12620"/>
                        <a:pt x="253365" y="12620"/>
                      </a:cubicBezTo>
                      <a:cubicBezTo>
                        <a:pt x="436912" y="-45006"/>
                        <a:pt x="773144" y="103965"/>
                        <a:pt x="794671" y="271795"/>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04" name="Google Shape;1604;p34"/>
                <p:cNvSpPr/>
                <p:nvPr/>
              </p:nvSpPr>
              <p:spPr>
                <a:xfrm>
                  <a:off x="11000558" y="3483484"/>
                  <a:ext cx="991481" cy="781501"/>
                </a:xfrm>
                <a:custGeom>
                  <a:avLst/>
                  <a:gdLst/>
                  <a:ahLst/>
                  <a:cxnLst/>
                  <a:rect l="l" t="t" r="r" b="b"/>
                  <a:pathLst>
                    <a:path w="1321974" h="1042001" extrusionOk="0">
                      <a:moveTo>
                        <a:pt x="737806" y="267333"/>
                      </a:moveTo>
                      <a:cubicBezTo>
                        <a:pt x="976598" y="121505"/>
                        <a:pt x="1201103" y="307624"/>
                        <a:pt x="1321975" y="410779"/>
                      </a:cubicBezTo>
                      <a:cubicBezTo>
                        <a:pt x="1215199" y="628045"/>
                        <a:pt x="1151858" y="812449"/>
                        <a:pt x="1057942" y="1042001"/>
                      </a:cubicBezTo>
                      <a:cubicBezTo>
                        <a:pt x="962025" y="927606"/>
                        <a:pt x="757523" y="859693"/>
                        <a:pt x="640366" y="851120"/>
                      </a:cubicBezTo>
                      <a:cubicBezTo>
                        <a:pt x="557498" y="845024"/>
                        <a:pt x="570262" y="905032"/>
                        <a:pt x="503682" y="874075"/>
                      </a:cubicBezTo>
                      <a:cubicBezTo>
                        <a:pt x="437102" y="843119"/>
                        <a:pt x="465011" y="806638"/>
                        <a:pt x="425577" y="772444"/>
                      </a:cubicBezTo>
                      <a:cubicBezTo>
                        <a:pt x="308038" y="670240"/>
                        <a:pt x="145447" y="610233"/>
                        <a:pt x="0" y="638332"/>
                      </a:cubicBezTo>
                      <a:cubicBezTo>
                        <a:pt x="56579" y="520603"/>
                        <a:pt x="250127" y="14254"/>
                        <a:pt x="250127" y="14254"/>
                      </a:cubicBezTo>
                      <a:cubicBezTo>
                        <a:pt x="419957" y="-47468"/>
                        <a:pt x="722186" y="101312"/>
                        <a:pt x="737806" y="267333"/>
                      </a:cubicBezTo>
                    </a:path>
                  </a:pathLst>
                </a:custGeom>
                <a:solidFill>
                  <a:schemeClr val="dk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05" name="Google Shape;1605;p34"/>
                <p:cNvSpPr/>
                <p:nvPr/>
              </p:nvSpPr>
              <p:spPr>
                <a:xfrm>
                  <a:off x="11376535" y="3697093"/>
                  <a:ext cx="174212" cy="425858"/>
                </a:xfrm>
                <a:custGeom>
                  <a:avLst/>
                  <a:gdLst/>
                  <a:ahLst/>
                  <a:cxnLst/>
                  <a:rect l="l" t="t" r="r" b="b"/>
                  <a:pathLst>
                    <a:path w="232283" h="567811" extrusionOk="0">
                      <a:moveTo>
                        <a:pt x="211262" y="6999"/>
                      </a:moveTo>
                      <a:cubicBezTo>
                        <a:pt x="153826" y="146160"/>
                        <a:pt x="95438" y="285034"/>
                        <a:pt x="44575" y="426766"/>
                      </a:cubicBezTo>
                      <a:cubicBezTo>
                        <a:pt x="29334" y="469343"/>
                        <a:pt x="14666" y="512110"/>
                        <a:pt x="569" y="554973"/>
                      </a:cubicBezTo>
                      <a:cubicBezTo>
                        <a:pt x="-3622" y="567831"/>
                        <a:pt x="16571" y="573356"/>
                        <a:pt x="20762" y="560497"/>
                      </a:cubicBezTo>
                      <a:cubicBezTo>
                        <a:pt x="67911" y="416670"/>
                        <a:pt x="122775" y="275890"/>
                        <a:pt x="180401" y="135968"/>
                      </a:cubicBezTo>
                      <a:cubicBezTo>
                        <a:pt x="197356" y="94820"/>
                        <a:pt x="214405" y="53672"/>
                        <a:pt x="231455" y="12524"/>
                      </a:cubicBezTo>
                      <a:cubicBezTo>
                        <a:pt x="236599" y="46"/>
                        <a:pt x="216310" y="-5383"/>
                        <a:pt x="211262" y="6999"/>
                      </a:cubicBezTo>
                      <a:lnTo>
                        <a:pt x="211262" y="6999"/>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06" name="Google Shape;1606;p34"/>
                <p:cNvSpPr/>
                <p:nvPr/>
              </p:nvSpPr>
              <p:spPr>
                <a:xfrm>
                  <a:off x="11016215" y="3586661"/>
                  <a:ext cx="143007" cy="334367"/>
                </a:xfrm>
                <a:custGeom>
                  <a:avLst/>
                  <a:gdLst/>
                  <a:ahLst/>
                  <a:cxnLst/>
                  <a:rect l="l" t="t" r="r" b="b"/>
                  <a:pathLst>
                    <a:path w="190676" h="445822" extrusionOk="0">
                      <a:moveTo>
                        <a:pt x="169814" y="7177"/>
                      </a:moveTo>
                      <a:cubicBezTo>
                        <a:pt x="117713" y="150910"/>
                        <a:pt x="55705" y="290641"/>
                        <a:pt x="746" y="433231"/>
                      </a:cubicBezTo>
                      <a:cubicBezTo>
                        <a:pt x="-4112" y="445803"/>
                        <a:pt x="16176" y="451233"/>
                        <a:pt x="20938" y="438755"/>
                      </a:cubicBezTo>
                      <a:cubicBezTo>
                        <a:pt x="75803" y="296166"/>
                        <a:pt x="137905" y="156434"/>
                        <a:pt x="190007" y="12702"/>
                      </a:cubicBezTo>
                      <a:cubicBezTo>
                        <a:pt x="194579" y="34"/>
                        <a:pt x="174386" y="-5491"/>
                        <a:pt x="169814" y="7177"/>
                      </a:cubicBezTo>
                      <a:lnTo>
                        <a:pt x="169814" y="7177"/>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07" name="Google Shape;1607;p34"/>
                <p:cNvSpPr/>
                <p:nvPr/>
              </p:nvSpPr>
              <p:spPr>
                <a:xfrm>
                  <a:off x="11798555" y="3869803"/>
                  <a:ext cx="161138" cy="368783"/>
                </a:xfrm>
                <a:custGeom>
                  <a:avLst/>
                  <a:gdLst/>
                  <a:ahLst/>
                  <a:cxnLst/>
                  <a:rect l="l" t="t" r="r" b="b"/>
                  <a:pathLst>
                    <a:path w="214850" h="491711" extrusionOk="0">
                      <a:moveTo>
                        <a:pt x="195780" y="5510"/>
                      </a:moveTo>
                      <a:cubicBezTo>
                        <a:pt x="128057" y="162291"/>
                        <a:pt x="65192" y="321073"/>
                        <a:pt x="803" y="479188"/>
                      </a:cubicBezTo>
                      <a:cubicBezTo>
                        <a:pt x="-4245" y="491666"/>
                        <a:pt x="15948" y="497095"/>
                        <a:pt x="20996" y="484713"/>
                      </a:cubicBezTo>
                      <a:cubicBezTo>
                        <a:pt x="84719" y="328217"/>
                        <a:pt x="146917" y="171150"/>
                        <a:pt x="213878" y="16083"/>
                      </a:cubicBezTo>
                      <a:cubicBezTo>
                        <a:pt x="219212" y="3795"/>
                        <a:pt x="201114" y="-6873"/>
                        <a:pt x="195780" y="5510"/>
                      </a:cubicBezTo>
                      <a:lnTo>
                        <a:pt x="195780" y="551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608" name="Google Shape;1608;p34"/>
            <p:cNvGrpSpPr/>
            <p:nvPr/>
          </p:nvGrpSpPr>
          <p:grpSpPr>
            <a:xfrm rot="-4952563">
              <a:off x="1601516" y="2441057"/>
              <a:ext cx="972888" cy="974355"/>
              <a:chOff x="20759701" y="4672505"/>
              <a:chExt cx="815159" cy="816389"/>
            </a:xfrm>
          </p:grpSpPr>
          <p:grpSp>
            <p:nvGrpSpPr>
              <p:cNvPr id="1609" name="Google Shape;1609;p34"/>
              <p:cNvGrpSpPr/>
              <p:nvPr/>
            </p:nvGrpSpPr>
            <p:grpSpPr>
              <a:xfrm>
                <a:off x="20759701" y="4672505"/>
                <a:ext cx="815159" cy="816389"/>
                <a:chOff x="17129626" y="4672505"/>
                <a:chExt cx="815159" cy="816389"/>
              </a:xfrm>
            </p:grpSpPr>
            <p:sp>
              <p:nvSpPr>
                <p:cNvPr id="1610" name="Google Shape;1610;p34"/>
                <p:cNvSpPr/>
                <p:nvPr/>
              </p:nvSpPr>
              <p:spPr>
                <a:xfrm>
                  <a:off x="17237233" y="4745713"/>
                  <a:ext cx="645506" cy="634370"/>
                </a:xfrm>
                <a:custGeom>
                  <a:avLst/>
                  <a:gdLst/>
                  <a:ahLst/>
                  <a:cxnLst/>
                  <a:rect l="l" t="t" r="r" b="b"/>
                  <a:pathLst>
                    <a:path w="860675" h="845827" extrusionOk="0">
                      <a:moveTo>
                        <a:pt x="247942" y="845828"/>
                      </a:moveTo>
                      <a:cubicBezTo>
                        <a:pt x="563477" y="540870"/>
                        <a:pt x="591174" y="520476"/>
                        <a:pt x="859803" y="238283"/>
                      </a:cubicBezTo>
                      <a:cubicBezTo>
                        <a:pt x="876355" y="220877"/>
                        <a:pt x="652877" y="-49981"/>
                        <a:pt x="586005" y="8165"/>
                      </a:cubicBezTo>
                      <a:cubicBezTo>
                        <a:pt x="572346" y="20070"/>
                        <a:pt x="112537" y="485332"/>
                        <a:pt x="371" y="603332"/>
                      </a:cubicBezTo>
                      <a:cubicBezTo>
                        <a:pt x="-7976" y="612106"/>
                        <a:pt x="126054" y="733947"/>
                        <a:pt x="247942" y="845780"/>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11" name="Google Shape;1611;p34"/>
                <p:cNvSpPr/>
                <p:nvPr/>
              </p:nvSpPr>
              <p:spPr>
                <a:xfrm>
                  <a:off x="17292088" y="4822397"/>
                  <a:ext cx="505754" cy="503282"/>
                </a:xfrm>
                <a:custGeom>
                  <a:avLst/>
                  <a:gdLst/>
                  <a:ahLst/>
                  <a:cxnLst/>
                  <a:rect l="l" t="t" r="r" b="b"/>
                  <a:pathLst>
                    <a:path w="674338" h="671043" extrusionOk="0">
                      <a:moveTo>
                        <a:pt x="44472" y="663619"/>
                      </a:moveTo>
                      <a:cubicBezTo>
                        <a:pt x="127375" y="580004"/>
                        <a:pt x="210136" y="496295"/>
                        <a:pt x="293229" y="412870"/>
                      </a:cubicBezTo>
                      <a:cubicBezTo>
                        <a:pt x="364844" y="341017"/>
                        <a:pt x="436792" y="269544"/>
                        <a:pt x="509118" y="198450"/>
                      </a:cubicBezTo>
                      <a:cubicBezTo>
                        <a:pt x="561573" y="146944"/>
                        <a:pt x="614170" y="95533"/>
                        <a:pt x="666814" y="44264"/>
                      </a:cubicBezTo>
                      <a:cubicBezTo>
                        <a:pt x="676585" y="34731"/>
                        <a:pt x="677106" y="16804"/>
                        <a:pt x="666814" y="7366"/>
                      </a:cubicBezTo>
                      <a:cubicBezTo>
                        <a:pt x="656522" y="-2072"/>
                        <a:pt x="640350" y="-2831"/>
                        <a:pt x="629916" y="7366"/>
                      </a:cubicBezTo>
                      <a:cubicBezTo>
                        <a:pt x="543930" y="91122"/>
                        <a:pt x="458134" y="175069"/>
                        <a:pt x="372907" y="259584"/>
                      </a:cubicBezTo>
                      <a:cubicBezTo>
                        <a:pt x="301339" y="330583"/>
                        <a:pt x="230292" y="402009"/>
                        <a:pt x="159294" y="473577"/>
                      </a:cubicBezTo>
                      <a:cubicBezTo>
                        <a:pt x="108689" y="524609"/>
                        <a:pt x="58131" y="575641"/>
                        <a:pt x="7526" y="626673"/>
                      </a:cubicBezTo>
                      <a:cubicBezTo>
                        <a:pt x="-2101" y="636395"/>
                        <a:pt x="-2908" y="653991"/>
                        <a:pt x="7526" y="663571"/>
                      </a:cubicBezTo>
                      <a:cubicBezTo>
                        <a:pt x="17960" y="673152"/>
                        <a:pt x="34133" y="673910"/>
                        <a:pt x="44425" y="663571"/>
                      </a:cubicBezTo>
                      <a:lnTo>
                        <a:pt x="44425" y="663571"/>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12" name="Google Shape;1612;p34"/>
                <p:cNvSpPr/>
                <p:nvPr/>
              </p:nvSpPr>
              <p:spPr>
                <a:xfrm>
                  <a:off x="17129626" y="5198247"/>
                  <a:ext cx="293564" cy="290611"/>
                </a:xfrm>
                <a:custGeom>
                  <a:avLst/>
                  <a:gdLst/>
                  <a:ahLst/>
                  <a:cxnLst/>
                  <a:rect l="l" t="t" r="r" b="b"/>
                  <a:pathLst>
                    <a:path w="391418" h="387481" extrusionOk="0">
                      <a:moveTo>
                        <a:pt x="391418" y="242449"/>
                      </a:moveTo>
                      <a:cubicBezTo>
                        <a:pt x="209013" y="308942"/>
                        <a:pt x="123454" y="347737"/>
                        <a:pt x="0" y="387482"/>
                      </a:cubicBezTo>
                      <a:cubicBezTo>
                        <a:pt x="33010" y="276075"/>
                        <a:pt x="102301" y="111502"/>
                        <a:pt x="143847" y="0"/>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13" name="Google Shape;1613;p34"/>
                <p:cNvSpPr/>
                <p:nvPr/>
              </p:nvSpPr>
              <p:spPr>
                <a:xfrm>
                  <a:off x="17129626" y="5378909"/>
                  <a:ext cx="108490" cy="109984"/>
                </a:xfrm>
                <a:custGeom>
                  <a:avLst/>
                  <a:gdLst/>
                  <a:ahLst/>
                  <a:cxnLst/>
                  <a:rect l="l" t="t" r="r" b="b"/>
                  <a:pathLst>
                    <a:path w="144653" h="146645" extrusionOk="0">
                      <a:moveTo>
                        <a:pt x="50747" y="0"/>
                      </a:moveTo>
                      <a:cubicBezTo>
                        <a:pt x="30875" y="52739"/>
                        <a:pt x="12711" y="103629"/>
                        <a:pt x="0" y="146646"/>
                      </a:cubicBezTo>
                      <a:cubicBezTo>
                        <a:pt x="51554" y="130046"/>
                        <a:pt x="96515" y="113589"/>
                        <a:pt x="144654" y="95282"/>
                      </a:cubicBezTo>
                      <a:cubicBezTo>
                        <a:pt x="134409" y="49704"/>
                        <a:pt x="96183" y="10577"/>
                        <a:pt x="50747" y="47"/>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14" name="Google Shape;1614;p34"/>
                <p:cNvSpPr/>
                <p:nvPr/>
              </p:nvSpPr>
              <p:spPr>
                <a:xfrm>
                  <a:off x="17726251" y="4672505"/>
                  <a:ext cx="218534" cy="217807"/>
                </a:xfrm>
                <a:custGeom>
                  <a:avLst/>
                  <a:gdLst/>
                  <a:ahLst/>
                  <a:cxnLst/>
                  <a:rect l="l" t="t" r="r" b="b"/>
                  <a:pathLst>
                    <a:path w="291379" h="290410" extrusionOk="0">
                      <a:moveTo>
                        <a:pt x="227699" y="290411"/>
                      </a:moveTo>
                      <a:cubicBezTo>
                        <a:pt x="416175" y="122043"/>
                        <a:pt x="139721" y="-112532"/>
                        <a:pt x="0" y="61099"/>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15" name="Google Shape;1615;p34"/>
                <p:cNvSpPr/>
                <p:nvPr/>
              </p:nvSpPr>
              <p:spPr>
                <a:xfrm>
                  <a:off x="17629810" y="4689996"/>
                  <a:ext cx="300740" cy="292124"/>
                </a:xfrm>
                <a:custGeom>
                  <a:avLst/>
                  <a:gdLst/>
                  <a:ahLst/>
                  <a:cxnLst/>
                  <a:rect l="l" t="t" r="r" b="b"/>
                  <a:pathLst>
                    <a:path w="400987" h="389498" extrusionOk="0">
                      <a:moveTo>
                        <a:pt x="275612" y="389499"/>
                      </a:moveTo>
                      <a:cubicBezTo>
                        <a:pt x="344286" y="338562"/>
                        <a:pt x="352871" y="325614"/>
                        <a:pt x="400962" y="267753"/>
                      </a:cubicBezTo>
                      <a:cubicBezTo>
                        <a:pt x="403950" y="264196"/>
                        <a:pt x="137693" y="-6520"/>
                        <a:pt x="120192" y="120"/>
                      </a:cubicBezTo>
                      <a:cubicBezTo>
                        <a:pt x="116588" y="1448"/>
                        <a:pt x="20025" y="95354"/>
                        <a:pt x="11" y="119637"/>
                      </a:cubicBezTo>
                      <a:cubicBezTo>
                        <a:pt x="-1459" y="121439"/>
                        <a:pt x="143384" y="261492"/>
                        <a:pt x="275564" y="389499"/>
                      </a:cubicBezTo>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16" name="Google Shape;1616;p34"/>
                <p:cNvSpPr/>
                <p:nvPr/>
              </p:nvSpPr>
              <p:spPr>
                <a:xfrm>
                  <a:off x="17657824" y="4742134"/>
                  <a:ext cx="212848" cy="213538"/>
                </a:xfrm>
                <a:custGeom>
                  <a:avLst/>
                  <a:gdLst/>
                  <a:ahLst/>
                  <a:cxnLst/>
                  <a:rect l="l" t="t" r="r" b="b"/>
                  <a:pathLst>
                    <a:path w="283798" h="284717" extrusionOk="0">
                      <a:moveTo>
                        <a:pt x="282558" y="275590"/>
                      </a:moveTo>
                      <a:cubicBezTo>
                        <a:pt x="217535" y="198283"/>
                        <a:pt x="143122" y="129466"/>
                        <a:pt x="69941" y="60032"/>
                      </a:cubicBezTo>
                      <a:cubicBezTo>
                        <a:pt x="49500" y="40634"/>
                        <a:pt x="29106" y="21189"/>
                        <a:pt x="8949" y="1507"/>
                      </a:cubicBezTo>
                      <a:cubicBezTo>
                        <a:pt x="4159" y="-3189"/>
                        <a:pt x="-3239" y="4163"/>
                        <a:pt x="1551" y="8906"/>
                      </a:cubicBezTo>
                      <a:cubicBezTo>
                        <a:pt x="73688" y="79478"/>
                        <a:pt x="149003" y="146777"/>
                        <a:pt x="218531" y="219957"/>
                      </a:cubicBezTo>
                      <a:cubicBezTo>
                        <a:pt x="237976" y="240446"/>
                        <a:pt x="256947" y="261362"/>
                        <a:pt x="275112" y="282988"/>
                      </a:cubicBezTo>
                      <a:cubicBezTo>
                        <a:pt x="279428" y="288111"/>
                        <a:pt x="286779" y="280712"/>
                        <a:pt x="282511" y="275590"/>
                      </a:cubicBezTo>
                      <a:lnTo>
                        <a:pt x="282511" y="27559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17" name="Google Shape;1617;p34"/>
                <p:cNvSpPr/>
                <p:nvPr/>
              </p:nvSpPr>
              <p:spPr>
                <a:xfrm>
                  <a:off x="17683124" y="4714126"/>
                  <a:ext cx="222176" cy="218884"/>
                </a:xfrm>
                <a:custGeom>
                  <a:avLst/>
                  <a:gdLst/>
                  <a:ahLst/>
                  <a:cxnLst/>
                  <a:rect l="l" t="t" r="r" b="b"/>
                  <a:pathLst>
                    <a:path w="296235" h="291845" extrusionOk="0">
                      <a:moveTo>
                        <a:pt x="294876" y="282770"/>
                      </a:moveTo>
                      <a:cubicBezTo>
                        <a:pt x="223830" y="202380"/>
                        <a:pt x="148752" y="124979"/>
                        <a:pt x="69217" y="52936"/>
                      </a:cubicBezTo>
                      <a:cubicBezTo>
                        <a:pt x="49629" y="35198"/>
                        <a:pt x="29709" y="17840"/>
                        <a:pt x="9173" y="1240"/>
                      </a:cubicBezTo>
                      <a:cubicBezTo>
                        <a:pt x="4004" y="-2933"/>
                        <a:pt x="-3442" y="4418"/>
                        <a:pt x="1774" y="8639"/>
                      </a:cubicBezTo>
                      <a:cubicBezTo>
                        <a:pt x="82876" y="74042"/>
                        <a:pt x="156862" y="149024"/>
                        <a:pt x="228051" y="224955"/>
                      </a:cubicBezTo>
                      <a:cubicBezTo>
                        <a:pt x="248160" y="246393"/>
                        <a:pt x="268032" y="268114"/>
                        <a:pt x="287477" y="290168"/>
                      </a:cubicBezTo>
                      <a:cubicBezTo>
                        <a:pt x="291935" y="295196"/>
                        <a:pt x="299286" y="287797"/>
                        <a:pt x="294876" y="282770"/>
                      </a:cubicBezTo>
                      <a:lnTo>
                        <a:pt x="294876" y="282770"/>
                      </a:ln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grpSp>
          <p:grpSp>
            <p:nvGrpSpPr>
              <p:cNvPr id="1618" name="Google Shape;1618;p34"/>
              <p:cNvGrpSpPr/>
              <p:nvPr/>
            </p:nvGrpSpPr>
            <p:grpSpPr>
              <a:xfrm>
                <a:off x="20759701" y="4672505"/>
                <a:ext cx="815159" cy="816389"/>
                <a:chOff x="17129626" y="4672505"/>
                <a:chExt cx="815159" cy="816389"/>
              </a:xfrm>
            </p:grpSpPr>
            <p:sp>
              <p:nvSpPr>
                <p:cNvPr id="1619" name="Google Shape;1619;p34"/>
                <p:cNvSpPr/>
                <p:nvPr/>
              </p:nvSpPr>
              <p:spPr>
                <a:xfrm>
                  <a:off x="17237233" y="4745713"/>
                  <a:ext cx="645506" cy="634370"/>
                </a:xfrm>
                <a:custGeom>
                  <a:avLst/>
                  <a:gdLst/>
                  <a:ahLst/>
                  <a:cxnLst/>
                  <a:rect l="l" t="t" r="r" b="b"/>
                  <a:pathLst>
                    <a:path w="860675" h="845827" extrusionOk="0">
                      <a:moveTo>
                        <a:pt x="247942" y="845828"/>
                      </a:moveTo>
                      <a:cubicBezTo>
                        <a:pt x="563477" y="540870"/>
                        <a:pt x="591174" y="520476"/>
                        <a:pt x="859803" y="238283"/>
                      </a:cubicBezTo>
                      <a:cubicBezTo>
                        <a:pt x="876355" y="220877"/>
                        <a:pt x="652877" y="-49981"/>
                        <a:pt x="586005" y="8165"/>
                      </a:cubicBezTo>
                      <a:cubicBezTo>
                        <a:pt x="572346" y="20070"/>
                        <a:pt x="112537" y="485332"/>
                        <a:pt x="371" y="603332"/>
                      </a:cubicBezTo>
                      <a:cubicBezTo>
                        <a:pt x="-7976" y="612106"/>
                        <a:pt x="126054" y="733947"/>
                        <a:pt x="247942" y="845780"/>
                      </a:cubicBezTo>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20" name="Google Shape;1620;p34"/>
                <p:cNvSpPr/>
                <p:nvPr/>
              </p:nvSpPr>
              <p:spPr>
                <a:xfrm>
                  <a:off x="17292088" y="4822397"/>
                  <a:ext cx="505754" cy="503282"/>
                </a:xfrm>
                <a:custGeom>
                  <a:avLst/>
                  <a:gdLst/>
                  <a:ahLst/>
                  <a:cxnLst/>
                  <a:rect l="l" t="t" r="r" b="b"/>
                  <a:pathLst>
                    <a:path w="674338" h="671043" extrusionOk="0">
                      <a:moveTo>
                        <a:pt x="44472" y="663619"/>
                      </a:moveTo>
                      <a:cubicBezTo>
                        <a:pt x="127375" y="580004"/>
                        <a:pt x="210136" y="496295"/>
                        <a:pt x="293229" y="412870"/>
                      </a:cubicBezTo>
                      <a:cubicBezTo>
                        <a:pt x="364844" y="341017"/>
                        <a:pt x="436792" y="269544"/>
                        <a:pt x="509118" y="198450"/>
                      </a:cubicBezTo>
                      <a:cubicBezTo>
                        <a:pt x="561573" y="146944"/>
                        <a:pt x="614170" y="95533"/>
                        <a:pt x="666814" y="44264"/>
                      </a:cubicBezTo>
                      <a:cubicBezTo>
                        <a:pt x="676585" y="34731"/>
                        <a:pt x="677106" y="16804"/>
                        <a:pt x="666814" y="7366"/>
                      </a:cubicBezTo>
                      <a:cubicBezTo>
                        <a:pt x="656522" y="-2072"/>
                        <a:pt x="640350" y="-2831"/>
                        <a:pt x="629916" y="7366"/>
                      </a:cubicBezTo>
                      <a:cubicBezTo>
                        <a:pt x="543930" y="91122"/>
                        <a:pt x="458134" y="175069"/>
                        <a:pt x="372907" y="259584"/>
                      </a:cubicBezTo>
                      <a:cubicBezTo>
                        <a:pt x="301339" y="330583"/>
                        <a:pt x="230292" y="402009"/>
                        <a:pt x="159294" y="473577"/>
                      </a:cubicBezTo>
                      <a:cubicBezTo>
                        <a:pt x="108689" y="524609"/>
                        <a:pt x="58131" y="575641"/>
                        <a:pt x="7526" y="626673"/>
                      </a:cubicBezTo>
                      <a:cubicBezTo>
                        <a:pt x="-2101" y="636395"/>
                        <a:pt x="-2908" y="653991"/>
                        <a:pt x="7526" y="663571"/>
                      </a:cubicBezTo>
                      <a:cubicBezTo>
                        <a:pt x="17960" y="673152"/>
                        <a:pt x="34133" y="673910"/>
                        <a:pt x="44425" y="663571"/>
                      </a:cubicBezTo>
                      <a:lnTo>
                        <a:pt x="44425" y="663571"/>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21" name="Google Shape;1621;p34"/>
                <p:cNvSpPr/>
                <p:nvPr/>
              </p:nvSpPr>
              <p:spPr>
                <a:xfrm>
                  <a:off x="17129626" y="5198247"/>
                  <a:ext cx="293564" cy="290611"/>
                </a:xfrm>
                <a:custGeom>
                  <a:avLst/>
                  <a:gdLst/>
                  <a:ahLst/>
                  <a:cxnLst/>
                  <a:rect l="l" t="t" r="r" b="b"/>
                  <a:pathLst>
                    <a:path w="391418" h="387481" extrusionOk="0">
                      <a:moveTo>
                        <a:pt x="391418" y="242449"/>
                      </a:moveTo>
                      <a:cubicBezTo>
                        <a:pt x="209013" y="308942"/>
                        <a:pt x="123454" y="347737"/>
                        <a:pt x="0" y="387482"/>
                      </a:cubicBezTo>
                      <a:cubicBezTo>
                        <a:pt x="33010" y="276075"/>
                        <a:pt x="102301" y="111502"/>
                        <a:pt x="143847" y="0"/>
                      </a:cubicBezTo>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22" name="Google Shape;1622;p34"/>
                <p:cNvSpPr/>
                <p:nvPr/>
              </p:nvSpPr>
              <p:spPr>
                <a:xfrm>
                  <a:off x="17129626" y="5378909"/>
                  <a:ext cx="108490" cy="109984"/>
                </a:xfrm>
                <a:custGeom>
                  <a:avLst/>
                  <a:gdLst/>
                  <a:ahLst/>
                  <a:cxnLst/>
                  <a:rect l="l" t="t" r="r" b="b"/>
                  <a:pathLst>
                    <a:path w="144653" h="146645" extrusionOk="0">
                      <a:moveTo>
                        <a:pt x="50747" y="0"/>
                      </a:moveTo>
                      <a:cubicBezTo>
                        <a:pt x="30875" y="52739"/>
                        <a:pt x="12711" y="103629"/>
                        <a:pt x="0" y="146646"/>
                      </a:cubicBezTo>
                      <a:cubicBezTo>
                        <a:pt x="51554" y="130046"/>
                        <a:pt x="96515" y="113589"/>
                        <a:pt x="144654" y="95282"/>
                      </a:cubicBezTo>
                      <a:cubicBezTo>
                        <a:pt x="134409" y="49704"/>
                        <a:pt x="96183" y="10577"/>
                        <a:pt x="50747" y="47"/>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23" name="Google Shape;1623;p34"/>
                <p:cNvSpPr/>
                <p:nvPr/>
              </p:nvSpPr>
              <p:spPr>
                <a:xfrm>
                  <a:off x="17726251" y="4672505"/>
                  <a:ext cx="218534" cy="217807"/>
                </a:xfrm>
                <a:custGeom>
                  <a:avLst/>
                  <a:gdLst/>
                  <a:ahLst/>
                  <a:cxnLst/>
                  <a:rect l="l" t="t" r="r" b="b"/>
                  <a:pathLst>
                    <a:path w="291379" h="290410" extrusionOk="0">
                      <a:moveTo>
                        <a:pt x="227699" y="290411"/>
                      </a:moveTo>
                      <a:cubicBezTo>
                        <a:pt x="416175" y="122043"/>
                        <a:pt x="139721" y="-112532"/>
                        <a:pt x="0" y="61099"/>
                      </a:cubicBezTo>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24" name="Google Shape;1624;p34"/>
                <p:cNvSpPr/>
                <p:nvPr/>
              </p:nvSpPr>
              <p:spPr>
                <a:xfrm>
                  <a:off x="17629810" y="4689996"/>
                  <a:ext cx="300740" cy="292124"/>
                </a:xfrm>
                <a:custGeom>
                  <a:avLst/>
                  <a:gdLst/>
                  <a:ahLst/>
                  <a:cxnLst/>
                  <a:rect l="l" t="t" r="r" b="b"/>
                  <a:pathLst>
                    <a:path w="400987" h="389498" extrusionOk="0">
                      <a:moveTo>
                        <a:pt x="275612" y="389499"/>
                      </a:moveTo>
                      <a:cubicBezTo>
                        <a:pt x="344286" y="338562"/>
                        <a:pt x="352871" y="325614"/>
                        <a:pt x="400962" y="267753"/>
                      </a:cubicBezTo>
                      <a:cubicBezTo>
                        <a:pt x="403950" y="264196"/>
                        <a:pt x="137693" y="-6520"/>
                        <a:pt x="120192" y="120"/>
                      </a:cubicBezTo>
                      <a:cubicBezTo>
                        <a:pt x="116588" y="1448"/>
                        <a:pt x="20025" y="95354"/>
                        <a:pt x="11" y="119637"/>
                      </a:cubicBezTo>
                      <a:cubicBezTo>
                        <a:pt x="-1459" y="121439"/>
                        <a:pt x="143384" y="261492"/>
                        <a:pt x="275564" y="389499"/>
                      </a:cubicBezTo>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25" name="Google Shape;1625;p34"/>
                <p:cNvSpPr/>
                <p:nvPr/>
              </p:nvSpPr>
              <p:spPr>
                <a:xfrm>
                  <a:off x="17657824" y="4742134"/>
                  <a:ext cx="212848" cy="213538"/>
                </a:xfrm>
                <a:custGeom>
                  <a:avLst/>
                  <a:gdLst/>
                  <a:ahLst/>
                  <a:cxnLst/>
                  <a:rect l="l" t="t" r="r" b="b"/>
                  <a:pathLst>
                    <a:path w="283798" h="284717" extrusionOk="0">
                      <a:moveTo>
                        <a:pt x="282558" y="275590"/>
                      </a:moveTo>
                      <a:cubicBezTo>
                        <a:pt x="217535" y="198283"/>
                        <a:pt x="143122" y="129466"/>
                        <a:pt x="69941" y="60032"/>
                      </a:cubicBezTo>
                      <a:cubicBezTo>
                        <a:pt x="49500" y="40634"/>
                        <a:pt x="29106" y="21189"/>
                        <a:pt x="8949" y="1507"/>
                      </a:cubicBezTo>
                      <a:cubicBezTo>
                        <a:pt x="4159" y="-3189"/>
                        <a:pt x="-3239" y="4163"/>
                        <a:pt x="1551" y="8906"/>
                      </a:cubicBezTo>
                      <a:cubicBezTo>
                        <a:pt x="73688" y="79478"/>
                        <a:pt x="149003" y="146777"/>
                        <a:pt x="218531" y="219957"/>
                      </a:cubicBezTo>
                      <a:cubicBezTo>
                        <a:pt x="237976" y="240446"/>
                        <a:pt x="256947" y="261362"/>
                        <a:pt x="275112" y="282988"/>
                      </a:cubicBezTo>
                      <a:cubicBezTo>
                        <a:pt x="279428" y="288111"/>
                        <a:pt x="286779" y="280712"/>
                        <a:pt x="282511" y="275590"/>
                      </a:cubicBezTo>
                      <a:lnTo>
                        <a:pt x="282511" y="27559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sp>
              <p:nvSpPr>
                <p:cNvPr id="1626" name="Google Shape;1626;p34"/>
                <p:cNvSpPr/>
                <p:nvPr/>
              </p:nvSpPr>
              <p:spPr>
                <a:xfrm>
                  <a:off x="17683124" y="4714126"/>
                  <a:ext cx="222176" cy="218884"/>
                </a:xfrm>
                <a:custGeom>
                  <a:avLst/>
                  <a:gdLst/>
                  <a:ahLst/>
                  <a:cxnLst/>
                  <a:rect l="l" t="t" r="r" b="b"/>
                  <a:pathLst>
                    <a:path w="296235" h="291845" extrusionOk="0">
                      <a:moveTo>
                        <a:pt x="294876" y="282770"/>
                      </a:moveTo>
                      <a:cubicBezTo>
                        <a:pt x="223830" y="202380"/>
                        <a:pt x="148752" y="124979"/>
                        <a:pt x="69217" y="52936"/>
                      </a:cubicBezTo>
                      <a:cubicBezTo>
                        <a:pt x="49629" y="35198"/>
                        <a:pt x="29709" y="17840"/>
                        <a:pt x="9173" y="1240"/>
                      </a:cubicBezTo>
                      <a:cubicBezTo>
                        <a:pt x="4004" y="-2933"/>
                        <a:pt x="-3442" y="4418"/>
                        <a:pt x="1774" y="8639"/>
                      </a:cubicBezTo>
                      <a:cubicBezTo>
                        <a:pt x="82876" y="74042"/>
                        <a:pt x="156862" y="149024"/>
                        <a:pt x="228051" y="224955"/>
                      </a:cubicBezTo>
                      <a:cubicBezTo>
                        <a:pt x="248160" y="246393"/>
                        <a:pt x="268032" y="268114"/>
                        <a:pt x="287477" y="290168"/>
                      </a:cubicBezTo>
                      <a:cubicBezTo>
                        <a:pt x="291935" y="295196"/>
                        <a:pt x="299286" y="287797"/>
                        <a:pt x="294876" y="282770"/>
                      </a:cubicBezTo>
                      <a:lnTo>
                        <a:pt x="294876" y="28277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071A35"/>
                    </a:solidFill>
                    <a:latin typeface="Arial" panose="020B0604020202020204"/>
                    <a:ea typeface="Arial" panose="020B0604020202020204"/>
                    <a:cs typeface="Arial" panose="020B0604020202020204"/>
                    <a:sym typeface="Arial" panose="020B0604020202020204"/>
                  </a:endParaR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32"/>
          <p:cNvSpPr txBox="1">
            <a:spLocks noGrp="1"/>
          </p:cNvSpPr>
          <p:nvPr>
            <p:ph type="title"/>
          </p:nvPr>
        </p:nvSpPr>
        <p:spPr>
          <a:xfrm>
            <a:off x="720000" y="260293"/>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dirty="0"/>
              <a:t>NEW WORDS</a:t>
            </a:r>
            <a:endParaRPr dirty="0"/>
          </a:p>
        </p:txBody>
      </p:sp>
      <p:sp>
        <p:nvSpPr>
          <p:cNvPr id="2" name="Rectangle: Rounded Corners 1"/>
          <p:cNvSpPr/>
          <p:nvPr/>
        </p:nvSpPr>
        <p:spPr>
          <a:xfrm>
            <a:off x="464185" y="922655"/>
            <a:ext cx="5402580" cy="246570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chemeClr val="bg2">
                    <a:lumMod val="10000"/>
                  </a:schemeClr>
                </a:solidFill>
                <a:latin typeface="Nunito" pitchFamily="2" charset="0"/>
              </a:rPr>
              <a:t>Ancestor</a:t>
            </a:r>
            <a:r>
              <a:rPr lang="en-US" sz="4800" dirty="0">
                <a:solidFill>
                  <a:schemeClr val="bg2">
                    <a:lumMod val="10000"/>
                  </a:schemeClr>
                </a:solidFill>
                <a:latin typeface="Nunito" pitchFamily="2" charset="0"/>
              </a:rPr>
              <a:t> (n</a:t>
            </a:r>
            <a:r>
              <a:rPr lang="en-US" sz="4000" dirty="0">
                <a:solidFill>
                  <a:schemeClr val="bg2">
                    <a:lumMod val="10000"/>
                  </a:schemeClr>
                </a:solidFill>
                <a:latin typeface="Nunito" pitchFamily="2" charset="0"/>
              </a:rPr>
              <a:t>)</a:t>
            </a:r>
            <a:endParaRPr lang="en-US" sz="4000" dirty="0">
              <a:solidFill>
                <a:schemeClr val="bg2">
                  <a:lumMod val="10000"/>
                </a:schemeClr>
              </a:solidFill>
              <a:latin typeface="Nunito" pitchFamily="2" charset="0"/>
            </a:endParaRPr>
          </a:p>
          <a:p>
            <a:pPr algn="ctr">
              <a:lnSpc>
                <a:spcPct val="150000"/>
              </a:lnSpc>
            </a:pPr>
            <a:r>
              <a:rPr lang="en-US" sz="4000" dirty="0">
                <a:solidFill>
                  <a:schemeClr val="bg2">
                    <a:lumMod val="10000"/>
                  </a:schemeClr>
                </a:solidFill>
                <a:latin typeface="Nunito" pitchFamily="2" charset="0"/>
              </a:rPr>
              <a:t>/ˈ</a:t>
            </a:r>
            <a:r>
              <a:rPr lang="en-US" sz="4000" dirty="0" err="1">
                <a:solidFill>
                  <a:schemeClr val="bg2">
                    <a:lumMod val="10000"/>
                  </a:schemeClr>
                </a:solidFill>
                <a:latin typeface="Nunito" pitchFamily="2" charset="0"/>
              </a:rPr>
              <a:t>æn.ses.tər</a:t>
            </a:r>
            <a:r>
              <a:rPr lang="en-US" sz="4000" dirty="0">
                <a:solidFill>
                  <a:schemeClr val="bg2">
                    <a:lumMod val="10000"/>
                  </a:schemeClr>
                </a:solidFill>
                <a:latin typeface="Nunito" pitchFamily="2" charset="0"/>
              </a:rPr>
              <a:t>/</a:t>
            </a:r>
            <a:endParaRPr lang="en-US" sz="4000" dirty="0">
              <a:solidFill>
                <a:schemeClr val="bg2">
                  <a:lumMod val="10000"/>
                </a:schemeClr>
              </a:solidFill>
              <a:latin typeface="Nunito" pitchFamily="2" charset="0"/>
            </a:endParaRPr>
          </a:p>
          <a:p>
            <a:pPr algn="ctr">
              <a:lnSpc>
                <a:spcPct val="150000"/>
              </a:lnSpc>
            </a:pPr>
            <a:r>
              <a:rPr lang="en-US" sz="4000" dirty="0" err="1">
                <a:solidFill>
                  <a:schemeClr val="bg2">
                    <a:lumMod val="10000"/>
                  </a:schemeClr>
                </a:solidFill>
                <a:latin typeface="Nunito" pitchFamily="2" charset="0"/>
              </a:rPr>
              <a:t>tổ</a:t>
            </a:r>
            <a:r>
              <a:rPr lang="en-US" sz="4000" dirty="0">
                <a:solidFill>
                  <a:schemeClr val="bg2">
                    <a:lumMod val="10000"/>
                  </a:schemeClr>
                </a:solidFill>
                <a:latin typeface="Nunito" pitchFamily="2" charset="0"/>
              </a:rPr>
              <a:t> </a:t>
            </a:r>
            <a:r>
              <a:rPr lang="en-US" sz="4000" dirty="0" err="1">
                <a:solidFill>
                  <a:schemeClr val="bg2">
                    <a:lumMod val="10000"/>
                  </a:schemeClr>
                </a:solidFill>
                <a:latin typeface="Nunito" pitchFamily="2" charset="0"/>
              </a:rPr>
              <a:t>tiên</a:t>
            </a:r>
            <a:endParaRPr lang="en-US" sz="4000" dirty="0" err="1">
              <a:solidFill>
                <a:schemeClr val="bg2">
                  <a:lumMod val="10000"/>
                </a:schemeClr>
              </a:solidFill>
              <a:latin typeface="Nunito" pitchFamily="2" charset="0"/>
            </a:endParaRPr>
          </a:p>
        </p:txBody>
      </p:sp>
      <p:pic>
        <p:nvPicPr>
          <p:cNvPr id="12" name="ancestor">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92629" y="2443105"/>
            <a:ext cx="424317" cy="424317"/>
          </a:xfrm>
          <a:prstGeom prst="rect">
            <a:avLst/>
          </a:prstGeom>
        </p:spPr>
      </p:pic>
      <p:pic>
        <p:nvPicPr>
          <p:cNvPr id="10" name="Picture 9"/>
          <p:cNvPicPr>
            <a:picLocks noChangeAspect="1"/>
          </p:cNvPicPr>
          <p:nvPr/>
        </p:nvPicPr>
        <p:blipFill>
          <a:blip r:embed="rId4"/>
          <a:stretch>
            <a:fillRect/>
          </a:stretch>
        </p:blipFill>
        <p:spPr>
          <a:xfrm>
            <a:off x="5236845" y="1799590"/>
            <a:ext cx="3602355" cy="269240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88" fill="hold"/>
                                        <p:tgtEl>
                                          <p:spTgt spid="12"/>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32"/>
          <p:cNvSpPr txBox="1">
            <a:spLocks noGrp="1"/>
          </p:cNvSpPr>
          <p:nvPr>
            <p:ph type="title"/>
          </p:nvPr>
        </p:nvSpPr>
        <p:spPr>
          <a:xfrm>
            <a:off x="720000" y="260293"/>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dirty="0"/>
              <a:t>NEW WORDS</a:t>
            </a:r>
            <a:endParaRPr dirty="0"/>
          </a:p>
        </p:txBody>
      </p:sp>
      <p:sp>
        <p:nvSpPr>
          <p:cNvPr id="3" name="Rectangle: Rounded Corners 2"/>
          <p:cNvSpPr/>
          <p:nvPr/>
        </p:nvSpPr>
        <p:spPr>
          <a:xfrm>
            <a:off x="633095" y="1813560"/>
            <a:ext cx="4199255" cy="15170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chemeClr val="bg2">
                    <a:lumMod val="10000"/>
                  </a:schemeClr>
                </a:solidFill>
                <a:latin typeface="Nunito" pitchFamily="2" charset="0"/>
              </a:rPr>
              <a:t>Gratitude</a:t>
            </a:r>
            <a:r>
              <a:rPr lang="en-US" sz="4800" dirty="0">
                <a:solidFill>
                  <a:schemeClr val="bg2">
                    <a:lumMod val="10000"/>
                  </a:schemeClr>
                </a:solidFill>
                <a:latin typeface="Nunito" pitchFamily="2" charset="0"/>
              </a:rPr>
              <a:t> (n)</a:t>
            </a:r>
            <a:endParaRPr lang="en-US" sz="4800" dirty="0">
              <a:solidFill>
                <a:schemeClr val="bg2">
                  <a:lumMod val="10000"/>
                </a:schemeClr>
              </a:solidFill>
              <a:latin typeface="Nunito" pitchFamily="2" charset="0"/>
            </a:endParaRPr>
          </a:p>
          <a:p>
            <a:pPr algn="ctr">
              <a:lnSpc>
                <a:spcPct val="150000"/>
              </a:lnSpc>
            </a:pPr>
            <a:r>
              <a:rPr lang="en-US" sz="4800" dirty="0">
                <a:solidFill>
                  <a:schemeClr val="bg2">
                    <a:lumMod val="10000"/>
                  </a:schemeClr>
                </a:solidFill>
                <a:latin typeface="Nunito" pitchFamily="2" charset="0"/>
              </a:rPr>
              <a:t>/ˈ</a:t>
            </a:r>
            <a:r>
              <a:rPr lang="en-US" sz="4800" dirty="0" err="1">
                <a:solidFill>
                  <a:schemeClr val="bg2">
                    <a:lumMod val="10000"/>
                  </a:schemeClr>
                </a:solidFill>
                <a:latin typeface="Nunito" pitchFamily="2" charset="0"/>
              </a:rPr>
              <a:t>ɡræt.ɪ.tʃuːd</a:t>
            </a:r>
            <a:r>
              <a:rPr lang="en-US" sz="4800" dirty="0">
                <a:solidFill>
                  <a:schemeClr val="bg2">
                    <a:lumMod val="10000"/>
                  </a:schemeClr>
                </a:solidFill>
                <a:latin typeface="Nunito" pitchFamily="2" charset="0"/>
              </a:rPr>
              <a:t>/</a:t>
            </a:r>
            <a:endParaRPr lang="en-US" sz="4800" dirty="0">
              <a:solidFill>
                <a:schemeClr val="bg2">
                  <a:lumMod val="10000"/>
                </a:schemeClr>
              </a:solidFill>
              <a:latin typeface="Nunito" pitchFamily="2" charset="0"/>
            </a:endParaRPr>
          </a:p>
          <a:p>
            <a:pPr algn="ctr">
              <a:lnSpc>
                <a:spcPct val="150000"/>
              </a:lnSpc>
            </a:pPr>
            <a:r>
              <a:rPr lang="vi-VN" sz="4800" b="0" i="0" u="none" strike="noStrike" dirty="0">
                <a:solidFill>
                  <a:srgbClr val="000000"/>
                </a:solidFill>
                <a:effectLst/>
                <a:latin typeface="Nunito" pitchFamily="2" charset="0"/>
              </a:rPr>
              <a:t>lòng biết ơn</a:t>
            </a:r>
            <a:endParaRPr lang="vi-VN" sz="4800" b="0" i="0" u="none" strike="noStrike" dirty="0">
              <a:solidFill>
                <a:srgbClr val="000000"/>
              </a:solidFill>
              <a:effectLst/>
              <a:latin typeface="Nunito" pitchFamily="2" charset="0"/>
            </a:endParaRPr>
          </a:p>
        </p:txBody>
      </p:sp>
      <p:pic>
        <p:nvPicPr>
          <p:cNvPr id="13" name="gratitude">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20093" y="4149635"/>
            <a:ext cx="435427" cy="435427"/>
          </a:xfrm>
          <a:prstGeom prst="rect">
            <a:avLst/>
          </a:prstGeom>
        </p:spPr>
      </p:pic>
      <p:pic>
        <p:nvPicPr>
          <p:cNvPr id="1028" name="Picture 4" descr="The Power of Gratitude: A Key Element in Your Spiritual Jour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714" y="993320"/>
            <a:ext cx="3592286" cy="3592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88" fill="hold"/>
                                        <p:tgtEl>
                                          <p:spTgt spid="13"/>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32"/>
          <p:cNvSpPr txBox="1">
            <a:spLocks noGrp="1"/>
          </p:cNvSpPr>
          <p:nvPr>
            <p:ph type="title"/>
          </p:nvPr>
        </p:nvSpPr>
        <p:spPr>
          <a:xfrm>
            <a:off x="720000" y="260293"/>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dirty="0"/>
              <a:t>NEW WORDS</a:t>
            </a:r>
            <a:endParaRPr dirty="0"/>
          </a:p>
        </p:txBody>
      </p:sp>
      <p:sp>
        <p:nvSpPr>
          <p:cNvPr id="6" name="Rectangle: Rounded Corners 5"/>
          <p:cNvSpPr/>
          <p:nvPr/>
        </p:nvSpPr>
        <p:spPr>
          <a:xfrm>
            <a:off x="284480" y="2002790"/>
            <a:ext cx="4643755" cy="15170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a:solidFill>
                  <a:schemeClr val="bg2">
                    <a:lumMod val="10000"/>
                  </a:schemeClr>
                </a:solidFill>
                <a:latin typeface="Nunito" pitchFamily="2" charset="0"/>
              </a:rPr>
              <a:t>Generation</a:t>
            </a:r>
            <a:r>
              <a:rPr lang="en-US" sz="4400" dirty="0">
                <a:solidFill>
                  <a:schemeClr val="bg2">
                    <a:lumMod val="10000"/>
                  </a:schemeClr>
                </a:solidFill>
                <a:latin typeface="Nunito" pitchFamily="2" charset="0"/>
              </a:rPr>
              <a:t> (n)</a:t>
            </a:r>
            <a:endParaRPr lang="en-US" sz="4400" dirty="0">
              <a:solidFill>
                <a:schemeClr val="bg2">
                  <a:lumMod val="10000"/>
                </a:schemeClr>
              </a:solidFill>
              <a:latin typeface="Nunito" pitchFamily="2" charset="0"/>
            </a:endParaRPr>
          </a:p>
          <a:p>
            <a:pPr algn="ctr">
              <a:lnSpc>
                <a:spcPct val="150000"/>
              </a:lnSpc>
            </a:pPr>
            <a:r>
              <a:rPr lang="en-US" sz="4400" dirty="0">
                <a:solidFill>
                  <a:schemeClr val="bg2">
                    <a:lumMod val="10000"/>
                  </a:schemeClr>
                </a:solidFill>
                <a:latin typeface="Nunito" pitchFamily="2" charset="0"/>
              </a:rPr>
              <a:t>/ˌ</a:t>
            </a:r>
            <a:r>
              <a:rPr lang="en-US" sz="4400" dirty="0" err="1">
                <a:solidFill>
                  <a:schemeClr val="bg2">
                    <a:lumMod val="10000"/>
                  </a:schemeClr>
                </a:solidFill>
                <a:latin typeface="Nunito" pitchFamily="2" charset="0"/>
              </a:rPr>
              <a:t>dʒen.əˈreɪ.ʃən</a:t>
            </a:r>
            <a:r>
              <a:rPr lang="en-US" sz="4400" dirty="0">
                <a:solidFill>
                  <a:schemeClr val="bg2">
                    <a:lumMod val="10000"/>
                  </a:schemeClr>
                </a:solidFill>
                <a:latin typeface="Nunito" pitchFamily="2" charset="0"/>
              </a:rPr>
              <a:t>/</a:t>
            </a:r>
            <a:endParaRPr lang="en-US" sz="4400" dirty="0">
              <a:solidFill>
                <a:schemeClr val="bg2">
                  <a:lumMod val="10000"/>
                </a:schemeClr>
              </a:solidFill>
              <a:latin typeface="Nunito" pitchFamily="2" charset="0"/>
            </a:endParaRPr>
          </a:p>
          <a:p>
            <a:pPr algn="ctr">
              <a:lnSpc>
                <a:spcPct val="150000"/>
              </a:lnSpc>
            </a:pPr>
            <a:r>
              <a:rPr lang="en-US" sz="4400" dirty="0" err="1">
                <a:solidFill>
                  <a:schemeClr val="bg2">
                    <a:lumMod val="10000"/>
                  </a:schemeClr>
                </a:solidFill>
                <a:latin typeface="Nunito" pitchFamily="2" charset="0"/>
              </a:rPr>
              <a:t>thế</a:t>
            </a:r>
            <a:r>
              <a:rPr lang="en-US" sz="4400" dirty="0">
                <a:solidFill>
                  <a:schemeClr val="bg2">
                    <a:lumMod val="10000"/>
                  </a:schemeClr>
                </a:solidFill>
                <a:latin typeface="Nunito" pitchFamily="2" charset="0"/>
              </a:rPr>
              <a:t> </a:t>
            </a:r>
            <a:r>
              <a:rPr lang="en-US" sz="4400" dirty="0" err="1">
                <a:solidFill>
                  <a:schemeClr val="bg2">
                    <a:lumMod val="10000"/>
                  </a:schemeClr>
                </a:solidFill>
                <a:latin typeface="Nunito" pitchFamily="2" charset="0"/>
              </a:rPr>
              <a:t>hệ</a:t>
            </a:r>
            <a:endParaRPr lang="en-US" sz="4400" dirty="0" err="1">
              <a:solidFill>
                <a:schemeClr val="bg2">
                  <a:lumMod val="10000"/>
                </a:schemeClr>
              </a:solidFill>
              <a:latin typeface="Nunito" pitchFamily="2" charset="0"/>
            </a:endParaRPr>
          </a:p>
        </p:txBody>
      </p:sp>
      <p:pic>
        <p:nvPicPr>
          <p:cNvPr id="8" name="generation">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76515" y="4210911"/>
            <a:ext cx="383495" cy="383495"/>
          </a:xfrm>
          <a:prstGeom prst="rect">
            <a:avLst/>
          </a:prstGeom>
        </p:spPr>
      </p:pic>
      <p:pic>
        <p:nvPicPr>
          <p:cNvPr id="4" name="Picture 3"/>
          <p:cNvPicPr>
            <a:picLocks noChangeAspect="1"/>
          </p:cNvPicPr>
          <p:nvPr/>
        </p:nvPicPr>
        <p:blipFill>
          <a:blip r:embed="rId4"/>
          <a:stretch>
            <a:fillRect/>
          </a:stretch>
        </p:blipFill>
        <p:spPr>
          <a:xfrm>
            <a:off x="4987290" y="1901190"/>
            <a:ext cx="3997325" cy="262826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56" fill="hold"/>
                                        <p:tgtEl>
                                          <p:spTgt spid="8"/>
                                        </p:tgtEl>
                                      </p:cBhvr>
                                    </p:cmd>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32"/>
          <p:cNvSpPr txBox="1">
            <a:spLocks noGrp="1"/>
          </p:cNvSpPr>
          <p:nvPr>
            <p:ph type="title"/>
          </p:nvPr>
        </p:nvSpPr>
        <p:spPr>
          <a:xfrm>
            <a:off x="720000" y="260293"/>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dirty="0"/>
              <a:t>NEW WORDS</a:t>
            </a:r>
            <a:endParaRPr dirty="0"/>
          </a:p>
        </p:txBody>
      </p:sp>
      <p:sp>
        <p:nvSpPr>
          <p:cNvPr id="6" name="Rectangle: Rounded Corners 5"/>
          <p:cNvSpPr/>
          <p:nvPr/>
        </p:nvSpPr>
        <p:spPr>
          <a:xfrm>
            <a:off x="639445" y="1722120"/>
            <a:ext cx="8061325" cy="15170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000" b="1" dirty="0">
                <a:solidFill>
                  <a:schemeClr val="bg2">
                    <a:lumMod val="10000"/>
                  </a:schemeClr>
                </a:solidFill>
                <a:latin typeface="Nunito" pitchFamily="2" charset="0"/>
              </a:rPr>
              <a:t>death anniversaries</a:t>
            </a:r>
            <a:r>
              <a:rPr lang="en-US" sz="4400" dirty="0">
                <a:solidFill>
                  <a:schemeClr val="bg2">
                    <a:lumMod val="10000"/>
                  </a:schemeClr>
                </a:solidFill>
                <a:latin typeface="Nunito" pitchFamily="2" charset="0"/>
              </a:rPr>
              <a:t> (n)</a:t>
            </a:r>
            <a:endParaRPr lang="en-US" sz="4400" dirty="0">
              <a:solidFill>
                <a:schemeClr val="bg2">
                  <a:lumMod val="10000"/>
                </a:schemeClr>
              </a:solidFill>
              <a:latin typeface="Nunito" pitchFamily="2" charset="0"/>
            </a:endParaRPr>
          </a:p>
          <a:p>
            <a:pPr algn="ctr">
              <a:lnSpc>
                <a:spcPct val="150000"/>
              </a:lnSpc>
            </a:pPr>
            <a:r>
              <a:rPr lang="en-US" sz="4400" dirty="0" err="1">
                <a:solidFill>
                  <a:schemeClr val="bg2">
                    <a:lumMod val="10000"/>
                  </a:schemeClr>
                </a:solidFill>
                <a:latin typeface="Nunito" pitchFamily="2" charset="0"/>
              </a:rPr>
              <a:t>ngày giỗ</a:t>
            </a:r>
            <a:endParaRPr lang="en-US" sz="4400" dirty="0" err="1">
              <a:solidFill>
                <a:schemeClr val="bg2">
                  <a:lumMod val="10000"/>
                </a:schemeClr>
              </a:solidFill>
              <a:latin typeface="Nunito" pitchFamily="2" charset="0"/>
            </a:endParaRPr>
          </a:p>
        </p:txBody>
      </p:sp>
      <p:pic>
        <p:nvPicPr>
          <p:cNvPr id="8" name="generation">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76515" y="4210911"/>
            <a:ext cx="383495" cy="38349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6"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32"/>
          <p:cNvSpPr txBox="1">
            <a:spLocks noGrp="1"/>
          </p:cNvSpPr>
          <p:nvPr>
            <p:ph type="title"/>
          </p:nvPr>
        </p:nvSpPr>
        <p:spPr>
          <a:xfrm>
            <a:off x="720000" y="260293"/>
            <a:ext cx="7704000"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dirty="0"/>
              <a:t>NEW WORDS</a:t>
            </a:r>
            <a:endParaRPr dirty="0"/>
          </a:p>
        </p:txBody>
      </p:sp>
      <p:graphicFrame>
        <p:nvGraphicFramePr>
          <p:cNvPr id="2" name="Table 1"/>
          <p:cNvGraphicFramePr>
            <a:graphicFrameLocks noGrp="1"/>
          </p:cNvGraphicFramePr>
          <p:nvPr/>
        </p:nvGraphicFramePr>
        <p:xfrm>
          <a:off x="863600" y="1236435"/>
          <a:ext cx="7560399" cy="3103336"/>
        </p:xfrm>
        <a:graphic>
          <a:graphicData uri="http://schemas.openxmlformats.org/drawingml/2006/table">
            <a:tbl>
              <a:tblPr firstRow="1" bandRow="1">
                <a:tableStyleId>{8799B23B-EC83-4686-B30A-512413B5E67A}</a:tableStyleId>
              </a:tblPr>
              <a:tblGrid>
                <a:gridCol w="2520133"/>
                <a:gridCol w="2520133"/>
                <a:gridCol w="2520133"/>
              </a:tblGrid>
              <a:tr h="791079">
                <a:tc>
                  <a:txBody>
                    <a:bodyPr/>
                    <a:lstStyle/>
                    <a:p>
                      <a:pPr algn="ctr"/>
                      <a:r>
                        <a:rPr lang="en-US" sz="2200" dirty="0">
                          <a:latin typeface="Bahnschrift SemiBold" panose="020B0502040204020203" pitchFamily="34" charset="0"/>
                        </a:rPr>
                        <a:t>Words </a:t>
                      </a:r>
                      <a:endParaRPr lang="en-US" sz="2200" dirty="0">
                        <a:latin typeface="Bahnschrift SemiBold" panose="020B0502040204020203" pitchFamily="34" charset="0"/>
                      </a:endParaRPr>
                    </a:p>
                  </a:txBody>
                  <a:tcPr anchor="ctr"/>
                </a:tc>
                <a:tc>
                  <a:txBody>
                    <a:bodyPr/>
                    <a:lstStyle/>
                    <a:p>
                      <a:pPr algn="ctr"/>
                      <a:r>
                        <a:rPr lang="en-US" sz="2200" dirty="0">
                          <a:latin typeface="Bahnschrift SemiBold" panose="020B0502040204020203" pitchFamily="34" charset="0"/>
                        </a:rPr>
                        <a:t>Pronunciation </a:t>
                      </a:r>
                      <a:endParaRPr lang="en-US" sz="2200" dirty="0">
                        <a:latin typeface="Bahnschrift SemiBold" panose="020B0502040204020203" pitchFamily="34" charset="0"/>
                      </a:endParaRPr>
                    </a:p>
                  </a:txBody>
                  <a:tcPr anchor="ctr"/>
                </a:tc>
                <a:tc>
                  <a:txBody>
                    <a:bodyPr/>
                    <a:lstStyle/>
                    <a:p>
                      <a:pPr algn="ctr"/>
                      <a:r>
                        <a:rPr lang="en-US" sz="2200" dirty="0">
                          <a:latin typeface="Bahnschrift SemiBold" panose="020B0502040204020203" pitchFamily="34" charset="0"/>
                        </a:rPr>
                        <a:t>Meanings </a:t>
                      </a:r>
                      <a:endParaRPr lang="en-US" sz="2200" dirty="0">
                        <a:latin typeface="Bahnschrift SemiBold" panose="020B0502040204020203" pitchFamily="34" charset="0"/>
                      </a:endParaRPr>
                    </a:p>
                  </a:txBody>
                  <a:tcPr anchor="ctr"/>
                </a:tc>
              </a:tr>
              <a:tr h="791079">
                <a:tc>
                  <a:txBody>
                    <a:bodyPr/>
                    <a:lstStyle/>
                    <a:p>
                      <a:endParaRPr lang="en-US" sz="2200"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200" dirty="0" err="1">
                          <a:solidFill>
                            <a:schemeClr val="bg2">
                              <a:lumMod val="10000"/>
                            </a:schemeClr>
                          </a:solidFill>
                          <a:latin typeface="Nunito" pitchFamily="2" charset="0"/>
                        </a:rPr>
                        <a:t>tổ</a:t>
                      </a:r>
                      <a:r>
                        <a:rPr lang="en-US" sz="2200" dirty="0">
                          <a:solidFill>
                            <a:schemeClr val="bg2">
                              <a:lumMod val="10000"/>
                            </a:schemeClr>
                          </a:solidFill>
                          <a:latin typeface="Nunito" pitchFamily="2" charset="0"/>
                        </a:rPr>
                        <a:t> </a:t>
                      </a:r>
                      <a:r>
                        <a:rPr lang="en-US" sz="2200" dirty="0" err="1">
                          <a:solidFill>
                            <a:schemeClr val="bg2">
                              <a:lumMod val="10000"/>
                            </a:schemeClr>
                          </a:solidFill>
                          <a:latin typeface="Nunito" pitchFamily="2" charset="0"/>
                        </a:rPr>
                        <a:t>tiên</a:t>
                      </a:r>
                      <a:endParaRPr lang="en-US" sz="2200" dirty="0">
                        <a:solidFill>
                          <a:schemeClr val="bg2">
                            <a:lumMod val="10000"/>
                          </a:schemeClr>
                        </a:solidFill>
                        <a:latin typeface="Nunito" pitchFamily="2" charset="0"/>
                      </a:endParaRPr>
                    </a:p>
                  </a:txBody>
                  <a:tcPr anchor="ctr"/>
                </a:tc>
              </a:tr>
              <a:tr h="73009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vi-VN" sz="2200" b="0" i="0" u="none" strike="noStrike" dirty="0">
                          <a:solidFill>
                            <a:srgbClr val="000000"/>
                          </a:solidFill>
                          <a:effectLst/>
                          <a:latin typeface="Nunito" pitchFamily="2" charset="0"/>
                        </a:rPr>
                        <a:t>lòng biết ơn</a:t>
                      </a:r>
                      <a:endParaRPr lang="en-US" sz="2200" dirty="0">
                        <a:solidFill>
                          <a:schemeClr val="bg2">
                            <a:lumMod val="10000"/>
                          </a:schemeClr>
                        </a:solidFill>
                        <a:latin typeface="Nunito" pitchFamily="2" charset="0"/>
                      </a:endParaRPr>
                    </a:p>
                  </a:txBody>
                  <a:tcPr anchor="ctr"/>
                </a:tc>
              </a:tr>
              <a:tr h="7910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2200" dirty="0">
                        <a:solidFill>
                          <a:schemeClr val="bg2">
                            <a:lumMod val="10000"/>
                          </a:schemeClr>
                        </a:solidFill>
                        <a:latin typeface="Nunito"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200" dirty="0" err="1">
                          <a:solidFill>
                            <a:schemeClr val="bg2">
                              <a:lumMod val="10000"/>
                            </a:schemeClr>
                          </a:solidFill>
                          <a:latin typeface="Nunito" pitchFamily="2" charset="0"/>
                        </a:rPr>
                        <a:t>thế</a:t>
                      </a:r>
                      <a:r>
                        <a:rPr lang="en-US" sz="2200" dirty="0">
                          <a:solidFill>
                            <a:schemeClr val="bg2">
                              <a:lumMod val="10000"/>
                            </a:schemeClr>
                          </a:solidFill>
                          <a:latin typeface="Nunito" pitchFamily="2" charset="0"/>
                        </a:rPr>
                        <a:t> </a:t>
                      </a:r>
                      <a:r>
                        <a:rPr lang="en-US" sz="2200" dirty="0" err="1">
                          <a:solidFill>
                            <a:schemeClr val="bg2">
                              <a:lumMod val="10000"/>
                            </a:schemeClr>
                          </a:solidFill>
                          <a:latin typeface="Nunito" pitchFamily="2" charset="0"/>
                        </a:rPr>
                        <a:t>hệ</a:t>
                      </a:r>
                      <a:endParaRPr lang="en-US" sz="2200" dirty="0">
                        <a:solidFill>
                          <a:schemeClr val="bg2">
                            <a:lumMod val="10000"/>
                          </a:schemeClr>
                        </a:solidFill>
                        <a:latin typeface="Nunito" pitchFamily="2" charset="0"/>
                      </a:endParaRPr>
                    </a:p>
                  </a:txBody>
                  <a:tcPr anchor="ctr"/>
                </a:tc>
              </a:tr>
            </a:tbl>
          </a:graphicData>
        </a:graphic>
      </p:graphicFrame>
      <p:graphicFrame>
        <p:nvGraphicFramePr>
          <p:cNvPr id="3" name="Table 2"/>
          <p:cNvGraphicFramePr>
            <a:graphicFrameLocks noGrp="1"/>
          </p:cNvGraphicFramePr>
          <p:nvPr/>
        </p:nvGraphicFramePr>
        <p:xfrm>
          <a:off x="863600" y="1997024"/>
          <a:ext cx="5040266" cy="791079"/>
        </p:xfrm>
        <a:graphic>
          <a:graphicData uri="http://schemas.openxmlformats.org/drawingml/2006/table">
            <a:tbl>
              <a:tblPr firstRow="1" bandRow="1">
                <a:tableStyleId>{8799B23B-EC83-4686-B30A-512413B5E67A}</a:tableStyleId>
              </a:tblPr>
              <a:tblGrid>
                <a:gridCol w="2520133"/>
                <a:gridCol w="2520133"/>
              </a:tblGrid>
              <a:tr h="791079">
                <a:tc>
                  <a:txBody>
                    <a:bodyPr/>
                    <a:lstStyle/>
                    <a:p>
                      <a:r>
                        <a:rPr lang="en-US" sz="2200" b="0" dirty="0">
                          <a:solidFill>
                            <a:schemeClr val="bg2">
                              <a:lumMod val="10000"/>
                            </a:schemeClr>
                          </a:solidFill>
                          <a:latin typeface="Nunito" pitchFamily="2" charset="0"/>
                        </a:rPr>
                        <a:t>Ancestor(n)</a:t>
                      </a:r>
                      <a:endParaRPr lang="en-US" sz="22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200" b="0" dirty="0">
                          <a:solidFill>
                            <a:schemeClr val="bg2">
                              <a:lumMod val="10000"/>
                            </a:schemeClr>
                          </a:solidFill>
                          <a:latin typeface="Nunito" pitchFamily="2" charset="0"/>
                        </a:rPr>
                        <a:t>/ˈ</a:t>
                      </a:r>
                      <a:r>
                        <a:rPr lang="en-US" sz="2200" b="0" dirty="0" err="1">
                          <a:solidFill>
                            <a:schemeClr val="bg2">
                              <a:lumMod val="10000"/>
                            </a:schemeClr>
                          </a:solidFill>
                          <a:latin typeface="Nunito" pitchFamily="2" charset="0"/>
                        </a:rPr>
                        <a:t>æn.ses.tər</a:t>
                      </a:r>
                      <a:r>
                        <a:rPr lang="en-US" sz="2200" b="0" dirty="0">
                          <a:solidFill>
                            <a:schemeClr val="bg2">
                              <a:lumMod val="10000"/>
                            </a:schemeClr>
                          </a:solidFill>
                          <a:latin typeface="Nunito" pitchFamily="2" charset="0"/>
                        </a:rPr>
                        <a:t>/</a:t>
                      </a:r>
                      <a:endParaRPr lang="en-US" sz="2200" b="0" dirty="0">
                        <a:solidFill>
                          <a:schemeClr val="bg2">
                            <a:lumMod val="10000"/>
                          </a:schemeClr>
                        </a:solidFill>
                        <a:latin typeface="Nunito" pitchFamily="2"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graphicFrame>
        <p:nvGraphicFramePr>
          <p:cNvPr id="4" name="Table 3"/>
          <p:cNvGraphicFramePr>
            <a:graphicFrameLocks noGrp="1"/>
          </p:cNvGraphicFramePr>
          <p:nvPr/>
        </p:nvGraphicFramePr>
        <p:xfrm>
          <a:off x="863600" y="2818593"/>
          <a:ext cx="5040266" cy="730099"/>
        </p:xfrm>
        <a:graphic>
          <a:graphicData uri="http://schemas.openxmlformats.org/drawingml/2006/table">
            <a:tbl>
              <a:tblPr firstRow="1" bandRow="1">
                <a:tableStyleId>{8799B23B-EC83-4686-B30A-512413B5E67A}</a:tableStyleId>
              </a:tblPr>
              <a:tblGrid>
                <a:gridCol w="2520133"/>
                <a:gridCol w="2520133"/>
              </a:tblGrid>
              <a:tr h="73009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200" b="0" dirty="0">
                          <a:solidFill>
                            <a:schemeClr val="bg2">
                              <a:lumMod val="10000"/>
                            </a:schemeClr>
                          </a:solidFill>
                          <a:latin typeface="Nunito" pitchFamily="2" charset="0"/>
                        </a:rPr>
                        <a:t>Gratitude (n)</a:t>
                      </a:r>
                      <a:endParaRPr lang="en-US" sz="2200" b="0" dirty="0">
                        <a:solidFill>
                          <a:schemeClr val="bg2">
                            <a:lumMod val="10000"/>
                          </a:schemeClr>
                        </a:solidFill>
                        <a:latin typeface="Nunito" pitchFamily="2"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200" b="0" dirty="0">
                          <a:solidFill>
                            <a:schemeClr val="bg2">
                              <a:lumMod val="10000"/>
                            </a:schemeClr>
                          </a:solidFill>
                          <a:latin typeface="Nunito" pitchFamily="2" charset="0"/>
                        </a:rPr>
                        <a:t>/ˈ</a:t>
                      </a:r>
                      <a:r>
                        <a:rPr lang="en-US" sz="2200" b="0" dirty="0" err="1">
                          <a:solidFill>
                            <a:schemeClr val="bg2">
                              <a:lumMod val="10000"/>
                            </a:schemeClr>
                          </a:solidFill>
                          <a:latin typeface="Nunito" pitchFamily="2" charset="0"/>
                        </a:rPr>
                        <a:t>ɡræt.ɪ.tʃuːd</a:t>
                      </a:r>
                      <a:r>
                        <a:rPr lang="en-US" sz="2200" b="0" dirty="0">
                          <a:solidFill>
                            <a:schemeClr val="bg2">
                              <a:lumMod val="10000"/>
                            </a:schemeClr>
                          </a:solidFill>
                          <a:latin typeface="Nunito" pitchFamily="2" charset="0"/>
                        </a:rPr>
                        <a:t>/</a:t>
                      </a:r>
                      <a:endParaRPr lang="en-US" sz="2200" b="0" dirty="0">
                        <a:solidFill>
                          <a:schemeClr val="bg2">
                            <a:lumMod val="10000"/>
                          </a:schemeClr>
                        </a:solidFill>
                        <a:latin typeface="Nunito" pitchFamily="2"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graphicFrame>
        <p:nvGraphicFramePr>
          <p:cNvPr id="5" name="Table 4"/>
          <p:cNvGraphicFramePr>
            <a:graphicFrameLocks noGrp="1"/>
          </p:cNvGraphicFramePr>
          <p:nvPr/>
        </p:nvGraphicFramePr>
        <p:xfrm>
          <a:off x="863600" y="3548692"/>
          <a:ext cx="5040266" cy="791079"/>
        </p:xfrm>
        <a:graphic>
          <a:graphicData uri="http://schemas.openxmlformats.org/drawingml/2006/table">
            <a:tbl>
              <a:tblPr firstRow="1" bandRow="1">
                <a:tableStyleId>{8799B23B-EC83-4686-B30A-512413B5E67A}</a:tableStyleId>
              </a:tblPr>
              <a:tblGrid>
                <a:gridCol w="2520133"/>
                <a:gridCol w="2520133"/>
              </a:tblGrid>
              <a:tr h="7910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200" b="0" dirty="0">
                          <a:solidFill>
                            <a:schemeClr val="bg2">
                              <a:lumMod val="10000"/>
                            </a:schemeClr>
                          </a:solidFill>
                          <a:latin typeface="Nunito" pitchFamily="2" charset="0"/>
                        </a:rPr>
                        <a:t>Generation (n)</a:t>
                      </a:r>
                      <a:endParaRPr lang="en-US" sz="2200" b="0" dirty="0">
                        <a:solidFill>
                          <a:schemeClr val="bg2">
                            <a:lumMod val="10000"/>
                          </a:schemeClr>
                        </a:solidFill>
                        <a:latin typeface="Nunito" pitchFamily="2"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200" b="0" dirty="0">
                          <a:solidFill>
                            <a:schemeClr val="bg2">
                              <a:lumMod val="10000"/>
                            </a:schemeClr>
                          </a:solidFill>
                          <a:latin typeface="Nunito" pitchFamily="2" charset="0"/>
                        </a:rPr>
                        <a:t>/ˌ</a:t>
                      </a:r>
                      <a:r>
                        <a:rPr lang="en-US" sz="2200" b="0" dirty="0" err="1">
                          <a:solidFill>
                            <a:schemeClr val="bg2">
                              <a:lumMod val="10000"/>
                            </a:schemeClr>
                          </a:solidFill>
                          <a:latin typeface="Nunito" pitchFamily="2" charset="0"/>
                        </a:rPr>
                        <a:t>dʒen.əˈreɪ.ʃən</a:t>
                      </a:r>
                      <a:r>
                        <a:rPr lang="en-US" sz="2200" b="0" dirty="0">
                          <a:solidFill>
                            <a:schemeClr val="bg2">
                              <a:lumMod val="10000"/>
                            </a:schemeClr>
                          </a:solidFill>
                          <a:latin typeface="Nunito" pitchFamily="2" charset="0"/>
                        </a:rPr>
                        <a:t>/</a:t>
                      </a:r>
                      <a:endParaRPr lang="en-US" sz="2200" b="0" dirty="0">
                        <a:solidFill>
                          <a:schemeClr val="bg2">
                            <a:lumMod val="10000"/>
                          </a:schemeClr>
                        </a:solidFill>
                        <a:latin typeface="Nunito" pitchFamily="2"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pic>
        <p:nvPicPr>
          <p:cNvPr id="6" name="Picture 5"/>
          <p:cNvPicPr>
            <a:picLocks noChangeAspect="1"/>
          </p:cNvPicPr>
          <p:nvPr/>
        </p:nvPicPr>
        <p:blipFill>
          <a:blip r:embed="rId1"/>
          <a:stretch>
            <a:fillRect/>
          </a:stretch>
        </p:blipFill>
        <p:spPr>
          <a:xfrm>
            <a:off x="8149173" y="4231645"/>
            <a:ext cx="1251490" cy="125149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28"/>
          <p:cNvSpPr txBox="1">
            <a:spLocks noGrp="1"/>
          </p:cNvSpPr>
          <p:nvPr>
            <p:ph type="title"/>
          </p:nvPr>
        </p:nvSpPr>
        <p:spPr>
          <a:xfrm>
            <a:off x="355600" y="32666"/>
            <a:ext cx="6053525"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200" dirty="0"/>
              <a:t>Ex1: Listen and read the conversations below. Pay attention to the highlighted parts.</a:t>
            </a:r>
            <a:endParaRPr sz="2200" dirty="0"/>
          </a:p>
        </p:txBody>
      </p:sp>
      <p:sp>
        <p:nvSpPr>
          <p:cNvPr id="936" name="Google Shape;936;p28"/>
          <p:cNvSpPr txBox="1"/>
          <p:nvPr/>
        </p:nvSpPr>
        <p:spPr>
          <a:xfrm>
            <a:off x="323486" y="960980"/>
            <a:ext cx="8530628" cy="956019"/>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rtl="0">
              <a:lnSpc>
                <a:spcPct val="150000"/>
              </a:lnSpc>
              <a:spcBef>
                <a:spcPts val="0"/>
              </a:spcBef>
              <a:spcAft>
                <a:spcPts val="0"/>
              </a:spcAft>
            </a:pPr>
            <a:r>
              <a:rPr lang="en-US" sz="2000" b="1" i="0" u="none" strike="noStrike" dirty="0">
                <a:solidFill>
                  <a:srgbClr val="000000"/>
                </a:solidFill>
                <a:effectLst/>
                <a:latin typeface="Segoe Print" panose="02000600000000000000" charset="0"/>
              </a:rPr>
              <a:t>Kate:</a:t>
            </a:r>
            <a:r>
              <a:rPr lang="en-US" sz="2000" b="0" i="0" u="none" strike="noStrike" dirty="0">
                <a:solidFill>
                  <a:srgbClr val="000000"/>
                </a:solidFill>
                <a:effectLst/>
                <a:latin typeface="Segoe Print" panose="02000600000000000000" charset="0"/>
              </a:rPr>
              <a:t> </a:t>
            </a:r>
            <a:r>
              <a:rPr lang="en-US" sz="2000" b="0" i="0" u="none" strike="noStrike" dirty="0">
                <a:solidFill>
                  <a:srgbClr val="000000"/>
                </a:solidFill>
                <a:effectLst/>
                <a:highlight>
                  <a:srgbClr val="FFFF00"/>
                </a:highlight>
                <a:latin typeface="Segoe Print" panose="02000600000000000000" charset="0"/>
              </a:rPr>
              <a:t>Thank you very much for</a:t>
            </a:r>
            <a:r>
              <a:rPr lang="en-US" sz="2000" b="0" i="0" u="none" strike="noStrike" dirty="0">
                <a:solidFill>
                  <a:srgbClr val="000000"/>
                </a:solidFill>
                <a:effectLst/>
                <a:latin typeface="Segoe Print" panose="02000600000000000000" charset="0"/>
              </a:rPr>
              <a:t> showing us around Angkor Wat.</a:t>
            </a:r>
            <a:endParaRPr lang="en-US" sz="2000" b="0" dirty="0">
              <a:effectLst/>
              <a:latin typeface="Segoe Print" panose="02000600000000000000" charset="0"/>
            </a:endParaRPr>
          </a:p>
          <a:p>
            <a:pPr rtl="0">
              <a:lnSpc>
                <a:spcPct val="150000"/>
              </a:lnSpc>
              <a:spcBef>
                <a:spcPts val="0"/>
              </a:spcBef>
              <a:spcAft>
                <a:spcPts val="0"/>
              </a:spcAft>
            </a:pPr>
            <a:r>
              <a:rPr lang="en-US" sz="2000" b="1" i="0" u="none" strike="noStrike" dirty="0">
                <a:solidFill>
                  <a:srgbClr val="000000"/>
                </a:solidFill>
                <a:effectLst/>
                <a:latin typeface="Segoe Print" panose="02000600000000000000" charset="0"/>
              </a:rPr>
              <a:t>Guide:</a:t>
            </a:r>
            <a:r>
              <a:rPr lang="en-US" sz="2000" b="0" i="0" u="none" strike="noStrike" dirty="0">
                <a:solidFill>
                  <a:srgbClr val="000000"/>
                </a:solidFill>
                <a:effectLst/>
                <a:latin typeface="Segoe Print" panose="02000600000000000000" charset="0"/>
              </a:rPr>
              <a:t> </a:t>
            </a:r>
            <a:r>
              <a:rPr lang="en-US" sz="2000" b="0" i="0" u="none" strike="noStrike" dirty="0">
                <a:solidFill>
                  <a:srgbClr val="000000"/>
                </a:solidFill>
                <a:effectLst/>
                <a:highlight>
                  <a:srgbClr val="FFFF00"/>
                </a:highlight>
                <a:latin typeface="Segoe Print" panose="02000600000000000000" charset="0"/>
              </a:rPr>
              <a:t>You’re welcome.</a:t>
            </a:r>
            <a:endParaRPr lang="en-US" sz="2000" b="0" dirty="0">
              <a:effectLst/>
              <a:latin typeface="Segoe Print" panose="02000600000000000000" charset="0"/>
            </a:endParaRPr>
          </a:p>
        </p:txBody>
      </p:sp>
      <p:sp>
        <p:nvSpPr>
          <p:cNvPr id="937" name="Google Shape;937;p28"/>
          <p:cNvSpPr txBox="1"/>
          <p:nvPr/>
        </p:nvSpPr>
        <p:spPr>
          <a:xfrm>
            <a:off x="708451" y="1959309"/>
            <a:ext cx="8183665" cy="107736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rtl="0">
              <a:lnSpc>
                <a:spcPct val="150000"/>
              </a:lnSpc>
              <a:spcBef>
                <a:spcPts val="0"/>
              </a:spcBef>
              <a:spcAft>
                <a:spcPts val="0"/>
              </a:spcAft>
            </a:pPr>
            <a:r>
              <a:rPr lang="en-US" sz="2000" b="1" i="0" u="none" strike="noStrike" dirty="0">
                <a:solidFill>
                  <a:srgbClr val="000000"/>
                </a:solidFill>
                <a:effectLst/>
                <a:latin typeface="Segoe Print" panose="02000600000000000000" charset="0"/>
              </a:rPr>
              <a:t>Alice: </a:t>
            </a:r>
            <a:r>
              <a:rPr lang="en-US" sz="2000" b="0" i="0" u="none" strike="noStrike" dirty="0">
                <a:solidFill>
                  <a:srgbClr val="000000"/>
                </a:solidFill>
                <a:effectLst/>
                <a:highlight>
                  <a:srgbClr val="FFFF00"/>
                </a:highlight>
                <a:latin typeface="Segoe Print" panose="02000600000000000000" charset="0"/>
              </a:rPr>
              <a:t>Thanks a lot for </a:t>
            </a:r>
            <a:r>
              <a:rPr lang="en-US" sz="2000" b="0" i="0" u="none" strike="noStrike" dirty="0">
                <a:solidFill>
                  <a:srgbClr val="000000"/>
                </a:solidFill>
                <a:effectLst/>
                <a:latin typeface="Segoe Print" panose="02000600000000000000" charset="0"/>
              </a:rPr>
              <a:t>telling us about life in the countryside.</a:t>
            </a:r>
            <a:endParaRPr lang="en-US" sz="2000" b="0" dirty="0">
              <a:effectLst/>
              <a:latin typeface="Segoe Print" panose="02000600000000000000" charset="0"/>
            </a:endParaRPr>
          </a:p>
          <a:p>
            <a:pPr rtl="0">
              <a:lnSpc>
                <a:spcPct val="150000"/>
              </a:lnSpc>
              <a:spcBef>
                <a:spcPts val="0"/>
              </a:spcBef>
              <a:spcAft>
                <a:spcPts val="0"/>
              </a:spcAft>
            </a:pPr>
            <a:r>
              <a:rPr lang="en-US" sz="2000" b="1" i="0" u="none" strike="noStrike" dirty="0">
                <a:solidFill>
                  <a:srgbClr val="000000"/>
                </a:solidFill>
                <a:effectLst/>
                <a:latin typeface="Segoe Print" panose="02000600000000000000" charset="0"/>
              </a:rPr>
              <a:t>Mi:</a:t>
            </a:r>
            <a:r>
              <a:rPr lang="en-US" sz="2000" b="0" i="0" u="none" strike="noStrike" dirty="0">
                <a:solidFill>
                  <a:srgbClr val="000000"/>
                </a:solidFill>
                <a:effectLst/>
                <a:latin typeface="Segoe Print" panose="02000600000000000000" charset="0"/>
              </a:rPr>
              <a:t> </a:t>
            </a:r>
            <a:r>
              <a:rPr lang="en-US" sz="2000" b="0" i="0" u="none" strike="noStrike" dirty="0">
                <a:solidFill>
                  <a:srgbClr val="000000"/>
                </a:solidFill>
                <a:effectLst/>
                <a:highlight>
                  <a:srgbClr val="FFFF00"/>
                </a:highlight>
                <a:latin typeface="Segoe Print" panose="02000600000000000000" charset="0"/>
              </a:rPr>
              <a:t>No problem.</a:t>
            </a:r>
            <a:endParaRPr lang="en-US" sz="2000" b="0" dirty="0">
              <a:effectLst/>
              <a:latin typeface="Segoe Print" panose="02000600000000000000" charset="0"/>
            </a:endParaRPr>
          </a:p>
        </p:txBody>
      </p:sp>
      <p:grpSp>
        <p:nvGrpSpPr>
          <p:cNvPr id="1018" name="Google Shape;1018;p28"/>
          <p:cNvGrpSpPr/>
          <p:nvPr/>
        </p:nvGrpSpPr>
        <p:grpSpPr>
          <a:xfrm>
            <a:off x="8552222" y="1507063"/>
            <a:ext cx="612303" cy="689929"/>
            <a:chOff x="10982670" y="1385282"/>
            <a:chExt cx="641827" cy="723197"/>
          </a:xfrm>
        </p:grpSpPr>
        <p:sp>
          <p:nvSpPr>
            <p:cNvPr id="1019" name="Google Shape;1019;p28"/>
            <p:cNvSpPr/>
            <p:nvPr/>
          </p:nvSpPr>
          <p:spPr>
            <a:xfrm flipH="1">
              <a:off x="10983105" y="1385282"/>
              <a:ext cx="641392" cy="72301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020" name="Google Shape;1020;p28"/>
            <p:cNvGrpSpPr/>
            <p:nvPr/>
          </p:nvGrpSpPr>
          <p:grpSpPr>
            <a:xfrm flipH="1">
              <a:off x="10982670" y="1385363"/>
              <a:ext cx="641454" cy="723116"/>
              <a:chOff x="3597946" y="1800328"/>
              <a:chExt cx="308362" cy="347602"/>
            </a:xfrm>
          </p:grpSpPr>
          <p:sp>
            <p:nvSpPr>
              <p:cNvPr id="1021" name="Google Shape;1021;p28"/>
              <p:cNvSpPr/>
              <p:nvPr/>
            </p:nvSpPr>
            <p:spPr>
              <a:xfrm>
                <a:off x="3597946" y="1800328"/>
                <a:ext cx="308362" cy="347602"/>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22" name="Google Shape;1022;p28"/>
              <p:cNvSpPr/>
              <p:nvPr/>
            </p:nvSpPr>
            <p:spPr>
              <a:xfrm>
                <a:off x="3692945" y="1936004"/>
                <a:ext cx="14551" cy="14551"/>
              </a:xfrm>
              <a:custGeom>
                <a:avLst/>
                <a:gdLst/>
                <a:ahLst/>
                <a:cxnLst/>
                <a:rect l="l" t="t" r="r" b="b"/>
                <a:pathLst>
                  <a:path w="19401" h="19401" extrusionOk="0">
                    <a:moveTo>
                      <a:pt x="19398" y="9491"/>
                    </a:moveTo>
                    <a:cubicBezTo>
                      <a:pt x="19538" y="14863"/>
                      <a:pt x="15212" y="19328"/>
                      <a:pt x="9910" y="19398"/>
                    </a:cubicBezTo>
                    <a:cubicBezTo>
                      <a:pt x="4538" y="19538"/>
                      <a:pt x="143" y="15282"/>
                      <a:pt x="3" y="9910"/>
                    </a:cubicBezTo>
                    <a:cubicBezTo>
                      <a:pt x="-136" y="4538"/>
                      <a:pt x="4120" y="143"/>
                      <a:pt x="9491" y="3"/>
                    </a:cubicBezTo>
                    <a:cubicBezTo>
                      <a:pt x="14864" y="-136"/>
                      <a:pt x="19328" y="4189"/>
                      <a:pt x="19398" y="949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23" name="Google Shape;1023;p28"/>
              <p:cNvSpPr/>
              <p:nvPr/>
            </p:nvSpPr>
            <p:spPr>
              <a:xfrm>
                <a:off x="3804658" y="1933702"/>
                <a:ext cx="14601" cy="14551"/>
              </a:xfrm>
              <a:custGeom>
                <a:avLst/>
                <a:gdLst/>
                <a:ahLst/>
                <a:cxnLst/>
                <a:rect l="l" t="t" r="r" b="b"/>
                <a:pathLst>
                  <a:path w="19468" h="19401" extrusionOk="0">
                    <a:moveTo>
                      <a:pt x="19398" y="9492"/>
                    </a:moveTo>
                    <a:cubicBezTo>
                      <a:pt x="19538" y="14864"/>
                      <a:pt x="15282" y="19328"/>
                      <a:pt x="9910" y="19398"/>
                    </a:cubicBezTo>
                    <a:cubicBezTo>
                      <a:pt x="4538" y="19538"/>
                      <a:pt x="73" y="15282"/>
                      <a:pt x="3" y="9910"/>
                    </a:cubicBezTo>
                    <a:cubicBezTo>
                      <a:pt x="-136" y="4538"/>
                      <a:pt x="4189" y="73"/>
                      <a:pt x="9561" y="3"/>
                    </a:cubicBezTo>
                    <a:cubicBezTo>
                      <a:pt x="14933" y="-136"/>
                      <a:pt x="19329" y="4120"/>
                      <a:pt x="19468" y="9492"/>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24" name="Google Shape;1024;p28"/>
              <p:cNvSpPr/>
              <p:nvPr/>
            </p:nvSpPr>
            <p:spPr>
              <a:xfrm>
                <a:off x="3717200" y="1955116"/>
                <a:ext cx="76880" cy="38290"/>
              </a:xfrm>
              <a:custGeom>
                <a:avLst/>
                <a:gdLst/>
                <a:ahLst/>
                <a:cxnLst/>
                <a:rect l="l" t="t" r="r" b="b"/>
                <a:pathLst>
                  <a:path w="102507" h="51054" extrusionOk="0">
                    <a:moveTo>
                      <a:pt x="7361" y="3893"/>
                    </a:moveTo>
                    <a:cubicBezTo>
                      <a:pt x="7361" y="3893"/>
                      <a:pt x="7570" y="4451"/>
                      <a:pt x="7849" y="5149"/>
                    </a:cubicBezTo>
                    <a:cubicBezTo>
                      <a:pt x="8198" y="5986"/>
                      <a:pt x="8826" y="7172"/>
                      <a:pt x="9524" y="8776"/>
                    </a:cubicBezTo>
                    <a:cubicBezTo>
                      <a:pt x="10989" y="11916"/>
                      <a:pt x="13500" y="16172"/>
                      <a:pt x="16989" y="20637"/>
                    </a:cubicBezTo>
                    <a:cubicBezTo>
                      <a:pt x="18802" y="22799"/>
                      <a:pt x="20896" y="25032"/>
                      <a:pt x="23268" y="27125"/>
                    </a:cubicBezTo>
                    <a:cubicBezTo>
                      <a:pt x="25709" y="29078"/>
                      <a:pt x="28361" y="31032"/>
                      <a:pt x="31360" y="32497"/>
                    </a:cubicBezTo>
                    <a:cubicBezTo>
                      <a:pt x="34360" y="34032"/>
                      <a:pt x="37569" y="35218"/>
                      <a:pt x="41058" y="35915"/>
                    </a:cubicBezTo>
                    <a:cubicBezTo>
                      <a:pt x="44337" y="36753"/>
                      <a:pt x="48453" y="36962"/>
                      <a:pt x="51593" y="37032"/>
                    </a:cubicBezTo>
                    <a:cubicBezTo>
                      <a:pt x="53616" y="36962"/>
                      <a:pt x="55918" y="37032"/>
                      <a:pt x="57732" y="36753"/>
                    </a:cubicBezTo>
                    <a:lnTo>
                      <a:pt x="62615" y="35915"/>
                    </a:lnTo>
                    <a:cubicBezTo>
                      <a:pt x="64290" y="35357"/>
                      <a:pt x="65965" y="34939"/>
                      <a:pt x="67639" y="34450"/>
                    </a:cubicBezTo>
                    <a:cubicBezTo>
                      <a:pt x="69173" y="33753"/>
                      <a:pt x="70709" y="33055"/>
                      <a:pt x="72243" y="32357"/>
                    </a:cubicBezTo>
                    <a:cubicBezTo>
                      <a:pt x="75104" y="30683"/>
                      <a:pt x="77824" y="28869"/>
                      <a:pt x="80127" y="26706"/>
                    </a:cubicBezTo>
                    <a:cubicBezTo>
                      <a:pt x="82429" y="24544"/>
                      <a:pt x="84452" y="22311"/>
                      <a:pt x="86196" y="20009"/>
                    </a:cubicBezTo>
                    <a:cubicBezTo>
                      <a:pt x="89615" y="15474"/>
                      <a:pt x="91917" y="11079"/>
                      <a:pt x="93243" y="7939"/>
                    </a:cubicBezTo>
                    <a:cubicBezTo>
                      <a:pt x="94638" y="4800"/>
                      <a:pt x="95266" y="2916"/>
                      <a:pt x="95196" y="3056"/>
                    </a:cubicBezTo>
                    <a:cubicBezTo>
                      <a:pt x="95545" y="1032"/>
                      <a:pt x="97429" y="-293"/>
                      <a:pt x="99452" y="56"/>
                    </a:cubicBezTo>
                    <a:cubicBezTo>
                      <a:pt x="101475" y="404"/>
                      <a:pt x="102801" y="2288"/>
                      <a:pt x="102452" y="4311"/>
                    </a:cubicBezTo>
                    <a:cubicBezTo>
                      <a:pt x="102452" y="4311"/>
                      <a:pt x="102452" y="4939"/>
                      <a:pt x="102242" y="6055"/>
                    </a:cubicBezTo>
                    <a:cubicBezTo>
                      <a:pt x="102103" y="7102"/>
                      <a:pt x="101894" y="8707"/>
                      <a:pt x="101405" y="10590"/>
                    </a:cubicBezTo>
                    <a:cubicBezTo>
                      <a:pt x="100429" y="14427"/>
                      <a:pt x="98894" y="19939"/>
                      <a:pt x="95406" y="26009"/>
                    </a:cubicBezTo>
                    <a:cubicBezTo>
                      <a:pt x="93731" y="29009"/>
                      <a:pt x="91499" y="32218"/>
                      <a:pt x="88778" y="35287"/>
                    </a:cubicBezTo>
                    <a:cubicBezTo>
                      <a:pt x="85987" y="38288"/>
                      <a:pt x="82708" y="41218"/>
                      <a:pt x="78801" y="43659"/>
                    </a:cubicBezTo>
                    <a:cubicBezTo>
                      <a:pt x="76848" y="44776"/>
                      <a:pt x="74755" y="45822"/>
                      <a:pt x="72662" y="46869"/>
                    </a:cubicBezTo>
                    <a:cubicBezTo>
                      <a:pt x="70499" y="47706"/>
                      <a:pt x="68266" y="48473"/>
                      <a:pt x="65965" y="49241"/>
                    </a:cubicBezTo>
                    <a:cubicBezTo>
                      <a:pt x="63522" y="49799"/>
                      <a:pt x="61011" y="50217"/>
                      <a:pt x="58569" y="50636"/>
                    </a:cubicBezTo>
                    <a:cubicBezTo>
                      <a:pt x="56197" y="50915"/>
                      <a:pt x="54313" y="50915"/>
                      <a:pt x="52151" y="51055"/>
                    </a:cubicBezTo>
                    <a:cubicBezTo>
                      <a:pt x="46918" y="51055"/>
                      <a:pt x="42523" y="50636"/>
                      <a:pt x="37779" y="49450"/>
                    </a:cubicBezTo>
                    <a:cubicBezTo>
                      <a:pt x="33174" y="48404"/>
                      <a:pt x="28779" y="46520"/>
                      <a:pt x="24802" y="44217"/>
                    </a:cubicBezTo>
                    <a:cubicBezTo>
                      <a:pt x="20826" y="41985"/>
                      <a:pt x="17477" y="39125"/>
                      <a:pt x="14617" y="36194"/>
                    </a:cubicBezTo>
                    <a:cubicBezTo>
                      <a:pt x="13221" y="34729"/>
                      <a:pt x="11965" y="33125"/>
                      <a:pt x="10710" y="31730"/>
                    </a:cubicBezTo>
                    <a:cubicBezTo>
                      <a:pt x="9663" y="30125"/>
                      <a:pt x="8617" y="28660"/>
                      <a:pt x="7640" y="27195"/>
                    </a:cubicBezTo>
                    <a:cubicBezTo>
                      <a:pt x="4012" y="21195"/>
                      <a:pt x="2338" y="15753"/>
                      <a:pt x="1221" y="11916"/>
                    </a:cubicBezTo>
                    <a:cubicBezTo>
                      <a:pt x="663" y="10032"/>
                      <a:pt x="454" y="8427"/>
                      <a:pt x="245" y="7381"/>
                    </a:cubicBezTo>
                    <a:cubicBezTo>
                      <a:pt x="105" y="6265"/>
                      <a:pt x="36" y="5707"/>
                      <a:pt x="36" y="5707"/>
                    </a:cubicBezTo>
                    <a:cubicBezTo>
                      <a:pt x="-244" y="3683"/>
                      <a:pt x="1152" y="1800"/>
                      <a:pt x="3175" y="1521"/>
                    </a:cubicBezTo>
                    <a:cubicBezTo>
                      <a:pt x="4919" y="1242"/>
                      <a:pt x="6593" y="2358"/>
                      <a:pt x="7152" y="3963"/>
                    </a:cubicBezTo>
                    <a:lnTo>
                      <a:pt x="7152" y="4102"/>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25" name="Google Shape;1025;p28"/>
              <p:cNvSpPr/>
              <p:nvPr/>
            </p:nvSpPr>
            <p:spPr>
              <a:xfrm>
                <a:off x="3654693"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26" name="Google Shape;1026;p28"/>
              <p:cNvSpPr/>
              <p:nvPr/>
            </p:nvSpPr>
            <p:spPr>
              <a:xfrm>
                <a:off x="3810620" y="1948559"/>
                <a:ext cx="43178" cy="43178"/>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grpSp>
      <p:grpSp>
        <p:nvGrpSpPr>
          <p:cNvPr id="1027" name="Google Shape;1027;p28"/>
          <p:cNvGrpSpPr/>
          <p:nvPr/>
        </p:nvGrpSpPr>
        <p:grpSpPr>
          <a:xfrm flipH="1">
            <a:off x="7454924" y="4158923"/>
            <a:ext cx="646767" cy="690671"/>
            <a:chOff x="7365385" y="2235139"/>
            <a:chExt cx="817554" cy="873051"/>
          </a:xfrm>
        </p:grpSpPr>
        <p:sp>
          <p:nvSpPr>
            <p:cNvPr id="1028" name="Google Shape;1028;p28"/>
            <p:cNvSpPr/>
            <p:nvPr/>
          </p:nvSpPr>
          <p:spPr>
            <a:xfrm rot="965042" flipH="1">
              <a:off x="7453429" y="2309915"/>
              <a:ext cx="641848" cy="723525"/>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29" name="Google Shape;1029;p28"/>
            <p:cNvSpPr/>
            <p:nvPr/>
          </p:nvSpPr>
          <p:spPr>
            <a:xfrm rot="965042" flipH="1">
              <a:off x="7453048" y="2309889"/>
              <a:ext cx="641848" cy="723525"/>
            </a:xfrm>
            <a:custGeom>
              <a:avLst/>
              <a:gdLst/>
              <a:ahLst/>
              <a:cxnLst/>
              <a:rect l="l" t="t" r="r" b="b"/>
              <a:pathLst>
                <a:path w="411149" h="463469" extrusionOk="0">
                  <a:moveTo>
                    <a:pt x="307572" y="462202"/>
                  </a:moveTo>
                  <a:cubicBezTo>
                    <a:pt x="307293" y="468202"/>
                    <a:pt x="31229" y="461295"/>
                    <a:pt x="2834" y="247532"/>
                  </a:cubicBezTo>
                  <a:cubicBezTo>
                    <a:pt x="-27933" y="15420"/>
                    <a:pt x="199644" y="-36625"/>
                    <a:pt x="306944" y="22327"/>
                  </a:cubicBezTo>
                  <a:cubicBezTo>
                    <a:pt x="402384" y="74791"/>
                    <a:pt x="454011" y="215091"/>
                    <a:pt x="365687" y="332019"/>
                  </a:cubicBezTo>
                  <a:cubicBezTo>
                    <a:pt x="325223" y="385599"/>
                    <a:pt x="253852" y="402343"/>
                    <a:pt x="259154" y="414203"/>
                  </a:cubicBezTo>
                  <a:cubicBezTo>
                    <a:pt x="266410" y="430598"/>
                    <a:pt x="307990" y="454807"/>
                    <a:pt x="307572" y="462272"/>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30" name="Google Shape;1030;p28"/>
            <p:cNvSpPr/>
            <p:nvPr/>
          </p:nvSpPr>
          <p:spPr>
            <a:xfrm rot="965042" flipH="1">
              <a:off x="7883147" y="2662361"/>
              <a:ext cx="89875" cy="89875"/>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8"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31" name="Google Shape;1031;p28"/>
            <p:cNvSpPr/>
            <p:nvPr/>
          </p:nvSpPr>
          <p:spPr>
            <a:xfrm rot="965042" flipH="1">
              <a:off x="7571470" y="2572514"/>
              <a:ext cx="89875" cy="89875"/>
            </a:xfrm>
            <a:custGeom>
              <a:avLst/>
              <a:gdLst/>
              <a:ahLst/>
              <a:cxnLst/>
              <a:rect l="l" t="t" r="r" b="b"/>
              <a:pathLst>
                <a:path w="57571" h="57571" extrusionOk="0">
                  <a:moveTo>
                    <a:pt x="57564" y="28193"/>
                  </a:moveTo>
                  <a:cubicBezTo>
                    <a:pt x="57215" y="12286"/>
                    <a:pt x="44099" y="-342"/>
                    <a:pt x="28193" y="7"/>
                  </a:cubicBezTo>
                  <a:cubicBezTo>
                    <a:pt x="12286" y="356"/>
                    <a:pt x="-342" y="13472"/>
                    <a:pt x="7" y="29378"/>
                  </a:cubicBezTo>
                  <a:cubicBezTo>
                    <a:pt x="356" y="45285"/>
                    <a:pt x="13472" y="57913"/>
                    <a:pt x="29379" y="57564"/>
                  </a:cubicBezTo>
                  <a:cubicBezTo>
                    <a:pt x="45285" y="57215"/>
                    <a:pt x="57913" y="44099"/>
                    <a:pt x="57564" y="28193"/>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32" name="Google Shape;1032;p28"/>
            <p:cNvSpPr/>
            <p:nvPr/>
          </p:nvSpPr>
          <p:spPr>
            <a:xfrm rot="1704315">
              <a:off x="7658319" y="2633686"/>
              <a:ext cx="184983" cy="95317"/>
            </a:xfrm>
            <a:custGeom>
              <a:avLst/>
              <a:gdLst/>
              <a:ahLst/>
              <a:cxnLst/>
              <a:rect l="l" t="t" r="r" b="b"/>
              <a:pathLst>
                <a:path w="221377" h="114070" extrusionOk="0">
                  <a:moveTo>
                    <a:pt x="5748" y="1813"/>
                  </a:moveTo>
                  <a:cubicBezTo>
                    <a:pt x="-5275" y="8371"/>
                    <a:pt x="-11833" y="106323"/>
                    <a:pt x="98258" y="113578"/>
                  </a:cubicBezTo>
                  <a:cubicBezTo>
                    <a:pt x="208837" y="120834"/>
                    <a:pt x="226697" y="46045"/>
                    <a:pt x="220209" y="8022"/>
                  </a:cubicBezTo>
                  <a:cubicBezTo>
                    <a:pt x="217558" y="-7675"/>
                    <a:pt x="157699" y="9906"/>
                    <a:pt x="97142" y="7534"/>
                  </a:cubicBezTo>
                  <a:cubicBezTo>
                    <a:pt x="35608" y="5092"/>
                    <a:pt x="15097" y="-3768"/>
                    <a:pt x="5748" y="18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33" name="Google Shape;1033;p28"/>
            <p:cNvSpPr/>
            <p:nvPr/>
          </p:nvSpPr>
          <p:spPr>
            <a:xfrm rot="1900033">
              <a:off x="7825115" y="2595421"/>
              <a:ext cx="94757" cy="61052"/>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34" name="Google Shape;1034;p28"/>
            <p:cNvSpPr/>
            <p:nvPr/>
          </p:nvSpPr>
          <p:spPr>
            <a:xfrm rot="1900033">
              <a:off x="7655740" y="2493721"/>
              <a:ext cx="94757" cy="61052"/>
            </a:xfrm>
            <a:custGeom>
              <a:avLst/>
              <a:gdLst/>
              <a:ahLst/>
              <a:cxnLst/>
              <a:rect l="l" t="t" r="r" b="b"/>
              <a:pathLst>
                <a:path w="60298" h="38850" extrusionOk="0">
                  <a:moveTo>
                    <a:pt x="0" y="35378"/>
                  </a:moveTo>
                  <a:cubicBezTo>
                    <a:pt x="0" y="35378"/>
                    <a:pt x="0" y="35029"/>
                    <a:pt x="0" y="34332"/>
                  </a:cubicBezTo>
                  <a:cubicBezTo>
                    <a:pt x="0" y="33634"/>
                    <a:pt x="0" y="32657"/>
                    <a:pt x="70" y="31401"/>
                  </a:cubicBezTo>
                  <a:cubicBezTo>
                    <a:pt x="210" y="28890"/>
                    <a:pt x="628" y="25332"/>
                    <a:pt x="1954" y="21076"/>
                  </a:cubicBezTo>
                  <a:cubicBezTo>
                    <a:pt x="3279" y="16890"/>
                    <a:pt x="5302" y="11797"/>
                    <a:pt x="9767" y="7053"/>
                  </a:cubicBezTo>
                  <a:cubicBezTo>
                    <a:pt x="12139" y="4821"/>
                    <a:pt x="14930" y="2518"/>
                    <a:pt x="18488" y="1402"/>
                  </a:cubicBezTo>
                  <a:cubicBezTo>
                    <a:pt x="20232" y="635"/>
                    <a:pt x="22046" y="425"/>
                    <a:pt x="23860" y="146"/>
                  </a:cubicBezTo>
                  <a:lnTo>
                    <a:pt x="24558" y="146"/>
                  </a:lnTo>
                  <a:cubicBezTo>
                    <a:pt x="24558" y="146"/>
                    <a:pt x="24697" y="7"/>
                    <a:pt x="24697" y="7"/>
                  </a:cubicBezTo>
                  <a:lnTo>
                    <a:pt x="25395" y="7"/>
                  </a:lnTo>
                  <a:cubicBezTo>
                    <a:pt x="25395" y="7"/>
                    <a:pt x="25674" y="7"/>
                    <a:pt x="25674" y="7"/>
                  </a:cubicBezTo>
                  <a:lnTo>
                    <a:pt x="26651" y="7"/>
                  </a:lnTo>
                  <a:cubicBezTo>
                    <a:pt x="26651" y="7"/>
                    <a:pt x="28604" y="7"/>
                    <a:pt x="28604" y="7"/>
                  </a:cubicBezTo>
                  <a:cubicBezTo>
                    <a:pt x="29651" y="-63"/>
                    <a:pt x="32023" y="425"/>
                    <a:pt x="33697" y="704"/>
                  </a:cubicBezTo>
                  <a:cubicBezTo>
                    <a:pt x="35581" y="984"/>
                    <a:pt x="37046" y="1681"/>
                    <a:pt x="38651" y="2169"/>
                  </a:cubicBezTo>
                  <a:cubicBezTo>
                    <a:pt x="41720" y="3425"/>
                    <a:pt x="44441" y="5239"/>
                    <a:pt x="46813" y="7123"/>
                  </a:cubicBezTo>
                  <a:cubicBezTo>
                    <a:pt x="51487" y="11100"/>
                    <a:pt x="54417" y="15704"/>
                    <a:pt x="56301" y="19681"/>
                  </a:cubicBezTo>
                  <a:cubicBezTo>
                    <a:pt x="58185" y="23727"/>
                    <a:pt x="59162" y="27215"/>
                    <a:pt x="59650" y="29657"/>
                  </a:cubicBezTo>
                  <a:cubicBezTo>
                    <a:pt x="59929" y="30913"/>
                    <a:pt x="59999" y="31890"/>
                    <a:pt x="60138" y="32588"/>
                  </a:cubicBezTo>
                  <a:cubicBezTo>
                    <a:pt x="60208" y="33285"/>
                    <a:pt x="60278" y="33704"/>
                    <a:pt x="60278" y="33704"/>
                  </a:cubicBezTo>
                  <a:cubicBezTo>
                    <a:pt x="60487" y="35727"/>
                    <a:pt x="59092" y="37541"/>
                    <a:pt x="57069" y="37820"/>
                  </a:cubicBezTo>
                  <a:cubicBezTo>
                    <a:pt x="55534" y="38029"/>
                    <a:pt x="54139" y="37192"/>
                    <a:pt x="53441" y="35936"/>
                  </a:cubicBezTo>
                  <a:lnTo>
                    <a:pt x="53162" y="35448"/>
                  </a:lnTo>
                  <a:cubicBezTo>
                    <a:pt x="53162" y="35448"/>
                    <a:pt x="52604" y="34401"/>
                    <a:pt x="51557" y="32588"/>
                  </a:cubicBezTo>
                  <a:cubicBezTo>
                    <a:pt x="50511" y="30704"/>
                    <a:pt x="48906" y="28122"/>
                    <a:pt x="46813" y="25262"/>
                  </a:cubicBezTo>
                  <a:cubicBezTo>
                    <a:pt x="45766" y="23867"/>
                    <a:pt x="44511" y="22471"/>
                    <a:pt x="43185" y="21076"/>
                  </a:cubicBezTo>
                  <a:cubicBezTo>
                    <a:pt x="41860" y="19751"/>
                    <a:pt x="40325" y="18495"/>
                    <a:pt x="38790" y="17378"/>
                  </a:cubicBezTo>
                  <a:cubicBezTo>
                    <a:pt x="37185" y="16332"/>
                    <a:pt x="35511" y="15425"/>
                    <a:pt x="33767" y="14867"/>
                  </a:cubicBezTo>
                  <a:cubicBezTo>
                    <a:pt x="32930" y="14658"/>
                    <a:pt x="31883" y="14169"/>
                    <a:pt x="31186" y="14169"/>
                  </a:cubicBezTo>
                  <a:cubicBezTo>
                    <a:pt x="30279" y="14169"/>
                    <a:pt x="30069" y="13751"/>
                    <a:pt x="28465" y="13821"/>
                  </a:cubicBezTo>
                  <a:lnTo>
                    <a:pt x="26511" y="13821"/>
                  </a:lnTo>
                  <a:cubicBezTo>
                    <a:pt x="26511" y="13821"/>
                    <a:pt x="25535" y="13821"/>
                    <a:pt x="25535" y="13821"/>
                  </a:cubicBezTo>
                  <a:lnTo>
                    <a:pt x="25255" y="13821"/>
                  </a:lnTo>
                  <a:cubicBezTo>
                    <a:pt x="25255" y="13821"/>
                    <a:pt x="25255" y="13821"/>
                    <a:pt x="25255" y="13821"/>
                  </a:cubicBezTo>
                  <a:lnTo>
                    <a:pt x="25255" y="13821"/>
                  </a:lnTo>
                  <a:cubicBezTo>
                    <a:pt x="24767" y="13821"/>
                    <a:pt x="25883" y="13821"/>
                    <a:pt x="25744" y="13821"/>
                  </a:cubicBezTo>
                  <a:lnTo>
                    <a:pt x="25674" y="13821"/>
                  </a:lnTo>
                  <a:cubicBezTo>
                    <a:pt x="25674" y="13821"/>
                    <a:pt x="25395" y="13821"/>
                    <a:pt x="25395" y="13821"/>
                  </a:cubicBezTo>
                  <a:cubicBezTo>
                    <a:pt x="24628" y="13960"/>
                    <a:pt x="23860" y="13890"/>
                    <a:pt x="23162" y="14239"/>
                  </a:cubicBezTo>
                  <a:cubicBezTo>
                    <a:pt x="21698" y="14588"/>
                    <a:pt x="20372" y="15495"/>
                    <a:pt x="19046" y="16472"/>
                  </a:cubicBezTo>
                  <a:cubicBezTo>
                    <a:pt x="16395" y="18704"/>
                    <a:pt x="14163" y="22053"/>
                    <a:pt x="12488" y="25123"/>
                  </a:cubicBezTo>
                  <a:cubicBezTo>
                    <a:pt x="10814" y="28262"/>
                    <a:pt x="9558" y="31053"/>
                    <a:pt x="8721" y="33076"/>
                  </a:cubicBezTo>
                  <a:cubicBezTo>
                    <a:pt x="7884" y="35099"/>
                    <a:pt x="7465" y="36215"/>
                    <a:pt x="7465" y="36215"/>
                  </a:cubicBezTo>
                  <a:lnTo>
                    <a:pt x="7325" y="36494"/>
                  </a:lnTo>
                  <a:cubicBezTo>
                    <a:pt x="6558" y="38378"/>
                    <a:pt x="4395" y="39355"/>
                    <a:pt x="2512" y="38587"/>
                  </a:cubicBezTo>
                  <a:cubicBezTo>
                    <a:pt x="1047" y="38029"/>
                    <a:pt x="210" y="36634"/>
                    <a:pt x="140" y="35169"/>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6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pic>
        <p:nvPicPr>
          <p:cNvPr id="2" name="Track 24">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281831" y="498556"/>
            <a:ext cx="369114" cy="369114"/>
          </a:xfrm>
          <a:prstGeom prst="rect">
            <a:avLst/>
          </a:prstGeom>
        </p:spPr>
      </p:pic>
      <p:graphicFrame>
        <p:nvGraphicFramePr>
          <p:cNvPr id="3" name="Table 2"/>
          <p:cNvGraphicFramePr>
            <a:graphicFrameLocks noGrp="1"/>
          </p:cNvGraphicFramePr>
          <p:nvPr/>
        </p:nvGraphicFramePr>
        <p:xfrm>
          <a:off x="1362604" y="3080783"/>
          <a:ext cx="6407584" cy="2010644"/>
        </p:xfrm>
        <a:graphic>
          <a:graphicData uri="http://schemas.openxmlformats.org/drawingml/2006/table">
            <a:tbl>
              <a:tblPr firstRow="1" bandRow="1">
                <a:tableStyleId>{CD586AD5-7603-4501-8CD6-36B02AEF1BD0}</a:tableStyleId>
              </a:tblPr>
              <a:tblGrid>
                <a:gridCol w="3427110"/>
                <a:gridCol w="2980474"/>
              </a:tblGrid>
              <a:tr h="490053">
                <a:tc>
                  <a:txBody>
                    <a:bodyPr/>
                    <a:lstStyle/>
                    <a:p>
                      <a:pPr algn="ctr"/>
                      <a:r>
                        <a:rPr lang="en-US" sz="2000" b="1" dirty="0">
                          <a:latin typeface="Nunito" pitchFamily="2" charset="0"/>
                        </a:rPr>
                        <a:t>THANKING</a:t>
                      </a:r>
                      <a:endParaRPr lang="en-US" sz="2000" b="1" dirty="0">
                        <a:latin typeface="Nunito" pitchFamily="2" charset="0"/>
                      </a:endParaRPr>
                    </a:p>
                  </a:txBody>
                  <a:tcPr anchor="ctr">
                    <a:solidFill>
                      <a:schemeClr val="tx2">
                        <a:lumMod val="20000"/>
                        <a:lumOff val="80000"/>
                      </a:schemeClr>
                    </a:solidFill>
                  </a:tcPr>
                </a:tc>
                <a:tc>
                  <a:txBody>
                    <a:bodyPr/>
                    <a:lstStyle/>
                    <a:p>
                      <a:pPr algn="ctr"/>
                      <a:r>
                        <a:rPr lang="en-US" sz="2000" b="1" dirty="0">
                          <a:latin typeface="Nunito" pitchFamily="2" charset="0"/>
                        </a:rPr>
                        <a:t>RESPONDING</a:t>
                      </a:r>
                      <a:endParaRPr lang="en-US" sz="2000" b="1" dirty="0">
                        <a:latin typeface="Nunito" pitchFamily="2" charset="0"/>
                      </a:endParaRPr>
                    </a:p>
                  </a:txBody>
                  <a:tcPr anchor="ctr">
                    <a:solidFill>
                      <a:schemeClr val="tx2">
                        <a:lumMod val="20000"/>
                        <a:lumOff val="80000"/>
                      </a:schemeClr>
                    </a:solidFill>
                  </a:tcPr>
                </a:tc>
              </a:tr>
              <a:tr h="1520591">
                <a:tc>
                  <a:txBody>
                    <a:bodyPr/>
                    <a:lstStyle/>
                    <a:p>
                      <a:endParaRPr lang="en-US" dirty="0"/>
                    </a:p>
                  </a:txBody>
                  <a:tcPr>
                    <a:solidFill>
                      <a:srgbClr val="FFFFFF"/>
                    </a:solidFill>
                  </a:tcPr>
                </a:tc>
                <a:tc>
                  <a:txBody>
                    <a:bodyPr/>
                    <a:lstStyle/>
                    <a:p>
                      <a:endParaRPr lang="en-US" dirty="0"/>
                    </a:p>
                  </a:txBody>
                  <a:tcPr>
                    <a:solidFill>
                      <a:srgbClr val="FFFFFF"/>
                    </a:solidFill>
                  </a:tcPr>
                </a:tc>
              </a:tr>
            </a:tbl>
          </a:graphicData>
        </a:graphic>
      </p:graphicFrame>
      <p:sp>
        <p:nvSpPr>
          <p:cNvPr id="5" name="TextBox 4"/>
          <p:cNvSpPr txBox="1"/>
          <p:nvPr/>
        </p:nvSpPr>
        <p:spPr>
          <a:xfrm>
            <a:off x="1342969" y="3594474"/>
            <a:ext cx="3562860" cy="800219"/>
          </a:xfrm>
          <a:prstGeom prst="rect">
            <a:avLst/>
          </a:prstGeom>
          <a:noFill/>
        </p:spPr>
        <p:txBody>
          <a:bodyPr wrap="square">
            <a:spAutoFit/>
          </a:bodyPr>
          <a:lstStyle/>
          <a:p>
            <a:pPr rtl="0">
              <a:lnSpc>
                <a:spcPct val="150000"/>
              </a:lnSpc>
              <a:spcBef>
                <a:spcPts val="0"/>
              </a:spcBef>
              <a:spcAft>
                <a:spcPts val="0"/>
              </a:spcAft>
            </a:pPr>
            <a:r>
              <a:rPr lang="en-US" sz="1600" b="0" i="0" u="none" strike="noStrike" dirty="0">
                <a:solidFill>
                  <a:srgbClr val="000000"/>
                </a:solidFill>
                <a:effectLst/>
                <a:highlight>
                  <a:srgbClr val="FFFF00"/>
                </a:highlight>
                <a:latin typeface="Segoe Print" panose="02000600000000000000" charset="0"/>
              </a:rPr>
              <a:t>Thank you very much for</a:t>
            </a:r>
            <a:r>
              <a:rPr lang="en-US" sz="1600" b="0" i="0" u="none" strike="noStrike" dirty="0">
                <a:solidFill>
                  <a:srgbClr val="000000"/>
                </a:solidFill>
                <a:effectLst/>
                <a:latin typeface="Segoe Print" panose="02000600000000000000" charset="0"/>
              </a:rPr>
              <a:t> showing us around Angkor Wat.</a:t>
            </a:r>
            <a:endParaRPr lang="en-US" sz="1600" b="0" dirty="0">
              <a:effectLst/>
              <a:latin typeface="Segoe Print" panose="02000600000000000000" charset="0"/>
            </a:endParaRPr>
          </a:p>
        </p:txBody>
      </p:sp>
      <p:sp>
        <p:nvSpPr>
          <p:cNvPr id="7" name="TextBox 6"/>
          <p:cNvSpPr txBox="1"/>
          <p:nvPr/>
        </p:nvSpPr>
        <p:spPr>
          <a:xfrm>
            <a:off x="1352041" y="4359967"/>
            <a:ext cx="3267015" cy="800219"/>
          </a:xfrm>
          <a:prstGeom prst="rect">
            <a:avLst/>
          </a:prstGeom>
          <a:noFill/>
        </p:spPr>
        <p:txBody>
          <a:bodyPr wrap="square">
            <a:spAutoFit/>
          </a:bodyPr>
          <a:lstStyle/>
          <a:p>
            <a:pPr rtl="0">
              <a:lnSpc>
                <a:spcPct val="150000"/>
              </a:lnSpc>
              <a:spcBef>
                <a:spcPts val="0"/>
              </a:spcBef>
              <a:spcAft>
                <a:spcPts val="0"/>
              </a:spcAft>
            </a:pPr>
            <a:r>
              <a:rPr lang="en-US" sz="1600" b="0" i="0" u="none" strike="noStrike" dirty="0">
                <a:solidFill>
                  <a:srgbClr val="000000"/>
                </a:solidFill>
                <a:effectLst/>
                <a:highlight>
                  <a:srgbClr val="FFFF00"/>
                </a:highlight>
                <a:latin typeface="Segoe Print" panose="02000600000000000000" charset="0"/>
              </a:rPr>
              <a:t>Thanks a lot for </a:t>
            </a:r>
            <a:r>
              <a:rPr lang="en-US" sz="1600" b="0" i="0" u="none" strike="noStrike" dirty="0">
                <a:solidFill>
                  <a:srgbClr val="000000"/>
                </a:solidFill>
                <a:effectLst/>
                <a:latin typeface="Segoe Print" panose="02000600000000000000" charset="0"/>
              </a:rPr>
              <a:t>telling us about life in the countryside.</a:t>
            </a:r>
            <a:endParaRPr lang="en-US" sz="1600" b="0" dirty="0">
              <a:effectLst/>
              <a:latin typeface="Segoe Print" panose="02000600000000000000" charset="0"/>
            </a:endParaRPr>
          </a:p>
        </p:txBody>
      </p:sp>
      <p:sp>
        <p:nvSpPr>
          <p:cNvPr id="9" name="TextBox 8"/>
          <p:cNvSpPr txBox="1"/>
          <p:nvPr/>
        </p:nvSpPr>
        <p:spPr>
          <a:xfrm>
            <a:off x="4880737" y="3717717"/>
            <a:ext cx="2942772" cy="338554"/>
          </a:xfrm>
          <a:prstGeom prst="rect">
            <a:avLst/>
          </a:prstGeom>
          <a:noFill/>
        </p:spPr>
        <p:txBody>
          <a:bodyPr wrap="square">
            <a:spAutoFit/>
          </a:bodyPr>
          <a:lstStyle/>
          <a:p>
            <a:r>
              <a:rPr lang="en-US" sz="1600" b="0" i="0" u="none" strike="noStrike" dirty="0">
                <a:solidFill>
                  <a:srgbClr val="000000"/>
                </a:solidFill>
                <a:effectLst/>
                <a:highlight>
                  <a:srgbClr val="FFFF00"/>
                </a:highlight>
                <a:latin typeface="Segoe Print" panose="02000600000000000000" charset="0"/>
              </a:rPr>
              <a:t>You’re welcome.</a:t>
            </a:r>
            <a:endParaRPr lang="en-US" sz="1600" dirty="0"/>
          </a:p>
        </p:txBody>
      </p:sp>
      <p:sp>
        <p:nvSpPr>
          <p:cNvPr id="11" name="TextBox 10"/>
          <p:cNvSpPr txBox="1"/>
          <p:nvPr/>
        </p:nvSpPr>
        <p:spPr>
          <a:xfrm>
            <a:off x="4895838" y="4412826"/>
            <a:ext cx="2659743" cy="338554"/>
          </a:xfrm>
          <a:prstGeom prst="rect">
            <a:avLst/>
          </a:prstGeom>
          <a:noFill/>
        </p:spPr>
        <p:txBody>
          <a:bodyPr wrap="square">
            <a:spAutoFit/>
          </a:bodyPr>
          <a:lstStyle/>
          <a:p>
            <a:r>
              <a:rPr lang="en-US" sz="1600" b="0" i="0" u="none" strike="noStrike" dirty="0">
                <a:solidFill>
                  <a:srgbClr val="000000"/>
                </a:solidFill>
                <a:effectLst/>
                <a:highlight>
                  <a:srgbClr val="FFFF00"/>
                </a:highlight>
                <a:latin typeface="Segoe Print" panose="02000600000000000000" charset="0"/>
              </a:rPr>
              <a:t>No problem.</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5"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25"/>
          <p:cNvSpPr txBox="1">
            <a:spLocks noGrp="1"/>
          </p:cNvSpPr>
          <p:nvPr>
            <p:ph type="title"/>
          </p:nvPr>
        </p:nvSpPr>
        <p:spPr>
          <a:xfrm>
            <a:off x="589371" y="133764"/>
            <a:ext cx="7284629" cy="576000"/>
          </a:xfrm>
          <a:prstGeom prst="rect">
            <a:avLst/>
          </a:prstGeom>
        </p:spPr>
        <p:txBody>
          <a:bodyPr spcFirstLastPara="1" wrap="square" lIns="92475" tIns="92475" rIns="92475" bIns="92475" anchor="t" anchorCtr="0">
            <a:noAutofit/>
          </a:bodyPr>
          <a:lstStyle/>
          <a:p>
            <a:pPr marL="0" lvl="0" indent="0" algn="ctr" rtl="0">
              <a:spcBef>
                <a:spcPts val="0"/>
              </a:spcBef>
              <a:spcAft>
                <a:spcPts val="0"/>
              </a:spcAft>
              <a:buNone/>
            </a:pPr>
            <a:r>
              <a:rPr lang="en-US" sz="2200" dirty="0"/>
              <a:t>Ex2: Work in pairs. Make similar conversations to express thanks and respond in the following situations.</a:t>
            </a:r>
            <a:endParaRPr lang="en-US" sz="2200" dirty="0"/>
          </a:p>
        </p:txBody>
      </p:sp>
      <p:sp>
        <p:nvSpPr>
          <p:cNvPr id="3" name="TextBox 2"/>
          <p:cNvSpPr txBox="1"/>
          <p:nvPr/>
        </p:nvSpPr>
        <p:spPr>
          <a:xfrm>
            <a:off x="524056" y="1190953"/>
            <a:ext cx="7284628" cy="1200329"/>
          </a:xfrm>
          <a:prstGeom prst="rect">
            <a:avLst/>
          </a:prstGeom>
          <a:noFill/>
        </p:spPr>
        <p:txBody>
          <a:bodyPr wrap="square">
            <a:spAutoFit/>
          </a:bodyPr>
          <a:lstStyle/>
          <a:p>
            <a:pPr indent="-635" algn="ctr" rtl="0">
              <a:spcBef>
                <a:spcPts val="0"/>
              </a:spcBef>
              <a:spcAft>
                <a:spcPts val="0"/>
              </a:spcAft>
            </a:pPr>
            <a:r>
              <a:rPr lang="en-US" sz="1800" b="0" i="0" u="none" strike="noStrike" dirty="0">
                <a:solidFill>
                  <a:srgbClr val="000000"/>
                </a:solidFill>
                <a:effectLst/>
                <a:latin typeface="Segoe Print" panose="02000600000000000000" charset="0"/>
              </a:rPr>
              <a:t>Work in pairs to make similar dialogues, using the language you have learnt.</a:t>
            </a:r>
            <a:endParaRPr lang="en-US" sz="1800" b="0" dirty="0">
              <a:effectLst/>
              <a:latin typeface="Segoe Print" panose="02000600000000000000" charset="0"/>
            </a:endParaRPr>
          </a:p>
          <a:p>
            <a:pPr algn="ctr"/>
            <a:br>
              <a:rPr lang="en-US" sz="1800" dirty="0">
                <a:latin typeface="Segoe Print" panose="02000600000000000000" charset="0"/>
              </a:rPr>
            </a:br>
            <a:endParaRPr lang="en-US" sz="1800" dirty="0">
              <a:latin typeface="Segoe Print" panose="02000600000000000000" charset="0"/>
            </a:endParaRPr>
          </a:p>
        </p:txBody>
      </p:sp>
      <p:sp>
        <p:nvSpPr>
          <p:cNvPr id="4" name="Google Shape;936;p28"/>
          <p:cNvSpPr txBox="1"/>
          <p:nvPr/>
        </p:nvSpPr>
        <p:spPr>
          <a:xfrm>
            <a:off x="666570" y="2086483"/>
            <a:ext cx="7810859" cy="1121174"/>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rtl="0">
              <a:lnSpc>
                <a:spcPct val="150000"/>
              </a:lnSpc>
              <a:spcBef>
                <a:spcPts val="0"/>
              </a:spcBef>
              <a:spcAft>
                <a:spcPts val="0"/>
              </a:spcAft>
            </a:pPr>
            <a:r>
              <a:rPr lang="en-US" sz="2400" b="1" i="0" u="none" strike="noStrike" dirty="0">
                <a:solidFill>
                  <a:srgbClr val="000000"/>
                </a:solidFill>
                <a:effectLst/>
                <a:latin typeface="Segoe Print" panose="02000600000000000000" charset="0"/>
              </a:rPr>
              <a:t>1. </a:t>
            </a:r>
            <a:r>
              <a:rPr lang="en-US" sz="2400" i="0" u="none" strike="noStrike" dirty="0">
                <a:solidFill>
                  <a:srgbClr val="000000"/>
                </a:solidFill>
                <a:effectLst/>
                <a:latin typeface="Segoe Print" panose="02000600000000000000" charset="0"/>
              </a:rPr>
              <a:t>You thank the village head for showing you around the craft workshop.</a:t>
            </a:r>
            <a:endParaRPr lang="en-US" sz="2400" i="0" u="none" strike="noStrike" dirty="0">
              <a:solidFill>
                <a:srgbClr val="000000"/>
              </a:solidFill>
              <a:effectLst/>
              <a:latin typeface="Segoe Print" panose="02000600000000000000" charset="0"/>
            </a:endParaRPr>
          </a:p>
        </p:txBody>
      </p:sp>
      <p:sp>
        <p:nvSpPr>
          <p:cNvPr id="5" name="Google Shape;937;p28"/>
          <p:cNvSpPr txBox="1"/>
          <p:nvPr/>
        </p:nvSpPr>
        <p:spPr>
          <a:xfrm>
            <a:off x="666571" y="3434079"/>
            <a:ext cx="7810858" cy="103693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rtl="0">
              <a:lnSpc>
                <a:spcPct val="150000"/>
              </a:lnSpc>
              <a:spcBef>
                <a:spcPts val="0"/>
              </a:spcBef>
              <a:spcAft>
                <a:spcPts val="0"/>
              </a:spcAft>
            </a:pPr>
            <a:r>
              <a:rPr lang="en-US" sz="2400" b="1" i="0" u="none" strike="noStrike" dirty="0">
                <a:solidFill>
                  <a:srgbClr val="000000"/>
                </a:solidFill>
                <a:effectLst/>
                <a:latin typeface="Segoe Print" panose="02000600000000000000" charset="0"/>
              </a:rPr>
              <a:t>2. </a:t>
            </a:r>
            <a:r>
              <a:rPr lang="en-US" sz="2400" i="0" u="none" strike="noStrike" dirty="0">
                <a:solidFill>
                  <a:srgbClr val="000000"/>
                </a:solidFill>
                <a:effectLst/>
                <a:latin typeface="Segoe Print" panose="02000600000000000000" charset="0"/>
              </a:rPr>
              <a:t>You thank your friend for lending you an interesting book.</a:t>
            </a:r>
            <a:endParaRPr lang="en-US" sz="2400" i="0" u="none" strike="noStrike" dirty="0">
              <a:solidFill>
                <a:srgbClr val="000000"/>
              </a:solidFill>
              <a:effectLst/>
              <a:latin typeface="Segoe Print" panose="02000600000000000000" charset="0"/>
            </a:endParaRPr>
          </a:p>
        </p:txBody>
      </p:sp>
    </p:spTree>
  </p:cSld>
  <p:clrMapOvr>
    <a:masterClrMapping/>
  </p:clrMapOvr>
  <p:transition spd="slow">
    <p:push dir="u"/>
  </p:transition>
</p:sld>
</file>

<file path=ppt/theme/theme1.xml><?xml version="1.0" encoding="utf-8"?>
<a:theme xmlns:a="http://schemas.openxmlformats.org/drawingml/2006/main" name="The 6 basic emotions by Slidesgo">
  <a:themeElements>
    <a:clrScheme name="Simple Light">
      <a:dk1>
        <a:srgbClr val="162346"/>
      </a:dk1>
      <a:lt1>
        <a:srgbClr val="F5F5F5"/>
      </a:lt1>
      <a:dk2>
        <a:srgbClr val="C4C8E2"/>
      </a:dk2>
      <a:lt2>
        <a:srgbClr val="6065DA"/>
      </a:lt2>
      <a:accent1>
        <a:srgbClr val="2F4377"/>
      </a:accent1>
      <a:accent2>
        <a:srgbClr val="E6AB94"/>
      </a:accent2>
      <a:accent3>
        <a:srgbClr val="FF94C5"/>
      </a:accent3>
      <a:accent4>
        <a:srgbClr val="FF4E9C"/>
      </a:accent4>
      <a:accent5>
        <a:srgbClr val="FFC700"/>
      </a:accent5>
      <a:accent6>
        <a:srgbClr val="FE8F01"/>
      </a:accent6>
      <a:hlink>
        <a:srgbClr val="1E1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5590</Words>
  <Application>WPS Presentation</Application>
  <PresentationFormat>On-screen Show (16:9)</PresentationFormat>
  <Paragraphs>248</Paragraphs>
  <Slides>23</Slides>
  <Notes>21</Notes>
  <HiddenSlides>0</HiddenSlides>
  <MMClips>4</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SimSun</vt:lpstr>
      <vt:lpstr>Wingdings</vt:lpstr>
      <vt:lpstr>Arial</vt:lpstr>
      <vt:lpstr>Fredoka</vt:lpstr>
      <vt:lpstr>Heebo</vt:lpstr>
      <vt:lpstr>Calibri</vt:lpstr>
      <vt:lpstr>Quicksand</vt:lpstr>
      <vt:lpstr>Segoe Print</vt:lpstr>
      <vt:lpstr>Montserrat</vt:lpstr>
      <vt:lpstr>Bahnschrift</vt:lpstr>
      <vt:lpstr>Nunito</vt:lpstr>
      <vt:lpstr>Bahnschrift SemiBold</vt:lpstr>
      <vt:lpstr>Microsoft YaHei</vt:lpstr>
      <vt:lpstr>Arial Unicode MS</vt:lpstr>
      <vt:lpstr>Comic Sans MS</vt:lpstr>
      <vt:lpstr>Patrick Hand</vt:lpstr>
      <vt:lpstr>The 6 basic emotions by Slidesgo</vt:lpstr>
      <vt:lpstr>Unit 4:  REMEMBERING THE PAST </vt:lpstr>
      <vt:lpstr>OBJECTIVES</vt:lpstr>
      <vt:lpstr>NEW WORDS</vt:lpstr>
      <vt:lpstr>NEW WORDS</vt:lpstr>
      <vt:lpstr>NEW WORDS</vt:lpstr>
      <vt:lpstr>NEW WORDS</vt:lpstr>
      <vt:lpstr>NEW WORDS</vt:lpstr>
      <vt:lpstr>Ex1: Listen and read the conversations below. Pay attention to the highlighted parts.</vt:lpstr>
      <vt:lpstr>Ex2: Work in pairs. Make similar conversations to express thanks and respond in the following situations.</vt:lpstr>
      <vt:lpstr>Ex2: Work in pairs. Make similar conversations to express thanks and respond in the following situations.</vt:lpstr>
      <vt:lpstr>Ex2: Work in pairs. Make similar conversations to express thanks and respond in the following situations.</vt:lpstr>
      <vt:lpstr>Ex3: Read the passage and complete the table.</vt:lpstr>
      <vt:lpstr>Ex3: Read the passage and complete the table.</vt:lpstr>
      <vt:lpstr>Ex3: Read the passage and complete the table.</vt:lpstr>
      <vt:lpstr>Ex3: Read the passage and complete the table.</vt:lpstr>
      <vt:lpstr>Ex4: Work in pairs. Ask and answer about how your family observes customs and traditions</vt:lpstr>
      <vt:lpstr>Ex4: Work in pairs. Ask and answer about how your family observes customs and traditions</vt:lpstr>
      <vt:lpstr>Ex5: Work in groups. Give a short talk about one of the things in 4 that you and your family do to preserve traditions.</vt:lpstr>
      <vt:lpstr>Ex5: Work in groups. Give a short talk about one of the things in 4 that you and your family do to preserve traditions.</vt:lpstr>
      <vt:lpstr>Ex5: Work in groups. Give a short talk about one of the things in 4 that you and your family do to preserve traditions.</vt:lpstr>
      <vt:lpstr>PowerPoint 演示文稿</vt:lpstr>
      <vt:lpstr>Wrap-up</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REMEMBERING THE PAST </dc:title>
  <dc:creator>nhi tran</dc:creator>
  <cp:lastModifiedBy>hien daiang</cp:lastModifiedBy>
  <cp:revision>18</cp:revision>
  <dcterms:created xsi:type="dcterms:W3CDTF">2024-11-14T02:51:15Z</dcterms:created>
  <dcterms:modified xsi:type="dcterms:W3CDTF">2024-11-14T02:56:16Z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05E6483AA4D540DB8C988978536F26F9_12</vt:lpwstr>
  </property>
  <property fmtid="{D5CDD505-2E9C-101B-9397-08002B2CF9AE}" pid="3" name="KSOProductBuildVer">
    <vt:lpwstr>1033-12.2.0.18911</vt:lpwstr>
  </property>
</Properties>
</file>