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wmf" ContentType="image/x-w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7"/>
  </p:notesMasterIdLst>
  <p:handoutMasterIdLst>
    <p:handoutMasterId r:id="rId54"/>
  </p:handoutMasterIdLst>
  <p:sldIdLst>
    <p:sldId id="256" r:id="rId4"/>
    <p:sldId id="337" r:id="rId5"/>
    <p:sldId id="265" r:id="rId6"/>
    <p:sldId id="339" r:id="rId8"/>
    <p:sldId id="340" r:id="rId9"/>
    <p:sldId id="261" r:id="rId10"/>
    <p:sldId id="344" r:id="rId11"/>
    <p:sldId id="346" r:id="rId12"/>
    <p:sldId id="347" r:id="rId13"/>
    <p:sldId id="348" r:id="rId14"/>
    <p:sldId id="351" r:id="rId15"/>
    <p:sldId id="353" r:id="rId16"/>
    <p:sldId id="354" r:id="rId17"/>
    <p:sldId id="357" r:id="rId18"/>
    <p:sldId id="358" r:id="rId19"/>
    <p:sldId id="360" r:id="rId20"/>
    <p:sldId id="394" r:id="rId21"/>
    <p:sldId id="363" r:id="rId22"/>
    <p:sldId id="364" r:id="rId23"/>
    <p:sldId id="365" r:id="rId24"/>
    <p:sldId id="366" r:id="rId25"/>
    <p:sldId id="367" r:id="rId26"/>
    <p:sldId id="368" r:id="rId27"/>
    <p:sldId id="369" r:id="rId28"/>
    <p:sldId id="395" r:id="rId29"/>
    <p:sldId id="372" r:id="rId30"/>
    <p:sldId id="374" r:id="rId31"/>
    <p:sldId id="397" r:id="rId32"/>
    <p:sldId id="376" r:id="rId33"/>
    <p:sldId id="377" r:id="rId34"/>
    <p:sldId id="378" r:id="rId35"/>
    <p:sldId id="381" r:id="rId36"/>
    <p:sldId id="382" r:id="rId37"/>
    <p:sldId id="383" r:id="rId38"/>
    <p:sldId id="384" r:id="rId39"/>
    <p:sldId id="385" r:id="rId40"/>
    <p:sldId id="386" r:id="rId41"/>
    <p:sldId id="387" r:id="rId42"/>
    <p:sldId id="388" r:id="rId43"/>
    <p:sldId id="389" r:id="rId44"/>
    <p:sldId id="390" r:id="rId45"/>
    <p:sldId id="391" r:id="rId46"/>
    <p:sldId id="392" r:id="rId47"/>
    <p:sldId id="393" r:id="rId48"/>
    <p:sldId id="380" r:id="rId49"/>
    <p:sldId id="262" r:id="rId50"/>
    <p:sldId id="341" r:id="rId51"/>
    <p:sldId id="336" r:id="rId52"/>
    <p:sldId id="276" r:id="rId5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1481F"/>
    <a:srgbClr val="003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97" autoAdjust="0"/>
  </p:normalViewPr>
  <p:slideViewPr>
    <p:cSldViewPr showGuides="1">
      <p:cViewPr>
        <p:scale>
          <a:sx n="89" d="100"/>
          <a:sy n="89" d="100"/>
        </p:scale>
        <p:origin x="-846" y="-7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7" d="100"/>
          <a:sy n="67" d="100"/>
        </p:scale>
        <p:origin x="-327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handoutMaster" Target="handoutMasters/handoutMaster1.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B7056A3-DE18-4B7E-AFCE-512CA10E0D2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7D4FCFB-6C2C-483B-B65C-78F28C7263DC}">
      <dgm:prSet phldrT="[Text]" custT="1"/>
      <dgm:spPr>
        <a:solidFill>
          <a:srgbClr val="002060"/>
        </a:solidFill>
      </dgm:spPr>
      <dgm:t>
        <a:bodyPr/>
        <a:lstStyle/>
        <a:p>
          <a:pPr algn="just"/>
          <a:r>
            <a:rPr lang="en-US" sz="2200" dirty="0">
              <a:solidFill>
                <a:srgbClr val="FFFFFF"/>
              </a:solidFill>
              <a:latin typeface="Jokerman" panose="04090605060D06020702" pitchFamily="82" charset="0"/>
              <a:cs typeface="Arial" panose="020B0604020202020204" pitchFamily="34" charset="0"/>
            </a:rPr>
            <a:t>I. </a:t>
          </a:r>
          <a:r>
            <a:rPr lang="en-US" sz="2200" dirty="0" err="1">
              <a:solidFill>
                <a:srgbClr val="FFFFFF"/>
              </a:solidFill>
              <a:latin typeface="Jokerman" panose="04090605060D06020702" pitchFamily="82" charset="0"/>
              <a:cs typeface="Arial" panose="020B0604020202020204" pitchFamily="34" charset="0"/>
            </a:rPr>
            <a:t>Đa</a:t>
          </a:r>
          <a:r>
            <a:rPr lang="en-US" sz="2200" dirty="0">
              <a:solidFill>
                <a:srgbClr val="FFFFFF"/>
              </a:solidFill>
              <a:latin typeface="Jokerman" panose="04090605060D06020702" pitchFamily="82" charset="0"/>
              <a:cs typeface="Arial" panose="020B0604020202020204" pitchFamily="34" charset="0"/>
            </a:rPr>
            <a:t> dạng </a:t>
          </a:r>
          <a:r>
            <a:rPr lang="en-US" sz="2200" dirty="0" err="1">
              <a:solidFill>
                <a:srgbClr val="FFFFFF"/>
              </a:solidFill>
              <a:latin typeface="Jokerman" panose="04090605060D06020702" pitchFamily="82" charset="0"/>
              <a:cs typeface="Arial" panose="020B0604020202020204" pitchFamily="34" charset="0"/>
            </a:rPr>
            <a:t>sinh</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học</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là</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gì</a:t>
          </a:r>
          <a:r>
            <a:rPr lang="en-US" sz="2200" dirty="0">
              <a:solidFill>
                <a:srgbClr val="FFFFFF"/>
              </a:solidFill>
              <a:latin typeface="Jokerman" panose="04090605060D06020702" pitchFamily="82" charset="0"/>
              <a:cs typeface="Arial" panose="020B0604020202020204" pitchFamily="34" charset="0"/>
            </a:rPr>
            <a:t>?</a:t>
          </a:r>
        </a:p>
      </dgm:t>
    </dgm:pt>
    <dgm:pt modelId="{E02B07C9-A8FA-4D5E-9A50-B9EC3A7BF64D}" cxnId="{CF9D4A76-5B3E-4978-80E0-370CC485C994}" type="parTrans">
      <dgm:prSet/>
      <dgm:spPr/>
      <dgm:t>
        <a:bodyPr/>
        <a:lstStyle/>
        <a:p>
          <a:pPr algn="just"/>
          <a:endParaRPr lang="en-US" sz="2200">
            <a:solidFill>
              <a:srgbClr val="000000"/>
            </a:solidFill>
            <a:latin typeface="Jokerman" panose="04090605060D06020702" pitchFamily="82" charset="0"/>
            <a:cs typeface="Arial" panose="020B0604020202020204" pitchFamily="34" charset="0"/>
          </a:endParaRPr>
        </a:p>
      </dgm:t>
    </dgm:pt>
    <dgm:pt modelId="{B920115E-858D-41C1-9589-FCE568F11FFC}" cxnId="{CF9D4A76-5B3E-4978-80E0-370CC485C994}" type="sibTrans">
      <dgm:prSet/>
      <dgm:spPr/>
      <dgm:t>
        <a:bodyPr/>
        <a:lstStyle/>
        <a:p>
          <a:pPr algn="just"/>
          <a:endParaRPr lang="en-US" sz="2200">
            <a:solidFill>
              <a:srgbClr val="000000"/>
            </a:solidFill>
            <a:latin typeface="Jokerman" panose="04090605060D06020702" pitchFamily="82" charset="0"/>
            <a:cs typeface="Arial" panose="020B0604020202020204" pitchFamily="34" charset="0"/>
          </a:endParaRPr>
        </a:p>
      </dgm:t>
    </dgm:pt>
    <dgm:pt modelId="{FD8EC8E8-536B-44E4-8C82-C92873CAAF5C}">
      <dgm:prSet phldrT="[Text]" custT="1"/>
      <dgm:spPr>
        <a:solidFill>
          <a:srgbClr val="002060"/>
        </a:solidFill>
      </dgm:spPr>
      <dgm:t>
        <a:bodyPr/>
        <a:lstStyle/>
        <a:p>
          <a:pPr algn="just"/>
          <a:r>
            <a:rPr lang="en-US" sz="2200" dirty="0">
              <a:solidFill>
                <a:srgbClr val="FFFFFF"/>
              </a:solidFill>
              <a:latin typeface="Jokerman" panose="04090605060D06020702" pitchFamily="82" charset="0"/>
              <a:cs typeface="Arial" panose="020B0604020202020204" pitchFamily="34" charset="0"/>
            </a:rPr>
            <a:t>II. </a:t>
          </a:r>
          <a:r>
            <a:rPr lang="en-US" sz="2200" dirty="0" err="1">
              <a:solidFill>
                <a:srgbClr val="FFFFFF"/>
              </a:solidFill>
              <a:latin typeface="Jokerman" panose="04090605060D06020702" pitchFamily="82" charset="0"/>
              <a:cs typeface="Arial" panose="020B0604020202020204" pitchFamily="34" charset="0"/>
            </a:rPr>
            <a:t>Vai</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trò</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của</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đa</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dạng</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sinh</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học</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trong</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tự</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nhiên</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và</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trong</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thực</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tiễn</a:t>
          </a:r>
          <a:r>
            <a:rPr lang="en-US" sz="2200" dirty="0">
              <a:solidFill>
                <a:srgbClr val="FFFFFF"/>
              </a:solidFill>
              <a:latin typeface="Jokerman" panose="04090605060D06020702" pitchFamily="82" charset="0"/>
              <a:cs typeface="Arial" panose="020B0604020202020204" pitchFamily="34" charset="0"/>
            </a:rPr>
            <a:t> </a:t>
          </a:r>
        </a:p>
      </dgm:t>
    </dgm:pt>
    <dgm:pt modelId="{2818DD07-7FDA-4F9E-8469-EDE01B64B0AF}" cxnId="{A5A69376-8AF3-4B9A-9298-49C82F1841F8}" type="parTrans">
      <dgm:prSet/>
      <dgm:spPr/>
      <dgm:t>
        <a:bodyPr/>
        <a:lstStyle/>
        <a:p>
          <a:pPr algn="just"/>
          <a:endParaRPr lang="en-US" sz="2200">
            <a:solidFill>
              <a:srgbClr val="000000"/>
            </a:solidFill>
            <a:latin typeface="Jokerman" panose="04090605060D06020702" pitchFamily="82" charset="0"/>
            <a:cs typeface="Arial" panose="020B0604020202020204" pitchFamily="34" charset="0"/>
          </a:endParaRPr>
        </a:p>
      </dgm:t>
    </dgm:pt>
    <dgm:pt modelId="{07799766-9416-4049-9FD2-7921EF00CCC2}" cxnId="{A5A69376-8AF3-4B9A-9298-49C82F1841F8}" type="sibTrans">
      <dgm:prSet/>
      <dgm:spPr/>
      <dgm:t>
        <a:bodyPr/>
        <a:lstStyle/>
        <a:p>
          <a:pPr algn="just"/>
          <a:endParaRPr lang="en-US" sz="2200">
            <a:solidFill>
              <a:srgbClr val="000000"/>
            </a:solidFill>
            <a:latin typeface="Jokerman" panose="04090605060D06020702" pitchFamily="82" charset="0"/>
            <a:cs typeface="Arial" panose="020B0604020202020204" pitchFamily="34" charset="0"/>
          </a:endParaRPr>
        </a:p>
      </dgm:t>
    </dgm:pt>
    <dgm:pt modelId="{F82F75CE-CF68-4B7F-A406-49C48654AB28}">
      <dgm:prSet phldrT="[Text]" custT="1"/>
      <dgm:spPr>
        <a:solidFill>
          <a:srgbClr val="002060"/>
        </a:solidFill>
      </dgm:spPr>
      <dgm:t>
        <a:bodyPr/>
        <a:lstStyle/>
        <a:p>
          <a:pPr algn="just"/>
          <a:r>
            <a:rPr lang="en-US" sz="2200" dirty="0">
              <a:solidFill>
                <a:srgbClr val="FFFFFF"/>
              </a:solidFill>
              <a:latin typeface="Jokerman" panose="04090605060D06020702" pitchFamily="82" charset="0"/>
              <a:cs typeface="Arial" panose="020B0604020202020204" pitchFamily="34" charset="0"/>
            </a:rPr>
            <a:t>III. </a:t>
          </a:r>
          <a:r>
            <a:rPr lang="en-US" sz="2200" dirty="0" err="1">
              <a:solidFill>
                <a:srgbClr val="FFFFFF"/>
              </a:solidFill>
              <a:latin typeface="Jokerman" panose="04090605060D06020702" pitchFamily="82" charset="0"/>
              <a:cs typeface="Arial" panose="020B0604020202020204" pitchFamily="34" charset="0"/>
            </a:rPr>
            <a:t>Vì</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sao</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cần</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bảo</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tồn</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đa</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dạng</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sinh</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học</a:t>
          </a:r>
          <a:r>
            <a:rPr lang="en-US" sz="2200" dirty="0">
              <a:solidFill>
                <a:srgbClr val="FFFFFF"/>
              </a:solidFill>
              <a:latin typeface="Jokerman" panose="04090605060D06020702" pitchFamily="82" charset="0"/>
              <a:cs typeface="Arial" panose="020B0604020202020204" pitchFamily="34" charset="0"/>
            </a:rPr>
            <a:t>?</a:t>
          </a:r>
        </a:p>
      </dgm:t>
    </dgm:pt>
    <dgm:pt modelId="{C5423305-B5A8-4023-B898-B61068F29885}" cxnId="{41347426-2C05-4D05-9B5F-690074B07428}" type="parTrans">
      <dgm:prSet/>
      <dgm:spPr/>
      <dgm:t>
        <a:bodyPr/>
        <a:lstStyle/>
        <a:p>
          <a:pPr algn="just"/>
          <a:endParaRPr lang="en-US" sz="2200">
            <a:latin typeface="Jokerman" panose="04090605060D06020702" pitchFamily="82" charset="0"/>
          </a:endParaRPr>
        </a:p>
      </dgm:t>
    </dgm:pt>
    <dgm:pt modelId="{00854AF9-8B58-4926-BED7-CE6DA5B6B39F}" cxnId="{41347426-2C05-4D05-9B5F-690074B07428}" type="sibTrans">
      <dgm:prSet/>
      <dgm:spPr/>
      <dgm:t>
        <a:bodyPr/>
        <a:lstStyle/>
        <a:p>
          <a:pPr algn="just"/>
          <a:endParaRPr lang="en-US" sz="2200">
            <a:latin typeface="Jokerman" panose="04090605060D06020702" pitchFamily="82" charset="0"/>
          </a:endParaRPr>
        </a:p>
      </dgm:t>
    </dgm:pt>
    <dgm:pt modelId="{FECAD3C2-A52E-4230-B09E-F1785EA565D2}" type="pres">
      <dgm:prSet presAssocID="{6B7056A3-DE18-4B7E-AFCE-512CA10E0D2E}" presName="Name0" presStyleCnt="0">
        <dgm:presLayoutVars>
          <dgm:chMax val="7"/>
          <dgm:chPref val="7"/>
          <dgm:dir/>
        </dgm:presLayoutVars>
      </dgm:prSet>
      <dgm:spPr/>
      <dgm:t>
        <a:bodyPr/>
        <a:lstStyle/>
        <a:p>
          <a:endParaRPr lang="en-US"/>
        </a:p>
      </dgm:t>
    </dgm:pt>
    <dgm:pt modelId="{D5C2695A-9C83-4DF5-8487-C98CD1EF54A9}" type="pres">
      <dgm:prSet presAssocID="{6B7056A3-DE18-4B7E-AFCE-512CA10E0D2E}" presName="Name1" presStyleCnt="0"/>
      <dgm:spPr/>
    </dgm:pt>
    <dgm:pt modelId="{74DB4678-A268-4AEC-9928-ACC136C44D00}" type="pres">
      <dgm:prSet presAssocID="{6B7056A3-DE18-4B7E-AFCE-512CA10E0D2E}" presName="cycle" presStyleCnt="0"/>
      <dgm:spPr/>
    </dgm:pt>
    <dgm:pt modelId="{B663187A-E521-48D5-A14B-EE492EA732BD}" type="pres">
      <dgm:prSet presAssocID="{6B7056A3-DE18-4B7E-AFCE-512CA10E0D2E}" presName="srcNode" presStyleLbl="node1" presStyleIdx="0" presStyleCnt="3"/>
      <dgm:spPr/>
    </dgm:pt>
    <dgm:pt modelId="{2ED56B8A-6D92-42C0-BFE1-27D55B367B17}" type="pres">
      <dgm:prSet presAssocID="{6B7056A3-DE18-4B7E-AFCE-512CA10E0D2E}" presName="conn" presStyleLbl="parChTrans1D2" presStyleIdx="0" presStyleCnt="1"/>
      <dgm:spPr/>
      <dgm:t>
        <a:bodyPr/>
        <a:lstStyle/>
        <a:p>
          <a:endParaRPr lang="en-US"/>
        </a:p>
      </dgm:t>
    </dgm:pt>
    <dgm:pt modelId="{D6095B43-AC0C-4709-A574-6DDF6B85F67C}" type="pres">
      <dgm:prSet presAssocID="{6B7056A3-DE18-4B7E-AFCE-512CA10E0D2E}" presName="extraNode" presStyleLbl="node1" presStyleIdx="0" presStyleCnt="3"/>
      <dgm:spPr/>
    </dgm:pt>
    <dgm:pt modelId="{AFBBCD65-2BD8-4EFB-B7F6-79C64949D046}" type="pres">
      <dgm:prSet presAssocID="{6B7056A3-DE18-4B7E-AFCE-512CA10E0D2E}" presName="dstNode" presStyleLbl="node1" presStyleIdx="0" presStyleCnt="3"/>
      <dgm:spPr/>
    </dgm:pt>
    <dgm:pt modelId="{FE8EEF68-B1B7-4932-8E00-CA59E7081E1B}" type="pres">
      <dgm:prSet presAssocID="{37D4FCFB-6C2C-483B-B65C-78F28C7263DC}" presName="text_1" presStyleLbl="node1" presStyleIdx="0" presStyleCnt="3" custScaleY="131250">
        <dgm:presLayoutVars>
          <dgm:bulletEnabled val="1"/>
        </dgm:presLayoutVars>
      </dgm:prSet>
      <dgm:spPr/>
      <dgm:t>
        <a:bodyPr/>
        <a:lstStyle/>
        <a:p>
          <a:endParaRPr lang="en-US"/>
        </a:p>
      </dgm:t>
    </dgm:pt>
    <dgm:pt modelId="{C15D0B07-789C-433C-B312-B9E3D67936DB}" type="pres">
      <dgm:prSet presAssocID="{37D4FCFB-6C2C-483B-B65C-78F28C7263DC}" presName="accent_1" presStyleCnt="0"/>
      <dgm:spPr/>
    </dgm:pt>
    <dgm:pt modelId="{00D6754D-0832-482E-9689-CD59C03423C7}" type="pres">
      <dgm:prSet presAssocID="{37D4FCFB-6C2C-483B-B65C-78F28C7263DC}" presName="accentRepeatNode" presStyleLbl="solidFgAcc1" presStyleIdx="0" presStyleCnt="3"/>
      <dgm:spPr/>
    </dgm:pt>
    <dgm:pt modelId="{90CA1737-116E-49B9-A8B8-899E0B0EEB08}" type="pres">
      <dgm:prSet presAssocID="{FD8EC8E8-536B-44E4-8C82-C92873CAAF5C}" presName="text_2" presStyleLbl="node1" presStyleIdx="1" presStyleCnt="3" custScaleY="131250">
        <dgm:presLayoutVars>
          <dgm:bulletEnabled val="1"/>
        </dgm:presLayoutVars>
      </dgm:prSet>
      <dgm:spPr/>
      <dgm:t>
        <a:bodyPr/>
        <a:lstStyle/>
        <a:p>
          <a:endParaRPr lang="en-US"/>
        </a:p>
      </dgm:t>
    </dgm:pt>
    <dgm:pt modelId="{74C851BE-C855-438E-A557-ADCB61ADAC07}" type="pres">
      <dgm:prSet presAssocID="{FD8EC8E8-536B-44E4-8C82-C92873CAAF5C}" presName="accent_2" presStyleCnt="0"/>
      <dgm:spPr/>
    </dgm:pt>
    <dgm:pt modelId="{26EB74C9-EC5E-4468-B2C7-8B6097839109}" type="pres">
      <dgm:prSet presAssocID="{FD8EC8E8-536B-44E4-8C82-C92873CAAF5C}" presName="accentRepeatNode" presStyleLbl="solidFgAcc1" presStyleIdx="1" presStyleCnt="3"/>
      <dgm:spPr/>
    </dgm:pt>
    <dgm:pt modelId="{7B644E48-5C62-4EC6-A17E-B50F87D4583B}" type="pres">
      <dgm:prSet presAssocID="{F82F75CE-CF68-4B7F-A406-49C48654AB28}" presName="text_3" presStyleLbl="node1" presStyleIdx="2" presStyleCnt="3">
        <dgm:presLayoutVars>
          <dgm:bulletEnabled val="1"/>
        </dgm:presLayoutVars>
      </dgm:prSet>
      <dgm:spPr/>
      <dgm:t>
        <a:bodyPr/>
        <a:lstStyle/>
        <a:p>
          <a:endParaRPr lang="en-US"/>
        </a:p>
      </dgm:t>
    </dgm:pt>
    <dgm:pt modelId="{0BA37E92-9931-4FE5-BE90-DF23118F002A}" type="pres">
      <dgm:prSet presAssocID="{F82F75CE-CF68-4B7F-A406-49C48654AB28}" presName="accent_3" presStyleCnt="0"/>
      <dgm:spPr/>
    </dgm:pt>
    <dgm:pt modelId="{97D11239-95F4-4362-A288-547262530941}" type="pres">
      <dgm:prSet presAssocID="{F82F75CE-CF68-4B7F-A406-49C48654AB28}" presName="accentRepeatNode" presStyleLbl="solidFgAcc1" presStyleIdx="2" presStyleCnt="3"/>
      <dgm:spPr/>
    </dgm:pt>
  </dgm:ptLst>
  <dgm:cxnLst>
    <dgm:cxn modelId="{41347426-2C05-4D05-9B5F-690074B07428}" srcId="{6B7056A3-DE18-4B7E-AFCE-512CA10E0D2E}" destId="{F82F75CE-CF68-4B7F-A406-49C48654AB28}" srcOrd="2" destOrd="0" parTransId="{C5423305-B5A8-4023-B898-B61068F29885}" sibTransId="{00854AF9-8B58-4926-BED7-CE6DA5B6B39F}"/>
    <dgm:cxn modelId="{CF9D4A76-5B3E-4978-80E0-370CC485C994}" srcId="{6B7056A3-DE18-4B7E-AFCE-512CA10E0D2E}" destId="{37D4FCFB-6C2C-483B-B65C-78F28C7263DC}" srcOrd="0" destOrd="0" parTransId="{E02B07C9-A8FA-4D5E-9A50-B9EC3A7BF64D}" sibTransId="{B920115E-858D-41C1-9589-FCE568F11FFC}"/>
    <dgm:cxn modelId="{362A0420-F36B-41C6-BD7D-CD1063123B79}" type="presOf" srcId="{F82F75CE-CF68-4B7F-A406-49C48654AB28}" destId="{7B644E48-5C62-4EC6-A17E-B50F87D4583B}" srcOrd="0" destOrd="0" presId="urn:microsoft.com/office/officeart/2008/layout/VerticalCurvedList"/>
    <dgm:cxn modelId="{A5A69376-8AF3-4B9A-9298-49C82F1841F8}" srcId="{6B7056A3-DE18-4B7E-AFCE-512CA10E0D2E}" destId="{FD8EC8E8-536B-44E4-8C82-C92873CAAF5C}" srcOrd="1" destOrd="0" parTransId="{2818DD07-7FDA-4F9E-8469-EDE01B64B0AF}" sibTransId="{07799766-9416-4049-9FD2-7921EF00CCC2}"/>
    <dgm:cxn modelId="{5DC2FB1C-75CF-45A4-A6CB-7C7A424DD52A}" type="presOf" srcId="{FD8EC8E8-536B-44E4-8C82-C92873CAAF5C}" destId="{90CA1737-116E-49B9-A8B8-899E0B0EEB08}" srcOrd="0" destOrd="0" presId="urn:microsoft.com/office/officeart/2008/layout/VerticalCurvedList"/>
    <dgm:cxn modelId="{B7BB8FD9-2BC5-4463-8D29-B60DBA39BE87}" type="presOf" srcId="{6B7056A3-DE18-4B7E-AFCE-512CA10E0D2E}" destId="{FECAD3C2-A52E-4230-B09E-F1785EA565D2}" srcOrd="0" destOrd="0" presId="urn:microsoft.com/office/officeart/2008/layout/VerticalCurvedList"/>
    <dgm:cxn modelId="{F81CEFEA-B7E4-46BA-A6FB-B73551DCEBAB}" type="presOf" srcId="{B920115E-858D-41C1-9589-FCE568F11FFC}" destId="{2ED56B8A-6D92-42C0-BFE1-27D55B367B17}" srcOrd="0" destOrd="0" presId="urn:microsoft.com/office/officeart/2008/layout/VerticalCurvedList"/>
    <dgm:cxn modelId="{BF79E322-D0F9-40AB-95C1-C7A01C39820C}" type="presOf" srcId="{37D4FCFB-6C2C-483B-B65C-78F28C7263DC}" destId="{FE8EEF68-B1B7-4932-8E00-CA59E7081E1B}" srcOrd="0" destOrd="0" presId="urn:microsoft.com/office/officeart/2008/layout/VerticalCurvedList"/>
    <dgm:cxn modelId="{40FCCDF2-239B-4BD0-A4DB-5DAC17E70998}" type="presParOf" srcId="{FECAD3C2-A52E-4230-B09E-F1785EA565D2}" destId="{D5C2695A-9C83-4DF5-8487-C98CD1EF54A9}" srcOrd="0" destOrd="0" presId="urn:microsoft.com/office/officeart/2008/layout/VerticalCurvedList"/>
    <dgm:cxn modelId="{764E6C45-872F-4AF0-B2E4-9159505FBCD8}" type="presParOf" srcId="{D5C2695A-9C83-4DF5-8487-C98CD1EF54A9}" destId="{74DB4678-A268-4AEC-9928-ACC136C44D00}" srcOrd="0" destOrd="0" presId="urn:microsoft.com/office/officeart/2008/layout/VerticalCurvedList"/>
    <dgm:cxn modelId="{B958286C-9724-49B1-A613-A09A529F1F63}" type="presParOf" srcId="{74DB4678-A268-4AEC-9928-ACC136C44D00}" destId="{B663187A-E521-48D5-A14B-EE492EA732BD}" srcOrd="0" destOrd="0" presId="urn:microsoft.com/office/officeart/2008/layout/VerticalCurvedList"/>
    <dgm:cxn modelId="{CC04A53D-96D8-404B-AB06-202E4568A7B9}" type="presParOf" srcId="{74DB4678-A268-4AEC-9928-ACC136C44D00}" destId="{2ED56B8A-6D92-42C0-BFE1-27D55B367B17}" srcOrd="1" destOrd="0" presId="urn:microsoft.com/office/officeart/2008/layout/VerticalCurvedList"/>
    <dgm:cxn modelId="{3349C8F8-B0C3-4BF1-AE01-88BD6900E740}" type="presParOf" srcId="{74DB4678-A268-4AEC-9928-ACC136C44D00}" destId="{D6095B43-AC0C-4709-A574-6DDF6B85F67C}" srcOrd="2" destOrd="0" presId="urn:microsoft.com/office/officeart/2008/layout/VerticalCurvedList"/>
    <dgm:cxn modelId="{6286EFDD-E785-4B39-9272-4AFF0D6D583B}" type="presParOf" srcId="{74DB4678-A268-4AEC-9928-ACC136C44D00}" destId="{AFBBCD65-2BD8-4EFB-B7F6-79C64949D046}" srcOrd="3" destOrd="0" presId="urn:microsoft.com/office/officeart/2008/layout/VerticalCurvedList"/>
    <dgm:cxn modelId="{919DAC96-1C21-4470-AB42-709630A54FBA}" type="presParOf" srcId="{D5C2695A-9C83-4DF5-8487-C98CD1EF54A9}" destId="{FE8EEF68-B1B7-4932-8E00-CA59E7081E1B}" srcOrd="1" destOrd="0" presId="urn:microsoft.com/office/officeart/2008/layout/VerticalCurvedList"/>
    <dgm:cxn modelId="{D0A3AAE1-F291-475C-A407-A1C45E79375C}" type="presParOf" srcId="{D5C2695A-9C83-4DF5-8487-C98CD1EF54A9}" destId="{C15D0B07-789C-433C-B312-B9E3D67936DB}" srcOrd="2" destOrd="0" presId="urn:microsoft.com/office/officeart/2008/layout/VerticalCurvedList"/>
    <dgm:cxn modelId="{BB5BB171-8A51-4DEC-B97B-AD1666F8F580}" type="presParOf" srcId="{C15D0B07-789C-433C-B312-B9E3D67936DB}" destId="{00D6754D-0832-482E-9689-CD59C03423C7}" srcOrd="0" destOrd="0" presId="urn:microsoft.com/office/officeart/2008/layout/VerticalCurvedList"/>
    <dgm:cxn modelId="{B36CFE67-22DB-4D4A-B0D5-28AB8DF2B2CA}" type="presParOf" srcId="{D5C2695A-9C83-4DF5-8487-C98CD1EF54A9}" destId="{90CA1737-116E-49B9-A8B8-899E0B0EEB08}" srcOrd="3" destOrd="0" presId="urn:microsoft.com/office/officeart/2008/layout/VerticalCurvedList"/>
    <dgm:cxn modelId="{E574DBF7-8526-480A-8012-00EFD090A3FC}" type="presParOf" srcId="{D5C2695A-9C83-4DF5-8487-C98CD1EF54A9}" destId="{74C851BE-C855-438E-A557-ADCB61ADAC07}" srcOrd="4" destOrd="0" presId="urn:microsoft.com/office/officeart/2008/layout/VerticalCurvedList"/>
    <dgm:cxn modelId="{C0B46481-A001-4417-ACFF-76DC602661A0}" type="presParOf" srcId="{74C851BE-C855-438E-A557-ADCB61ADAC07}" destId="{26EB74C9-EC5E-4468-B2C7-8B6097839109}" srcOrd="0" destOrd="0" presId="urn:microsoft.com/office/officeart/2008/layout/VerticalCurvedList"/>
    <dgm:cxn modelId="{761EABED-B06C-432A-8C50-A4440B142BCB}" type="presParOf" srcId="{D5C2695A-9C83-4DF5-8487-C98CD1EF54A9}" destId="{7B644E48-5C62-4EC6-A17E-B50F87D4583B}" srcOrd="5" destOrd="0" presId="urn:microsoft.com/office/officeart/2008/layout/VerticalCurvedList"/>
    <dgm:cxn modelId="{DEE75459-E20B-43E5-9185-763E41351B02}" type="presParOf" srcId="{D5C2695A-9C83-4DF5-8487-C98CD1EF54A9}" destId="{0BA37E92-9931-4FE5-BE90-DF23118F002A}" srcOrd="6" destOrd="0" presId="urn:microsoft.com/office/officeart/2008/layout/VerticalCurvedList"/>
    <dgm:cxn modelId="{4D94F6B6-9860-4787-9143-D85FD7C6AFDD}" type="presParOf" srcId="{0BA37E92-9931-4FE5-BE90-DF23118F002A}" destId="{97D11239-95F4-4362-A288-547262530941}" srcOrd="0" destOrd="0" presId="urn:microsoft.com/office/officeart/2008/layout/VerticalCurve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172200" cy="3505200"/>
        <a:chOff x="0" y="0"/>
        <a:chExt cx="6172200" cy="3505200"/>
      </a:xfrm>
    </dsp:grpSpPr>
    <dsp:sp modelId="{2ED56B8A-6D92-42C0-BFE1-27D55B367B17}">
      <dsp:nvSpPr>
        <dsp:cNvPr id="4" name="Block Arc 3"/>
        <dsp:cNvSpPr/>
      </dsp:nvSpPr>
      <dsp:spPr bwMode="white">
        <a:xfrm>
          <a:off x="-3928359" y="-620894"/>
          <a:ext cx="4746989" cy="4746989"/>
        </a:xfrm>
        <a:prstGeom prst="blockArc">
          <a:avLst>
            <a:gd name="adj1" fmla="val 18900000"/>
            <a:gd name="adj2" fmla="val 2700000"/>
            <a:gd name="adj3" fmla="val 382"/>
          </a:avLst>
        </a:prstGeom>
      </dsp:spPr>
      <dsp:style>
        <a:lnRef idx="2">
          <a:schemeClr val="accent1">
            <a:shade val="60000"/>
          </a:schemeClr>
        </a:lnRef>
        <a:fillRef idx="0">
          <a:schemeClr val="accent1"/>
        </a:fillRef>
        <a:effectRef idx="0">
          <a:scrgbClr r="0" g="0" b="0"/>
        </a:effectRef>
        <a:fontRef idx="minor"/>
      </dsp:style>
      <dsp:txXfrm>
        <a:off x="-3928359" y="-620894"/>
        <a:ext cx="4746989" cy="4746989"/>
      </dsp:txXfrm>
    </dsp:sp>
    <dsp:sp modelId="{FE8EEF68-B1B7-4932-8E00-CA59E7081E1B}">
      <dsp:nvSpPr>
        <dsp:cNvPr id="7" name="Rectangles 6"/>
        <dsp:cNvSpPr/>
      </dsp:nvSpPr>
      <dsp:spPr bwMode="white">
        <a:xfrm>
          <a:off x="534894" y="350520"/>
          <a:ext cx="5637306" cy="701040"/>
        </a:xfrm>
        <a:prstGeom prst="rect">
          <a:avLst/>
        </a:prstGeom>
        <a:solidFill>
          <a:srgbClr val="002060"/>
        </a:solidFill>
      </dsp:spPr>
      <dsp:style>
        <a:lnRef idx="2">
          <a:schemeClr val="lt1"/>
        </a:lnRef>
        <a:fillRef idx="1">
          <a:schemeClr val="accent1"/>
        </a:fillRef>
        <a:effectRef idx="0">
          <a:scrgbClr r="0" g="0" b="0"/>
        </a:effectRef>
        <a:fontRef idx="minor">
          <a:schemeClr val="lt1"/>
        </a:fontRef>
      </dsp:style>
      <dsp:txBody>
        <a:bodyPr lIns="556450"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r>
            <a:rPr lang="en-US" sz="2200" dirty="0">
              <a:solidFill>
                <a:srgbClr val="FFFFFF"/>
              </a:solidFill>
              <a:latin typeface="Jokerman" panose="04090605060D06020702" pitchFamily="82" charset="0"/>
              <a:cs typeface="Arial" panose="020B0604020202020204" pitchFamily="34" charset="0"/>
            </a:rPr>
            <a:t>I. </a:t>
          </a:r>
          <a:r>
            <a:rPr lang="en-US" sz="2200" dirty="0" err="1">
              <a:solidFill>
                <a:srgbClr val="FFFFFF"/>
              </a:solidFill>
              <a:latin typeface="Jokerman" panose="04090605060D06020702" pitchFamily="82" charset="0"/>
              <a:cs typeface="Arial" panose="020B0604020202020204" pitchFamily="34" charset="0"/>
            </a:rPr>
            <a:t>Đa</a:t>
          </a:r>
          <a:r>
            <a:rPr lang="en-US" sz="2200" dirty="0">
              <a:solidFill>
                <a:srgbClr val="FFFFFF"/>
              </a:solidFill>
              <a:latin typeface="Jokerman" panose="04090605060D06020702" pitchFamily="82" charset="0"/>
              <a:cs typeface="Arial" panose="020B0604020202020204" pitchFamily="34" charset="0"/>
            </a:rPr>
            <a:t> dạng </a:t>
          </a:r>
          <a:r>
            <a:rPr lang="en-US" sz="2200" dirty="0" err="1">
              <a:solidFill>
                <a:srgbClr val="FFFFFF"/>
              </a:solidFill>
              <a:latin typeface="Jokerman" panose="04090605060D06020702" pitchFamily="82" charset="0"/>
              <a:cs typeface="Arial" panose="020B0604020202020204" pitchFamily="34" charset="0"/>
            </a:rPr>
            <a:t>sinh</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học</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là</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gì</a:t>
          </a:r>
          <a:r>
            <a:rPr lang="en-US" sz="2200" dirty="0">
              <a:solidFill>
                <a:srgbClr val="FFFFFF"/>
              </a:solidFill>
              <a:latin typeface="Jokerman" panose="04090605060D06020702" pitchFamily="82" charset="0"/>
              <a:cs typeface="Arial" panose="020B0604020202020204" pitchFamily="34" charset="0"/>
            </a:rPr>
            <a:t>?</a:t>
          </a:r>
        </a:p>
      </dsp:txBody>
      <dsp:txXfrm>
        <a:off x="534894" y="350520"/>
        <a:ext cx="5637306" cy="701040"/>
      </dsp:txXfrm>
    </dsp:sp>
    <dsp:sp modelId="{00D6754D-0832-482E-9689-CD59C03423C7}">
      <dsp:nvSpPr>
        <dsp:cNvPr id="8" name="Oval 7"/>
        <dsp:cNvSpPr/>
      </dsp:nvSpPr>
      <dsp:spPr bwMode="white">
        <a:xfrm>
          <a:off x="96744" y="262890"/>
          <a:ext cx="876300" cy="876300"/>
        </a:xfrm>
        <a:prstGeom prst="ellipse">
          <a:avLst/>
        </a:prstGeom>
      </dsp:spPr>
      <dsp:style>
        <a:lnRef idx="2">
          <a:schemeClr val="accent1"/>
        </a:lnRef>
        <a:fillRef idx="1">
          <a:schemeClr val="lt1"/>
        </a:fillRef>
        <a:effectRef idx="0">
          <a:scrgbClr r="0" g="0" b="0"/>
        </a:effectRef>
        <a:fontRef idx="minor"/>
      </dsp:style>
      <dsp:txXfrm>
        <a:off x="96744" y="262890"/>
        <a:ext cx="876300" cy="876300"/>
      </dsp:txXfrm>
    </dsp:sp>
    <dsp:sp modelId="{90CA1737-116E-49B9-A8B8-899E0B0EEB08}">
      <dsp:nvSpPr>
        <dsp:cNvPr id="9" name="Rectangles 8"/>
        <dsp:cNvSpPr/>
      </dsp:nvSpPr>
      <dsp:spPr bwMode="white">
        <a:xfrm>
          <a:off x="789722" y="1402080"/>
          <a:ext cx="5382478" cy="701040"/>
        </a:xfrm>
        <a:prstGeom prst="rect">
          <a:avLst/>
        </a:prstGeom>
        <a:solidFill>
          <a:srgbClr val="002060"/>
        </a:solidFill>
      </dsp:spPr>
      <dsp:style>
        <a:lnRef idx="2">
          <a:schemeClr val="lt1"/>
        </a:lnRef>
        <a:fillRef idx="1">
          <a:schemeClr val="accent1"/>
        </a:fillRef>
        <a:effectRef idx="0">
          <a:scrgbClr r="0" g="0" b="0"/>
        </a:effectRef>
        <a:fontRef idx="minor">
          <a:schemeClr val="lt1"/>
        </a:fontRef>
      </dsp:style>
      <dsp:txBody>
        <a:bodyPr lIns="556450"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r>
            <a:rPr lang="en-US" sz="2200" dirty="0">
              <a:solidFill>
                <a:srgbClr val="FFFFFF"/>
              </a:solidFill>
              <a:latin typeface="Jokerman" panose="04090605060D06020702" pitchFamily="82" charset="0"/>
              <a:cs typeface="Arial" panose="020B0604020202020204" pitchFamily="34" charset="0"/>
            </a:rPr>
            <a:t>II. </a:t>
          </a:r>
          <a:r>
            <a:rPr lang="en-US" sz="2200" dirty="0" err="1">
              <a:solidFill>
                <a:srgbClr val="FFFFFF"/>
              </a:solidFill>
              <a:latin typeface="Jokerman" panose="04090605060D06020702" pitchFamily="82" charset="0"/>
              <a:cs typeface="Arial" panose="020B0604020202020204" pitchFamily="34" charset="0"/>
            </a:rPr>
            <a:t>Vai</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trò</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của</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đa</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dạng</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sinh</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học</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trong</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tự</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nhiên</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và</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trong</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thực</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tiễn</a:t>
          </a:r>
          <a:r>
            <a:rPr lang="en-US" sz="2200" dirty="0">
              <a:solidFill>
                <a:srgbClr val="FFFFFF"/>
              </a:solidFill>
              <a:latin typeface="Jokerman" panose="04090605060D06020702" pitchFamily="82" charset="0"/>
              <a:cs typeface="Arial" panose="020B0604020202020204" pitchFamily="34" charset="0"/>
            </a:rPr>
            <a:t> </a:t>
          </a:r>
        </a:p>
      </dsp:txBody>
      <dsp:txXfrm>
        <a:off x="789722" y="1402080"/>
        <a:ext cx="5382478" cy="701040"/>
      </dsp:txXfrm>
    </dsp:sp>
    <dsp:sp modelId="{26EB74C9-EC5E-4468-B2C7-8B6097839109}">
      <dsp:nvSpPr>
        <dsp:cNvPr id="10" name="Oval 9"/>
        <dsp:cNvSpPr/>
      </dsp:nvSpPr>
      <dsp:spPr bwMode="white">
        <a:xfrm>
          <a:off x="351572" y="1314450"/>
          <a:ext cx="876300" cy="876300"/>
        </a:xfrm>
        <a:prstGeom prst="ellipse">
          <a:avLst/>
        </a:prstGeom>
      </dsp:spPr>
      <dsp:style>
        <a:lnRef idx="2">
          <a:schemeClr val="accent1"/>
        </a:lnRef>
        <a:fillRef idx="1">
          <a:schemeClr val="lt1"/>
        </a:fillRef>
        <a:effectRef idx="0">
          <a:scrgbClr r="0" g="0" b="0"/>
        </a:effectRef>
        <a:fontRef idx="minor"/>
      </dsp:style>
      <dsp:txXfrm>
        <a:off x="351572" y="1314450"/>
        <a:ext cx="876300" cy="876300"/>
      </dsp:txXfrm>
    </dsp:sp>
    <dsp:sp modelId="{7B644E48-5C62-4EC6-A17E-B50F87D4583B}">
      <dsp:nvSpPr>
        <dsp:cNvPr id="11" name="Rectangles 10"/>
        <dsp:cNvSpPr/>
      </dsp:nvSpPr>
      <dsp:spPr bwMode="white">
        <a:xfrm>
          <a:off x="534894" y="2453640"/>
          <a:ext cx="5637306" cy="701040"/>
        </a:xfrm>
        <a:prstGeom prst="rect">
          <a:avLst/>
        </a:prstGeom>
        <a:solidFill>
          <a:srgbClr val="002060"/>
        </a:solidFill>
      </dsp:spPr>
      <dsp:style>
        <a:lnRef idx="2">
          <a:schemeClr val="lt1"/>
        </a:lnRef>
        <a:fillRef idx="1">
          <a:schemeClr val="accent1"/>
        </a:fillRef>
        <a:effectRef idx="0">
          <a:scrgbClr r="0" g="0" b="0"/>
        </a:effectRef>
        <a:fontRef idx="minor">
          <a:schemeClr val="lt1"/>
        </a:fontRef>
      </dsp:style>
      <dsp:txBody>
        <a:bodyPr lIns="556450" tIns="55880" rIns="55880" bIns="5588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just">
            <a:lnSpc>
              <a:spcPct val="100000"/>
            </a:lnSpc>
            <a:spcBef>
              <a:spcPct val="0"/>
            </a:spcBef>
            <a:spcAft>
              <a:spcPct val="35000"/>
            </a:spcAft>
          </a:pPr>
          <a:r>
            <a:rPr lang="en-US" sz="2200" dirty="0">
              <a:solidFill>
                <a:srgbClr val="FFFFFF"/>
              </a:solidFill>
              <a:latin typeface="Jokerman" panose="04090605060D06020702" pitchFamily="82" charset="0"/>
              <a:cs typeface="Arial" panose="020B0604020202020204" pitchFamily="34" charset="0"/>
            </a:rPr>
            <a:t>III. </a:t>
          </a:r>
          <a:r>
            <a:rPr lang="en-US" sz="2200" dirty="0" err="1">
              <a:solidFill>
                <a:srgbClr val="FFFFFF"/>
              </a:solidFill>
              <a:latin typeface="Jokerman" panose="04090605060D06020702" pitchFamily="82" charset="0"/>
              <a:cs typeface="Arial" panose="020B0604020202020204" pitchFamily="34" charset="0"/>
            </a:rPr>
            <a:t>Vì</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sao</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cần</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bảo</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tồn</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đa</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dạng</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sinh</a:t>
          </a:r>
          <a:r>
            <a:rPr lang="en-US" sz="2200" dirty="0">
              <a:solidFill>
                <a:srgbClr val="FFFFFF"/>
              </a:solidFill>
              <a:latin typeface="Jokerman" panose="04090605060D06020702" pitchFamily="82" charset="0"/>
              <a:cs typeface="Arial" panose="020B0604020202020204" pitchFamily="34" charset="0"/>
            </a:rPr>
            <a:t> </a:t>
          </a:r>
          <a:r>
            <a:rPr lang="en-US" sz="2200" dirty="0" err="1">
              <a:solidFill>
                <a:srgbClr val="FFFFFF"/>
              </a:solidFill>
              <a:latin typeface="Jokerman" panose="04090605060D06020702" pitchFamily="82" charset="0"/>
              <a:cs typeface="Arial" panose="020B0604020202020204" pitchFamily="34" charset="0"/>
            </a:rPr>
            <a:t>học</a:t>
          </a:r>
          <a:r>
            <a:rPr lang="en-US" sz="2200" dirty="0">
              <a:solidFill>
                <a:srgbClr val="FFFFFF"/>
              </a:solidFill>
              <a:latin typeface="Jokerman" panose="04090605060D06020702" pitchFamily="82" charset="0"/>
              <a:cs typeface="Arial" panose="020B0604020202020204" pitchFamily="34" charset="0"/>
            </a:rPr>
            <a:t>?</a:t>
          </a:r>
        </a:p>
      </dsp:txBody>
      <dsp:txXfrm>
        <a:off x="534894" y="2453640"/>
        <a:ext cx="5637306" cy="701040"/>
      </dsp:txXfrm>
    </dsp:sp>
    <dsp:sp modelId="{97D11239-95F4-4362-A288-547262530941}">
      <dsp:nvSpPr>
        <dsp:cNvPr id="12" name="Oval 11"/>
        <dsp:cNvSpPr/>
      </dsp:nvSpPr>
      <dsp:spPr bwMode="white">
        <a:xfrm>
          <a:off x="96744" y="2366010"/>
          <a:ext cx="876300" cy="876300"/>
        </a:xfrm>
        <a:prstGeom prst="ellipse">
          <a:avLst/>
        </a:prstGeom>
      </dsp:spPr>
      <dsp:style>
        <a:lnRef idx="2">
          <a:schemeClr val="accent1"/>
        </a:lnRef>
        <a:fillRef idx="1">
          <a:schemeClr val="lt1"/>
        </a:fillRef>
        <a:effectRef idx="0">
          <a:scrgbClr r="0" g="0" b="0"/>
        </a:effectRef>
        <a:fontRef idx="minor"/>
      </dsp:style>
      <dsp:txXfrm>
        <a:off x="96744" y="2366010"/>
        <a:ext cx="876300" cy="876300"/>
      </dsp:txXfrm>
    </dsp:sp>
    <dsp:sp modelId="{B663187A-E521-48D5-A14B-EE492EA732BD}">
      <dsp:nvSpPr>
        <dsp:cNvPr id="3" name="Rectangles 2" hidden="1"/>
        <dsp:cNvSpPr/>
      </dsp:nvSpPr>
      <dsp:spPr bwMode="white">
        <a:xfrm>
          <a:off x="92722" y="69014"/>
          <a:ext cx="36000" cy="36000"/>
        </a:xfrm>
        <a:prstGeom prst="rect">
          <a:avLst/>
        </a:prstGeom>
      </dsp:spPr>
      <dsp:style>
        <a:lnRef idx="2">
          <a:schemeClr val="lt1"/>
        </a:lnRef>
        <a:fillRef idx="1">
          <a:schemeClr val="accent1"/>
        </a:fillRef>
        <a:effectRef idx="0">
          <a:scrgbClr r="0" g="0" b="0"/>
        </a:effectRef>
        <a:fontRef idx="minor">
          <a:schemeClr val="lt1"/>
        </a:fontRef>
      </dsp:style>
      <dsp:txXfrm>
        <a:off x="92722" y="69014"/>
        <a:ext cx="36000" cy="36000"/>
      </dsp:txXfrm>
    </dsp:sp>
    <dsp:sp modelId="{D6095B43-AC0C-4709-A574-6DDF6B85F67C}">
      <dsp:nvSpPr>
        <dsp:cNvPr id="5" name="Rectangles 4" hidden="1"/>
        <dsp:cNvSpPr/>
      </dsp:nvSpPr>
      <dsp:spPr bwMode="white">
        <a:xfrm>
          <a:off x="782630" y="1734600"/>
          <a:ext cx="36000" cy="36000"/>
        </a:xfrm>
        <a:prstGeom prst="rect">
          <a:avLst/>
        </a:prstGeom>
      </dsp:spPr>
      <dsp:style>
        <a:lnRef idx="2">
          <a:schemeClr val="lt1"/>
        </a:lnRef>
        <a:fillRef idx="1">
          <a:schemeClr val="accent1"/>
        </a:fillRef>
        <a:effectRef idx="0">
          <a:scrgbClr r="0" g="0" b="0"/>
        </a:effectRef>
        <a:fontRef idx="minor">
          <a:schemeClr val="lt1"/>
        </a:fontRef>
      </dsp:style>
      <dsp:txXfrm>
        <a:off x="782630" y="1734600"/>
        <a:ext cx="36000" cy="36000"/>
      </dsp:txXfrm>
    </dsp:sp>
    <dsp:sp modelId="{AFBBCD65-2BD8-4EFB-B7F6-79C64949D046}">
      <dsp:nvSpPr>
        <dsp:cNvPr id="6" name="Rectangles 5" hidden="1"/>
        <dsp:cNvSpPr/>
      </dsp:nvSpPr>
      <dsp:spPr bwMode="white">
        <a:xfrm>
          <a:off x="92722" y="3400186"/>
          <a:ext cx="36000" cy="36000"/>
        </a:xfrm>
        <a:prstGeom prst="rect">
          <a:avLst/>
        </a:prstGeom>
      </dsp:spPr>
      <dsp:style>
        <a:lnRef idx="2">
          <a:schemeClr val="lt1"/>
        </a:lnRef>
        <a:fillRef idx="1">
          <a:schemeClr val="accent1"/>
        </a:fillRef>
        <a:effectRef idx="0">
          <a:scrgbClr r="0" g="0" b="0"/>
        </a:effectRef>
        <a:fontRef idx="minor">
          <a:schemeClr val="lt1"/>
        </a:fontRef>
      </dsp:style>
      <dsp:txXfrm>
        <a:off x="92722" y="3400186"/>
        <a:ext cx="36000" cy="3600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B1EC67-0F02-4787-BC24-0AB707F894BC}" type="datetimeFigureOut">
              <a:rPr lang="en-US" smtClean="0"/>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2CCF004-E504-4E44-B27A-79C7064F11B9}"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7ADFF8-10F9-4CAA-AAE7-A10D5DF9CE66}"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C9C2D6-3237-4821-A715-CF9D7ED8E65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9C2D6-3237-4821-A715-CF9D7ED8E657}" type="slidenum">
              <a:rPr lang="en-US" smtClean="0"/>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9C2D6-3237-4821-A715-CF9D7ED8E657}" type="slidenum">
              <a:rPr lang="en-US" smtClean="0"/>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Hội</a:t>
            </a:r>
            <a:r>
              <a:rPr lang="en-US" baseline="0" dirty="0"/>
              <a:t> thảo.</a:t>
            </a:r>
            <a:endParaRPr lang="en-US" baseline="0" dirty="0"/>
          </a:p>
          <a:p>
            <a:r>
              <a:rPr lang="en-US" baseline="0" dirty="0"/>
              <a:t>2. Tổ chức các dịp kỉ niệm</a:t>
            </a:r>
            <a:endParaRPr lang="en-US" baseline="0" dirty="0"/>
          </a:p>
          <a:p>
            <a:r>
              <a:rPr lang="en-US" baseline="0" dirty="0"/>
              <a:t>3654. Sáng tạo các tài liệu tuyên truyền ấn tượng.</a:t>
            </a:r>
            <a:endParaRPr lang="en-US" baseline="0" dirty="0"/>
          </a:p>
          <a:p>
            <a:r>
              <a:rPr lang="en-US" baseline="0" dirty="0"/>
              <a:t>7,8. Phát động lễ mít tinh  ra quân tuyên truyền với thanh niên, học sinh ...</a:t>
            </a:r>
            <a:endParaRPr lang="en-US" baseline="0" dirty="0"/>
          </a:p>
          <a:p>
            <a:r>
              <a:rPr lang="en-US" baseline="0" dirty="0"/>
              <a:t>10. Đưa vào các điều luật để bảo vệ sinh vật hoang dã</a:t>
            </a:r>
            <a:endParaRPr lang="en-US" baseline="0" dirty="0"/>
          </a:p>
          <a:p>
            <a:endParaRPr lang="en-US" dirty="0"/>
          </a:p>
        </p:txBody>
      </p:sp>
      <p:sp>
        <p:nvSpPr>
          <p:cNvPr id="4" name="Slide Number Placeholder 3"/>
          <p:cNvSpPr>
            <a:spLocks noGrp="1"/>
          </p:cNvSpPr>
          <p:nvPr>
            <p:ph type="sldNum" sz="quarter" idx="10"/>
          </p:nvPr>
        </p:nvSpPr>
        <p:spPr/>
        <p:txBody>
          <a:bodyPr/>
          <a:lstStyle/>
          <a:p>
            <a:fld id="{10C9C2D6-3237-4821-A715-CF9D7ED8E657}" type="slidenum">
              <a:rPr lang="en-US" smtClean="0"/>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0808C668-3377-4AEC-8906-7535CA30A8B5}"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B3ED130C-C7F5-4484-B5EB-92F24A7167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6775D-9DFB-45DA-A78C-A0D79605F38F}" type="slidenum">
              <a:rPr lang="en-US" smtClean="0"/>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3ED130C-C7F5-4484-B5EB-92F24A7167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6775D-9DFB-45DA-A78C-A0D79605F38F}" type="slidenum">
              <a:rPr lang="en-US" smtClean="0"/>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3ED130C-C7F5-4484-B5EB-92F24A7167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6775D-9DFB-45DA-A78C-A0D79605F38F}" type="slidenum">
              <a:rPr lang="en-US" smtClean="0"/>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p:cNvSpPr/>
          <p:nvPr/>
        </p:nvSpPr>
        <p:spPr>
          <a:xfrm>
            <a:off x="628650" y="3552662"/>
            <a:ext cx="3182692" cy="20574"/>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 name="Title 1"/>
          <p:cNvSpPr>
            <a:spLocks noGrp="1"/>
          </p:cNvSpPr>
          <p:nvPr>
            <p:ph type="ctrTitle"/>
          </p:nvPr>
        </p:nvSpPr>
        <p:spPr>
          <a:xfrm>
            <a:off x="630936" y="336042"/>
            <a:ext cx="7886700" cy="3051810"/>
          </a:xfrm>
        </p:spPr>
        <p:txBody>
          <a:bodyPr anchor="b">
            <a:noAutofit/>
          </a:bodyPr>
          <a:lstStyle>
            <a:lvl1pPr algn="l">
              <a:defRPr sz="7200"/>
            </a:lvl1pPr>
          </a:lstStyle>
          <a:p>
            <a:r>
              <a:rPr lang="en-US"/>
              <a:t>Click to edit Master title style</a:t>
            </a:r>
            <a:endParaRPr lang="en-US"/>
          </a:p>
        </p:txBody>
      </p:sp>
      <p:sp>
        <p:nvSpPr>
          <p:cNvPr id="3" name="Subtitle 2"/>
          <p:cNvSpPr>
            <a:spLocks noGrp="1"/>
          </p:cNvSpPr>
          <p:nvPr>
            <p:ph type="subTitle" idx="1"/>
          </p:nvPr>
        </p:nvSpPr>
        <p:spPr>
          <a:xfrm>
            <a:off x="630936" y="3737610"/>
            <a:ext cx="7886700" cy="843534"/>
          </a:xfrm>
        </p:spPr>
        <p:txBody>
          <a:bodyPr>
            <a:normAutofit/>
          </a:bodyPr>
          <a:lstStyle>
            <a:lvl1pPr marL="0" indent="0" algn="l">
              <a:buNone/>
              <a:defRPr sz="21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2345051-2045-45DA-935E-2E3CA1A69ADC}"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CD31F4-64FA-4BA0-9498-67783267A8C8}"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B3ED130C-C7F5-4484-B5EB-92F24A7167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6775D-9DFB-45DA-A78C-A0D79605F38F}" type="slidenum">
              <a:rPr lang="en-US" smtClean="0"/>
            </a:fld>
            <a:endParaRPr lang="en-US"/>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B3ED130C-C7F5-4484-B5EB-92F24A71675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C6775D-9DFB-45DA-A78C-A0D79605F38F}" type="slidenum">
              <a:rPr lang="en-US" smtClean="0"/>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B3ED130C-C7F5-4484-B5EB-92F24A71675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C6775D-9DFB-45DA-A78C-A0D79605F38F}" type="slidenum">
              <a:rPr lang="en-US" smtClean="0"/>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B3ED130C-C7F5-4484-B5EB-92F24A71675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C6775D-9DFB-45DA-A78C-A0D79605F38F}" type="slidenum">
              <a:rPr lang="en-US" smtClean="0"/>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B3ED130C-C7F5-4484-B5EB-92F24A71675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C6775D-9DFB-45DA-A78C-A0D79605F38F}" type="slidenum">
              <a:rPr lang="en-US" smtClean="0"/>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D130C-C7F5-4484-B5EB-92F24A71675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C6775D-9DFB-45DA-A78C-A0D79605F38F}" type="slidenum">
              <a:rPr lang="en-US" smtClean="0"/>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3ED130C-C7F5-4484-B5EB-92F24A71675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C6775D-9DFB-45DA-A78C-A0D79605F38F}" type="slidenum">
              <a:rPr lang="en-US" smtClean="0"/>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B3ED130C-C7F5-4484-B5EB-92F24A71675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C6775D-9DFB-45DA-A78C-A0D79605F38F}" type="slidenum">
              <a:rPr lang="en-US" smtClean="0"/>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6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3ED130C-C7F5-4484-B5EB-92F24A716756}" type="datetimeFigureOut">
              <a:rPr lang="en-US" smtClean="0"/>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6C6775D-9DFB-45DA-A78C-A0D79605F38F}"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685800"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800"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4.pn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GIF"/><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image" Target="../media/image11.jpe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1.jpeg"/><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11.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wmf"/><Relationship Id="rId1" Type="http://schemas.openxmlformats.org/officeDocument/2006/relationships/image" Target="../media/image11.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jpeg"/><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hdphoto" Target="../media/image51.wdp"/><Relationship Id="rId4" Type="http://schemas.openxmlformats.org/officeDocument/2006/relationships/image" Target="../media/image50.png"/><Relationship Id="rId3" Type="http://schemas.microsoft.com/office/2007/relationships/hdphoto" Target="../media/image49.wdp"/><Relationship Id="rId2" Type="http://schemas.openxmlformats.org/officeDocument/2006/relationships/image" Target="../media/image48.jpeg"/><Relationship Id="rId1" Type="http://schemas.openxmlformats.org/officeDocument/2006/relationships/image" Target="../media/image11.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11.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8.png"/><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11.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image" Target="../media/image11.jpeg"/></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11.jpe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3.jpeg"/><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image" Target="../media/image11.jpe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GIF"/><Relationship Id="rId2" Type="http://schemas.openxmlformats.org/officeDocument/2006/relationships/image" Target="../media/image42.png"/><Relationship Id="rId1" Type="http://schemas.openxmlformats.org/officeDocument/2006/relationships/image" Target="../media/image11.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11.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3.jpeg"/><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11.jpe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image" Target="../media/image11.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77.png"/><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jpeg"/></Relationships>
</file>

<file path=ppt/slides/_rels/slide33.xml.rels><?xml version="1.0" encoding="UTF-8" standalone="yes"?>
<Relationships xmlns="http://schemas.openxmlformats.org/package/2006/relationships"><Relationship Id="rId9" Type="http://schemas.openxmlformats.org/officeDocument/2006/relationships/image" Target="../media/image81.png"/><Relationship Id="rId8" Type="http://schemas.microsoft.com/office/2007/relationships/media" Target="file:///D:\Game%20Rung%20Chuong%20Vang\Nh&#7841;c%2010%20gi&#226;y.mp3" TargetMode="External"/><Relationship Id="rId7" Type="http://schemas.openxmlformats.org/officeDocument/2006/relationships/audio" Target="file:///D:\Game%20Rung%20Chuong%20Vang\Nh&#7841;c%2010%20gi&#226;y.mp3" TargetMode="Externa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6.png"/><Relationship Id="rId2" Type="http://schemas.openxmlformats.org/officeDocument/2006/relationships/image" Target="../media/image75.png"/><Relationship Id="rId10" Type="http://schemas.openxmlformats.org/officeDocument/2006/relationships/slideLayout" Target="../slideLayouts/slideLayout7.xml"/><Relationship Id="rId1" Type="http://schemas.openxmlformats.org/officeDocument/2006/relationships/image" Target="../media/image74.jpeg"/></Relationships>
</file>

<file path=ppt/slides/_rels/slide34.xml.rels><?xml version="1.0" encoding="UTF-8" standalone="yes"?>
<Relationships xmlns="http://schemas.openxmlformats.org/package/2006/relationships"><Relationship Id="rId9" Type="http://schemas.openxmlformats.org/officeDocument/2006/relationships/image" Target="../media/image81.png"/><Relationship Id="rId8" Type="http://schemas.microsoft.com/office/2007/relationships/media" Target="file:///D:\Game%20Rung%20Chuong%20Vang\Nh&#7841;c%20&#273;&#225;p%20an.mp3" TargetMode="External"/><Relationship Id="rId7" Type="http://schemas.openxmlformats.org/officeDocument/2006/relationships/audio" Target="file:///D:\Game%20Rung%20Chuong%20Vang\Nh&#7841;c%20&#273;&#225;p%20an.mp3" TargetMode="Externa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6.png"/><Relationship Id="rId2" Type="http://schemas.openxmlformats.org/officeDocument/2006/relationships/image" Target="../media/image75.png"/><Relationship Id="rId10" Type="http://schemas.openxmlformats.org/officeDocument/2006/relationships/slideLayout" Target="../slideLayouts/slideLayout7.xml"/><Relationship Id="rId1" Type="http://schemas.openxmlformats.org/officeDocument/2006/relationships/image" Target="../media/image74.jpeg"/></Relationships>
</file>

<file path=ppt/slides/_rels/slide35.xml.rels><?xml version="1.0" encoding="UTF-8" standalone="yes"?>
<Relationships xmlns="http://schemas.openxmlformats.org/package/2006/relationships"><Relationship Id="rId9" Type="http://schemas.openxmlformats.org/officeDocument/2006/relationships/image" Target="../media/image81.png"/><Relationship Id="rId8" Type="http://schemas.microsoft.com/office/2007/relationships/media" Target="file:///D:\Game%20Rung%20Chuong%20Vang\Nh&#7841;c%2010%20gi&#226;y.mp3" TargetMode="External"/><Relationship Id="rId7" Type="http://schemas.openxmlformats.org/officeDocument/2006/relationships/audio" Target="file:///D:\Game%20Rung%20Chuong%20Vang\Nh&#7841;c%2010%20gi&#226;y.mp3" TargetMode="Externa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6.png"/><Relationship Id="rId2" Type="http://schemas.openxmlformats.org/officeDocument/2006/relationships/image" Target="../media/image75.png"/><Relationship Id="rId10" Type="http://schemas.openxmlformats.org/officeDocument/2006/relationships/slideLayout" Target="../slideLayouts/slideLayout7.xml"/><Relationship Id="rId1" Type="http://schemas.openxmlformats.org/officeDocument/2006/relationships/image" Target="../media/image74.jpeg"/></Relationships>
</file>

<file path=ppt/slides/_rels/slide36.xml.rels><?xml version="1.0" encoding="UTF-8" standalone="yes"?>
<Relationships xmlns="http://schemas.openxmlformats.org/package/2006/relationships"><Relationship Id="rId9" Type="http://schemas.openxmlformats.org/officeDocument/2006/relationships/image" Target="../media/image81.png"/><Relationship Id="rId8" Type="http://schemas.microsoft.com/office/2007/relationships/media" Target="file:///D:\Game%20Rung%20Chuong%20Vang\Nh&#7841;c%20&#273;&#225;p%20an.mp3" TargetMode="External"/><Relationship Id="rId7" Type="http://schemas.openxmlformats.org/officeDocument/2006/relationships/audio" Target="file:///D:\Game%20Rung%20Chuong%20Vang\Nh&#7841;c%20&#273;&#225;p%20an.mp3" TargetMode="Externa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6.png"/><Relationship Id="rId2" Type="http://schemas.openxmlformats.org/officeDocument/2006/relationships/image" Target="../media/image75.png"/><Relationship Id="rId10" Type="http://schemas.openxmlformats.org/officeDocument/2006/relationships/slideLayout" Target="../slideLayouts/slideLayout7.xml"/><Relationship Id="rId1" Type="http://schemas.openxmlformats.org/officeDocument/2006/relationships/image" Target="../media/image74.jpeg"/></Relationships>
</file>

<file path=ppt/slides/_rels/slide37.xml.rels><?xml version="1.0" encoding="UTF-8" standalone="yes"?>
<Relationships xmlns="http://schemas.openxmlformats.org/package/2006/relationships"><Relationship Id="rId9" Type="http://schemas.openxmlformats.org/officeDocument/2006/relationships/image" Target="../media/image81.png"/><Relationship Id="rId8" Type="http://schemas.microsoft.com/office/2007/relationships/media" Target="file:///D:\Game%20Rung%20Chuong%20Vang\Nh&#7841;c%2010%20gi&#226;y.mp3" TargetMode="External"/><Relationship Id="rId7" Type="http://schemas.openxmlformats.org/officeDocument/2006/relationships/audio" Target="file:///D:\Game%20Rung%20Chuong%20Vang\Nh&#7841;c%2010%20gi&#226;y.mp3" TargetMode="Externa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6.png"/><Relationship Id="rId2" Type="http://schemas.openxmlformats.org/officeDocument/2006/relationships/image" Target="../media/image75.png"/><Relationship Id="rId10" Type="http://schemas.openxmlformats.org/officeDocument/2006/relationships/slideLayout" Target="../slideLayouts/slideLayout7.xml"/><Relationship Id="rId1" Type="http://schemas.openxmlformats.org/officeDocument/2006/relationships/image" Target="../media/image74.jpeg"/></Relationships>
</file>

<file path=ppt/slides/_rels/slide38.xml.rels><?xml version="1.0" encoding="UTF-8" standalone="yes"?>
<Relationships xmlns="http://schemas.openxmlformats.org/package/2006/relationships"><Relationship Id="rId9" Type="http://schemas.openxmlformats.org/officeDocument/2006/relationships/image" Target="../media/image81.png"/><Relationship Id="rId8" Type="http://schemas.microsoft.com/office/2007/relationships/media" Target="file:///D:\Game%20Rung%20Chuong%20Vang\Nh&#7841;c%20&#273;&#225;p%20an.mp3" TargetMode="External"/><Relationship Id="rId7" Type="http://schemas.openxmlformats.org/officeDocument/2006/relationships/audio" Target="file:///D:\Game%20Rung%20Chuong%20Vang\Nh&#7841;c%20&#273;&#225;p%20an.mp3" TargetMode="Externa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6.png"/><Relationship Id="rId2" Type="http://schemas.openxmlformats.org/officeDocument/2006/relationships/image" Target="../media/image75.png"/><Relationship Id="rId10" Type="http://schemas.openxmlformats.org/officeDocument/2006/relationships/slideLayout" Target="../slideLayouts/slideLayout7.xml"/><Relationship Id="rId1" Type="http://schemas.openxmlformats.org/officeDocument/2006/relationships/image" Target="../media/image74.jpeg"/></Relationships>
</file>

<file path=ppt/slides/_rels/slide39.xml.rels><?xml version="1.0" encoding="UTF-8" standalone="yes"?>
<Relationships xmlns="http://schemas.openxmlformats.org/package/2006/relationships"><Relationship Id="rId9" Type="http://schemas.openxmlformats.org/officeDocument/2006/relationships/image" Target="../media/image81.png"/><Relationship Id="rId8" Type="http://schemas.microsoft.com/office/2007/relationships/media" Target="file:///D:\Game%20Rung%20Chuong%20Vang\Nh&#7841;c%2010%20gi&#226;y.mp3" TargetMode="External"/><Relationship Id="rId7" Type="http://schemas.openxmlformats.org/officeDocument/2006/relationships/audio" Target="file:///D:\Game%20Rung%20Chuong%20Vang\Nh&#7841;c%2010%20gi&#226;y.mp3" TargetMode="Externa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6.png"/><Relationship Id="rId2" Type="http://schemas.openxmlformats.org/officeDocument/2006/relationships/image" Target="../media/image75.png"/><Relationship Id="rId10" Type="http://schemas.openxmlformats.org/officeDocument/2006/relationships/slideLayout" Target="../slideLayouts/slideLayout7.xml"/><Relationship Id="rId1" Type="http://schemas.openxmlformats.org/officeDocument/2006/relationships/image" Target="../media/image74.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9" Type="http://schemas.openxmlformats.org/officeDocument/2006/relationships/image" Target="../media/image81.png"/><Relationship Id="rId8" Type="http://schemas.microsoft.com/office/2007/relationships/media" Target="file:///D:\Game%20Rung%20Chuong%20Vang\Nh&#7841;c%20&#273;&#225;p%20an.mp3" TargetMode="External"/><Relationship Id="rId7" Type="http://schemas.openxmlformats.org/officeDocument/2006/relationships/audio" Target="file:///D:\Game%20Rung%20Chuong%20Vang\Nh&#7841;c%20&#273;&#225;p%20an.mp3" TargetMode="Externa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6.png"/><Relationship Id="rId2" Type="http://schemas.openxmlformats.org/officeDocument/2006/relationships/image" Target="../media/image75.png"/><Relationship Id="rId10" Type="http://schemas.openxmlformats.org/officeDocument/2006/relationships/slideLayout" Target="../slideLayouts/slideLayout7.xml"/><Relationship Id="rId1" Type="http://schemas.openxmlformats.org/officeDocument/2006/relationships/image" Target="../media/image74.jpeg"/></Relationships>
</file>

<file path=ppt/slides/_rels/slide41.xml.rels><?xml version="1.0" encoding="UTF-8" standalone="yes"?>
<Relationships xmlns="http://schemas.openxmlformats.org/package/2006/relationships"><Relationship Id="rId9" Type="http://schemas.openxmlformats.org/officeDocument/2006/relationships/image" Target="../media/image81.png"/><Relationship Id="rId8" Type="http://schemas.microsoft.com/office/2007/relationships/media" Target="file:///D:\Game%20Rung%20Chuong%20Vang\Nh&#7841;c%2010%20gi&#226;y.mp3" TargetMode="External"/><Relationship Id="rId7" Type="http://schemas.openxmlformats.org/officeDocument/2006/relationships/audio" Target="file:///D:\Game%20Rung%20Chuong%20Vang\Nh&#7841;c%2010%20gi&#226;y.mp3" TargetMode="Externa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6.png"/><Relationship Id="rId2" Type="http://schemas.openxmlformats.org/officeDocument/2006/relationships/image" Target="../media/image75.png"/><Relationship Id="rId10" Type="http://schemas.openxmlformats.org/officeDocument/2006/relationships/slideLayout" Target="../slideLayouts/slideLayout7.xml"/><Relationship Id="rId1" Type="http://schemas.openxmlformats.org/officeDocument/2006/relationships/image" Target="../media/image74.jpeg"/></Relationships>
</file>

<file path=ppt/slides/_rels/slide42.xml.rels><?xml version="1.0" encoding="UTF-8" standalone="yes"?>
<Relationships xmlns="http://schemas.openxmlformats.org/package/2006/relationships"><Relationship Id="rId9" Type="http://schemas.openxmlformats.org/officeDocument/2006/relationships/image" Target="../media/image81.png"/><Relationship Id="rId8" Type="http://schemas.microsoft.com/office/2007/relationships/media" Target="file:///D:\Game%20Rung%20Chuong%20Vang\Nh&#7841;c%20&#273;&#225;p%20an.mp3" TargetMode="External"/><Relationship Id="rId7" Type="http://schemas.openxmlformats.org/officeDocument/2006/relationships/audio" Target="file:///D:\Game%20Rung%20Chuong%20Vang\Nh&#7841;c%20&#273;&#225;p%20an.mp3" TargetMode="Externa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3" Type="http://schemas.openxmlformats.org/officeDocument/2006/relationships/image" Target="../media/image76.png"/><Relationship Id="rId2" Type="http://schemas.openxmlformats.org/officeDocument/2006/relationships/image" Target="../media/image75.png"/><Relationship Id="rId10" Type="http://schemas.openxmlformats.org/officeDocument/2006/relationships/slideLayout" Target="../slideLayouts/slideLayout7.xml"/><Relationship Id="rId1" Type="http://schemas.openxmlformats.org/officeDocument/2006/relationships/image" Target="../media/image74.jpe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85.jpeg"/><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image" Target="../media/image82.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7.jpeg"/><Relationship Id="rId1" Type="http://schemas.openxmlformats.org/officeDocument/2006/relationships/image" Target="../media/image86.jpeg"/></Relationships>
</file>

<file path=ppt/slides/_rels/slide46.xml.rels><?xml version="1.0" encoding="UTF-8" standalone="yes"?>
<Relationships xmlns="http://schemas.openxmlformats.org/package/2006/relationships"><Relationship Id="rId9" Type="http://schemas.openxmlformats.org/officeDocument/2006/relationships/image" Target="../media/image96.jpeg"/><Relationship Id="rId8" Type="http://schemas.openxmlformats.org/officeDocument/2006/relationships/image" Target="../media/image95.jpeg"/><Relationship Id="rId7" Type="http://schemas.openxmlformats.org/officeDocument/2006/relationships/image" Target="../media/image94.jpeg"/><Relationship Id="rId6" Type="http://schemas.openxmlformats.org/officeDocument/2006/relationships/image" Target="../media/image93.jpeg"/><Relationship Id="rId5" Type="http://schemas.microsoft.com/office/2007/relationships/hdphoto" Target="../media/image92.wdp"/><Relationship Id="rId4" Type="http://schemas.openxmlformats.org/officeDocument/2006/relationships/image" Target="../media/image91.jpeg"/><Relationship Id="rId3" Type="http://schemas.openxmlformats.org/officeDocument/2006/relationships/image" Target="../media/image90.png"/><Relationship Id="rId2" Type="http://schemas.openxmlformats.org/officeDocument/2006/relationships/image" Target="../media/image89.jpeg"/><Relationship Id="rId16" Type="http://schemas.openxmlformats.org/officeDocument/2006/relationships/notesSlide" Target="../notesSlides/notesSlide3.xml"/><Relationship Id="rId15" Type="http://schemas.openxmlformats.org/officeDocument/2006/relationships/slideLayout" Target="../slideLayouts/slideLayout1.xml"/><Relationship Id="rId14" Type="http://schemas.openxmlformats.org/officeDocument/2006/relationships/image" Target="../media/image101.jpeg"/><Relationship Id="rId13" Type="http://schemas.openxmlformats.org/officeDocument/2006/relationships/image" Target="../media/image100.jpeg"/><Relationship Id="rId12" Type="http://schemas.microsoft.com/office/2007/relationships/hdphoto" Target="../media/image99.wdp"/><Relationship Id="rId11" Type="http://schemas.openxmlformats.org/officeDocument/2006/relationships/image" Target="../media/image98.jpeg"/><Relationship Id="rId10" Type="http://schemas.microsoft.com/office/2007/relationships/hdphoto" Target="../media/image97.wdp"/><Relationship Id="rId1" Type="http://schemas.openxmlformats.org/officeDocument/2006/relationships/image" Target="../media/image88.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3.jpeg"/><Relationship Id="rId1" Type="http://schemas.openxmlformats.org/officeDocument/2006/relationships/image" Target="../media/image10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hdphoto" Target="../media/image6.wdp"/><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p:cNvSpPr>
            <a:spLocks noGrp="1" noRot="1" noChangeAspect="1" noMove="1" noResize="1" noEditPoints="1" noAdjustHandles="1" noChangeArrowheads="1" noChangeShapeType="1" noTextEdit="1"/>
          </p:cNvSpPr>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he Hand"/>
            </a:endParaRPr>
          </a:p>
        </p:txBody>
      </p:sp>
      <p:pic>
        <p:nvPicPr>
          <p:cNvPr id="9" name="Picture 2" descr="Các công ước về bảo tồn đa dạng sinh học trên thế giới - Bảo vệ ..."/>
          <p:cNvPicPr>
            <a:picLocks noChangeAspect="1" noChangeArrowheads="1"/>
          </p:cNvPicPr>
          <p:nvPr/>
        </p:nvPicPr>
        <p:blipFill rotWithShape="1">
          <a:blip r:embed="rId1">
            <a:alphaModFix amt="50000"/>
            <a:extLst>
              <a:ext uri="{28A0092B-C50C-407E-A947-70E740481C1C}">
                <a14:useLocalDpi xmlns:a14="http://schemas.microsoft.com/office/drawing/2010/main" val="0"/>
              </a:ext>
            </a:extLst>
          </a:blip>
          <a:srcRect l="8849" r="12504" b="1"/>
          <a:stretch>
            <a:fillRect/>
          </a:stretch>
        </p:blipFill>
        <p:spPr bwMode="auto">
          <a:xfrm>
            <a:off x="16" y="7"/>
            <a:ext cx="9141698" cy="5143493"/>
          </a:xfrm>
          <a:prstGeom prst="rect">
            <a:avLst/>
          </a:prstGeom>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838200" y="1352550"/>
            <a:ext cx="7284753" cy="1828800"/>
          </a:xfrm>
        </p:spPr>
        <p:style>
          <a:lnRef idx="2">
            <a:schemeClr val="accent4"/>
          </a:lnRef>
          <a:fillRef idx="1">
            <a:schemeClr val="lt1"/>
          </a:fillRef>
          <a:effectRef idx="0">
            <a:schemeClr val="accent4"/>
          </a:effectRef>
          <a:fontRef idx="minor">
            <a:schemeClr val="dk1"/>
          </a:fontRef>
        </p:style>
        <p:txBody>
          <a:bodyPr>
            <a:normAutofit fontScale="90000"/>
          </a:bodyPr>
          <a:lstStyle/>
          <a:p>
            <a:pPr algn="ctr">
              <a:lnSpc>
                <a:spcPct val="90000"/>
              </a:lnSpc>
            </a:pPr>
            <a:r>
              <a:rPr lang="en-US" sz="6150" b="1" dirty="0" smtClean="0">
                <a:solidFill>
                  <a:srgbClr val="FF0000"/>
                </a:solidFill>
                <a:latin typeface="Times New Roman" panose="02020603050405020304" pitchFamily="18" charset="0"/>
                <a:cs typeface="Times New Roman" panose="02020603050405020304" pitchFamily="18" charset="0"/>
              </a:rPr>
              <a:t>TIẾT 95 + 96 - </a:t>
            </a:r>
            <a:r>
              <a:rPr lang="en-US" sz="6150" b="1" dirty="0" err="1" smtClean="0">
                <a:solidFill>
                  <a:srgbClr val="FF0000"/>
                </a:solidFill>
                <a:latin typeface="Times New Roman" panose="02020603050405020304" pitchFamily="18" charset="0"/>
                <a:cs typeface="Times New Roman" panose="02020603050405020304" pitchFamily="18" charset="0"/>
              </a:rPr>
              <a:t>Bài</a:t>
            </a:r>
            <a:r>
              <a:rPr lang="en-US" sz="6150" b="1" dirty="0" smtClean="0">
                <a:solidFill>
                  <a:srgbClr val="FF0000"/>
                </a:solidFill>
                <a:latin typeface="Times New Roman" panose="02020603050405020304" pitchFamily="18" charset="0"/>
                <a:cs typeface="Times New Roman" panose="02020603050405020304" pitchFamily="18" charset="0"/>
              </a:rPr>
              <a:t> </a:t>
            </a:r>
            <a:r>
              <a:rPr lang="en-US" sz="6150" b="1" dirty="0">
                <a:solidFill>
                  <a:srgbClr val="FF0000"/>
                </a:solidFill>
                <a:latin typeface="Times New Roman" panose="02020603050405020304" pitchFamily="18" charset="0"/>
                <a:cs typeface="Times New Roman" panose="02020603050405020304" pitchFamily="18" charset="0"/>
              </a:rPr>
              <a:t>24: </a:t>
            </a:r>
            <a:br>
              <a:rPr lang="en-US" sz="6150" b="1" dirty="0">
                <a:solidFill>
                  <a:srgbClr val="FF0000"/>
                </a:solidFill>
                <a:latin typeface="Times New Roman" panose="02020603050405020304" pitchFamily="18" charset="0"/>
                <a:cs typeface="Times New Roman" panose="02020603050405020304" pitchFamily="18" charset="0"/>
              </a:rPr>
            </a:br>
            <a:r>
              <a:rPr lang="en-US" sz="6150" dirty="0">
                <a:solidFill>
                  <a:srgbClr val="FF0000"/>
                </a:solidFill>
                <a:latin typeface="Times New Roman" panose="02020603050405020304" pitchFamily="18" charset="0"/>
                <a:cs typeface="Times New Roman" panose="02020603050405020304" pitchFamily="18" charset="0"/>
              </a:rPr>
              <a:t>ĐA DẠNG SINH HỌC</a:t>
            </a:r>
            <a:endParaRPr lang="en-US" sz="6150" dirty="0">
              <a:solidFill>
                <a:srgbClr val="FF0000"/>
              </a:solidFill>
              <a:latin typeface="Times New Roman" panose="02020603050405020304" pitchFamily="18" charset="0"/>
              <a:cs typeface="Times New Roman" panose="02020603050405020304" pitchFamily="18" charset="0"/>
            </a:endParaRPr>
          </a:p>
        </p:txBody>
      </p:sp>
      <p:sp>
        <p:nvSpPr>
          <p:cNvPr id="30" name="Rectangle 6"/>
          <p:cNvSpPr>
            <a:spLocks noGrp="1" noRot="1" noChangeAspect="1" noMove="1" noResize="1" noEditPoints="1" noAdjustHandles="1" noChangeArrowheads="1" noChangeShapeType="1" noTextEdit="1"/>
          </p:cNvSpPr>
          <p:nvPr/>
        </p:nvSpPr>
        <p:spPr>
          <a:xfrm flipV="1">
            <a:off x="628650" y="540715"/>
            <a:ext cx="7886700" cy="4062071"/>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he Hand"/>
            </a:endParaRPr>
          </a:p>
        </p:txBody>
      </p:sp>
      <p:sp>
        <p:nvSpPr>
          <p:cNvPr id="32" name="Rectangle 6"/>
          <p:cNvSpPr>
            <a:spLocks noGrp="1" noRot="1" noChangeAspect="1" noMove="1" noResize="1" noEditPoints="1" noAdjustHandles="1" noChangeArrowheads="1" noChangeShapeType="1" noTextEdit="1"/>
          </p:cNvSpPr>
          <p:nvPr/>
        </p:nvSpPr>
        <p:spPr>
          <a:xfrm>
            <a:off x="2980655" y="3314567"/>
            <a:ext cx="3182692" cy="20574"/>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The Hand"/>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a dạng sinh học | Học trực tuyế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33709" y="-95250"/>
            <a:ext cx="3410291" cy="31350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PT - KIỂM TRA BÀI CŨ PowerPoint Presentation, free download - ID ..."/>
          <p:cNvPicPr>
            <a:picLocks noChangeAspect="1" noChangeArrowheads="1"/>
          </p:cNvPicPr>
          <p:nvPr/>
        </p:nvPicPr>
        <p:blipFill rotWithShape="1">
          <a:blip r:embed="rId2">
            <a:extLst>
              <a:ext uri="{28A0092B-C50C-407E-A947-70E740481C1C}">
                <a14:useLocalDpi xmlns:a14="http://schemas.microsoft.com/office/drawing/2010/main" val="0"/>
              </a:ext>
            </a:extLst>
          </a:blip>
          <a:srcRect t="11223"/>
          <a:stretch>
            <a:fillRect/>
          </a:stretch>
        </p:blipFill>
        <p:spPr bwMode="auto">
          <a:xfrm>
            <a:off x="1" y="5154"/>
            <a:ext cx="5733709" cy="34809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ao"/>
          <p:cNvPicPr>
            <a:picLocks noChangeAspect="1" noChangeArrowheads="1"/>
          </p:cNvPicPr>
          <p:nvPr/>
        </p:nvPicPr>
        <p:blipFill>
          <a:blip r:embed="rId3">
            <a:lum bright="8000" contrast="14000"/>
            <a:extLst>
              <a:ext uri="{28A0092B-C50C-407E-A947-70E740481C1C}">
                <a14:useLocalDpi xmlns:a14="http://schemas.microsoft.com/office/drawing/2010/main" val="0"/>
              </a:ext>
            </a:extLst>
          </a:blip>
          <a:srcRect l="17508" t="14459" r="19048" b="18517"/>
          <a:stretch>
            <a:fillRect/>
          </a:stretch>
        </p:blipFill>
        <p:spPr bwMode="auto">
          <a:xfrm>
            <a:off x="5733709" y="2733844"/>
            <a:ext cx="3410291" cy="240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Đa dạng sinh học | Học trực tuyế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952412"/>
            <a:ext cx="5733710" cy="21910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33800" y="2272179"/>
            <a:ext cx="4572000" cy="923330"/>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algn="just"/>
            <a:r>
              <a:rPr lang="es-ES" dirty="0" smtClean="0">
                <a:latin typeface="Times New Roman" panose="02020603050405020304" pitchFamily="18" charset="0"/>
                <a:ea typeface="Times New Roman" panose="02020603050405020304" pitchFamily="18" charset="0"/>
                <a:sym typeface="Wingdings" panose="05000000000000000000"/>
              </a:rPr>
              <a:t> </a:t>
            </a:r>
            <a:r>
              <a:rPr lang="es-ES" dirty="0" err="1" smtClean="0">
                <a:latin typeface="Times New Roman" panose="02020603050405020304" pitchFamily="18" charset="0"/>
                <a:ea typeface="Times New Roman" panose="02020603050405020304" pitchFamily="18" charset="0"/>
              </a:rPr>
              <a:t>Bộ</a:t>
            </a:r>
            <a:r>
              <a:rPr lang="es-ES" dirty="0" smtClean="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lông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dày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rậm</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mỡ</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dưới</a:t>
            </a:r>
            <a:r>
              <a:rPr lang="en-US" dirty="0">
                <a:latin typeface="Times New Roman" panose="02020603050405020304" pitchFamily="18" charset="0"/>
                <a:ea typeface="Times New Roman" panose="02020603050405020304" pitchFamily="18" charset="0"/>
              </a:rPr>
              <a:t> da </a:t>
            </a:r>
            <a:r>
              <a:rPr lang="en-US" dirty="0" err="1">
                <a:latin typeface="Times New Roman" panose="02020603050405020304" pitchFamily="18" charset="0"/>
                <a:ea typeface="Times New Roman" panose="02020603050405020304" pitchFamily="18" charset="0"/>
              </a:rPr>
              <a:t>dày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lông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màu</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trắng</a:t>
            </a:r>
            <a:r>
              <a:rPr lang="en-US" dirty="0">
                <a:latin typeface="Times New Roman" panose="02020603050405020304" pitchFamily="18" charset="0"/>
                <a:ea typeface="Times New Roman" panose="02020603050405020304" pitchFamily="18" charset="0"/>
              </a:rPr>
              <a:t>…</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Tập</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tính</a:t>
            </a:r>
            <a:r>
              <a:rPr lang="es-ES" dirty="0">
                <a:latin typeface="Times New Roman" panose="02020603050405020304" pitchFamily="18" charset="0"/>
                <a:ea typeface="Times New Roman" panose="02020603050405020304" pitchFamily="18" charset="0"/>
              </a:rPr>
              <a:t> n</a:t>
            </a:r>
            <a:r>
              <a:rPr lang="en-US" dirty="0" err="1">
                <a:latin typeface="Times New Roman" panose="02020603050405020304" pitchFamily="18" charset="0"/>
                <a:ea typeface="Times New Roman" panose="02020603050405020304" pitchFamily="18" charset="0"/>
              </a:rPr>
              <a:t>gủ</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đông</a:t>
            </a:r>
            <a:r>
              <a:rPr lang="en-US" dirty="0">
                <a:latin typeface="Times New Roman" panose="02020603050405020304" pitchFamily="18" charset="0"/>
                <a:ea typeface="Times New Roman" panose="02020603050405020304" pitchFamily="18" charset="0"/>
              </a:rPr>
              <a:t>, di </a:t>
            </a:r>
            <a:r>
              <a:rPr lang="en-US" dirty="0" err="1">
                <a:latin typeface="Times New Roman" panose="02020603050405020304" pitchFamily="18" charset="0"/>
                <a:ea typeface="Times New Roman" panose="02020603050405020304" pitchFamily="18" charset="0"/>
              </a:rPr>
              <a:t>cư</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về</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mùa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đông</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hoạt</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động</a:t>
            </a:r>
            <a:r>
              <a:rPr lang="en-US" dirty="0">
                <a:latin typeface="Times New Roman" panose="02020603050405020304" pitchFamily="18" charset="0"/>
                <a:ea typeface="Times New Roman" panose="02020603050405020304" pitchFamily="18" charset="0"/>
              </a:rPr>
              <a:t> ban </a:t>
            </a:r>
            <a:r>
              <a:rPr lang="en-US" dirty="0" err="1">
                <a:latin typeface="Times New Roman" panose="02020603050405020304" pitchFamily="18" charset="0"/>
                <a:ea typeface="Times New Roman" panose="02020603050405020304" pitchFamily="18" charset="0"/>
              </a:rPr>
              <a:t>ngày</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vào</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mùa</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hạ</a:t>
            </a:r>
            <a:r>
              <a:rPr lang="en-US" dirty="0">
                <a:latin typeface="Times New Roman" panose="02020603050405020304" pitchFamily="18" charset="0"/>
                <a:ea typeface="Times New Roman" panose="02020603050405020304" pitchFamily="18" charset="0"/>
              </a:rPr>
              <a:t>…</a:t>
            </a:r>
            <a:endParaRPr lang="en-US" dirty="0"/>
          </a:p>
        </p:txBody>
      </p:sp>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pic>
        <p:nvPicPr>
          <p:cNvPr id="1026" name="Picture 2" descr="Hoang mạc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1"/>
            <a:ext cx="34290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oáng ngợp vẻ đẹp của ốc đảo giữa lòng sa mạc Saha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14601"/>
            <a:ext cx="3429000" cy="26288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ững loài cây kỳ quái biết &quot;chịu đựng&quot; sa mạ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771" y="0"/>
            <a:ext cx="3407229" cy="25146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ang mạc nào lớn nhất thế giới? - Zing - Tri thức trực tuyế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7771" y="2514601"/>
            <a:ext cx="3407229" cy="26288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 y="218011"/>
            <a:ext cx="2307772" cy="2146742"/>
          </a:xfrm>
          <a:prstGeom prst="rect">
            <a:avLst/>
          </a:prstGeom>
        </p:spPr>
        <p:txBody>
          <a:bodyPr wrap="square" lIns="68580" tIns="34290" rIns="68580" bIns="34290">
            <a:spAutoFit/>
          </a:bodyPr>
          <a:lstStyle/>
          <a:p>
            <a:pPr algn="ctr">
              <a:defRPr/>
            </a:pPr>
            <a:r>
              <a:rPr lang="en-US" sz="2700" b="1" dirty="0">
                <a:solidFill>
                  <a:srgbClr val="002060"/>
                </a:solidFill>
                <a:latin typeface="Times New Roman" panose="02020603050405020304" pitchFamily="18" charset="0"/>
                <a:cs typeface="Times New Roman" panose="02020603050405020304" pitchFamily="18" charset="0"/>
              </a:rPr>
              <a:t>1. </a:t>
            </a:r>
            <a:r>
              <a:rPr lang="en-US" sz="2700" b="1" dirty="0" err="1">
                <a:solidFill>
                  <a:srgbClr val="002060"/>
                </a:solidFill>
                <a:latin typeface="Times New Roman" panose="02020603050405020304" pitchFamily="18" charset="0"/>
                <a:cs typeface="Times New Roman" panose="02020603050405020304" pitchFamily="18" charset="0"/>
              </a:rPr>
              <a:t>Em</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hãy</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nhận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xét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về</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đặc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điểm</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khí</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hậu</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hoang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mạc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đới</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nóng</a:t>
            </a:r>
            <a:r>
              <a:rPr lang="en-US" sz="2700" b="1" dirty="0">
                <a:solidFill>
                  <a:srgbClr val="002060"/>
                </a:solidFill>
                <a:latin typeface="Times New Roman" panose="02020603050405020304" pitchFamily="18" charset="0"/>
                <a:cs typeface="Times New Roman" panose="02020603050405020304" pitchFamily="18" charset="0"/>
              </a:rPr>
              <a:t>?</a:t>
            </a:r>
            <a:endParaRPr lang="en-US" sz="2700" b="1" dirty="0">
              <a:solidFill>
                <a:srgbClr val="00206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436" y="2576279"/>
            <a:ext cx="2299336" cy="2458365"/>
          </a:xfrm>
          <a:prstGeom prst="rect">
            <a:avLst/>
          </a:prstGeom>
        </p:spPr>
        <p:txBody>
          <a:bodyPr wrap="square" lIns="68580" tIns="34290" rIns="68580" bIns="34290">
            <a:spAutoFit/>
          </a:bodyPr>
          <a:lstStyle/>
          <a:p>
            <a:pPr algn="ctr">
              <a:lnSpc>
                <a:spcPct val="115000"/>
              </a:lnSpc>
              <a:spcAft>
                <a:spcPts val="750"/>
              </a:spcAft>
            </a:pPr>
            <a:r>
              <a:rPr lang="en-US" sz="2700" b="1" dirty="0">
                <a:solidFill>
                  <a:srgbClr val="002060"/>
                </a:solidFill>
                <a:latin typeface="Times New Roman" panose="02020603050405020304" pitchFamily="18" charset="0"/>
                <a:ea typeface="Calibri" panose="020F0502020204030204" pitchFamily="34" charset="0"/>
              </a:rPr>
              <a:t>2. </a:t>
            </a:r>
            <a:r>
              <a:rPr lang="en-US" sz="2700" b="1" dirty="0" err="1">
                <a:solidFill>
                  <a:srgbClr val="002060"/>
                </a:solidFill>
                <a:latin typeface="Times New Roman" panose="02020603050405020304" pitchFamily="18" charset="0"/>
                <a:ea typeface="Calibri" panose="020F0502020204030204" pitchFamily="34" charset="0"/>
              </a:rPr>
              <a:t>Với</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điều</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kiện</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khí</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hậu</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như</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vậy</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thì</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đa</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dạng</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sinh</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học</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cao</a:t>
            </a:r>
            <a:r>
              <a:rPr lang="en-US" sz="2700" b="1" dirty="0">
                <a:solidFill>
                  <a:srgbClr val="002060"/>
                </a:solidFill>
                <a:latin typeface="Times New Roman" panose="02020603050405020304" pitchFamily="18" charset="0"/>
                <a:ea typeface="Calibri" panose="020F0502020204030204" pitchFamily="34" charset="0"/>
              </a:rPr>
              <a:t> hay </a:t>
            </a:r>
            <a:r>
              <a:rPr lang="en-US" sz="2700" b="1" dirty="0" err="1">
                <a:solidFill>
                  <a:srgbClr val="002060"/>
                </a:solidFill>
                <a:latin typeface="Times New Roman" panose="02020603050405020304" pitchFamily="18" charset="0"/>
                <a:ea typeface="Calibri" panose="020F0502020204030204" pitchFamily="34" charset="0"/>
              </a:rPr>
              <a:t>thấp</a:t>
            </a:r>
            <a:r>
              <a:rPr lang="en-US" sz="2700" b="1" dirty="0">
                <a:solidFill>
                  <a:srgbClr val="002060"/>
                </a:solidFill>
                <a:latin typeface="Times New Roman" panose="02020603050405020304" pitchFamily="18" charset="0"/>
                <a:ea typeface="Calibri" panose="020F0502020204030204" pitchFamily="34" charset="0"/>
              </a:rPr>
              <a:t>?</a:t>
            </a:r>
            <a:endParaRPr lang="en-US" sz="2700" b="1" dirty="0">
              <a:solidFill>
                <a:srgbClr val="002060"/>
              </a:solidFill>
              <a:latin typeface="Times New Roman" panose="02020603050405020304" pitchFamily="18" charset="0"/>
              <a:ea typeface="Calibri" panose="020F0502020204030204" pitchFamily="34" charset="0"/>
            </a:endParaRPr>
          </a:p>
        </p:txBody>
      </p:sp>
      <p:sp>
        <p:nvSpPr>
          <p:cNvPr id="8" name="Rectangle 7"/>
          <p:cNvSpPr/>
          <p:nvPr/>
        </p:nvSpPr>
        <p:spPr>
          <a:xfrm>
            <a:off x="3581400" y="2068995"/>
            <a:ext cx="4833257"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b="1" dirty="0" smtClean="0">
                <a:latin typeface="Times New Roman" panose="02020603050405020304" pitchFamily="18" charset="0"/>
                <a:ea typeface="Times New Roman" panose="02020603050405020304" pitchFamily="18" charset="0"/>
                <a:sym typeface="Wingdings" panose="05000000000000000000"/>
              </a:rPr>
              <a:t></a:t>
            </a:r>
            <a:r>
              <a:rPr lang="es-ES" b="1" dirty="0" smtClean="0">
                <a:latin typeface="Times New Roman" panose="02020603050405020304" pitchFamily="18" charset="0"/>
                <a:ea typeface="Times New Roman" panose="02020603050405020304" pitchFamily="18" charset="0"/>
              </a:rPr>
              <a:t> </a:t>
            </a:r>
            <a:r>
              <a:rPr lang="vi-VN" b="1" dirty="0">
                <a:latin typeface="Times New Roman" panose="02020603050405020304" pitchFamily="18" charset="0"/>
                <a:ea typeface="Times New Roman" panose="02020603050405020304" pitchFamily="18" charset="0"/>
              </a:rPr>
              <a:t>Môi trường hoang mạc đới nóng có khí hậu khắc nghiệt, số loài ít -&gt; Đa dạng sinh học thấp</a:t>
            </a:r>
            <a:r>
              <a:rPr lang="es-ES" b="1" dirty="0" smtClean="0">
                <a:latin typeface="Times New Roman" panose="02020603050405020304" pitchFamily="18" charset="0"/>
                <a:ea typeface="Times New Roman" panose="02020603050405020304" pitchFamily="18" charset="0"/>
              </a:rPr>
              <a:t>.</a:t>
            </a:r>
            <a:endParaRPr lang="en-US" b="1" dirty="0">
              <a:latin typeface="Times New Roman" panose="02020603050405020304" pitchFamily="18" charset="0"/>
              <a:ea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pic>
        <p:nvPicPr>
          <p:cNvPr id="2050" name="Picture 2" descr="Đa dạng sinh học | Học trực tuyế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6934200" cy="54972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775" y="293991"/>
            <a:ext cx="2307775" cy="4493538"/>
          </a:xfrm>
          <a:prstGeom prst="rect">
            <a:avLst/>
          </a:prstGeom>
        </p:spPr>
        <p:txBody>
          <a:bodyPr wrap="square" lIns="68580" tIns="34290" rIns="68580" bIns="34290">
            <a:spAutoFit/>
          </a:bodyPr>
          <a:lstStyle/>
          <a:p>
            <a:pPr algn="ctr">
              <a:lnSpc>
                <a:spcPct val="115000"/>
              </a:lnSpc>
              <a:spcAft>
                <a:spcPts val="750"/>
              </a:spcAft>
            </a:pPr>
            <a:r>
              <a:rPr lang="en-US" sz="5000" b="1" dirty="0" err="1">
                <a:solidFill>
                  <a:srgbClr val="002060"/>
                </a:solidFill>
                <a:latin typeface="Times New Roman" panose="02020603050405020304" pitchFamily="18" charset="0"/>
                <a:ea typeface="Calibri" panose="020F0502020204030204" pitchFamily="34" charset="0"/>
              </a:rPr>
              <a:t>Động</a:t>
            </a:r>
            <a:r>
              <a:rPr lang="en-US" sz="5000" b="1" dirty="0">
                <a:solidFill>
                  <a:srgbClr val="002060"/>
                </a:solidFill>
                <a:latin typeface="Times New Roman" panose="02020603050405020304" pitchFamily="18" charset="0"/>
                <a:ea typeface="Calibri" panose="020F0502020204030204" pitchFamily="34" charset="0"/>
              </a:rPr>
              <a:t> </a:t>
            </a:r>
            <a:r>
              <a:rPr lang="en-US" sz="5000" b="1" dirty="0" err="1">
                <a:solidFill>
                  <a:srgbClr val="002060"/>
                </a:solidFill>
                <a:latin typeface="Times New Roman" panose="02020603050405020304" pitchFamily="18" charset="0"/>
                <a:ea typeface="Calibri" panose="020F0502020204030204" pitchFamily="34" charset="0"/>
              </a:rPr>
              <a:t>vật</a:t>
            </a:r>
            <a:r>
              <a:rPr lang="en-US" sz="5000" b="1" dirty="0">
                <a:solidFill>
                  <a:srgbClr val="002060"/>
                </a:solidFill>
                <a:latin typeface="Times New Roman" panose="02020603050405020304" pitchFamily="18" charset="0"/>
                <a:ea typeface="Calibri" panose="020F0502020204030204" pitchFamily="34" charset="0"/>
              </a:rPr>
              <a:t> </a:t>
            </a:r>
            <a:r>
              <a:rPr lang="en-US" sz="5000" b="1" dirty="0" err="1">
                <a:solidFill>
                  <a:srgbClr val="002060"/>
                </a:solidFill>
                <a:latin typeface="Times New Roman" panose="02020603050405020304" pitchFamily="18" charset="0"/>
                <a:ea typeface="Calibri" panose="020F0502020204030204" pitchFamily="34" charset="0"/>
              </a:rPr>
              <a:t>hoang</a:t>
            </a:r>
            <a:r>
              <a:rPr lang="en-US" sz="5000" b="1" dirty="0">
                <a:solidFill>
                  <a:srgbClr val="002060"/>
                </a:solidFill>
                <a:latin typeface="Times New Roman" panose="02020603050405020304" pitchFamily="18" charset="0"/>
                <a:ea typeface="Calibri" panose="020F0502020204030204" pitchFamily="34" charset="0"/>
              </a:rPr>
              <a:t> </a:t>
            </a:r>
            <a:r>
              <a:rPr lang="en-US" sz="5000" b="1" dirty="0" err="1">
                <a:solidFill>
                  <a:srgbClr val="002060"/>
                </a:solidFill>
                <a:latin typeface="Times New Roman" panose="02020603050405020304" pitchFamily="18" charset="0"/>
                <a:ea typeface="Calibri" panose="020F0502020204030204" pitchFamily="34" charset="0"/>
              </a:rPr>
              <a:t>mạc</a:t>
            </a:r>
            <a:r>
              <a:rPr lang="en-US" sz="5000" b="1" dirty="0">
                <a:solidFill>
                  <a:srgbClr val="002060"/>
                </a:solidFill>
                <a:latin typeface="Times New Roman" panose="02020603050405020304" pitchFamily="18" charset="0"/>
                <a:ea typeface="Calibri" panose="020F0502020204030204" pitchFamily="34" charset="0"/>
              </a:rPr>
              <a:t> </a:t>
            </a:r>
            <a:r>
              <a:rPr lang="en-US" sz="5000" b="1" dirty="0" err="1">
                <a:solidFill>
                  <a:srgbClr val="002060"/>
                </a:solidFill>
                <a:latin typeface="Times New Roman" panose="02020603050405020304" pitchFamily="18" charset="0"/>
                <a:ea typeface="Calibri" panose="020F0502020204030204" pitchFamily="34" charset="0"/>
              </a:rPr>
              <a:t>đới</a:t>
            </a:r>
            <a:r>
              <a:rPr lang="en-US" sz="5000" b="1" dirty="0">
                <a:solidFill>
                  <a:srgbClr val="002060"/>
                </a:solidFill>
                <a:latin typeface="Times New Roman" panose="02020603050405020304" pitchFamily="18" charset="0"/>
                <a:ea typeface="Calibri" panose="020F0502020204030204" pitchFamily="34" charset="0"/>
              </a:rPr>
              <a:t> </a:t>
            </a:r>
            <a:r>
              <a:rPr lang="en-US" sz="5000" b="1" dirty="0" err="1">
                <a:solidFill>
                  <a:srgbClr val="002060"/>
                </a:solidFill>
                <a:latin typeface="Times New Roman" panose="02020603050405020304" pitchFamily="18" charset="0"/>
                <a:ea typeface="Calibri" panose="020F0502020204030204" pitchFamily="34" charset="0"/>
              </a:rPr>
              <a:t>nóng</a:t>
            </a:r>
            <a:endParaRPr lang="en-US" sz="5000" b="1" dirty="0">
              <a:solidFill>
                <a:srgbClr val="002060"/>
              </a:solidFill>
              <a:latin typeface="Times New Roman" panose="02020603050405020304" pitchFamily="18" charset="0"/>
              <a:ea typeface="Calibri" panose="020F0502020204030204" pitchFamily="34" charset="0"/>
            </a:endParaRPr>
          </a:p>
        </p:txBody>
      </p:sp>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pic>
        <p:nvPicPr>
          <p:cNvPr id="5122" name="Picture 2" descr="Sự thích nghi của sinh vật với môi trường s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57150"/>
            <a:ext cx="6629399" cy="50863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860" y="971550"/>
            <a:ext cx="2416628"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dirty="0" smtClean="0">
                <a:latin typeface="Times New Roman" panose="02020603050405020304" pitchFamily="18" charset="0"/>
                <a:ea typeface="Times New Roman" panose="02020603050405020304" pitchFamily="18" charset="0"/>
                <a:sym typeface="Wingdings" panose="05000000000000000000"/>
              </a:rPr>
              <a:t> </a:t>
            </a:r>
            <a:r>
              <a:rPr lang="en-US" b="1" dirty="0" err="1">
                <a:solidFill>
                  <a:srgbClr val="002060"/>
                </a:solidFill>
                <a:latin typeface="Times New Roman" panose="02020603050405020304" pitchFamily="18" charset="0"/>
                <a:ea typeface="Calibri" panose="020F0502020204030204" pitchFamily="34" charset="0"/>
              </a:rPr>
              <a:t>Động</a:t>
            </a:r>
            <a:r>
              <a:rPr lang="en-US" b="1" dirty="0">
                <a:solidFill>
                  <a:srgbClr val="002060"/>
                </a:solidFill>
                <a:latin typeface="Times New Roman" panose="02020603050405020304" pitchFamily="18" charset="0"/>
                <a:ea typeface="Calibri" panose="020F0502020204030204" pitchFamily="34" charset="0"/>
              </a:rPr>
              <a:t> </a:t>
            </a:r>
            <a:r>
              <a:rPr lang="en-US" b="1" dirty="0" err="1">
                <a:solidFill>
                  <a:srgbClr val="002060"/>
                </a:solidFill>
                <a:latin typeface="Times New Roman" panose="02020603050405020304" pitchFamily="18" charset="0"/>
                <a:ea typeface="Calibri" panose="020F0502020204030204" pitchFamily="34" charset="0"/>
              </a:rPr>
              <a:t>vật</a:t>
            </a:r>
            <a:r>
              <a:rPr lang="en-US" b="1" dirty="0">
                <a:solidFill>
                  <a:srgbClr val="002060"/>
                </a:solidFill>
                <a:latin typeface="Times New Roman" panose="02020603050405020304" pitchFamily="18" charset="0"/>
                <a:ea typeface="Calibri" panose="020F0502020204030204" pitchFamily="34" charset="0"/>
              </a:rPr>
              <a:t> </a:t>
            </a:r>
            <a:r>
              <a:rPr lang="en-US" b="1" dirty="0" err="1">
                <a:solidFill>
                  <a:srgbClr val="002060"/>
                </a:solidFill>
                <a:latin typeface="Times New Roman" panose="02020603050405020304" pitchFamily="18" charset="0"/>
                <a:ea typeface="Calibri" panose="020F0502020204030204" pitchFamily="34" charset="0"/>
              </a:rPr>
              <a:t>hoang</a:t>
            </a:r>
            <a:r>
              <a:rPr lang="en-US" b="1" dirty="0">
                <a:solidFill>
                  <a:srgbClr val="002060"/>
                </a:solidFill>
                <a:latin typeface="Times New Roman" panose="02020603050405020304" pitchFamily="18" charset="0"/>
                <a:ea typeface="Calibri" panose="020F0502020204030204" pitchFamily="34" charset="0"/>
              </a:rPr>
              <a:t> </a:t>
            </a:r>
            <a:r>
              <a:rPr lang="en-US" b="1" dirty="0" err="1">
                <a:solidFill>
                  <a:srgbClr val="002060"/>
                </a:solidFill>
                <a:latin typeface="Times New Roman" panose="02020603050405020304" pitchFamily="18" charset="0"/>
                <a:ea typeface="Calibri" panose="020F0502020204030204" pitchFamily="34" charset="0"/>
              </a:rPr>
              <a:t>mạc</a:t>
            </a:r>
            <a:r>
              <a:rPr lang="en-US" b="1" dirty="0">
                <a:solidFill>
                  <a:srgbClr val="002060"/>
                </a:solidFill>
                <a:latin typeface="Times New Roman" panose="02020603050405020304" pitchFamily="18" charset="0"/>
                <a:ea typeface="Calibri" panose="020F0502020204030204" pitchFamily="34" charset="0"/>
              </a:rPr>
              <a:t> </a:t>
            </a:r>
            <a:r>
              <a:rPr lang="en-US" b="1" dirty="0" err="1">
                <a:solidFill>
                  <a:srgbClr val="002060"/>
                </a:solidFill>
                <a:latin typeface="Times New Roman" panose="02020603050405020304" pitchFamily="18" charset="0"/>
                <a:ea typeface="Calibri" panose="020F0502020204030204" pitchFamily="34" charset="0"/>
              </a:rPr>
              <a:t>đới</a:t>
            </a:r>
            <a:r>
              <a:rPr lang="en-US" b="1" dirty="0">
                <a:solidFill>
                  <a:srgbClr val="002060"/>
                </a:solidFill>
                <a:latin typeface="Times New Roman" panose="02020603050405020304" pitchFamily="18" charset="0"/>
                <a:ea typeface="Calibri" panose="020F0502020204030204" pitchFamily="34" charset="0"/>
              </a:rPr>
              <a:t> </a:t>
            </a:r>
            <a:r>
              <a:rPr lang="en-US" b="1" dirty="0" err="1">
                <a:solidFill>
                  <a:srgbClr val="002060"/>
                </a:solidFill>
                <a:latin typeface="Times New Roman" panose="02020603050405020304" pitchFamily="18" charset="0"/>
                <a:ea typeface="Calibri" panose="020F0502020204030204" pitchFamily="34" charset="0"/>
              </a:rPr>
              <a:t>nóng</a:t>
            </a:r>
            <a:endParaRPr lang="en-US" b="1" dirty="0">
              <a:solidFill>
                <a:srgbClr val="002060"/>
              </a:solidFill>
              <a:latin typeface="Times New Roman" panose="02020603050405020304" pitchFamily="18" charset="0"/>
              <a:ea typeface="Calibri" panose="020F0502020204030204" pitchFamily="34" charset="0"/>
            </a:endParaRPr>
          </a:p>
          <a:p>
            <a:pPr algn="just"/>
            <a:r>
              <a:rPr lang="es-ES" dirty="0" smtClean="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Đ</a:t>
            </a:r>
            <a:r>
              <a:rPr lang="vi-VN" dirty="0" smtClean="0">
                <a:latin typeface="Times New Roman" panose="02020603050405020304" pitchFamily="18" charset="0"/>
                <a:ea typeface="Times New Roman" panose="02020603050405020304" pitchFamily="18" charset="0"/>
              </a:rPr>
              <a:t>ặc </a:t>
            </a:r>
            <a:r>
              <a:rPr lang="vi-VN" dirty="0">
                <a:latin typeface="Times New Roman" panose="02020603050405020304" pitchFamily="18" charset="0"/>
                <a:ea typeface="Times New Roman" panose="02020603050405020304" pitchFamily="18" charset="0"/>
              </a:rPr>
              <a:t>điểm thích nghi: bộ lông màu nhạt giống cát, có khả năng đi xa tìm nước, bướu có chứa mỡ có thể chuyển đổi thành nước... Thường hoạt động vào ban đêm, chui sâu trong cát</a:t>
            </a:r>
            <a:r>
              <a:rPr lang="vi-VN" dirty="0" smtClean="0">
                <a:latin typeface="Times New Roman" panose="02020603050405020304" pitchFamily="18" charset="0"/>
                <a:ea typeface="Times New Roman" panose="02020603050405020304" pitchFamily="18" charset="0"/>
              </a:rPr>
              <a:t>…</a:t>
            </a:r>
            <a:r>
              <a:rPr lang="es-ES" dirty="0" smtClean="0">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sp>
        <p:nvSpPr>
          <p:cNvPr id="4" name="Rectangle 3"/>
          <p:cNvSpPr/>
          <p:nvPr/>
        </p:nvSpPr>
        <p:spPr>
          <a:xfrm>
            <a:off x="1959428" y="15673"/>
            <a:ext cx="6716486" cy="2936188"/>
          </a:xfrm>
          <a:prstGeom prst="rect">
            <a:avLst/>
          </a:prstGeom>
        </p:spPr>
        <p:txBody>
          <a:bodyPr wrap="square" lIns="68580" tIns="34290" rIns="68580" bIns="34290">
            <a:spAutoFit/>
          </a:bodyPr>
          <a:lstStyle/>
          <a:p>
            <a:pPr algn="ctr">
              <a:lnSpc>
                <a:spcPct val="115000"/>
              </a:lnSpc>
            </a:pPr>
            <a:r>
              <a:rPr lang="en-US" sz="5400" b="1" dirty="0" err="1">
                <a:solidFill>
                  <a:srgbClr val="002060"/>
                </a:solidFill>
                <a:latin typeface="Times New Roman" panose="02020603050405020304" pitchFamily="18" charset="0"/>
                <a:ea typeface="Calibri" panose="020F0502020204030204" pitchFamily="34" charset="0"/>
              </a:rPr>
              <a:t>Đất</a:t>
            </a:r>
            <a:r>
              <a:rPr lang="en-US" sz="5400" b="1" dirty="0">
                <a:solidFill>
                  <a:srgbClr val="002060"/>
                </a:solidFill>
                <a:latin typeface="Times New Roman" panose="02020603050405020304" pitchFamily="18" charset="0"/>
                <a:ea typeface="Calibri" panose="020F0502020204030204" pitchFamily="34" charset="0"/>
              </a:rPr>
              <a:t> </a:t>
            </a:r>
            <a:r>
              <a:rPr lang="en-US" sz="5400" b="1" dirty="0" err="1">
                <a:solidFill>
                  <a:srgbClr val="002060"/>
                </a:solidFill>
                <a:latin typeface="Times New Roman" panose="02020603050405020304" pitchFamily="18" charset="0"/>
                <a:ea typeface="Calibri" panose="020F0502020204030204" pitchFamily="34" charset="0"/>
              </a:rPr>
              <a:t>nước</a:t>
            </a:r>
            <a:r>
              <a:rPr lang="en-US" sz="5400" b="1" dirty="0">
                <a:solidFill>
                  <a:srgbClr val="002060"/>
                </a:solidFill>
                <a:latin typeface="Times New Roman" panose="02020603050405020304" pitchFamily="18" charset="0"/>
                <a:ea typeface="Calibri" panose="020F0502020204030204" pitchFamily="34" charset="0"/>
              </a:rPr>
              <a:t> </a:t>
            </a:r>
            <a:r>
              <a:rPr lang="en-US" sz="5400" b="1" dirty="0" err="1">
                <a:solidFill>
                  <a:srgbClr val="002060"/>
                </a:solidFill>
                <a:latin typeface="Times New Roman" panose="02020603050405020304" pitchFamily="18" charset="0"/>
                <a:ea typeface="Calibri" panose="020F0502020204030204" pitchFamily="34" charset="0"/>
              </a:rPr>
              <a:t>Việt</a:t>
            </a:r>
            <a:r>
              <a:rPr lang="en-US" sz="5400" b="1" dirty="0">
                <a:solidFill>
                  <a:srgbClr val="002060"/>
                </a:solidFill>
                <a:latin typeface="Times New Roman" panose="02020603050405020304" pitchFamily="18" charset="0"/>
                <a:ea typeface="Calibri" panose="020F0502020204030204" pitchFamily="34" charset="0"/>
              </a:rPr>
              <a:t> Nam </a:t>
            </a:r>
            <a:r>
              <a:rPr lang="en-US" sz="5400" b="1" dirty="0" err="1">
                <a:solidFill>
                  <a:srgbClr val="002060"/>
                </a:solidFill>
                <a:latin typeface="Times New Roman" panose="02020603050405020304" pitchFamily="18" charset="0"/>
                <a:ea typeface="Calibri" panose="020F0502020204030204" pitchFamily="34" charset="0"/>
              </a:rPr>
              <a:t>chúng</a:t>
            </a:r>
            <a:r>
              <a:rPr lang="en-US" sz="5400" b="1" dirty="0">
                <a:solidFill>
                  <a:srgbClr val="002060"/>
                </a:solidFill>
                <a:latin typeface="Times New Roman" panose="02020603050405020304" pitchFamily="18" charset="0"/>
                <a:ea typeface="Calibri" panose="020F0502020204030204" pitchFamily="34" charset="0"/>
              </a:rPr>
              <a:t> ta </a:t>
            </a:r>
            <a:r>
              <a:rPr lang="en-US" sz="5400" b="1" dirty="0" err="1">
                <a:solidFill>
                  <a:srgbClr val="002060"/>
                </a:solidFill>
                <a:latin typeface="Times New Roman" panose="02020603050405020304" pitchFamily="18" charset="0"/>
                <a:ea typeface="Calibri" panose="020F0502020204030204" pitchFamily="34" charset="0"/>
              </a:rPr>
              <a:t>thuộc</a:t>
            </a:r>
            <a:r>
              <a:rPr lang="en-US" sz="5400" b="1" dirty="0">
                <a:solidFill>
                  <a:srgbClr val="002060"/>
                </a:solidFill>
                <a:latin typeface="Times New Roman" panose="02020603050405020304" pitchFamily="18" charset="0"/>
                <a:ea typeface="Calibri" panose="020F0502020204030204" pitchFamily="34" charset="0"/>
              </a:rPr>
              <a:t> </a:t>
            </a:r>
            <a:r>
              <a:rPr lang="en-US" sz="5400" b="1" dirty="0" err="1">
                <a:solidFill>
                  <a:srgbClr val="002060"/>
                </a:solidFill>
                <a:latin typeface="Times New Roman" panose="02020603050405020304" pitchFamily="18" charset="0"/>
                <a:ea typeface="Calibri" panose="020F0502020204030204" pitchFamily="34" charset="0"/>
              </a:rPr>
              <a:t>khí</a:t>
            </a:r>
            <a:r>
              <a:rPr lang="en-US" sz="5400" b="1" dirty="0">
                <a:solidFill>
                  <a:srgbClr val="002060"/>
                </a:solidFill>
                <a:latin typeface="Times New Roman" panose="02020603050405020304" pitchFamily="18" charset="0"/>
                <a:ea typeface="Calibri" panose="020F0502020204030204" pitchFamily="34" charset="0"/>
              </a:rPr>
              <a:t> </a:t>
            </a:r>
            <a:r>
              <a:rPr lang="en-US" sz="5400" b="1" dirty="0" err="1">
                <a:solidFill>
                  <a:srgbClr val="002060"/>
                </a:solidFill>
                <a:latin typeface="Times New Roman" panose="02020603050405020304" pitchFamily="18" charset="0"/>
                <a:ea typeface="Calibri" panose="020F0502020204030204" pitchFamily="34" charset="0"/>
              </a:rPr>
              <a:t>hậu</a:t>
            </a:r>
            <a:r>
              <a:rPr lang="en-US" sz="5400" b="1" dirty="0">
                <a:solidFill>
                  <a:srgbClr val="002060"/>
                </a:solidFill>
                <a:latin typeface="Times New Roman" panose="02020603050405020304" pitchFamily="18" charset="0"/>
                <a:ea typeface="Calibri" panose="020F0502020204030204" pitchFamily="34" charset="0"/>
              </a:rPr>
              <a:t> </a:t>
            </a:r>
            <a:r>
              <a:rPr lang="en-US" sz="5400" b="1" dirty="0" err="1">
                <a:solidFill>
                  <a:srgbClr val="002060"/>
                </a:solidFill>
                <a:latin typeface="Times New Roman" panose="02020603050405020304" pitchFamily="18" charset="0"/>
                <a:ea typeface="Calibri" panose="020F0502020204030204" pitchFamily="34" charset="0"/>
              </a:rPr>
              <a:t>gì</a:t>
            </a:r>
            <a:r>
              <a:rPr lang="en-US" sz="5400" b="1" dirty="0">
                <a:solidFill>
                  <a:srgbClr val="002060"/>
                </a:solidFill>
                <a:latin typeface="Times New Roman" panose="02020603050405020304" pitchFamily="18" charset="0"/>
                <a:ea typeface="Calibri" panose="020F0502020204030204" pitchFamily="34" charset="0"/>
              </a:rPr>
              <a:t>?</a:t>
            </a:r>
            <a:endParaRPr lang="en-US" sz="5400" b="1" dirty="0">
              <a:solidFill>
                <a:srgbClr val="002060"/>
              </a:solidFill>
              <a:latin typeface="Times New Roman" panose="02020603050405020304" pitchFamily="18" charset="0"/>
              <a:ea typeface="Calibri" panose="020F0502020204030204" pitchFamily="34" charset="0"/>
            </a:endParaRPr>
          </a:p>
        </p:txBody>
      </p:sp>
      <p:pic>
        <p:nvPicPr>
          <p:cNvPr id="5" name="Picture 4" descr="Cau ho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757"/>
            <a:ext cx="1805941" cy="221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38400" y="3314701"/>
            <a:ext cx="5334000"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s-ES" sz="3200" b="1" dirty="0" smtClean="0">
                <a:latin typeface="Times New Roman" panose="02020603050405020304" pitchFamily="18" charset="0"/>
                <a:ea typeface="Times New Roman" panose="02020603050405020304" pitchFamily="18" charset="0"/>
                <a:sym typeface="Wingdings" panose="05000000000000000000"/>
              </a:rPr>
              <a:t> </a:t>
            </a:r>
            <a:r>
              <a:rPr lang="en-US" sz="3200" b="1" dirty="0" err="1" smtClean="0">
                <a:latin typeface="Times New Roman" panose="02020603050405020304" pitchFamily="18" charset="0"/>
                <a:ea typeface="Times New Roman" panose="02020603050405020304" pitchFamily="18" charset="0"/>
              </a:rPr>
              <a:t>Khí</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hậu</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nhiệt</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đới</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gió</a:t>
            </a:r>
            <a:r>
              <a:rPr lang="en-US" sz="3200" b="1" dirty="0" smtClean="0">
                <a:latin typeface="Times New Roman" panose="02020603050405020304" pitchFamily="18" charset="0"/>
                <a:ea typeface="Times New Roman" panose="02020603050405020304" pitchFamily="18" charset="0"/>
              </a:rPr>
              <a:t> </a:t>
            </a:r>
            <a:r>
              <a:rPr lang="en-US" sz="3200" b="1" dirty="0" err="1" smtClean="0">
                <a:latin typeface="Times New Roman" panose="02020603050405020304" pitchFamily="18" charset="0"/>
                <a:ea typeface="Times New Roman" panose="02020603050405020304" pitchFamily="18" charset="0"/>
              </a:rPr>
              <a:t>mùa</a:t>
            </a:r>
            <a:r>
              <a:rPr lang="vi-VN" sz="3200" b="1" dirty="0" smtClean="0">
                <a:latin typeface="Times New Roman" panose="02020603050405020304" pitchFamily="18" charset="0"/>
                <a:ea typeface="Times New Roman" panose="02020603050405020304" pitchFamily="18" charset="0"/>
              </a:rPr>
              <a:t>.</a:t>
            </a:r>
            <a:endParaRPr lang="en-US" sz="3200" b="1"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pic>
        <p:nvPicPr>
          <p:cNvPr id="6146" name="Picture 2" descr="Vietmaster - Đề xuất Kỷ lục - P.85] Rừng tràm Trà Sư (An Gia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9429" y="0"/>
            <a:ext cx="3374572" cy="26343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án máy sấy công nghiệp tại Hà Tĩnh - Máy sấy Mactech 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4230" y="0"/>
            <a:ext cx="3505199" cy="263434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7 Rừng Quốc Gia đẹp nhất Việt Nam dành cho bạn đam mê khám phá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428" y="2634343"/>
            <a:ext cx="3374572" cy="250915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ất tần tật kinh nghiệm bỏ túi cho chuyến du lịch về làng nổi Tâ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4228" y="2634343"/>
            <a:ext cx="3505199" cy="250915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 y="218011"/>
            <a:ext cx="2307772" cy="2146742"/>
          </a:xfrm>
          <a:prstGeom prst="rect">
            <a:avLst/>
          </a:prstGeom>
        </p:spPr>
        <p:txBody>
          <a:bodyPr wrap="square" lIns="68580" tIns="34290" rIns="68580" bIns="34290">
            <a:spAutoFit/>
          </a:bodyPr>
          <a:lstStyle/>
          <a:p>
            <a:pPr algn="ctr">
              <a:defRPr/>
            </a:pPr>
            <a:r>
              <a:rPr lang="en-US" sz="2700" b="1" dirty="0">
                <a:solidFill>
                  <a:srgbClr val="002060"/>
                </a:solidFill>
                <a:latin typeface="Times New Roman" panose="02020603050405020304" pitchFamily="18" charset="0"/>
                <a:cs typeface="Times New Roman" panose="02020603050405020304" pitchFamily="18" charset="0"/>
              </a:rPr>
              <a:t>1. </a:t>
            </a:r>
            <a:r>
              <a:rPr lang="en-US" sz="2700" b="1" dirty="0" err="1">
                <a:solidFill>
                  <a:srgbClr val="002060"/>
                </a:solidFill>
                <a:latin typeface="Times New Roman" panose="02020603050405020304" pitchFamily="18" charset="0"/>
                <a:cs typeface="Times New Roman" panose="02020603050405020304" pitchFamily="18" charset="0"/>
              </a:rPr>
              <a:t>Em</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hãy</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nhận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xét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về</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đặc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điểm</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khí</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hậu</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nhiệt</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đới</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gió</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mùa</a:t>
            </a:r>
            <a:r>
              <a:rPr lang="en-US" sz="2700" b="1" dirty="0">
                <a:solidFill>
                  <a:srgbClr val="002060"/>
                </a:solidFill>
                <a:latin typeface="Times New Roman" panose="02020603050405020304" pitchFamily="18" charset="0"/>
                <a:cs typeface="Times New Roman" panose="02020603050405020304" pitchFamily="18" charset="0"/>
              </a:rPr>
              <a:t>?</a:t>
            </a:r>
            <a:endParaRPr lang="en-US" sz="2700" b="1" dirty="0">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8436" y="2576279"/>
            <a:ext cx="2299336" cy="2458365"/>
          </a:xfrm>
          <a:prstGeom prst="rect">
            <a:avLst/>
          </a:prstGeom>
        </p:spPr>
        <p:txBody>
          <a:bodyPr wrap="square" lIns="68580" tIns="34290" rIns="68580" bIns="34290">
            <a:spAutoFit/>
          </a:bodyPr>
          <a:lstStyle/>
          <a:p>
            <a:pPr algn="ctr">
              <a:lnSpc>
                <a:spcPct val="115000"/>
              </a:lnSpc>
              <a:spcAft>
                <a:spcPts val="750"/>
              </a:spcAft>
            </a:pPr>
            <a:r>
              <a:rPr lang="en-US" sz="2700" b="1" dirty="0">
                <a:solidFill>
                  <a:srgbClr val="002060"/>
                </a:solidFill>
                <a:latin typeface="Times New Roman" panose="02020603050405020304" pitchFamily="18" charset="0"/>
                <a:ea typeface="Calibri" panose="020F0502020204030204" pitchFamily="34" charset="0"/>
              </a:rPr>
              <a:t>2. </a:t>
            </a:r>
            <a:r>
              <a:rPr lang="en-US" sz="2700" b="1" dirty="0" err="1">
                <a:solidFill>
                  <a:srgbClr val="002060"/>
                </a:solidFill>
                <a:latin typeface="Times New Roman" panose="02020603050405020304" pitchFamily="18" charset="0"/>
                <a:ea typeface="Calibri" panose="020F0502020204030204" pitchFamily="34" charset="0"/>
              </a:rPr>
              <a:t>Với</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điều</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kiện</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khí</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hậu</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như</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vậy</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thì</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đa</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dạng</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sinh</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học</a:t>
            </a:r>
            <a:r>
              <a:rPr lang="en-US" sz="2700" b="1" dirty="0">
                <a:solidFill>
                  <a:srgbClr val="002060"/>
                </a:solidFill>
                <a:latin typeface="Times New Roman" panose="02020603050405020304" pitchFamily="18" charset="0"/>
                <a:ea typeface="Calibri" panose="020F0502020204030204" pitchFamily="34" charset="0"/>
              </a:rPr>
              <a:t> </a:t>
            </a:r>
            <a:r>
              <a:rPr lang="en-US" sz="2700" b="1" dirty="0" err="1">
                <a:solidFill>
                  <a:srgbClr val="002060"/>
                </a:solidFill>
                <a:latin typeface="Times New Roman" panose="02020603050405020304" pitchFamily="18" charset="0"/>
                <a:ea typeface="Calibri" panose="020F0502020204030204" pitchFamily="34" charset="0"/>
              </a:rPr>
              <a:t>cao</a:t>
            </a:r>
            <a:r>
              <a:rPr lang="en-US" sz="2700" b="1" dirty="0">
                <a:solidFill>
                  <a:srgbClr val="002060"/>
                </a:solidFill>
                <a:latin typeface="Times New Roman" panose="02020603050405020304" pitchFamily="18" charset="0"/>
                <a:ea typeface="Calibri" panose="020F0502020204030204" pitchFamily="34" charset="0"/>
              </a:rPr>
              <a:t> hay </a:t>
            </a:r>
            <a:r>
              <a:rPr lang="en-US" sz="2700" b="1" dirty="0" err="1">
                <a:solidFill>
                  <a:srgbClr val="002060"/>
                </a:solidFill>
                <a:latin typeface="Times New Roman" panose="02020603050405020304" pitchFamily="18" charset="0"/>
                <a:ea typeface="Calibri" panose="020F0502020204030204" pitchFamily="34" charset="0"/>
              </a:rPr>
              <a:t>thấp</a:t>
            </a:r>
            <a:r>
              <a:rPr lang="en-US" sz="2700" b="1" dirty="0">
                <a:solidFill>
                  <a:srgbClr val="002060"/>
                </a:solidFill>
                <a:latin typeface="Times New Roman" panose="02020603050405020304" pitchFamily="18" charset="0"/>
                <a:ea typeface="Calibri" panose="020F0502020204030204" pitchFamily="34" charset="0"/>
              </a:rPr>
              <a:t>?</a:t>
            </a:r>
            <a:endParaRPr lang="en-US" sz="2700" b="1" dirty="0">
              <a:solidFill>
                <a:srgbClr val="002060"/>
              </a:solidFill>
              <a:latin typeface="Times New Roman" panose="02020603050405020304" pitchFamily="18" charset="0"/>
              <a:ea typeface="Calibri" panose="020F0502020204030204" pitchFamily="34" charset="0"/>
            </a:endParaRPr>
          </a:p>
        </p:txBody>
      </p:sp>
      <p:sp>
        <p:nvSpPr>
          <p:cNvPr id="10" name="Rectangle 9"/>
          <p:cNvSpPr/>
          <p:nvPr/>
        </p:nvSpPr>
        <p:spPr>
          <a:xfrm>
            <a:off x="2530927" y="2272179"/>
            <a:ext cx="6477000" cy="9233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s-ES" dirty="0" smtClean="0">
                <a:latin typeface="Times New Roman" panose="02020603050405020304" pitchFamily="18" charset="0"/>
                <a:ea typeface="Times New Roman" panose="02020603050405020304" pitchFamily="18" charset="0"/>
                <a:sym typeface="Wingdings" panose="05000000000000000000"/>
              </a:rPr>
              <a:t> </a:t>
            </a:r>
            <a:r>
              <a:rPr lang="es-ES" dirty="0" err="1">
                <a:latin typeface="Times New Roman" panose="02020603050405020304" pitchFamily="18" charset="0"/>
                <a:ea typeface="Times New Roman" panose="02020603050405020304" pitchFamily="18" charset="0"/>
              </a:rPr>
              <a:t>Môi</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trường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nhiệt</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đới</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gió</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mùa</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có</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khí</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hậu</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nóng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ẩm</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tương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đối</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ổn</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định</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thích</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hợp</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với</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sự</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sống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của</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mọi</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loài</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sinh</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vật</a:t>
            </a:r>
            <a:r>
              <a:rPr lang="es-ES" dirty="0">
                <a:latin typeface="Times New Roman" panose="02020603050405020304" pitchFamily="18" charset="0"/>
                <a:ea typeface="Times New Roman" panose="02020603050405020304" pitchFamily="18" charset="0"/>
              </a:rPr>
              <a:t> -&gt; </a:t>
            </a:r>
            <a:r>
              <a:rPr lang="es-ES" dirty="0" err="1">
                <a:latin typeface="Times New Roman" panose="02020603050405020304" pitchFamily="18" charset="0"/>
                <a:ea typeface="Times New Roman" panose="02020603050405020304" pitchFamily="18" charset="0"/>
              </a:rPr>
              <a:t>Đa</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dạng</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sinh</a:t>
            </a:r>
            <a:r>
              <a:rPr lang="es-ES" dirty="0">
                <a:latin typeface="Times New Roman" panose="02020603050405020304" pitchFamily="18" charset="0"/>
                <a:ea typeface="Times New Roman" panose="02020603050405020304" pitchFamily="18" charset="0"/>
              </a:rPr>
              <a:t> </a:t>
            </a:r>
            <a:r>
              <a:rPr lang="es-ES" dirty="0" err="1">
                <a:latin typeface="Times New Roman" panose="02020603050405020304" pitchFamily="18" charset="0"/>
                <a:ea typeface="Times New Roman" panose="02020603050405020304" pitchFamily="18" charset="0"/>
              </a:rPr>
              <a:t>học</a:t>
            </a:r>
            <a:r>
              <a:rPr lang="es-ES" dirty="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cao</a:t>
            </a:r>
            <a:r>
              <a:rPr lang="es-ES" dirty="0" smtClean="0">
                <a:latin typeface="Times New Roman" panose="02020603050405020304" pitchFamily="18" charset="0"/>
                <a:ea typeface="Times New Roman" panose="02020603050405020304" pitchFamily="18" charset="0"/>
              </a:rPr>
              <a:t>. </a:t>
            </a:r>
            <a:r>
              <a:rPr lang="vi-VN" dirty="0">
                <a:latin typeface="Times New Roman" panose="02020603050405020304" pitchFamily="18" charset="0"/>
                <a:ea typeface="Times New Roman" panose="02020603050405020304" pitchFamily="18" charset="0"/>
              </a:rPr>
              <a:t>ĐV có số loài rất lớn, rất đa dạng và phong phú</a:t>
            </a:r>
            <a:r>
              <a:rPr lang="vi-VN" dirty="0" smtClean="0">
                <a:latin typeface="Times New Roman" panose="02020603050405020304" pitchFamily="18" charset="0"/>
                <a:ea typeface="Times New Roman" panose="02020603050405020304" pitchFamily="18" charset="0"/>
              </a:rPr>
              <a:t>.</a:t>
            </a:r>
            <a:endParaRPr lang="en-US"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sp>
        <p:nvSpPr>
          <p:cNvPr id="6" name="Rectangle 5"/>
          <p:cNvSpPr/>
          <p:nvPr/>
        </p:nvSpPr>
        <p:spPr>
          <a:xfrm>
            <a:off x="1" y="43543"/>
            <a:ext cx="9144000" cy="438581"/>
          </a:xfrm>
          <a:prstGeom prst="rect">
            <a:avLst/>
          </a:prstGeom>
        </p:spPr>
        <p:txBody>
          <a:bodyPr wrap="square" lIns="68580" tIns="34290" rIns="68580" bIns="34290">
            <a:spAutoFit/>
          </a:bodyPr>
          <a:lstStyle/>
          <a:p>
            <a:pPr algn="ctr"/>
            <a:r>
              <a:rPr lang="en-US" sz="2400" b="1" dirty="0" err="1">
                <a:solidFill>
                  <a:srgbClr val="C00000"/>
                </a:solidFill>
                <a:latin typeface="Times New Roman" panose="02020603050405020304" pitchFamily="18" charset="0"/>
                <a:ea typeface="Times New Roman" panose="02020603050405020304" pitchFamily="18" charset="0"/>
              </a:rPr>
              <a:t>Các</a:t>
            </a:r>
            <a:r>
              <a:rPr lang="en-US" sz="2400" b="1" dirty="0">
                <a:solidFill>
                  <a:srgbClr val="C00000"/>
                </a:solidFill>
                <a:latin typeface="Times New Roman" panose="02020603050405020304" pitchFamily="18" charset="0"/>
                <a:ea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rPr>
              <a:t>loài</a:t>
            </a:r>
            <a:r>
              <a:rPr lang="en-US" sz="2400" b="1" dirty="0">
                <a:solidFill>
                  <a:srgbClr val="C00000"/>
                </a:solidFill>
                <a:latin typeface="Times New Roman" panose="02020603050405020304" pitchFamily="18" charset="0"/>
                <a:ea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rPr>
              <a:t>rắn</a:t>
            </a:r>
            <a:r>
              <a:rPr lang="en-US" sz="2400" b="1" dirty="0">
                <a:solidFill>
                  <a:srgbClr val="C00000"/>
                </a:solidFill>
                <a:latin typeface="Times New Roman" panose="02020603050405020304" pitchFamily="18" charset="0"/>
                <a:ea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rPr>
              <a:t>cùng</a:t>
            </a:r>
            <a:r>
              <a:rPr lang="en-US" sz="2400" b="1" dirty="0">
                <a:solidFill>
                  <a:srgbClr val="C00000"/>
                </a:solidFill>
                <a:latin typeface="Times New Roman" panose="02020603050405020304" pitchFamily="18" charset="0"/>
                <a:ea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rPr>
              <a:t>chung</a:t>
            </a:r>
            <a:r>
              <a:rPr lang="en-US" sz="2400" b="1" dirty="0">
                <a:solidFill>
                  <a:srgbClr val="C00000"/>
                </a:solidFill>
                <a:latin typeface="Times New Roman" panose="02020603050405020304" pitchFamily="18" charset="0"/>
                <a:ea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rPr>
              <a:t>sống</a:t>
            </a:r>
            <a:r>
              <a:rPr lang="en-US" sz="2400" b="1" dirty="0">
                <a:solidFill>
                  <a:srgbClr val="C00000"/>
                </a:solidFill>
                <a:latin typeface="Times New Roman" panose="02020603050405020304" pitchFamily="18" charset="0"/>
                <a:ea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rPr>
              <a:t>trong</a:t>
            </a:r>
            <a:r>
              <a:rPr lang="en-US" sz="2400" b="1" dirty="0">
                <a:solidFill>
                  <a:srgbClr val="C00000"/>
                </a:solidFill>
                <a:latin typeface="Times New Roman" panose="02020603050405020304" pitchFamily="18" charset="0"/>
                <a:ea typeface="Times New Roman" panose="02020603050405020304" pitchFamily="18" charset="0"/>
              </a:rPr>
              <a:t> 1 </a:t>
            </a:r>
            <a:r>
              <a:rPr lang="en-US" sz="2400" b="1" dirty="0" err="1">
                <a:solidFill>
                  <a:srgbClr val="C00000"/>
                </a:solidFill>
                <a:latin typeface="Times New Roman" panose="02020603050405020304" pitchFamily="18" charset="0"/>
                <a:ea typeface="Times New Roman" panose="02020603050405020304" pitchFamily="18" charset="0"/>
              </a:rPr>
              <a:t>khu</a:t>
            </a:r>
            <a:r>
              <a:rPr lang="en-US" sz="2400" b="1" dirty="0">
                <a:solidFill>
                  <a:srgbClr val="C00000"/>
                </a:solidFill>
                <a:latin typeface="Times New Roman" panose="02020603050405020304" pitchFamily="18" charset="0"/>
                <a:ea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rPr>
              <a:t>vực</a:t>
            </a:r>
            <a:r>
              <a:rPr lang="en-US" sz="2400" b="1" dirty="0">
                <a:solidFill>
                  <a:srgbClr val="C00000"/>
                </a:solidFill>
                <a:latin typeface="Times New Roman" panose="02020603050405020304" pitchFamily="18" charset="0"/>
                <a:ea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rPr>
              <a:t>trên</a:t>
            </a:r>
            <a:r>
              <a:rPr lang="en-US" sz="2400" b="1" dirty="0">
                <a:solidFill>
                  <a:srgbClr val="C00000"/>
                </a:solidFill>
                <a:latin typeface="Times New Roman" panose="02020603050405020304" pitchFamily="18" charset="0"/>
                <a:ea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rPr>
              <a:t>huyện</a:t>
            </a:r>
            <a:r>
              <a:rPr lang="en-US" sz="2400" b="1" dirty="0">
                <a:solidFill>
                  <a:srgbClr val="C00000"/>
                </a:solidFill>
                <a:latin typeface="Times New Roman" panose="02020603050405020304" pitchFamily="18" charset="0"/>
                <a:ea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rPr>
              <a:t>Đakrông</a:t>
            </a:r>
            <a:endParaRPr lang="en-US" sz="2400" dirty="0">
              <a:solidFill>
                <a:srgbClr val="C00000"/>
              </a:solidFill>
              <a:latin typeface="Times New Roman" panose="02020603050405020304" pitchFamily="18" charset="0"/>
              <a:ea typeface="Times New Roman" panose="02020603050405020304" pitchFamily="18" charset="0"/>
            </a:endParaRPr>
          </a:p>
        </p:txBody>
      </p:sp>
      <p:pic>
        <p:nvPicPr>
          <p:cNvPr id="1026" name="Picture 2" descr="Rắn ráo ăn gì? Có độc hay không? Rắn lãi giá bao nhiêu 1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606679"/>
            <a:ext cx="2950029" cy="18317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ộ Y tế bày cách trị rắn lục đuôi đỏ rắn | Sức khỏe | P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678" y="606679"/>
            <a:ext cx="3032351" cy="18317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68829" y="2438405"/>
            <a:ext cx="1230086" cy="392415"/>
          </a:xfrm>
          <a:prstGeom prst="rect">
            <a:avLst/>
          </a:prstGeom>
        </p:spPr>
        <p:txBody>
          <a:bodyPr wrap="square" lIns="68580" tIns="34290" rIns="68580" bIns="34290">
            <a:spAutoFit/>
          </a:bodyPr>
          <a:lstStyle/>
          <a:p>
            <a:pPr algn="ctr"/>
            <a:r>
              <a:rPr lang="es-ES" sz="2100" dirty="0" err="1">
                <a:latin typeface="Times New Roman" panose="02020603050405020304" pitchFamily="18" charset="0"/>
                <a:ea typeface="Times New Roman" panose="02020603050405020304" pitchFamily="18" charset="0"/>
              </a:rPr>
              <a:t>Rắn</a:t>
            </a:r>
            <a:r>
              <a:rPr lang="es-ES" sz="2100" dirty="0">
                <a:latin typeface="Times New Roman" panose="02020603050405020304" pitchFamily="18" charset="0"/>
                <a:ea typeface="Times New Roman" panose="02020603050405020304" pitchFamily="18" charset="0"/>
              </a:rPr>
              <a:t> </a:t>
            </a:r>
            <a:r>
              <a:rPr lang="es-ES" sz="2100" dirty="0" err="1">
                <a:latin typeface="Times New Roman" panose="02020603050405020304" pitchFamily="18" charset="0"/>
                <a:ea typeface="Times New Roman" panose="02020603050405020304" pitchFamily="18" charset="0"/>
              </a:rPr>
              <a:t>ráo</a:t>
            </a:r>
            <a:endParaRPr lang="en-US" sz="2100" dirty="0">
              <a:latin typeface="Times New Roman" panose="02020603050405020304" pitchFamily="18" charset="0"/>
              <a:ea typeface="Times New Roman" panose="02020603050405020304" pitchFamily="18" charset="0"/>
            </a:endParaRPr>
          </a:p>
        </p:txBody>
      </p:sp>
      <p:sp>
        <p:nvSpPr>
          <p:cNvPr id="8" name="Rectangle 7"/>
          <p:cNvSpPr/>
          <p:nvPr/>
        </p:nvSpPr>
        <p:spPr>
          <a:xfrm>
            <a:off x="3652159" y="2432964"/>
            <a:ext cx="1714499" cy="392415"/>
          </a:xfrm>
          <a:prstGeom prst="rect">
            <a:avLst/>
          </a:prstGeom>
        </p:spPr>
        <p:txBody>
          <a:bodyPr wrap="square" lIns="68580" tIns="34290" rIns="68580" bIns="34290">
            <a:spAutoFit/>
          </a:bodyPr>
          <a:lstStyle/>
          <a:p>
            <a:pPr algn="ctr"/>
            <a:r>
              <a:rPr lang="es-ES" sz="2100" dirty="0" err="1">
                <a:latin typeface="Times New Roman" panose="02020603050405020304" pitchFamily="18" charset="0"/>
                <a:ea typeface="Times New Roman" panose="02020603050405020304" pitchFamily="18" charset="0"/>
              </a:rPr>
              <a:t>Rắn</a:t>
            </a:r>
            <a:r>
              <a:rPr lang="es-ES" sz="2100" dirty="0">
                <a:latin typeface="Times New Roman" panose="02020603050405020304" pitchFamily="18" charset="0"/>
                <a:ea typeface="Times New Roman" panose="02020603050405020304" pitchFamily="18" charset="0"/>
              </a:rPr>
              <a:t> </a:t>
            </a:r>
            <a:r>
              <a:rPr lang="es-ES" sz="2100" dirty="0" err="1">
                <a:latin typeface="Times New Roman" panose="02020603050405020304" pitchFamily="18" charset="0"/>
                <a:ea typeface="Times New Roman" panose="02020603050405020304" pitchFamily="18" charset="0"/>
              </a:rPr>
              <a:t>nước</a:t>
            </a:r>
            <a:endParaRPr lang="en-US" sz="2100" dirty="0">
              <a:latin typeface="Times New Roman" panose="02020603050405020304" pitchFamily="18" charset="0"/>
              <a:ea typeface="Times New Roman" panose="02020603050405020304" pitchFamily="18" charset="0"/>
            </a:endParaRPr>
          </a:p>
        </p:txBody>
      </p:sp>
      <p:sp>
        <p:nvSpPr>
          <p:cNvPr id="9" name="Rectangle 8"/>
          <p:cNvSpPr/>
          <p:nvPr/>
        </p:nvSpPr>
        <p:spPr>
          <a:xfrm>
            <a:off x="6525990" y="2411189"/>
            <a:ext cx="2118970" cy="392415"/>
          </a:xfrm>
          <a:prstGeom prst="rect">
            <a:avLst/>
          </a:prstGeom>
        </p:spPr>
        <p:txBody>
          <a:bodyPr wrap="square" lIns="68580" tIns="34290" rIns="68580" bIns="34290">
            <a:spAutoFit/>
          </a:bodyPr>
          <a:lstStyle/>
          <a:p>
            <a:pPr algn="ctr"/>
            <a:r>
              <a:rPr lang="es-ES" sz="2100" dirty="0" err="1">
                <a:latin typeface="Times New Roman" panose="02020603050405020304" pitchFamily="18" charset="0"/>
                <a:ea typeface="Times New Roman" panose="02020603050405020304" pitchFamily="18" charset="0"/>
              </a:rPr>
              <a:t>Rắn</a:t>
            </a:r>
            <a:r>
              <a:rPr lang="es-ES" sz="2100" dirty="0">
                <a:latin typeface="Times New Roman" panose="02020603050405020304" pitchFamily="18" charset="0"/>
                <a:ea typeface="Times New Roman" panose="02020603050405020304" pitchFamily="18" charset="0"/>
              </a:rPr>
              <a:t> </a:t>
            </a:r>
            <a:r>
              <a:rPr lang="es-ES" sz="2100" dirty="0" err="1">
                <a:latin typeface="Times New Roman" panose="02020603050405020304" pitchFamily="18" charset="0"/>
                <a:ea typeface="Times New Roman" panose="02020603050405020304" pitchFamily="18" charset="0"/>
              </a:rPr>
              <a:t>lục</a:t>
            </a:r>
            <a:r>
              <a:rPr lang="es-ES" sz="2100" dirty="0">
                <a:latin typeface="Times New Roman" panose="02020603050405020304" pitchFamily="18" charset="0"/>
                <a:ea typeface="Times New Roman" panose="02020603050405020304" pitchFamily="18" charset="0"/>
              </a:rPr>
              <a:t> </a:t>
            </a:r>
            <a:r>
              <a:rPr lang="es-ES" sz="2100" dirty="0" err="1">
                <a:latin typeface="Times New Roman" panose="02020603050405020304" pitchFamily="18" charset="0"/>
                <a:ea typeface="Times New Roman" panose="02020603050405020304" pitchFamily="18" charset="0"/>
              </a:rPr>
              <a:t>đuôi</a:t>
            </a:r>
            <a:r>
              <a:rPr lang="es-ES" sz="2100" dirty="0">
                <a:latin typeface="Times New Roman" panose="02020603050405020304" pitchFamily="18" charset="0"/>
                <a:ea typeface="Times New Roman" panose="02020603050405020304" pitchFamily="18" charset="0"/>
              </a:rPr>
              <a:t> </a:t>
            </a:r>
            <a:r>
              <a:rPr lang="es-ES" sz="2100" dirty="0" err="1">
                <a:latin typeface="Times New Roman" panose="02020603050405020304" pitchFamily="18" charset="0"/>
                <a:ea typeface="Times New Roman" panose="02020603050405020304" pitchFamily="18" charset="0"/>
              </a:rPr>
              <a:t>đỏ</a:t>
            </a:r>
            <a:endParaRPr lang="en-US" sz="2100" dirty="0">
              <a:latin typeface="Times New Roman" panose="02020603050405020304" pitchFamily="18" charset="0"/>
              <a:ea typeface="Times New Roman" panose="02020603050405020304" pitchFamily="18" charset="0"/>
            </a:endParaRPr>
          </a:p>
        </p:txBody>
      </p:sp>
      <p:pic>
        <p:nvPicPr>
          <p:cNvPr id="1032" name="Picture 8" descr="Hình ảnh lớ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1" y="2803604"/>
            <a:ext cx="2950028" cy="18589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ắn cổ đỏ: Đặc điểm, tập tính, môi trường sống và nọc độ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6453" y="2803604"/>
            <a:ext cx="2743201" cy="18589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oài rắn giun tý hon ở Việt Nam sinh sản đơn tín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3678" y="2803604"/>
            <a:ext cx="3032351" cy="185894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80358" y="4664532"/>
            <a:ext cx="1790705" cy="392415"/>
          </a:xfrm>
          <a:prstGeom prst="rect">
            <a:avLst/>
          </a:prstGeom>
        </p:spPr>
        <p:txBody>
          <a:bodyPr wrap="square" lIns="68580" tIns="34290" rIns="68580" bIns="34290">
            <a:spAutoFit/>
          </a:bodyPr>
          <a:lstStyle/>
          <a:p>
            <a:pPr algn="ctr"/>
            <a:r>
              <a:rPr lang="es-ES" sz="2100" dirty="0" err="1">
                <a:latin typeface="Times New Roman" panose="02020603050405020304" pitchFamily="18" charset="0"/>
                <a:ea typeface="Times New Roman" panose="02020603050405020304" pitchFamily="18" charset="0"/>
              </a:rPr>
              <a:t>Rắn</a:t>
            </a:r>
            <a:r>
              <a:rPr lang="es-ES" sz="2100" dirty="0">
                <a:latin typeface="Times New Roman" panose="02020603050405020304" pitchFamily="18" charset="0"/>
                <a:ea typeface="Times New Roman" panose="02020603050405020304" pitchFamily="18" charset="0"/>
              </a:rPr>
              <a:t> </a:t>
            </a:r>
            <a:r>
              <a:rPr lang="es-ES" sz="2100" dirty="0" err="1">
                <a:latin typeface="Times New Roman" panose="02020603050405020304" pitchFamily="18" charset="0"/>
                <a:ea typeface="Times New Roman" panose="02020603050405020304" pitchFamily="18" charset="0"/>
              </a:rPr>
              <a:t>sọc</a:t>
            </a:r>
            <a:r>
              <a:rPr lang="es-ES" sz="2100" dirty="0">
                <a:latin typeface="Times New Roman" panose="02020603050405020304" pitchFamily="18" charset="0"/>
                <a:ea typeface="Times New Roman" panose="02020603050405020304" pitchFamily="18" charset="0"/>
              </a:rPr>
              <a:t> </a:t>
            </a:r>
            <a:r>
              <a:rPr lang="es-ES" sz="2100" dirty="0" err="1">
                <a:latin typeface="Times New Roman" panose="02020603050405020304" pitchFamily="18" charset="0"/>
                <a:ea typeface="Times New Roman" panose="02020603050405020304" pitchFamily="18" charset="0"/>
              </a:rPr>
              <a:t>dưa</a:t>
            </a:r>
            <a:endParaRPr lang="en-US" sz="2100" dirty="0">
              <a:latin typeface="Times New Roman" panose="02020603050405020304" pitchFamily="18" charset="0"/>
              <a:ea typeface="Times New Roman" panose="02020603050405020304" pitchFamily="18" charset="0"/>
            </a:endParaRPr>
          </a:p>
        </p:txBody>
      </p:sp>
      <p:sp>
        <p:nvSpPr>
          <p:cNvPr id="14" name="Rectangle 13"/>
          <p:cNvSpPr/>
          <p:nvPr/>
        </p:nvSpPr>
        <p:spPr>
          <a:xfrm>
            <a:off x="3608617" y="4664534"/>
            <a:ext cx="1714499" cy="392415"/>
          </a:xfrm>
          <a:prstGeom prst="rect">
            <a:avLst/>
          </a:prstGeom>
        </p:spPr>
        <p:txBody>
          <a:bodyPr wrap="square" lIns="68580" tIns="34290" rIns="68580" bIns="34290">
            <a:spAutoFit/>
          </a:bodyPr>
          <a:lstStyle/>
          <a:p>
            <a:pPr algn="ctr"/>
            <a:r>
              <a:rPr lang="es-ES" sz="2100" dirty="0" err="1">
                <a:latin typeface="Times New Roman" panose="02020603050405020304" pitchFamily="18" charset="0"/>
                <a:ea typeface="Times New Roman" panose="02020603050405020304" pitchFamily="18" charset="0"/>
              </a:rPr>
              <a:t>Rắn</a:t>
            </a:r>
            <a:r>
              <a:rPr lang="es-ES" sz="2100" dirty="0">
                <a:latin typeface="Times New Roman" panose="02020603050405020304" pitchFamily="18" charset="0"/>
                <a:ea typeface="Times New Roman" panose="02020603050405020304" pitchFamily="18" charset="0"/>
              </a:rPr>
              <a:t> </a:t>
            </a:r>
            <a:r>
              <a:rPr lang="es-ES" sz="2100" dirty="0" err="1">
                <a:latin typeface="Times New Roman" panose="02020603050405020304" pitchFamily="18" charset="0"/>
                <a:ea typeface="Times New Roman" panose="02020603050405020304" pitchFamily="18" charset="0"/>
              </a:rPr>
              <a:t>học</a:t>
            </a:r>
            <a:r>
              <a:rPr lang="es-ES" sz="2100" dirty="0">
                <a:latin typeface="Times New Roman" panose="02020603050405020304" pitchFamily="18" charset="0"/>
                <a:ea typeface="Times New Roman" panose="02020603050405020304" pitchFamily="18" charset="0"/>
              </a:rPr>
              <a:t> </a:t>
            </a:r>
            <a:r>
              <a:rPr lang="es-ES" sz="2100" dirty="0" err="1">
                <a:latin typeface="Times New Roman" panose="02020603050405020304" pitchFamily="18" charset="0"/>
                <a:ea typeface="Times New Roman" panose="02020603050405020304" pitchFamily="18" charset="0"/>
              </a:rPr>
              <a:t>trò</a:t>
            </a:r>
            <a:endParaRPr lang="en-US" sz="2100" dirty="0">
              <a:latin typeface="Times New Roman" panose="02020603050405020304" pitchFamily="18" charset="0"/>
              <a:ea typeface="Times New Roman" panose="02020603050405020304" pitchFamily="18" charset="0"/>
            </a:endParaRPr>
          </a:p>
        </p:txBody>
      </p:sp>
      <p:sp>
        <p:nvSpPr>
          <p:cNvPr id="15" name="Rectangle 14"/>
          <p:cNvSpPr/>
          <p:nvPr/>
        </p:nvSpPr>
        <p:spPr>
          <a:xfrm>
            <a:off x="6819904" y="4653647"/>
            <a:ext cx="1230086" cy="392415"/>
          </a:xfrm>
          <a:prstGeom prst="rect">
            <a:avLst/>
          </a:prstGeom>
        </p:spPr>
        <p:txBody>
          <a:bodyPr wrap="square" lIns="68580" tIns="34290" rIns="68580" bIns="34290">
            <a:spAutoFit/>
          </a:bodyPr>
          <a:lstStyle/>
          <a:p>
            <a:pPr algn="ctr"/>
            <a:r>
              <a:rPr lang="es-ES" sz="2100" dirty="0" err="1">
                <a:latin typeface="Times New Roman" panose="02020603050405020304" pitchFamily="18" charset="0"/>
                <a:ea typeface="Times New Roman" panose="02020603050405020304" pitchFamily="18" charset="0"/>
              </a:rPr>
              <a:t>Rắn</a:t>
            </a:r>
            <a:r>
              <a:rPr lang="es-ES" sz="2100" dirty="0">
                <a:latin typeface="Times New Roman" panose="02020603050405020304" pitchFamily="18" charset="0"/>
                <a:ea typeface="Times New Roman" panose="02020603050405020304" pitchFamily="18" charset="0"/>
              </a:rPr>
              <a:t> </a:t>
            </a:r>
            <a:r>
              <a:rPr lang="es-ES" sz="2100" dirty="0" err="1">
                <a:latin typeface="Times New Roman" panose="02020603050405020304" pitchFamily="18" charset="0"/>
                <a:ea typeface="Times New Roman" panose="02020603050405020304" pitchFamily="18" charset="0"/>
              </a:rPr>
              <a:t>giun</a:t>
            </a:r>
            <a:endParaRPr lang="en-US" sz="2100" dirty="0">
              <a:latin typeface="Times New Roman" panose="02020603050405020304" pitchFamily="18" charset="0"/>
              <a:ea typeface="Times New Roman" panose="02020603050405020304" pitchFamily="18" charset="0"/>
            </a:endParaRPr>
          </a:p>
        </p:txBody>
      </p:sp>
      <p:pic>
        <p:nvPicPr>
          <p:cNvPr id="2" name="Picture 2" descr="Con Rắn Nước Ao Thiên - Ảnh miễn phí trên Pixab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86453" y="606679"/>
            <a:ext cx="2743201" cy="1831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pic>
        <p:nvPicPr>
          <p:cNvPr id="3"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15228"/>
            <a:ext cx="10258424" cy="4600684"/>
          </a:xfrm>
          <a:prstGeom prst="rect">
            <a:avLst/>
          </a:prstGeom>
        </p:spPr>
      </p:pic>
      <p:sp>
        <p:nvSpPr>
          <p:cNvPr id="6" name="TextBox 5"/>
          <p:cNvSpPr txBox="1"/>
          <p:nvPr/>
        </p:nvSpPr>
        <p:spPr>
          <a:xfrm>
            <a:off x="457199" y="1532700"/>
            <a:ext cx="8277225" cy="2069797"/>
          </a:xfrm>
          <a:prstGeom prst="rect">
            <a:avLst/>
          </a:prstGeom>
          <a:noFill/>
        </p:spPr>
        <p:txBody>
          <a:bodyPr wrap="square" lIns="68580" tIns="34290" rIns="68580" bIns="34290" rtlCol="0">
            <a:spAutoFit/>
          </a:bodyPr>
          <a:lstStyle/>
          <a:p>
            <a:pPr defTabSz="685800">
              <a:defRPr/>
            </a:pPr>
            <a:r>
              <a:rPr lang="en-US" altLang="zh-CN" sz="2100" dirty="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800" dirty="0" err="1" smtClean="0">
                <a:latin typeface="Times New Roman" panose="02020603050405020304" pitchFamily="18" charset="0"/>
                <a:ea typeface="小单纯体" panose="02010601030101010101" pitchFamily="2" charset="-122"/>
                <a:cs typeface="Times New Roman" panose="02020603050405020304" pitchFamily="18" charset="0"/>
              </a:rPr>
              <a:t>Đa</a:t>
            </a:r>
            <a:r>
              <a:rPr lang="en-US" altLang="zh-CN" sz="2800" dirty="0" smtClean="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800" dirty="0" err="1" smtClean="0">
                <a:latin typeface="Times New Roman" panose="02020603050405020304" pitchFamily="18" charset="0"/>
                <a:ea typeface="小单纯体" panose="02010601030101010101" pitchFamily="2" charset="-122"/>
                <a:cs typeface="Times New Roman" panose="02020603050405020304" pitchFamily="18" charset="0"/>
              </a:rPr>
              <a:t>dạng</a:t>
            </a:r>
            <a:r>
              <a:rPr lang="en-US" altLang="zh-CN" sz="2800" dirty="0" smtClean="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800" dirty="0" err="1" smtClean="0">
                <a:latin typeface="Times New Roman" panose="02020603050405020304" pitchFamily="18" charset="0"/>
                <a:ea typeface="小单纯体" panose="02010601030101010101" pitchFamily="2" charset="-122"/>
                <a:cs typeface="Times New Roman" panose="02020603050405020304" pitchFamily="18" charset="0"/>
              </a:rPr>
              <a:t>sinh</a:t>
            </a:r>
            <a:r>
              <a:rPr lang="en-US" altLang="zh-CN" sz="2800" dirty="0" smtClean="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800" dirty="0" err="1" smtClean="0">
                <a:latin typeface="Times New Roman" panose="02020603050405020304" pitchFamily="18" charset="0"/>
                <a:ea typeface="小单纯体" panose="02010601030101010101" pitchFamily="2" charset="-122"/>
                <a:cs typeface="Times New Roman" panose="02020603050405020304" pitchFamily="18" charset="0"/>
              </a:rPr>
              <a:t>học</a:t>
            </a:r>
            <a:r>
              <a:rPr lang="en-US" altLang="zh-CN" sz="2800" dirty="0" smtClean="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800" dirty="0" err="1" smtClean="0">
                <a:latin typeface="Times New Roman" panose="02020603050405020304" pitchFamily="18" charset="0"/>
                <a:ea typeface="小单纯体" panose="02010601030101010101" pitchFamily="2" charset="-122"/>
                <a:cs typeface="Times New Roman" panose="02020603050405020304" pitchFamily="18" charset="0"/>
              </a:rPr>
              <a:t>được</a:t>
            </a:r>
            <a:r>
              <a:rPr lang="en-US" altLang="zh-CN" sz="2800" dirty="0" smtClean="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800" dirty="0" err="1" smtClean="0">
                <a:latin typeface="Times New Roman" panose="02020603050405020304" pitchFamily="18" charset="0"/>
                <a:ea typeface="小单纯体" panose="02010601030101010101" pitchFamily="2" charset="-122"/>
                <a:cs typeface="Times New Roman" panose="02020603050405020304" pitchFamily="18" charset="0"/>
              </a:rPr>
              <a:t>biểu</a:t>
            </a:r>
            <a:r>
              <a:rPr lang="en-US" altLang="zh-CN" sz="2800" dirty="0" smtClean="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800" dirty="0" err="1" smtClean="0">
                <a:latin typeface="Times New Roman" panose="02020603050405020304" pitchFamily="18" charset="0"/>
                <a:ea typeface="小单纯体" panose="02010601030101010101" pitchFamily="2" charset="-122"/>
                <a:cs typeface="Times New Roman" panose="02020603050405020304" pitchFamily="18" charset="0"/>
              </a:rPr>
              <a:t>thị</a:t>
            </a:r>
            <a:r>
              <a:rPr lang="en-US" altLang="zh-CN" sz="2800" dirty="0" smtClean="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800" dirty="0" err="1" smtClean="0">
                <a:latin typeface="Times New Roman" panose="02020603050405020304" pitchFamily="18" charset="0"/>
                <a:ea typeface="小单纯体" panose="02010601030101010101" pitchFamily="2" charset="-122"/>
                <a:cs typeface="Times New Roman" panose="02020603050405020304" pitchFamily="18" charset="0"/>
              </a:rPr>
              <a:t>bằng</a:t>
            </a:r>
            <a:r>
              <a:rPr lang="en-US" altLang="zh-CN" sz="2800" dirty="0" smtClean="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800" dirty="0" err="1" smtClean="0">
                <a:latin typeface="Times New Roman" panose="02020603050405020304" pitchFamily="18" charset="0"/>
                <a:ea typeface="小单纯体" panose="02010601030101010101" pitchFamily="2" charset="-122"/>
                <a:cs typeface="Times New Roman" panose="02020603050405020304" pitchFamily="18" charset="0"/>
              </a:rPr>
              <a:t>sự</a:t>
            </a:r>
            <a:r>
              <a:rPr lang="en-US" altLang="zh-CN" sz="2800" dirty="0" smtClean="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800" dirty="0" err="1" smtClean="0">
                <a:latin typeface="Times New Roman" panose="02020603050405020304" pitchFamily="18" charset="0"/>
                <a:ea typeface="小单纯体" panose="02010601030101010101" pitchFamily="2" charset="-122"/>
                <a:cs typeface="Times New Roman" panose="02020603050405020304" pitchFamily="18" charset="0"/>
              </a:rPr>
              <a:t>đa</a:t>
            </a:r>
            <a:r>
              <a:rPr lang="en-US" altLang="zh-CN" sz="2800" dirty="0" smtClean="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800" dirty="0" err="1" smtClean="0">
                <a:latin typeface="Times New Roman" panose="02020603050405020304" pitchFamily="18" charset="0"/>
                <a:ea typeface="小单纯体" panose="02010601030101010101" pitchFamily="2" charset="-122"/>
                <a:cs typeface="Times New Roman" panose="02020603050405020304" pitchFamily="18" charset="0"/>
              </a:rPr>
              <a:t>dạng</a:t>
            </a:r>
            <a:r>
              <a:rPr lang="en-US" altLang="zh-CN" sz="2800" dirty="0" smtClean="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800" dirty="0" err="1" smtClean="0">
                <a:latin typeface="Times New Roman" panose="02020603050405020304" pitchFamily="18" charset="0"/>
                <a:ea typeface="小单纯体" panose="02010601030101010101" pitchFamily="2" charset="-122"/>
                <a:cs typeface="Times New Roman" panose="02020603050405020304" pitchFamily="18" charset="0"/>
              </a:rPr>
              <a:t>về</a:t>
            </a:r>
            <a:r>
              <a:rPr lang="en-US" altLang="zh-CN" sz="2800" dirty="0" smtClean="0">
                <a:latin typeface="Times New Roman" panose="02020603050405020304" pitchFamily="18" charset="0"/>
                <a:cs typeface="Times New Roman" panose="02020603050405020304" pitchFamily="18" charset="0"/>
              </a:rPr>
              <a:t>:</a:t>
            </a:r>
            <a:endParaRPr lang="en-US" altLang="zh-CN" sz="2800" dirty="0" smtClean="0">
              <a:latin typeface="Times New Roman" panose="02020603050405020304" pitchFamily="18" charset="0"/>
              <a:cs typeface="Times New Roman" panose="02020603050405020304" pitchFamily="18" charset="0"/>
            </a:endParaRPr>
          </a:p>
          <a:p>
            <a:pPr defTabSz="685800">
              <a:defRPr/>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mỗi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loài</a:t>
            </a:r>
            <a:r>
              <a:rPr lang="en-US"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defTabSz="685800">
              <a:defRPr/>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defTabSz="685800">
              <a:defRPr/>
            </a:pPr>
            <a:endParaRPr lang="en-US" sz="2800" b="1" dirty="0">
              <a:solidFill>
                <a:srgbClr val="FF0000"/>
              </a:solidFill>
              <a:latin typeface="Times New Roman" panose="02020603050405020304" pitchFamily="18" charset="0"/>
              <a:cs typeface="Times New Roman" panose="02020603050405020304" pitchFamily="18" charset="0"/>
            </a:endParaRPr>
          </a:p>
          <a:p>
            <a:pPr defTabSz="685800">
              <a:defRPr/>
            </a:pPr>
            <a:endParaRPr lang="en-US" dirty="0">
              <a:solidFill>
                <a:srgbClr val="FF0000"/>
              </a:solidFill>
              <a:latin typeface="Calibri" panose="020F0502020204030204"/>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15" y="652119"/>
            <a:ext cx="800100" cy="750094"/>
          </a:xfrm>
          <a:prstGeom prst="rect">
            <a:avLst/>
          </a:prstGeom>
        </p:spPr>
      </p:pic>
      <p:sp>
        <p:nvSpPr>
          <p:cNvPr id="12" name="Hộp Văn bản 3"/>
          <p:cNvSpPr txBox="1"/>
          <p:nvPr/>
        </p:nvSpPr>
        <p:spPr>
          <a:xfrm>
            <a:off x="1230715" y="784791"/>
            <a:ext cx="5786673" cy="484748"/>
          </a:xfrm>
          <a:custGeom>
            <a:avLst/>
            <a:gdLst>
              <a:gd name="connsiteX0" fmla="*/ 0 w 9067800"/>
              <a:gd name="connsiteY0" fmla="*/ 0 h 646331"/>
              <a:gd name="connsiteX1" fmla="*/ 385381 w 9067800"/>
              <a:gd name="connsiteY1" fmla="*/ 0 h 646331"/>
              <a:gd name="connsiteX2" fmla="*/ 1133475 w 9067800"/>
              <a:gd name="connsiteY2" fmla="*/ 0 h 646331"/>
              <a:gd name="connsiteX3" fmla="*/ 1881569 w 9067800"/>
              <a:gd name="connsiteY3" fmla="*/ 0 h 646331"/>
              <a:gd name="connsiteX4" fmla="*/ 2448306 w 9067800"/>
              <a:gd name="connsiteY4" fmla="*/ 0 h 646331"/>
              <a:gd name="connsiteX5" fmla="*/ 3196400 w 9067800"/>
              <a:gd name="connsiteY5" fmla="*/ 0 h 646331"/>
              <a:gd name="connsiteX6" fmla="*/ 3581781 w 9067800"/>
              <a:gd name="connsiteY6" fmla="*/ 0 h 646331"/>
              <a:gd name="connsiteX7" fmla="*/ 4239197 w 9067800"/>
              <a:gd name="connsiteY7" fmla="*/ 0 h 646331"/>
              <a:gd name="connsiteX8" fmla="*/ 4715256 w 9067800"/>
              <a:gd name="connsiteY8" fmla="*/ 0 h 646331"/>
              <a:gd name="connsiteX9" fmla="*/ 5463350 w 9067800"/>
              <a:gd name="connsiteY9" fmla="*/ 0 h 646331"/>
              <a:gd name="connsiteX10" fmla="*/ 5939409 w 9067800"/>
              <a:gd name="connsiteY10" fmla="*/ 0 h 646331"/>
              <a:gd name="connsiteX11" fmla="*/ 6687503 w 9067800"/>
              <a:gd name="connsiteY11" fmla="*/ 0 h 646331"/>
              <a:gd name="connsiteX12" fmla="*/ 6982206 w 9067800"/>
              <a:gd name="connsiteY12" fmla="*/ 0 h 646331"/>
              <a:gd name="connsiteX13" fmla="*/ 7548944 w 9067800"/>
              <a:gd name="connsiteY13" fmla="*/ 0 h 646331"/>
              <a:gd name="connsiteX14" fmla="*/ 8115681 w 9067800"/>
              <a:gd name="connsiteY14" fmla="*/ 0 h 646331"/>
              <a:gd name="connsiteX15" fmla="*/ 8410385 w 9067800"/>
              <a:gd name="connsiteY15" fmla="*/ 0 h 646331"/>
              <a:gd name="connsiteX16" fmla="*/ 9067800 w 9067800"/>
              <a:gd name="connsiteY16" fmla="*/ 0 h 646331"/>
              <a:gd name="connsiteX17" fmla="*/ 9067800 w 9067800"/>
              <a:gd name="connsiteY17" fmla="*/ 310239 h 646331"/>
              <a:gd name="connsiteX18" fmla="*/ 9067800 w 9067800"/>
              <a:gd name="connsiteY18" fmla="*/ 646331 h 646331"/>
              <a:gd name="connsiteX19" fmla="*/ 8682419 w 9067800"/>
              <a:gd name="connsiteY19" fmla="*/ 646331 h 646331"/>
              <a:gd name="connsiteX20" fmla="*/ 8206359 w 9067800"/>
              <a:gd name="connsiteY20" fmla="*/ 646331 h 646331"/>
              <a:gd name="connsiteX21" fmla="*/ 7639622 w 9067800"/>
              <a:gd name="connsiteY21" fmla="*/ 646331 h 646331"/>
              <a:gd name="connsiteX22" fmla="*/ 7344918 w 9067800"/>
              <a:gd name="connsiteY22" fmla="*/ 646331 h 646331"/>
              <a:gd name="connsiteX23" fmla="*/ 6959537 w 9067800"/>
              <a:gd name="connsiteY23" fmla="*/ 646331 h 646331"/>
              <a:gd name="connsiteX24" fmla="*/ 6392799 w 9067800"/>
              <a:gd name="connsiteY24" fmla="*/ 646331 h 646331"/>
              <a:gd name="connsiteX25" fmla="*/ 5644706 w 9067800"/>
              <a:gd name="connsiteY25" fmla="*/ 646331 h 646331"/>
              <a:gd name="connsiteX26" fmla="*/ 5350002 w 9067800"/>
              <a:gd name="connsiteY26" fmla="*/ 646331 h 646331"/>
              <a:gd name="connsiteX27" fmla="*/ 4601909 w 9067800"/>
              <a:gd name="connsiteY27" fmla="*/ 646331 h 646331"/>
              <a:gd name="connsiteX28" fmla="*/ 4216527 w 9067800"/>
              <a:gd name="connsiteY28" fmla="*/ 646331 h 646331"/>
              <a:gd name="connsiteX29" fmla="*/ 3649789 w 9067800"/>
              <a:gd name="connsiteY29" fmla="*/ 646331 h 646331"/>
              <a:gd name="connsiteX30" fmla="*/ 3355086 w 9067800"/>
              <a:gd name="connsiteY30" fmla="*/ 646331 h 646331"/>
              <a:gd name="connsiteX31" fmla="*/ 2606993 w 9067800"/>
              <a:gd name="connsiteY31" fmla="*/ 646331 h 646331"/>
              <a:gd name="connsiteX32" fmla="*/ 2312289 w 9067800"/>
              <a:gd name="connsiteY32" fmla="*/ 646331 h 646331"/>
              <a:gd name="connsiteX33" fmla="*/ 1654874 w 9067800"/>
              <a:gd name="connsiteY33" fmla="*/ 646331 h 646331"/>
              <a:gd name="connsiteX34" fmla="*/ 1360170 w 9067800"/>
              <a:gd name="connsiteY34" fmla="*/ 646331 h 646331"/>
              <a:gd name="connsiteX35" fmla="*/ 884111 w 9067800"/>
              <a:gd name="connsiteY35" fmla="*/ 646331 h 646331"/>
              <a:gd name="connsiteX36" fmla="*/ 589407 w 9067800"/>
              <a:gd name="connsiteY36" fmla="*/ 646331 h 646331"/>
              <a:gd name="connsiteX37" fmla="*/ 0 w 9067800"/>
              <a:gd name="connsiteY37" fmla="*/ 646331 h 646331"/>
              <a:gd name="connsiteX38" fmla="*/ 0 w 9067800"/>
              <a:gd name="connsiteY38" fmla="*/ 336092 h 646331"/>
              <a:gd name="connsiteX39" fmla="*/ 0 w 9067800"/>
              <a:gd name="connsiteY39"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067800" h="646331" fill="none" extrusionOk="0">
                <a:moveTo>
                  <a:pt x="0" y="0"/>
                </a:moveTo>
                <a:cubicBezTo>
                  <a:pt x="140655" y="-26154"/>
                  <a:pt x="246114" y="30975"/>
                  <a:pt x="385381" y="0"/>
                </a:cubicBezTo>
                <a:cubicBezTo>
                  <a:pt x="524648" y="-30975"/>
                  <a:pt x="968733" y="74458"/>
                  <a:pt x="1133475" y="0"/>
                </a:cubicBezTo>
                <a:cubicBezTo>
                  <a:pt x="1298217" y="-74458"/>
                  <a:pt x="1728116" y="78687"/>
                  <a:pt x="1881569" y="0"/>
                </a:cubicBezTo>
                <a:cubicBezTo>
                  <a:pt x="2035022" y="-78687"/>
                  <a:pt x="2170314" y="54878"/>
                  <a:pt x="2448306" y="0"/>
                </a:cubicBezTo>
                <a:cubicBezTo>
                  <a:pt x="2726298" y="-54878"/>
                  <a:pt x="3018440" y="41588"/>
                  <a:pt x="3196400" y="0"/>
                </a:cubicBezTo>
                <a:cubicBezTo>
                  <a:pt x="3374360" y="-41588"/>
                  <a:pt x="3393840" y="27597"/>
                  <a:pt x="3581781" y="0"/>
                </a:cubicBezTo>
                <a:cubicBezTo>
                  <a:pt x="3769722" y="-27597"/>
                  <a:pt x="4002172" y="35666"/>
                  <a:pt x="4239197" y="0"/>
                </a:cubicBezTo>
                <a:cubicBezTo>
                  <a:pt x="4476222" y="-35666"/>
                  <a:pt x="4596990" y="49269"/>
                  <a:pt x="4715256" y="0"/>
                </a:cubicBezTo>
                <a:cubicBezTo>
                  <a:pt x="4833522" y="-49269"/>
                  <a:pt x="5306008" y="61400"/>
                  <a:pt x="5463350" y="0"/>
                </a:cubicBezTo>
                <a:cubicBezTo>
                  <a:pt x="5620692" y="-61400"/>
                  <a:pt x="5832122" y="18656"/>
                  <a:pt x="5939409" y="0"/>
                </a:cubicBezTo>
                <a:cubicBezTo>
                  <a:pt x="6046696" y="-18656"/>
                  <a:pt x="6535919" y="1960"/>
                  <a:pt x="6687503" y="0"/>
                </a:cubicBezTo>
                <a:cubicBezTo>
                  <a:pt x="6839087" y="-1960"/>
                  <a:pt x="6848760" y="14562"/>
                  <a:pt x="6982206" y="0"/>
                </a:cubicBezTo>
                <a:cubicBezTo>
                  <a:pt x="7115652" y="-14562"/>
                  <a:pt x="7269565" y="15884"/>
                  <a:pt x="7548944" y="0"/>
                </a:cubicBezTo>
                <a:cubicBezTo>
                  <a:pt x="7828323" y="-15884"/>
                  <a:pt x="7910530" y="14853"/>
                  <a:pt x="8115681" y="0"/>
                </a:cubicBezTo>
                <a:cubicBezTo>
                  <a:pt x="8320832" y="-14853"/>
                  <a:pt x="8348133" y="28604"/>
                  <a:pt x="8410385" y="0"/>
                </a:cubicBezTo>
                <a:cubicBezTo>
                  <a:pt x="8472637" y="-28604"/>
                  <a:pt x="8784185" y="18984"/>
                  <a:pt x="9067800" y="0"/>
                </a:cubicBezTo>
                <a:cubicBezTo>
                  <a:pt x="9091638" y="144304"/>
                  <a:pt x="9055958" y="216492"/>
                  <a:pt x="9067800" y="310239"/>
                </a:cubicBezTo>
                <a:cubicBezTo>
                  <a:pt x="9079642" y="403986"/>
                  <a:pt x="9044532" y="572701"/>
                  <a:pt x="9067800" y="646331"/>
                </a:cubicBezTo>
                <a:cubicBezTo>
                  <a:pt x="8956294" y="681692"/>
                  <a:pt x="8815798" y="602923"/>
                  <a:pt x="8682419" y="646331"/>
                </a:cubicBezTo>
                <a:cubicBezTo>
                  <a:pt x="8549040" y="689739"/>
                  <a:pt x="8416143" y="625133"/>
                  <a:pt x="8206359" y="646331"/>
                </a:cubicBezTo>
                <a:cubicBezTo>
                  <a:pt x="7996575" y="667529"/>
                  <a:pt x="7759610" y="621732"/>
                  <a:pt x="7639622" y="646331"/>
                </a:cubicBezTo>
                <a:cubicBezTo>
                  <a:pt x="7519634" y="670930"/>
                  <a:pt x="7430542" y="630684"/>
                  <a:pt x="7344918" y="646331"/>
                </a:cubicBezTo>
                <a:cubicBezTo>
                  <a:pt x="7259294" y="661978"/>
                  <a:pt x="7150596" y="612609"/>
                  <a:pt x="6959537" y="646331"/>
                </a:cubicBezTo>
                <a:cubicBezTo>
                  <a:pt x="6768478" y="680053"/>
                  <a:pt x="6547963" y="592097"/>
                  <a:pt x="6392799" y="646331"/>
                </a:cubicBezTo>
                <a:cubicBezTo>
                  <a:pt x="6237635" y="700565"/>
                  <a:pt x="5964055" y="615333"/>
                  <a:pt x="5644706" y="646331"/>
                </a:cubicBezTo>
                <a:cubicBezTo>
                  <a:pt x="5325357" y="677329"/>
                  <a:pt x="5431554" y="612790"/>
                  <a:pt x="5350002" y="646331"/>
                </a:cubicBezTo>
                <a:cubicBezTo>
                  <a:pt x="5268450" y="679872"/>
                  <a:pt x="4779233" y="598775"/>
                  <a:pt x="4601909" y="646331"/>
                </a:cubicBezTo>
                <a:cubicBezTo>
                  <a:pt x="4424585" y="693887"/>
                  <a:pt x="4380256" y="605286"/>
                  <a:pt x="4216527" y="646331"/>
                </a:cubicBezTo>
                <a:cubicBezTo>
                  <a:pt x="4052798" y="687376"/>
                  <a:pt x="3928830" y="632584"/>
                  <a:pt x="3649789" y="646331"/>
                </a:cubicBezTo>
                <a:cubicBezTo>
                  <a:pt x="3370748" y="660078"/>
                  <a:pt x="3479117" y="634660"/>
                  <a:pt x="3355086" y="646331"/>
                </a:cubicBezTo>
                <a:cubicBezTo>
                  <a:pt x="3231055" y="658002"/>
                  <a:pt x="2835011" y="587696"/>
                  <a:pt x="2606993" y="646331"/>
                </a:cubicBezTo>
                <a:cubicBezTo>
                  <a:pt x="2378975" y="704966"/>
                  <a:pt x="2433844" y="616942"/>
                  <a:pt x="2312289" y="646331"/>
                </a:cubicBezTo>
                <a:cubicBezTo>
                  <a:pt x="2190734" y="675720"/>
                  <a:pt x="1866340" y="589482"/>
                  <a:pt x="1654874" y="646331"/>
                </a:cubicBezTo>
                <a:cubicBezTo>
                  <a:pt x="1443409" y="703180"/>
                  <a:pt x="1486146" y="611937"/>
                  <a:pt x="1360170" y="646331"/>
                </a:cubicBezTo>
                <a:cubicBezTo>
                  <a:pt x="1234194" y="680725"/>
                  <a:pt x="980145" y="638616"/>
                  <a:pt x="884111" y="646331"/>
                </a:cubicBezTo>
                <a:cubicBezTo>
                  <a:pt x="788077" y="654046"/>
                  <a:pt x="655067" y="626032"/>
                  <a:pt x="589407" y="646331"/>
                </a:cubicBezTo>
                <a:cubicBezTo>
                  <a:pt x="523747" y="666630"/>
                  <a:pt x="283567" y="626868"/>
                  <a:pt x="0" y="646331"/>
                </a:cubicBezTo>
                <a:cubicBezTo>
                  <a:pt x="-11569" y="534799"/>
                  <a:pt x="32332" y="412547"/>
                  <a:pt x="0" y="336092"/>
                </a:cubicBezTo>
                <a:cubicBezTo>
                  <a:pt x="-32332" y="259637"/>
                  <a:pt x="1119" y="163603"/>
                  <a:pt x="0" y="0"/>
                </a:cubicBezTo>
                <a:close/>
              </a:path>
              <a:path w="9067800" h="646331" stroke="0" extrusionOk="0">
                <a:moveTo>
                  <a:pt x="0" y="0"/>
                </a:moveTo>
                <a:cubicBezTo>
                  <a:pt x="220433" y="-1632"/>
                  <a:pt x="253447" y="21413"/>
                  <a:pt x="476060" y="0"/>
                </a:cubicBezTo>
                <a:cubicBezTo>
                  <a:pt x="698673" y="-21413"/>
                  <a:pt x="736680" y="55518"/>
                  <a:pt x="952119" y="0"/>
                </a:cubicBezTo>
                <a:cubicBezTo>
                  <a:pt x="1167558" y="-55518"/>
                  <a:pt x="1202638" y="36162"/>
                  <a:pt x="1337501" y="0"/>
                </a:cubicBezTo>
                <a:cubicBezTo>
                  <a:pt x="1472364" y="-36162"/>
                  <a:pt x="1639667" y="9813"/>
                  <a:pt x="1722882" y="0"/>
                </a:cubicBezTo>
                <a:cubicBezTo>
                  <a:pt x="1806097" y="-9813"/>
                  <a:pt x="1950375" y="44426"/>
                  <a:pt x="2108264" y="0"/>
                </a:cubicBezTo>
                <a:cubicBezTo>
                  <a:pt x="2266153" y="-44426"/>
                  <a:pt x="2374616" y="7241"/>
                  <a:pt x="2584323" y="0"/>
                </a:cubicBezTo>
                <a:cubicBezTo>
                  <a:pt x="2794030" y="-7241"/>
                  <a:pt x="2785739" y="8312"/>
                  <a:pt x="2879027" y="0"/>
                </a:cubicBezTo>
                <a:cubicBezTo>
                  <a:pt x="2972315" y="-8312"/>
                  <a:pt x="3092436" y="18700"/>
                  <a:pt x="3264408" y="0"/>
                </a:cubicBezTo>
                <a:cubicBezTo>
                  <a:pt x="3436380" y="-18700"/>
                  <a:pt x="3448166" y="35279"/>
                  <a:pt x="3559111" y="0"/>
                </a:cubicBezTo>
                <a:cubicBezTo>
                  <a:pt x="3670056" y="-35279"/>
                  <a:pt x="3803667" y="39974"/>
                  <a:pt x="3944493" y="0"/>
                </a:cubicBezTo>
                <a:cubicBezTo>
                  <a:pt x="4085319" y="-39974"/>
                  <a:pt x="4176056" y="274"/>
                  <a:pt x="4239196" y="0"/>
                </a:cubicBezTo>
                <a:cubicBezTo>
                  <a:pt x="4302336" y="-274"/>
                  <a:pt x="4786319" y="18985"/>
                  <a:pt x="4987290" y="0"/>
                </a:cubicBezTo>
                <a:cubicBezTo>
                  <a:pt x="5188261" y="-18985"/>
                  <a:pt x="5363910" y="34419"/>
                  <a:pt x="5735384" y="0"/>
                </a:cubicBezTo>
                <a:cubicBezTo>
                  <a:pt x="6106858" y="-34419"/>
                  <a:pt x="5950631" y="28312"/>
                  <a:pt x="6120765" y="0"/>
                </a:cubicBezTo>
                <a:cubicBezTo>
                  <a:pt x="6290899" y="-28312"/>
                  <a:pt x="6527676" y="18936"/>
                  <a:pt x="6778180" y="0"/>
                </a:cubicBezTo>
                <a:cubicBezTo>
                  <a:pt x="7028684" y="-18936"/>
                  <a:pt x="7169641" y="17087"/>
                  <a:pt x="7526274" y="0"/>
                </a:cubicBezTo>
                <a:cubicBezTo>
                  <a:pt x="7882907" y="-17087"/>
                  <a:pt x="7957543" y="30480"/>
                  <a:pt x="8093012" y="0"/>
                </a:cubicBezTo>
                <a:cubicBezTo>
                  <a:pt x="8228481" y="-30480"/>
                  <a:pt x="8849525" y="106272"/>
                  <a:pt x="9067800" y="0"/>
                </a:cubicBezTo>
                <a:cubicBezTo>
                  <a:pt x="9084999" y="92516"/>
                  <a:pt x="9032838" y="227930"/>
                  <a:pt x="9067800" y="310239"/>
                </a:cubicBezTo>
                <a:cubicBezTo>
                  <a:pt x="9102762" y="392548"/>
                  <a:pt x="9043686" y="567034"/>
                  <a:pt x="9067800" y="646331"/>
                </a:cubicBezTo>
                <a:cubicBezTo>
                  <a:pt x="8956094" y="660249"/>
                  <a:pt x="8786570" y="640920"/>
                  <a:pt x="8682419" y="646331"/>
                </a:cubicBezTo>
                <a:cubicBezTo>
                  <a:pt x="8578268" y="651742"/>
                  <a:pt x="8455266" y="602552"/>
                  <a:pt x="8297037" y="646331"/>
                </a:cubicBezTo>
                <a:cubicBezTo>
                  <a:pt x="8138808" y="690110"/>
                  <a:pt x="7816506" y="619691"/>
                  <a:pt x="7639622" y="646331"/>
                </a:cubicBezTo>
                <a:cubicBezTo>
                  <a:pt x="7462739" y="672971"/>
                  <a:pt x="7207671" y="606623"/>
                  <a:pt x="7072884" y="646331"/>
                </a:cubicBezTo>
                <a:cubicBezTo>
                  <a:pt x="6938097" y="686039"/>
                  <a:pt x="6836527" y="637906"/>
                  <a:pt x="6687503" y="646331"/>
                </a:cubicBezTo>
                <a:cubicBezTo>
                  <a:pt x="6538479" y="654756"/>
                  <a:pt x="6387005" y="602274"/>
                  <a:pt x="6211443" y="646331"/>
                </a:cubicBezTo>
                <a:cubicBezTo>
                  <a:pt x="6035881" y="690388"/>
                  <a:pt x="5864259" y="570828"/>
                  <a:pt x="5554028" y="646331"/>
                </a:cubicBezTo>
                <a:cubicBezTo>
                  <a:pt x="5243797" y="721834"/>
                  <a:pt x="5320106" y="616714"/>
                  <a:pt x="5259324" y="646331"/>
                </a:cubicBezTo>
                <a:cubicBezTo>
                  <a:pt x="5198542" y="675948"/>
                  <a:pt x="5034990" y="641566"/>
                  <a:pt x="4873943" y="646331"/>
                </a:cubicBezTo>
                <a:cubicBezTo>
                  <a:pt x="4712896" y="651096"/>
                  <a:pt x="4530480" y="610040"/>
                  <a:pt x="4397883" y="646331"/>
                </a:cubicBezTo>
                <a:cubicBezTo>
                  <a:pt x="4265286" y="682622"/>
                  <a:pt x="4054013" y="639081"/>
                  <a:pt x="3921824" y="646331"/>
                </a:cubicBezTo>
                <a:cubicBezTo>
                  <a:pt x="3789635" y="653581"/>
                  <a:pt x="3668933" y="601966"/>
                  <a:pt x="3445764" y="646331"/>
                </a:cubicBezTo>
                <a:cubicBezTo>
                  <a:pt x="3222595" y="690696"/>
                  <a:pt x="2994818" y="628056"/>
                  <a:pt x="2697671" y="646331"/>
                </a:cubicBezTo>
                <a:cubicBezTo>
                  <a:pt x="2400524" y="664606"/>
                  <a:pt x="2408994" y="591544"/>
                  <a:pt x="2221611" y="646331"/>
                </a:cubicBezTo>
                <a:cubicBezTo>
                  <a:pt x="2034228" y="701118"/>
                  <a:pt x="2004880" y="635433"/>
                  <a:pt x="1926908" y="646331"/>
                </a:cubicBezTo>
                <a:cubicBezTo>
                  <a:pt x="1848936" y="657229"/>
                  <a:pt x="1691151" y="642707"/>
                  <a:pt x="1541526" y="646331"/>
                </a:cubicBezTo>
                <a:cubicBezTo>
                  <a:pt x="1391901" y="649955"/>
                  <a:pt x="1183943" y="597711"/>
                  <a:pt x="1065467" y="646331"/>
                </a:cubicBezTo>
                <a:cubicBezTo>
                  <a:pt x="946991" y="694951"/>
                  <a:pt x="862433" y="636805"/>
                  <a:pt x="680085" y="646331"/>
                </a:cubicBezTo>
                <a:cubicBezTo>
                  <a:pt x="497737" y="655857"/>
                  <a:pt x="211977" y="644600"/>
                  <a:pt x="0" y="646331"/>
                </a:cubicBezTo>
                <a:cubicBezTo>
                  <a:pt x="-17553" y="493948"/>
                  <a:pt x="26110" y="463368"/>
                  <a:pt x="0" y="323166"/>
                </a:cubicBezTo>
                <a:cubicBezTo>
                  <a:pt x="-26110" y="182964"/>
                  <a:pt x="10595" y="89952"/>
                  <a:pt x="0" y="0"/>
                </a:cubicBezTo>
                <a:close/>
              </a:path>
            </a:pathLst>
          </a:custGeom>
          <a:solidFill>
            <a:srgbClr val="00B0F0"/>
          </a:solidFill>
          <a:ln>
            <a:solidFill>
              <a:schemeClr val="bg1"/>
            </a:solidFill>
          </a:ln>
        </p:spPr>
        <p:txBody>
          <a:bodyPr wrap="square" lIns="68580" tIns="34290" rIns="68580" bIns="34290" rtlCol="0">
            <a:spAutoFit/>
          </a:bodyPr>
          <a:lstStyle/>
          <a:p>
            <a:pPr algn="ctr" defTabSz="685800">
              <a:defRPr/>
            </a:pPr>
            <a:r>
              <a:rPr lang="en-US" sz="2700" b="1" dirty="0">
                <a:solidFill>
                  <a:srgbClr val="FF0000"/>
                </a:solidFill>
                <a:latin typeface="Times New Roman" panose="02020603050405020304" pitchFamily="18" charset="0"/>
                <a:cs typeface="Times New Roman" panose="02020603050405020304" pitchFamily="18" charset="0"/>
              </a:rPr>
              <a:t>I. </a:t>
            </a:r>
            <a:r>
              <a:rPr lang="en-US" sz="2700" b="1" dirty="0" err="1" smtClean="0">
                <a:solidFill>
                  <a:srgbClr val="FF0000"/>
                </a:solidFill>
                <a:latin typeface="Times New Roman" panose="02020603050405020304" pitchFamily="18" charset="0"/>
                <a:cs typeface="Times New Roman" panose="02020603050405020304" pitchFamily="18" charset="0"/>
              </a:rPr>
              <a:t>Đa</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dạng</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sinh</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học</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là</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gì</a:t>
            </a:r>
            <a:r>
              <a:rPr lang="en-US" sz="2700" b="1" dirty="0" smtClean="0">
                <a:solidFill>
                  <a:srgbClr val="FF0000"/>
                </a:solidFill>
                <a:latin typeface="Times New Roman" panose="02020603050405020304" pitchFamily="18" charset="0"/>
                <a:cs typeface="Times New Roman" panose="02020603050405020304" pitchFamily="18" charset="0"/>
              </a:rPr>
              <a:t>?</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37279" y="33299"/>
            <a:ext cx="8488649" cy="6857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r>
              <a:rPr lang="en-US" sz="2900" b="1" dirty="0">
                <a:solidFill>
                  <a:srgbClr val="FFFF00"/>
                </a:solidFill>
                <a:latin typeface="Times New Roman" panose="02020603050405020304" pitchFamily="18" charset="0"/>
                <a:cs typeface="Times New Roman" panose="02020603050405020304" pitchFamily="18" charset="0"/>
              </a:rPr>
              <a:t>TIẾT </a:t>
            </a:r>
            <a:r>
              <a:rPr lang="en-US" sz="2900" b="1" dirty="0" smtClean="0">
                <a:solidFill>
                  <a:srgbClr val="FFFF00"/>
                </a:solidFill>
                <a:latin typeface="Times New Roman" panose="02020603050405020304" pitchFamily="18" charset="0"/>
                <a:cs typeface="Times New Roman" panose="02020603050405020304" pitchFamily="18" charset="0"/>
              </a:rPr>
              <a:t>95 + 96  </a:t>
            </a:r>
            <a:r>
              <a:rPr lang="en-US" sz="2900" b="1" dirty="0">
                <a:solidFill>
                  <a:srgbClr val="FFFF00"/>
                </a:solidFill>
                <a:latin typeface="Times New Roman" panose="02020603050405020304" pitchFamily="18" charset="0"/>
                <a:cs typeface="Times New Roman" panose="02020603050405020304" pitchFamily="18" charset="0"/>
              </a:rPr>
              <a:t>– BÀI </a:t>
            </a:r>
            <a:r>
              <a:rPr lang="en-US" sz="2900" b="1" dirty="0" smtClean="0">
                <a:solidFill>
                  <a:srgbClr val="FFFF00"/>
                </a:solidFill>
                <a:latin typeface="Times New Roman" panose="02020603050405020304" pitchFamily="18" charset="0"/>
                <a:cs typeface="Times New Roman" panose="02020603050405020304" pitchFamily="18" charset="0"/>
              </a:rPr>
              <a:t>24: </a:t>
            </a:r>
            <a:r>
              <a:rPr lang="en-US" sz="2900" b="1" dirty="0">
                <a:solidFill>
                  <a:srgbClr val="FFFF00"/>
                </a:solidFill>
                <a:latin typeface="Times New Roman" panose="02020603050405020304" pitchFamily="18" charset="0"/>
                <a:cs typeface="Times New Roman" panose="02020603050405020304" pitchFamily="18" charset="0"/>
              </a:rPr>
              <a:t>ĐA DẠNG </a:t>
            </a:r>
            <a:r>
              <a:rPr lang="en-US" sz="2900" b="1" dirty="0" smtClean="0">
                <a:solidFill>
                  <a:srgbClr val="FFFF00"/>
                </a:solidFill>
                <a:latin typeface="Times New Roman" panose="02020603050405020304" pitchFamily="18" charset="0"/>
                <a:cs typeface="Times New Roman" panose="02020603050405020304" pitchFamily="18" charset="0"/>
              </a:rPr>
              <a:t>SINH HỌC</a:t>
            </a:r>
            <a:endParaRPr lang="en-US" sz="29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sp>
        <p:nvSpPr>
          <p:cNvPr id="4" name="Rectangle 6"/>
          <p:cNvSpPr>
            <a:spLocks noChangeArrowheads="1"/>
          </p:cNvSpPr>
          <p:nvPr/>
        </p:nvSpPr>
        <p:spPr bwMode="auto">
          <a:xfrm>
            <a:off x="1023257" y="174172"/>
            <a:ext cx="7413172" cy="90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700" b="1" dirty="0" err="1">
                <a:solidFill>
                  <a:srgbClr val="002060"/>
                </a:solidFill>
                <a:latin typeface="Times New Roman" panose="02020603050405020304" pitchFamily="18" charset="0"/>
              </a:rPr>
              <a:t>Em</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hãy</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đọc</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thông</a:t>
            </a:r>
            <a:r>
              <a:rPr lang="en-US" altLang="en-US" sz="2700" b="1" dirty="0">
                <a:solidFill>
                  <a:srgbClr val="002060"/>
                </a:solidFill>
                <a:latin typeface="Times New Roman" panose="02020603050405020304" pitchFamily="18" charset="0"/>
              </a:rPr>
              <a:t> tin SGK /</a:t>
            </a:r>
            <a:r>
              <a:rPr lang="en-US" altLang="en-US" sz="2700" b="1" dirty="0" smtClean="0">
                <a:solidFill>
                  <a:srgbClr val="002060"/>
                </a:solidFill>
                <a:latin typeface="Times New Roman" panose="02020603050405020304" pitchFamily="18" charset="0"/>
              </a:rPr>
              <a:t>132 </a:t>
            </a:r>
            <a:r>
              <a:rPr lang="en-US" altLang="en-US" sz="2700" b="1" dirty="0" err="1" smtClean="0">
                <a:solidFill>
                  <a:srgbClr val="002060"/>
                </a:solidFill>
                <a:latin typeface="Times New Roman" panose="02020603050405020304" pitchFamily="18" charset="0"/>
              </a:rPr>
              <a:t>mục</a:t>
            </a:r>
            <a:r>
              <a:rPr lang="en-US" altLang="en-US" sz="2700" b="1" dirty="0" smtClean="0">
                <a:solidFill>
                  <a:srgbClr val="002060"/>
                </a:solidFill>
                <a:latin typeface="Times New Roman" panose="02020603050405020304" pitchFamily="18" charset="0"/>
              </a:rPr>
              <a:t> II, </a:t>
            </a:r>
            <a:r>
              <a:rPr lang="en-US" altLang="en-US" sz="2700" b="1" dirty="0" err="1">
                <a:solidFill>
                  <a:srgbClr val="002060"/>
                </a:solidFill>
                <a:latin typeface="Times New Roman" panose="02020603050405020304" pitchFamily="18" charset="0"/>
              </a:rPr>
              <a:t>kết</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hợp</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thực</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tế</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trả</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lời</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câu</a:t>
            </a:r>
            <a:r>
              <a:rPr lang="en-US" altLang="en-US" sz="2700" b="1" dirty="0">
                <a:solidFill>
                  <a:srgbClr val="002060"/>
                </a:solidFill>
                <a:latin typeface="Times New Roman" panose="02020603050405020304" pitchFamily="18" charset="0"/>
              </a:rPr>
              <a:t> </a:t>
            </a:r>
            <a:r>
              <a:rPr lang="en-US" altLang="en-US" sz="2700" b="1" dirty="0" err="1">
                <a:solidFill>
                  <a:srgbClr val="002060"/>
                </a:solidFill>
                <a:latin typeface="Times New Roman" panose="02020603050405020304" pitchFamily="18" charset="0"/>
              </a:rPr>
              <a:t>hỏi</a:t>
            </a:r>
            <a:r>
              <a:rPr lang="en-US" altLang="en-US" sz="2700" b="1" dirty="0">
                <a:solidFill>
                  <a:srgbClr val="002060"/>
                </a:solidFill>
                <a:latin typeface="Times New Roman" panose="02020603050405020304" pitchFamily="18" charset="0"/>
              </a:rPr>
              <a:t>:</a:t>
            </a:r>
            <a:endParaRPr lang="en-US" altLang="en-US" sz="2700" b="1" dirty="0">
              <a:solidFill>
                <a:srgbClr val="002060"/>
              </a:solidFill>
              <a:latin typeface="Times New Roman" panose="02020603050405020304" pitchFamily="18" charset="0"/>
            </a:endParaRPr>
          </a:p>
        </p:txBody>
      </p:sp>
      <p:pic>
        <p:nvPicPr>
          <p:cNvPr id="5" name="Picture 15" descr="j023213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086100"/>
            <a:ext cx="16573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8"/>
          <p:cNvSpPr>
            <a:spLocks noChangeArrowheads="1"/>
          </p:cNvSpPr>
          <p:nvPr/>
        </p:nvSpPr>
        <p:spPr bwMode="auto">
          <a:xfrm>
            <a:off x="2351315" y="1314449"/>
            <a:ext cx="6553200" cy="3203122"/>
          </a:xfrm>
          <a:prstGeom prst="cloudCallout">
            <a:avLst>
              <a:gd name="adj1" fmla="val -60192"/>
              <a:gd name="adj2" fmla="val 7824"/>
            </a:avLst>
          </a:prstGeom>
          <a:gradFill rotWithShape="1">
            <a:gsLst>
              <a:gs pos="0">
                <a:schemeClr val="bg1"/>
              </a:gs>
              <a:gs pos="100000">
                <a:srgbClr val="CCFFCC"/>
              </a:gs>
            </a:gsLst>
            <a:path path="rect">
              <a:fillToRect l="50000" t="50000" r="50000" b="50000"/>
            </a:path>
          </a:gradFill>
          <a:ln w="9525">
            <a:solidFill>
              <a:srgbClr val="FF00FF"/>
            </a:solidFill>
            <a:round/>
          </a:ln>
        </p:spPr>
        <p:txBody>
          <a:bodyPr lIns="68580" tIns="34290" rIns="68580" bIns="3429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700" b="1" i="1" dirty="0">
                <a:latin typeface="Times New Roman" panose="02020603050405020304" pitchFamily="18" charset="0"/>
                <a:cs typeface="Times New Roman" panose="02020603050405020304" pitchFamily="18" charset="0"/>
              </a:rPr>
              <a:t>   </a:t>
            </a:r>
            <a:r>
              <a:rPr lang="en-US" sz="2700" b="1" i="1" dirty="0" err="1" smtClean="0">
                <a:latin typeface="Times New Roman" panose="02020603050405020304" pitchFamily="18" charset="0"/>
                <a:cs typeface="Times New Roman" panose="02020603050405020304" pitchFamily="18" charset="0"/>
              </a:rPr>
              <a:t>Trình</a:t>
            </a:r>
            <a:r>
              <a:rPr lang="en-US" sz="2700" b="1" i="1" dirty="0" smtClean="0">
                <a:latin typeface="Times New Roman" panose="02020603050405020304" pitchFamily="18" charset="0"/>
                <a:cs typeface="Times New Roman" panose="02020603050405020304" pitchFamily="18" charset="0"/>
              </a:rPr>
              <a:t> </a:t>
            </a:r>
            <a:r>
              <a:rPr lang="en-US" sz="2700" b="1" i="1" dirty="0" err="1" smtClean="0">
                <a:latin typeface="Times New Roman" panose="02020603050405020304" pitchFamily="18" charset="0"/>
                <a:cs typeface="Times New Roman" panose="02020603050405020304" pitchFamily="18" charset="0"/>
              </a:rPr>
              <a:t>bày</a:t>
            </a:r>
            <a:r>
              <a:rPr lang="en-US" sz="2700" b="1" i="1" dirty="0" smtClean="0">
                <a:latin typeface="Times New Roman" panose="02020603050405020304" pitchFamily="18" charset="0"/>
                <a:cs typeface="Times New Roman" panose="02020603050405020304" pitchFamily="18" charset="0"/>
              </a:rPr>
              <a:t> </a:t>
            </a:r>
            <a:r>
              <a:rPr lang="en-US" sz="2700" b="1" i="1" dirty="0" err="1" smtClean="0">
                <a:latin typeface="Times New Roman" panose="02020603050405020304" pitchFamily="18" charset="0"/>
                <a:cs typeface="Times New Roman" panose="02020603050405020304" pitchFamily="18" charset="0"/>
              </a:rPr>
              <a:t>vai</a:t>
            </a:r>
            <a:r>
              <a:rPr lang="en-US" sz="2700" b="1" i="1" dirty="0" smtClean="0">
                <a:latin typeface="Times New Roman" panose="02020603050405020304" pitchFamily="18" charset="0"/>
                <a:cs typeface="Times New Roman" panose="02020603050405020304" pitchFamily="18" charset="0"/>
              </a:rPr>
              <a:t> </a:t>
            </a:r>
            <a:r>
              <a:rPr lang="en-US" sz="2700" b="1" i="1" dirty="0" err="1" smtClean="0">
                <a:latin typeface="Times New Roman" panose="02020603050405020304" pitchFamily="18" charset="0"/>
                <a:cs typeface="Times New Roman" panose="02020603050405020304" pitchFamily="18" charset="0"/>
              </a:rPr>
              <a:t>trò</a:t>
            </a:r>
            <a:r>
              <a:rPr lang="en-US" sz="2700" b="1" i="1" dirty="0" smtClean="0">
                <a:latin typeface="Times New Roman" panose="02020603050405020304" pitchFamily="18" charset="0"/>
                <a:cs typeface="Times New Roman" panose="02020603050405020304" pitchFamily="18" charset="0"/>
              </a:rPr>
              <a:t> </a:t>
            </a:r>
            <a:r>
              <a:rPr lang="en-US" sz="2700" b="1" i="1" dirty="0" err="1" smtClean="0">
                <a:latin typeface="Times New Roman" panose="02020603050405020304" pitchFamily="18" charset="0"/>
                <a:cs typeface="Times New Roman" panose="02020603050405020304" pitchFamily="18" charset="0"/>
              </a:rPr>
              <a:t>của</a:t>
            </a:r>
            <a:r>
              <a:rPr lang="en-US" sz="2700" b="1" i="1" dirty="0" smtClean="0">
                <a:latin typeface="Times New Roman" panose="02020603050405020304" pitchFamily="18" charset="0"/>
                <a:cs typeface="Times New Roman" panose="02020603050405020304" pitchFamily="18" charset="0"/>
              </a:rPr>
              <a:t> </a:t>
            </a:r>
            <a:r>
              <a:rPr lang="en-US" sz="2700" b="1" i="1" dirty="0" err="1" smtClean="0">
                <a:latin typeface="Times New Roman" panose="02020603050405020304" pitchFamily="18" charset="0"/>
                <a:cs typeface="Times New Roman" panose="02020603050405020304" pitchFamily="18" charset="0"/>
              </a:rPr>
              <a:t>đa</a:t>
            </a:r>
            <a:r>
              <a:rPr lang="en-US" sz="2700" b="1" i="1" dirty="0" smtClean="0">
                <a:latin typeface="Times New Roman" panose="02020603050405020304" pitchFamily="18" charset="0"/>
                <a:cs typeface="Times New Roman" panose="02020603050405020304" pitchFamily="18" charset="0"/>
              </a:rPr>
              <a:t> </a:t>
            </a:r>
            <a:r>
              <a:rPr lang="en-US" sz="2700" b="1" i="1" dirty="0" err="1" smtClean="0">
                <a:latin typeface="Times New Roman" panose="02020603050405020304" pitchFamily="18" charset="0"/>
                <a:cs typeface="Times New Roman" panose="02020603050405020304" pitchFamily="18" charset="0"/>
              </a:rPr>
              <a:t>dạng</a:t>
            </a:r>
            <a:r>
              <a:rPr lang="en-US" sz="2700" b="1" i="1" dirty="0" smtClean="0">
                <a:latin typeface="Times New Roman" panose="02020603050405020304" pitchFamily="18" charset="0"/>
                <a:cs typeface="Times New Roman" panose="02020603050405020304" pitchFamily="18" charset="0"/>
              </a:rPr>
              <a:t> </a:t>
            </a:r>
            <a:r>
              <a:rPr lang="en-US" sz="2700" b="1" i="1" dirty="0" err="1" smtClean="0">
                <a:latin typeface="Times New Roman" panose="02020603050405020304" pitchFamily="18" charset="0"/>
                <a:cs typeface="Times New Roman" panose="02020603050405020304" pitchFamily="18" charset="0"/>
              </a:rPr>
              <a:t>Sinh</a:t>
            </a:r>
            <a:r>
              <a:rPr lang="en-US" sz="2700" b="1" i="1" dirty="0" smtClean="0">
                <a:latin typeface="Times New Roman" panose="02020603050405020304" pitchFamily="18" charset="0"/>
                <a:cs typeface="Times New Roman" panose="02020603050405020304" pitchFamily="18" charset="0"/>
              </a:rPr>
              <a:t> </a:t>
            </a:r>
            <a:r>
              <a:rPr lang="en-US" sz="2700" b="1" i="1" dirty="0" err="1" smtClean="0">
                <a:latin typeface="Times New Roman" panose="02020603050405020304" pitchFamily="18" charset="0"/>
                <a:cs typeface="Times New Roman" panose="02020603050405020304" pitchFamily="18" charset="0"/>
              </a:rPr>
              <a:t>học</a:t>
            </a:r>
            <a:r>
              <a:rPr lang="en-US" sz="2700" b="1" i="1" dirty="0" smtClean="0">
                <a:latin typeface="Times New Roman" panose="02020603050405020304" pitchFamily="18" charset="0"/>
                <a:cs typeface="Times New Roman" panose="02020603050405020304" pitchFamily="18" charset="0"/>
              </a:rPr>
              <a:t> </a:t>
            </a:r>
            <a:r>
              <a:rPr lang="en-US" sz="2700" b="1" i="1" dirty="0" err="1" smtClean="0">
                <a:latin typeface="Times New Roman" panose="02020603050405020304" pitchFamily="18" charset="0"/>
                <a:cs typeface="Times New Roman" panose="02020603050405020304" pitchFamily="18" charset="0"/>
              </a:rPr>
              <a:t>trong</a:t>
            </a:r>
            <a:r>
              <a:rPr lang="en-US" sz="2700" b="1" i="1" dirty="0" smtClean="0">
                <a:latin typeface="Times New Roman" panose="02020603050405020304" pitchFamily="18" charset="0"/>
                <a:cs typeface="Times New Roman" panose="02020603050405020304" pitchFamily="18" charset="0"/>
              </a:rPr>
              <a:t> </a:t>
            </a:r>
            <a:r>
              <a:rPr lang="en-US" sz="2700" b="1" i="1" dirty="0" err="1" smtClean="0">
                <a:latin typeface="Times New Roman" panose="02020603050405020304" pitchFamily="18" charset="0"/>
                <a:cs typeface="Times New Roman" panose="02020603050405020304" pitchFamily="18" charset="0"/>
              </a:rPr>
              <a:t>tự</a:t>
            </a:r>
            <a:r>
              <a:rPr lang="en-US" sz="2700" b="1" i="1" dirty="0" smtClean="0">
                <a:latin typeface="Times New Roman" panose="02020603050405020304" pitchFamily="18" charset="0"/>
                <a:cs typeface="Times New Roman" panose="02020603050405020304" pitchFamily="18" charset="0"/>
              </a:rPr>
              <a:t> </a:t>
            </a:r>
            <a:r>
              <a:rPr lang="en-US" sz="2700" b="1" i="1" dirty="0" err="1" smtClean="0">
                <a:latin typeface="Times New Roman" panose="02020603050405020304" pitchFamily="18" charset="0"/>
                <a:cs typeface="Times New Roman" panose="02020603050405020304" pitchFamily="18" charset="0"/>
              </a:rPr>
              <a:t>nhiên</a:t>
            </a:r>
            <a:r>
              <a:rPr lang="en-US" sz="2700" b="1" i="1" dirty="0" smtClean="0">
                <a:latin typeface="Times New Roman" panose="02020603050405020304" pitchFamily="18" charset="0"/>
                <a:cs typeface="Times New Roman" panose="02020603050405020304" pitchFamily="18" charset="0"/>
              </a:rPr>
              <a:t> </a:t>
            </a:r>
            <a:r>
              <a:rPr lang="en-US" sz="2700" b="1" i="1" dirty="0" err="1" smtClean="0">
                <a:latin typeface="Times New Roman" panose="02020603050405020304" pitchFamily="18" charset="0"/>
                <a:cs typeface="Times New Roman" panose="02020603050405020304" pitchFamily="18" charset="0"/>
              </a:rPr>
              <a:t>và</a:t>
            </a:r>
            <a:r>
              <a:rPr lang="en-US" sz="2700" b="1" i="1" dirty="0" smtClean="0">
                <a:latin typeface="Times New Roman" panose="02020603050405020304" pitchFamily="18" charset="0"/>
                <a:cs typeface="Times New Roman" panose="02020603050405020304" pitchFamily="18" charset="0"/>
              </a:rPr>
              <a:t> </a:t>
            </a:r>
            <a:r>
              <a:rPr lang="en-US" sz="2700" b="1" i="1" dirty="0" err="1" smtClean="0">
                <a:latin typeface="Times New Roman" panose="02020603050405020304" pitchFamily="18" charset="0"/>
                <a:cs typeface="Times New Roman" panose="02020603050405020304" pitchFamily="18" charset="0"/>
              </a:rPr>
              <a:t>trong</a:t>
            </a:r>
            <a:r>
              <a:rPr lang="en-US" sz="2700" b="1" i="1" dirty="0" smtClean="0">
                <a:latin typeface="Times New Roman" panose="02020603050405020304" pitchFamily="18" charset="0"/>
                <a:cs typeface="Times New Roman" panose="02020603050405020304" pitchFamily="18" charset="0"/>
              </a:rPr>
              <a:t> </a:t>
            </a:r>
            <a:r>
              <a:rPr lang="en-US" sz="2700" b="1" i="1" dirty="0" err="1" smtClean="0">
                <a:latin typeface="Times New Roman" panose="02020603050405020304" pitchFamily="18" charset="0"/>
                <a:cs typeface="Times New Roman" panose="02020603050405020304" pitchFamily="18" charset="0"/>
              </a:rPr>
              <a:t>thực</a:t>
            </a:r>
            <a:r>
              <a:rPr lang="en-US" sz="2700" b="1" i="1" dirty="0" smtClean="0">
                <a:latin typeface="Times New Roman" panose="02020603050405020304" pitchFamily="18" charset="0"/>
                <a:cs typeface="Times New Roman" panose="02020603050405020304" pitchFamily="18" charset="0"/>
              </a:rPr>
              <a:t> </a:t>
            </a:r>
            <a:r>
              <a:rPr lang="en-US" sz="2700" b="1" i="1" dirty="0" err="1" smtClean="0">
                <a:latin typeface="Times New Roman" panose="02020603050405020304" pitchFamily="18" charset="0"/>
                <a:cs typeface="Times New Roman" panose="02020603050405020304" pitchFamily="18" charset="0"/>
              </a:rPr>
              <a:t>tiễn</a:t>
            </a:r>
            <a:r>
              <a:rPr lang="en-US" sz="2700" b="1" i="1" dirty="0" smtClean="0">
                <a:latin typeface="Times New Roman" panose="02020603050405020304" pitchFamily="18" charset="0"/>
                <a:cs typeface="Times New Roman" panose="02020603050405020304" pitchFamily="18" charset="0"/>
              </a:rPr>
              <a:t>?</a:t>
            </a:r>
            <a:endParaRPr lang="en-US" altLang="en-US" sz="2700" b="1" i="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ần 1 tấn động vật ôi thiu suýt được đi tiêu thụ, Tin tức - Sự kiện,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626429" y="2562240"/>
            <a:ext cx="4517572" cy="2581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vtc_166685_an-bi-tieu-ch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2240"/>
            <a:ext cx="4626428" cy="258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ẩn thận với một số loại hải sản khi chế bi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429" y="0"/>
            <a:ext cx="4517572" cy="256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a:spLocks noChangeArrowheads="1"/>
          </p:cNvSpPr>
          <p:nvPr/>
        </p:nvSpPr>
        <p:spPr bwMode="auto">
          <a:xfrm>
            <a:off x="-2722" y="0"/>
            <a:ext cx="4629149" cy="2593018"/>
          </a:xfrm>
          <a:prstGeom prst="rect">
            <a:avLst/>
          </a:prstGeom>
          <a:gradFill rotWithShape="1">
            <a:gsLst>
              <a:gs pos="0">
                <a:srgbClr val="CCFFFF"/>
              </a:gs>
              <a:gs pos="50000">
                <a:schemeClr val="bg1"/>
              </a:gs>
              <a:gs pos="100000">
                <a:srgbClr val="CCFFFF"/>
              </a:gs>
            </a:gsLst>
            <a:lin ang="5400000" scaled="1"/>
          </a:gradFill>
          <a:ln w="9525">
            <a:solidFill>
              <a:srgbClr val="FF00FF"/>
            </a:solidFill>
            <a:miter lim="800000"/>
          </a:ln>
          <a:effectLst/>
        </p:spPr>
        <p:txBody>
          <a:bodyPr wrap="square" lIns="68580" tIns="34290" rIns="68580" bIns="34290">
            <a:spAutoFit/>
          </a:bodyPr>
          <a:lstStyle/>
          <a:p>
            <a:pPr algn="ctr">
              <a:defRPr/>
            </a:pPr>
            <a:r>
              <a:rPr lang="vi-VN" sz="4100" b="1" i="1" dirty="0">
                <a:solidFill>
                  <a:srgbClr val="0000FF"/>
                </a:solidFill>
                <a:latin typeface="Times New Roman" panose="02020603050405020304" pitchFamily="18" charset="0"/>
              </a:rPr>
              <a:t>Cung cấp thực phẩm, nguồn dinh dưỡng</a:t>
            </a:r>
            <a:r>
              <a:rPr lang="en-US" sz="4100" b="1" i="1" dirty="0">
                <a:solidFill>
                  <a:srgbClr val="0000FF"/>
                </a:solidFill>
                <a:latin typeface="Times New Roman" panose="02020603050405020304" pitchFamily="18" charset="0"/>
              </a:rPr>
              <a:t> </a:t>
            </a:r>
            <a:r>
              <a:rPr lang="vi-VN" sz="4100" b="1" i="1" dirty="0">
                <a:solidFill>
                  <a:srgbClr val="0000FF"/>
                </a:solidFill>
                <a:latin typeface="Times New Roman" panose="02020603050405020304" pitchFamily="18" charset="0"/>
              </a:rPr>
              <a:t>chủ yếu cho con người</a:t>
            </a:r>
            <a:endParaRPr lang="en-US" sz="4100" b="1" i="1" dirty="0">
              <a:solidFill>
                <a:srgbClr val="0000FF"/>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p:nvPr/>
        </p:nvSpPr>
        <p:spPr>
          <a:xfrm>
            <a:off x="-609600" y="133350"/>
            <a:ext cx="10515600" cy="132556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solidFill>
                  <a:schemeClr val="bg1"/>
                </a:solidFill>
                <a:latin typeface="Jokerman" panose="04090605060D06020702" pitchFamily="82" charset="0"/>
              </a:rPr>
              <a:t>Nội</a:t>
            </a:r>
            <a:r>
              <a:rPr lang="en-US" dirty="0">
                <a:solidFill>
                  <a:schemeClr val="bg1"/>
                </a:solidFill>
                <a:latin typeface="Jokerman" panose="04090605060D06020702" pitchFamily="82" charset="0"/>
              </a:rPr>
              <a:t> dung </a:t>
            </a:r>
            <a:r>
              <a:rPr lang="en-US" dirty="0" err="1">
                <a:solidFill>
                  <a:schemeClr val="bg1"/>
                </a:solidFill>
                <a:latin typeface="Jokerman" panose="04090605060D06020702" pitchFamily="82" charset="0"/>
              </a:rPr>
              <a:t>bài</a:t>
            </a:r>
            <a:r>
              <a:rPr lang="en-US" dirty="0">
                <a:solidFill>
                  <a:schemeClr val="bg1"/>
                </a:solidFill>
                <a:latin typeface="Jokerman" panose="04090605060D06020702" pitchFamily="82" charset="0"/>
              </a:rPr>
              <a:t> </a:t>
            </a:r>
            <a:r>
              <a:rPr lang="en-US" dirty="0" err="1">
                <a:solidFill>
                  <a:schemeClr val="bg1"/>
                </a:solidFill>
                <a:latin typeface="Jokerman" panose="04090605060D06020702" pitchFamily="82" charset="0"/>
              </a:rPr>
              <a:t>học</a:t>
            </a:r>
            <a:endParaRPr lang="en-US" dirty="0">
              <a:solidFill>
                <a:schemeClr val="bg1"/>
              </a:solidFill>
              <a:latin typeface="Jokerman" panose="04090605060D06020702" pitchFamily="82" charset="0"/>
            </a:endParaRPr>
          </a:p>
        </p:txBody>
      </p:sp>
      <p:graphicFrame>
        <p:nvGraphicFramePr>
          <p:cNvPr id="3" name="Content Placeholder 3"/>
          <p:cNvGraphicFramePr/>
          <p:nvPr/>
        </p:nvGraphicFramePr>
        <p:xfrm>
          <a:off x="2590800" y="1276350"/>
          <a:ext cx="6172200" cy="35052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4" name="Picture 2" descr="Các công ước về bảo tồn đa dạng sinh học trên thế giới - Bảo vệ ..."/>
          <p:cNvPicPr>
            <a:picLocks noChangeAspect="1" noChangeArrowheads="1"/>
          </p:cNvPicPr>
          <p:nvPr/>
        </p:nvPicPr>
        <p:blipFill rotWithShape="1">
          <a:blip r:embed="rId6">
            <a:alphaModFix amt="50000"/>
            <a:extLst>
              <a:ext uri="{28A0092B-C50C-407E-A947-70E740481C1C}">
                <a14:useLocalDpi xmlns:a14="http://schemas.microsoft.com/office/drawing/2010/main" val="0"/>
              </a:ext>
            </a:extLst>
          </a:blip>
          <a:srcRect l="8849" r="12504" b="1"/>
          <a:stretch>
            <a:fillRect/>
          </a:stretch>
        </p:blipFill>
        <p:spPr bwMode="auto">
          <a:xfrm>
            <a:off x="188976" y="1900955"/>
            <a:ext cx="2517648" cy="2255990"/>
          </a:xfrm>
          <a:prstGeom prst="flowChartConnector">
            <a:avLst/>
          </a:prstGeom>
          <a:ln>
            <a:noFill/>
          </a:ln>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pic>
        <p:nvPicPr>
          <p:cNvPr id="1026" name="Picture 2" descr="Áo lông thú cao cấp, sành điệu – Shop thảm lông được yêu thích nhất"/>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463861" y="274899"/>
            <a:ext cx="3668485" cy="4629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Thuyền buồm vỏ ốc lớn"/>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57747" y="274899"/>
            <a:ext cx="3624943" cy="46589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14"/>
          <p:cNvSpPr>
            <a:spLocks noChangeArrowheads="1"/>
          </p:cNvSpPr>
          <p:nvPr/>
        </p:nvSpPr>
        <p:spPr bwMode="auto">
          <a:xfrm>
            <a:off x="3" y="968830"/>
            <a:ext cx="1850572" cy="3300904"/>
          </a:xfrm>
          <a:prstGeom prst="rect">
            <a:avLst/>
          </a:prstGeom>
          <a:gradFill rotWithShape="1">
            <a:gsLst>
              <a:gs pos="0">
                <a:srgbClr val="CCFFFF"/>
              </a:gs>
              <a:gs pos="50000">
                <a:schemeClr val="bg1"/>
              </a:gs>
              <a:gs pos="100000">
                <a:srgbClr val="CCFFFF"/>
              </a:gs>
            </a:gsLst>
            <a:lin ang="5400000" scaled="1"/>
          </a:gradFill>
          <a:ln w="9525">
            <a:solidFill>
              <a:srgbClr val="FF00FF"/>
            </a:solidFill>
            <a:miter lim="800000"/>
          </a:ln>
          <a:effectLst/>
        </p:spPr>
        <p:txBody>
          <a:bodyPr wrap="square" lIns="68580" tIns="34290" rIns="68580" bIns="34290">
            <a:spAutoFit/>
          </a:bodyPr>
          <a:lstStyle/>
          <a:p>
            <a:pPr algn="ctr">
              <a:defRPr/>
            </a:pPr>
            <a:r>
              <a:rPr lang="en-US" sz="3000" b="1" i="1" dirty="0" err="1">
                <a:solidFill>
                  <a:srgbClr val="0000FF"/>
                </a:solidFill>
                <a:latin typeface="Times New Roman" panose="02020603050405020304" pitchFamily="18" charset="0"/>
              </a:rPr>
              <a:t>Cung</a:t>
            </a:r>
            <a:r>
              <a:rPr lang="en-US" sz="3000" b="1" i="1" dirty="0">
                <a:solidFill>
                  <a:srgbClr val="0000FF"/>
                </a:solidFill>
                <a:latin typeface="Times New Roman" panose="02020603050405020304" pitchFamily="18" charset="0"/>
              </a:rPr>
              <a:t> </a:t>
            </a:r>
            <a:r>
              <a:rPr lang="en-US" sz="3000" b="1" i="1" dirty="0" err="1">
                <a:solidFill>
                  <a:srgbClr val="0000FF"/>
                </a:solidFill>
                <a:latin typeface="Times New Roman" panose="02020603050405020304" pitchFamily="18" charset="0"/>
              </a:rPr>
              <a:t>cấp</a:t>
            </a:r>
            <a:r>
              <a:rPr lang="en-US" sz="3000" b="1" i="1" dirty="0">
                <a:solidFill>
                  <a:srgbClr val="0000FF"/>
                </a:solidFill>
                <a:latin typeface="Times New Roman" panose="02020603050405020304" pitchFamily="18" charset="0"/>
              </a:rPr>
              <a:t> </a:t>
            </a:r>
            <a:r>
              <a:rPr lang="en-US" sz="3000" b="1" i="1" dirty="0" err="1">
                <a:solidFill>
                  <a:srgbClr val="0000FF"/>
                </a:solidFill>
                <a:latin typeface="Times New Roman" panose="02020603050405020304" pitchFamily="18" charset="0"/>
              </a:rPr>
              <a:t>nguyên</a:t>
            </a:r>
            <a:r>
              <a:rPr lang="en-US" sz="3000" b="1" i="1" dirty="0">
                <a:solidFill>
                  <a:srgbClr val="0000FF"/>
                </a:solidFill>
                <a:latin typeface="Times New Roman" panose="02020603050405020304" pitchFamily="18" charset="0"/>
              </a:rPr>
              <a:t> </a:t>
            </a:r>
            <a:r>
              <a:rPr lang="en-US" sz="3000" b="1" i="1" dirty="0" err="1">
                <a:solidFill>
                  <a:srgbClr val="0000FF"/>
                </a:solidFill>
                <a:latin typeface="Times New Roman" panose="02020603050405020304" pitchFamily="18" charset="0"/>
              </a:rPr>
              <a:t>liệu</a:t>
            </a:r>
            <a:r>
              <a:rPr lang="en-US" sz="3000" b="1" i="1" dirty="0">
                <a:solidFill>
                  <a:srgbClr val="0000FF"/>
                </a:solidFill>
                <a:latin typeface="Times New Roman" panose="02020603050405020304" pitchFamily="18" charset="0"/>
              </a:rPr>
              <a:t> </a:t>
            </a:r>
            <a:r>
              <a:rPr lang="en-US" sz="3000" b="1" i="1" dirty="0" err="1">
                <a:solidFill>
                  <a:srgbClr val="0000FF"/>
                </a:solidFill>
                <a:latin typeface="Times New Roman" panose="02020603050405020304" pitchFamily="18" charset="0"/>
              </a:rPr>
              <a:t>làm</a:t>
            </a:r>
            <a:r>
              <a:rPr lang="en-US" sz="3000" b="1" i="1" dirty="0">
                <a:solidFill>
                  <a:srgbClr val="0000FF"/>
                </a:solidFill>
                <a:latin typeface="Times New Roman" panose="02020603050405020304" pitchFamily="18" charset="0"/>
              </a:rPr>
              <a:t> </a:t>
            </a:r>
            <a:r>
              <a:rPr lang="en-US" sz="3000" b="1" i="1" dirty="0" err="1">
                <a:solidFill>
                  <a:srgbClr val="0000FF"/>
                </a:solidFill>
                <a:latin typeface="Times New Roman" panose="02020603050405020304" pitchFamily="18" charset="0"/>
              </a:rPr>
              <a:t>áo</a:t>
            </a:r>
            <a:r>
              <a:rPr lang="en-US" sz="3000" b="1" i="1" dirty="0">
                <a:solidFill>
                  <a:srgbClr val="0000FF"/>
                </a:solidFill>
                <a:latin typeface="Times New Roman" panose="02020603050405020304" pitchFamily="18" charset="0"/>
              </a:rPr>
              <a:t> </a:t>
            </a:r>
            <a:r>
              <a:rPr lang="en-US" sz="3000" b="1" i="1" dirty="0" err="1">
                <a:solidFill>
                  <a:srgbClr val="0000FF"/>
                </a:solidFill>
                <a:latin typeface="Times New Roman" panose="02020603050405020304" pitchFamily="18" charset="0"/>
              </a:rPr>
              <a:t>lông</a:t>
            </a:r>
            <a:r>
              <a:rPr lang="en-US" sz="3000" b="1" i="1" dirty="0">
                <a:solidFill>
                  <a:srgbClr val="0000FF"/>
                </a:solidFill>
                <a:latin typeface="Times New Roman" panose="02020603050405020304" pitchFamily="18" charset="0"/>
              </a:rPr>
              <a:t>, </a:t>
            </a:r>
            <a:r>
              <a:rPr lang="en-US" sz="3000" b="1" i="1" dirty="0" err="1">
                <a:solidFill>
                  <a:srgbClr val="0000FF"/>
                </a:solidFill>
                <a:latin typeface="Times New Roman" panose="02020603050405020304" pitchFamily="18" charset="0"/>
              </a:rPr>
              <a:t>sản</a:t>
            </a:r>
            <a:r>
              <a:rPr lang="en-US" sz="3000" b="1" i="1" dirty="0">
                <a:solidFill>
                  <a:srgbClr val="0000FF"/>
                </a:solidFill>
                <a:latin typeface="Times New Roman" panose="02020603050405020304" pitchFamily="18" charset="0"/>
              </a:rPr>
              <a:t> </a:t>
            </a:r>
            <a:r>
              <a:rPr lang="en-US" sz="3000" b="1" i="1" dirty="0" err="1">
                <a:solidFill>
                  <a:srgbClr val="0000FF"/>
                </a:solidFill>
                <a:latin typeface="Times New Roman" panose="02020603050405020304" pitchFamily="18" charset="0"/>
              </a:rPr>
              <a:t>phẩm</a:t>
            </a:r>
            <a:r>
              <a:rPr lang="en-US" sz="3000" b="1" i="1" dirty="0">
                <a:solidFill>
                  <a:srgbClr val="0000FF"/>
                </a:solidFill>
                <a:latin typeface="Times New Roman" panose="02020603050405020304" pitchFamily="18" charset="0"/>
              </a:rPr>
              <a:t> </a:t>
            </a:r>
            <a:r>
              <a:rPr lang="en-US" sz="3000" b="1" i="1" dirty="0" err="1">
                <a:solidFill>
                  <a:srgbClr val="0000FF"/>
                </a:solidFill>
                <a:latin typeface="Times New Roman" panose="02020603050405020304" pitchFamily="18" charset="0"/>
              </a:rPr>
              <a:t>mỹ</a:t>
            </a:r>
            <a:r>
              <a:rPr lang="en-US" sz="3000" b="1" i="1" dirty="0">
                <a:solidFill>
                  <a:srgbClr val="0000FF"/>
                </a:solidFill>
                <a:latin typeface="Times New Roman" panose="02020603050405020304" pitchFamily="18" charset="0"/>
              </a:rPr>
              <a:t> </a:t>
            </a:r>
            <a:r>
              <a:rPr lang="en-US" sz="3000" b="1" i="1" dirty="0" err="1">
                <a:solidFill>
                  <a:srgbClr val="0000FF"/>
                </a:solidFill>
                <a:latin typeface="Times New Roman" panose="02020603050405020304" pitchFamily="18" charset="0"/>
              </a:rPr>
              <a:t>nghệ</a:t>
            </a:r>
            <a:r>
              <a:rPr lang="en-US" sz="3000" b="1" i="1" dirty="0">
                <a:solidFill>
                  <a:srgbClr val="0000FF"/>
                </a:solidFill>
                <a:latin typeface="Times New Roman" panose="02020603050405020304" pitchFamily="18" charset="0"/>
              </a:rPr>
              <a:t>…</a:t>
            </a:r>
            <a:endParaRPr lang="en-US" sz="3000" b="1" i="1" dirty="0">
              <a:solidFill>
                <a:srgbClr val="0000FF"/>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plus(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pic>
        <p:nvPicPr>
          <p:cNvPr id="2050" name="Picture 2" descr="Cách ngâm rượu cá ngựa đơn giản tại nh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425" y="0"/>
            <a:ext cx="3321575" cy="26125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ộc nhung - thần dược của mọi ngườ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2425" y="2612572"/>
            <a:ext cx="3321575" cy="25309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ơn cánh kiến – Wikipedia tiếng Việ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5371" y="2612570"/>
            <a:ext cx="3667054" cy="25309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58886" y="4893129"/>
            <a:ext cx="1611086" cy="250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Sơn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cánh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kiến</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2056" name="Picture 8" descr="Rượu xoa bóp mật gấu có tác dụng gì? - Thảo Dược Đức Thị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5371" y="0"/>
            <a:ext cx="3667054" cy="261257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a:spLocks noChangeArrowheads="1"/>
          </p:cNvSpPr>
          <p:nvPr/>
        </p:nvSpPr>
        <p:spPr bwMode="auto">
          <a:xfrm>
            <a:off x="-2722" y="555170"/>
            <a:ext cx="2158093" cy="4131900"/>
          </a:xfrm>
          <a:prstGeom prst="rect">
            <a:avLst/>
          </a:prstGeom>
          <a:gradFill rotWithShape="1">
            <a:gsLst>
              <a:gs pos="0">
                <a:srgbClr val="CCFFFF"/>
              </a:gs>
              <a:gs pos="50000">
                <a:schemeClr val="bg1"/>
              </a:gs>
              <a:gs pos="100000">
                <a:srgbClr val="CCFFFF"/>
              </a:gs>
            </a:gsLst>
            <a:lin ang="5400000" scaled="1"/>
          </a:gradFill>
          <a:ln w="9525">
            <a:solidFill>
              <a:srgbClr val="FF00FF"/>
            </a:solidFill>
            <a:miter lim="800000"/>
          </a:ln>
          <a:effectLst/>
        </p:spPr>
        <p:txBody>
          <a:bodyPr wrap="square" lIns="68580" tIns="34290" rIns="68580" bIns="34290">
            <a:spAutoFit/>
          </a:bodyPr>
          <a:lstStyle/>
          <a:p>
            <a:pPr algn="ctr">
              <a:defRPr/>
            </a:pPr>
            <a:r>
              <a:rPr lang="en-US" sz="3300" b="1" i="1" dirty="0" err="1">
                <a:solidFill>
                  <a:srgbClr val="0000FF"/>
                </a:solidFill>
                <a:latin typeface="Times New Roman" panose="02020603050405020304" pitchFamily="18" charset="0"/>
              </a:rPr>
              <a:t>Làm</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dược</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liệu</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như</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mật</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gấu</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cá</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ngựa</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nhung</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hươu</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sơn</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cánh</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kiến</a:t>
            </a:r>
            <a:r>
              <a:rPr lang="en-US" sz="3300" b="1" i="1" dirty="0">
                <a:solidFill>
                  <a:srgbClr val="0000FF"/>
                </a:solidFill>
                <a:latin typeface="Times New Roman" panose="02020603050405020304" pitchFamily="18" charset="0"/>
              </a:rPr>
              <a:t>…</a:t>
            </a:r>
            <a:endParaRPr lang="en-US" sz="3300" b="1" i="1" dirty="0">
              <a:solidFill>
                <a:srgbClr val="0000FF"/>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pic>
        <p:nvPicPr>
          <p:cNvPr id="3074" name="Picture 2" descr="Thúc đẩy sản xuất và sử dụng phân bón hữu cơ từ chất thải chăn nuô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3857" y="-1"/>
            <a:ext cx="3320144" cy="25581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àm giàu từ nghề cá - Đài Phát thanh và Truyền hình Điện B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428" y="0"/>
            <a:ext cx="3483429" cy="258535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ài 51: Đa dạng của lớp thú các bộ guốc móng và bộ linh trưởn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0429" y="2585358"/>
            <a:ext cx="6803572" cy="255814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a:spLocks noChangeArrowheads="1"/>
          </p:cNvSpPr>
          <p:nvPr/>
        </p:nvSpPr>
        <p:spPr bwMode="auto">
          <a:xfrm>
            <a:off x="-2722" y="522514"/>
            <a:ext cx="2343151" cy="4131900"/>
          </a:xfrm>
          <a:prstGeom prst="rect">
            <a:avLst/>
          </a:prstGeom>
          <a:gradFill rotWithShape="1">
            <a:gsLst>
              <a:gs pos="0">
                <a:srgbClr val="CCFFFF"/>
              </a:gs>
              <a:gs pos="50000">
                <a:schemeClr val="bg1"/>
              </a:gs>
              <a:gs pos="100000">
                <a:srgbClr val="CCFFFF"/>
              </a:gs>
            </a:gsLst>
            <a:lin ang="5400000" scaled="1"/>
          </a:gradFill>
          <a:ln w="9525">
            <a:solidFill>
              <a:srgbClr val="FF00FF"/>
            </a:solidFill>
            <a:miter lim="800000"/>
          </a:ln>
          <a:effectLst/>
        </p:spPr>
        <p:txBody>
          <a:bodyPr wrap="square" lIns="68580" tIns="34290" rIns="68580" bIns="34290">
            <a:spAutoFit/>
          </a:bodyPr>
          <a:lstStyle/>
          <a:p>
            <a:pPr algn="ctr">
              <a:defRPr/>
            </a:pPr>
            <a:r>
              <a:rPr lang="en-US" sz="3300" b="1" i="1" dirty="0" err="1">
                <a:solidFill>
                  <a:srgbClr val="0000FF"/>
                </a:solidFill>
                <a:latin typeface="Times New Roman" panose="02020603050405020304" pitchFamily="18" charset="0"/>
              </a:rPr>
              <a:t>Cung</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cấp</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phân</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bón</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hữu</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cơ</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sức</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kéo</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cho</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các</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hoạt</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động</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nông</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nghiệp</a:t>
            </a:r>
            <a:r>
              <a:rPr lang="en-US" sz="3300" b="1" i="1" dirty="0">
                <a:solidFill>
                  <a:srgbClr val="0000FF"/>
                </a:solidFill>
                <a:latin typeface="Times New Roman" panose="02020603050405020304" pitchFamily="18" charset="0"/>
              </a:rPr>
              <a:t>, </a:t>
            </a:r>
            <a:r>
              <a:rPr lang="en-US" sz="3300" b="1" i="1" dirty="0" err="1">
                <a:solidFill>
                  <a:srgbClr val="0000FF"/>
                </a:solidFill>
                <a:latin typeface="Times New Roman" panose="02020603050405020304" pitchFamily="18" charset="0"/>
              </a:rPr>
              <a:t>chở</a:t>
            </a:r>
            <a:r>
              <a:rPr lang="en-US" sz="3300" b="1" i="1" dirty="0">
                <a:solidFill>
                  <a:srgbClr val="0000FF"/>
                </a:solidFill>
                <a:latin typeface="Times New Roman" panose="02020603050405020304" pitchFamily="18" charset="0"/>
              </a:rPr>
              <a:t> hang </a:t>
            </a:r>
            <a:r>
              <a:rPr lang="en-US" sz="3300" b="1" i="1" dirty="0" err="1">
                <a:solidFill>
                  <a:srgbClr val="0000FF"/>
                </a:solidFill>
                <a:latin typeface="Times New Roman" panose="02020603050405020304" pitchFamily="18" charset="0"/>
              </a:rPr>
              <a:t>hóa</a:t>
            </a:r>
            <a:r>
              <a:rPr lang="en-US" sz="3300" b="1" i="1" dirty="0">
                <a:solidFill>
                  <a:srgbClr val="0000FF"/>
                </a:solidFill>
                <a:latin typeface="Times New Roman" panose="02020603050405020304" pitchFamily="18" charset="0"/>
              </a:rPr>
              <a:t>…</a:t>
            </a:r>
            <a:endParaRPr lang="en-US" sz="3300" b="1" i="1" dirty="0">
              <a:solidFill>
                <a:srgbClr val="0000FF"/>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1 loại thiên địch có ích cho canh tác hữu cơ - Đặng Gia Tra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00600" y="0"/>
            <a:ext cx="4343400" cy="26016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im an chuon"/>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a:xfrm>
            <a:off x="2400300" y="2601685"/>
            <a:ext cx="3086100" cy="2541815"/>
          </a:xfrm>
          <a:prstGeom prst="rect">
            <a:avLst/>
          </a:prstGeom>
          <a:noFill/>
        </p:spPr>
      </p:pic>
      <p:pic>
        <p:nvPicPr>
          <p:cNvPr id="6" name="Picture 5" descr="chim an sau( d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601685"/>
            <a:ext cx="3657600" cy="254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Vũ khí săn mồi của chim cú"/>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800600" cy="2601686"/>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0" y="2598967"/>
            <a:ext cx="2400300" cy="2593018"/>
          </a:xfrm>
          <a:prstGeom prst="rect">
            <a:avLst/>
          </a:prstGeom>
          <a:gradFill rotWithShape="1">
            <a:gsLst>
              <a:gs pos="0">
                <a:srgbClr val="66FFFF"/>
              </a:gs>
              <a:gs pos="50000">
                <a:srgbClr val="FFFFFF"/>
              </a:gs>
              <a:gs pos="100000">
                <a:srgbClr val="66FFFF"/>
              </a:gs>
            </a:gsLst>
            <a:lin ang="5400000" scaled="1"/>
          </a:gradFill>
          <a:ln w="28575" algn="ctr">
            <a:solidFill>
              <a:srgbClr val="FF00FF"/>
            </a:solidFill>
            <a:miter lim="800000"/>
          </a:ln>
        </p:spPr>
        <p:txBody>
          <a:bodyPr wrap="square" lIns="68580" tIns="34290" rIns="68580" bIns="3429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100" b="1" i="1" dirty="0">
                <a:solidFill>
                  <a:srgbClr val="0000FF"/>
                </a:solidFill>
                <a:latin typeface="Times New Roman" panose="02020603050405020304" pitchFamily="18" charset="0"/>
              </a:rPr>
              <a:t> </a:t>
            </a:r>
            <a:r>
              <a:rPr lang="en-US" altLang="en-US" sz="4100" b="1" i="1" dirty="0" err="1">
                <a:solidFill>
                  <a:srgbClr val="0000FF"/>
                </a:solidFill>
                <a:latin typeface="Times New Roman" panose="02020603050405020304" pitchFamily="18" charset="0"/>
              </a:rPr>
              <a:t>Tiêu</a:t>
            </a:r>
            <a:r>
              <a:rPr lang="en-US" altLang="en-US" sz="4100" b="1" i="1" dirty="0">
                <a:solidFill>
                  <a:srgbClr val="0000FF"/>
                </a:solidFill>
                <a:latin typeface="Times New Roman" panose="02020603050405020304" pitchFamily="18" charset="0"/>
              </a:rPr>
              <a:t> </a:t>
            </a:r>
            <a:r>
              <a:rPr lang="en-US" altLang="en-US" sz="4100" b="1" i="1" dirty="0" err="1">
                <a:solidFill>
                  <a:srgbClr val="0000FF"/>
                </a:solidFill>
                <a:latin typeface="Times New Roman" panose="02020603050405020304" pitchFamily="18" charset="0"/>
              </a:rPr>
              <a:t>diệt</a:t>
            </a:r>
            <a:r>
              <a:rPr lang="en-US" altLang="en-US" sz="4100" b="1" i="1" dirty="0">
                <a:solidFill>
                  <a:srgbClr val="0000FF"/>
                </a:solidFill>
                <a:latin typeface="Times New Roman" panose="02020603050405020304" pitchFamily="18" charset="0"/>
              </a:rPr>
              <a:t> </a:t>
            </a:r>
            <a:r>
              <a:rPr lang="en-US" altLang="en-US" sz="4100" b="1" i="1" dirty="0" err="1">
                <a:solidFill>
                  <a:srgbClr val="0000FF"/>
                </a:solidFill>
                <a:latin typeface="Times New Roman" panose="02020603050405020304" pitchFamily="18" charset="0"/>
              </a:rPr>
              <a:t>sâu</a:t>
            </a:r>
            <a:r>
              <a:rPr lang="en-US" altLang="en-US" sz="4100" b="1" i="1" dirty="0">
                <a:solidFill>
                  <a:srgbClr val="0000FF"/>
                </a:solidFill>
                <a:latin typeface="Times New Roman" panose="02020603050405020304" pitchFamily="18" charset="0"/>
              </a:rPr>
              <a:t> </a:t>
            </a:r>
            <a:r>
              <a:rPr lang="en-US" altLang="en-US" sz="4100" b="1" i="1" dirty="0" err="1">
                <a:solidFill>
                  <a:srgbClr val="0000FF"/>
                </a:solidFill>
                <a:latin typeface="Times New Roman" panose="02020603050405020304" pitchFamily="18" charset="0"/>
              </a:rPr>
              <a:t>bọ</a:t>
            </a:r>
            <a:r>
              <a:rPr lang="en-US" altLang="en-US" sz="4100" b="1" i="1" dirty="0">
                <a:solidFill>
                  <a:srgbClr val="0000FF"/>
                </a:solidFill>
                <a:latin typeface="Times New Roman" panose="02020603050405020304" pitchFamily="18" charset="0"/>
              </a:rPr>
              <a:t>, </a:t>
            </a:r>
            <a:r>
              <a:rPr lang="en-US" altLang="en-US" sz="4100" b="1" i="1" dirty="0" err="1">
                <a:solidFill>
                  <a:srgbClr val="0000FF"/>
                </a:solidFill>
                <a:latin typeface="Times New Roman" panose="02020603050405020304" pitchFamily="18" charset="0"/>
              </a:rPr>
              <a:t>gặm</a:t>
            </a:r>
            <a:r>
              <a:rPr lang="en-US" altLang="en-US" sz="4100" b="1" i="1" dirty="0">
                <a:solidFill>
                  <a:srgbClr val="0000FF"/>
                </a:solidFill>
                <a:latin typeface="Times New Roman" panose="02020603050405020304" pitchFamily="18" charset="0"/>
              </a:rPr>
              <a:t> </a:t>
            </a:r>
            <a:r>
              <a:rPr lang="en-US" altLang="en-US" sz="4100" b="1" i="1" dirty="0" err="1">
                <a:solidFill>
                  <a:srgbClr val="0000FF"/>
                </a:solidFill>
                <a:latin typeface="Times New Roman" panose="02020603050405020304" pitchFamily="18" charset="0"/>
              </a:rPr>
              <a:t>nhấm</a:t>
            </a:r>
            <a:endParaRPr lang="en-US" altLang="en-US" sz="4100" b="1" i="1" dirty="0">
              <a:solidFill>
                <a:srgbClr val="0000FF"/>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him hoàng khuyên 15 nghìn đô, đại gia Hà Thành 'kiêu' không bá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22372" y="2530929"/>
            <a:ext cx="4321628" cy="261257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ọi tên 7 loại cá cảnh đẹp - dễ nuôi - hợp phong thủy mang tài lộ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39685"/>
            <a:ext cx="4822371" cy="330381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on giống Gà ri lai tía mận – 3/4 máu ri | Siêu Thị Giống - Giố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2372" y="1"/>
            <a:ext cx="4321628" cy="253092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a:spLocks noChangeArrowheads="1"/>
          </p:cNvSpPr>
          <p:nvPr/>
        </p:nvSpPr>
        <p:spPr bwMode="auto">
          <a:xfrm>
            <a:off x="-2722" y="1"/>
            <a:ext cx="4825093" cy="1962076"/>
          </a:xfrm>
          <a:prstGeom prst="rect">
            <a:avLst/>
          </a:prstGeom>
          <a:gradFill rotWithShape="1">
            <a:gsLst>
              <a:gs pos="0">
                <a:srgbClr val="CCFFFF"/>
              </a:gs>
              <a:gs pos="50000">
                <a:schemeClr val="bg1"/>
              </a:gs>
              <a:gs pos="100000">
                <a:srgbClr val="CCFFFF"/>
              </a:gs>
            </a:gsLst>
            <a:lin ang="5400000" scaled="1"/>
          </a:gradFill>
          <a:ln w="9525">
            <a:solidFill>
              <a:srgbClr val="FF00FF"/>
            </a:solidFill>
            <a:miter lim="800000"/>
          </a:ln>
          <a:effectLst/>
        </p:spPr>
        <p:txBody>
          <a:bodyPr wrap="square" lIns="68580" tIns="34290" rIns="68580" bIns="34290">
            <a:spAutoFit/>
          </a:bodyPr>
          <a:lstStyle/>
          <a:p>
            <a:pPr algn="ctr">
              <a:defRPr/>
            </a:pPr>
            <a:r>
              <a:rPr lang="vi-VN" sz="4100" b="1" i="1" dirty="0">
                <a:solidFill>
                  <a:srgbClr val="0000FF"/>
                </a:solidFill>
                <a:latin typeface="Times New Roman" panose="02020603050405020304" pitchFamily="18" charset="0"/>
              </a:rPr>
              <a:t>Cung cấp </a:t>
            </a:r>
            <a:r>
              <a:rPr lang="en-US" sz="4100" b="1" i="1" dirty="0" err="1">
                <a:solidFill>
                  <a:srgbClr val="0000FF"/>
                </a:solidFill>
                <a:latin typeface="Times New Roman" panose="02020603050405020304" pitchFamily="18" charset="0"/>
              </a:rPr>
              <a:t>giống</a:t>
            </a:r>
            <a:r>
              <a:rPr lang="en-US" sz="4100" b="1" i="1" dirty="0">
                <a:solidFill>
                  <a:srgbClr val="0000FF"/>
                </a:solidFill>
                <a:latin typeface="Times New Roman" panose="02020603050405020304" pitchFamily="18" charset="0"/>
              </a:rPr>
              <a:t> </a:t>
            </a:r>
            <a:r>
              <a:rPr lang="en-US" sz="4100" b="1" i="1" dirty="0" err="1">
                <a:solidFill>
                  <a:srgbClr val="0000FF"/>
                </a:solidFill>
                <a:latin typeface="Times New Roman" panose="02020603050405020304" pitchFamily="18" charset="0"/>
              </a:rPr>
              <a:t>vật</a:t>
            </a:r>
            <a:r>
              <a:rPr lang="en-US" sz="4100" b="1" i="1" dirty="0">
                <a:solidFill>
                  <a:srgbClr val="0000FF"/>
                </a:solidFill>
                <a:latin typeface="Times New Roman" panose="02020603050405020304" pitchFamily="18" charset="0"/>
              </a:rPr>
              <a:t> </a:t>
            </a:r>
            <a:r>
              <a:rPr lang="en-US" sz="4100" b="1" i="1" dirty="0" err="1">
                <a:solidFill>
                  <a:srgbClr val="0000FF"/>
                </a:solidFill>
                <a:latin typeface="Times New Roman" panose="02020603050405020304" pitchFamily="18" charset="0"/>
              </a:rPr>
              <a:t>nuôi</a:t>
            </a:r>
            <a:r>
              <a:rPr lang="en-US" sz="4100" b="1" i="1" dirty="0">
                <a:solidFill>
                  <a:srgbClr val="0000FF"/>
                </a:solidFill>
                <a:latin typeface="Times New Roman" panose="02020603050405020304" pitchFamily="18" charset="0"/>
              </a:rPr>
              <a:t>, </a:t>
            </a:r>
            <a:r>
              <a:rPr lang="en-US" sz="4100" b="1" i="1" dirty="0" err="1">
                <a:solidFill>
                  <a:srgbClr val="0000FF"/>
                </a:solidFill>
                <a:latin typeface="Times New Roman" panose="02020603050405020304" pitchFamily="18" charset="0"/>
              </a:rPr>
              <a:t>chim</a:t>
            </a:r>
            <a:r>
              <a:rPr lang="en-US" sz="4100" b="1" i="1" dirty="0">
                <a:solidFill>
                  <a:srgbClr val="0000FF"/>
                </a:solidFill>
                <a:latin typeface="Times New Roman" panose="02020603050405020304" pitchFamily="18" charset="0"/>
              </a:rPr>
              <a:t> </a:t>
            </a:r>
            <a:r>
              <a:rPr lang="en-US" sz="4100" b="1" i="1" dirty="0" err="1">
                <a:solidFill>
                  <a:srgbClr val="0000FF"/>
                </a:solidFill>
                <a:latin typeface="Times New Roman" panose="02020603050405020304" pitchFamily="18" charset="0"/>
              </a:rPr>
              <a:t>cảnh</a:t>
            </a:r>
            <a:r>
              <a:rPr lang="en-US" sz="4100" b="1" i="1" dirty="0">
                <a:solidFill>
                  <a:srgbClr val="0000FF"/>
                </a:solidFill>
                <a:latin typeface="Times New Roman" panose="02020603050405020304" pitchFamily="18" charset="0"/>
              </a:rPr>
              <a:t>, </a:t>
            </a:r>
            <a:r>
              <a:rPr lang="en-US" sz="4100" b="1" i="1" dirty="0" err="1">
                <a:solidFill>
                  <a:srgbClr val="0000FF"/>
                </a:solidFill>
                <a:latin typeface="Times New Roman" panose="02020603050405020304" pitchFamily="18" charset="0"/>
              </a:rPr>
              <a:t>cá</a:t>
            </a:r>
            <a:r>
              <a:rPr lang="en-US" sz="4100" b="1" i="1" dirty="0">
                <a:solidFill>
                  <a:srgbClr val="0000FF"/>
                </a:solidFill>
                <a:latin typeface="Times New Roman" panose="02020603050405020304" pitchFamily="18" charset="0"/>
              </a:rPr>
              <a:t> </a:t>
            </a:r>
            <a:r>
              <a:rPr lang="en-US" sz="4100" b="1" i="1" dirty="0" err="1">
                <a:solidFill>
                  <a:srgbClr val="0000FF"/>
                </a:solidFill>
                <a:latin typeface="Times New Roman" panose="02020603050405020304" pitchFamily="18" charset="0"/>
              </a:rPr>
              <a:t>cảnh</a:t>
            </a:r>
            <a:r>
              <a:rPr lang="en-US" sz="4100" b="1" i="1" dirty="0">
                <a:solidFill>
                  <a:srgbClr val="0000FF"/>
                </a:solidFill>
                <a:latin typeface="Times New Roman" panose="02020603050405020304" pitchFamily="18" charset="0"/>
              </a:rPr>
              <a:t>…</a:t>
            </a:r>
            <a:endParaRPr lang="en-US" sz="4100" b="1" i="1" dirty="0">
              <a:solidFill>
                <a:srgbClr val="0000FF"/>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pic>
        <p:nvPicPr>
          <p:cNvPr id="3"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15228"/>
            <a:ext cx="10258424" cy="6166522"/>
          </a:xfrm>
          <a:prstGeom prst="rect">
            <a:avLst/>
          </a:prstGeom>
        </p:spPr>
      </p:pic>
      <p:sp>
        <p:nvSpPr>
          <p:cNvPr id="6" name="TextBox 5"/>
          <p:cNvSpPr txBox="1"/>
          <p:nvPr/>
        </p:nvSpPr>
        <p:spPr>
          <a:xfrm>
            <a:off x="457199" y="1685037"/>
            <a:ext cx="8277225" cy="3208571"/>
          </a:xfrm>
          <a:prstGeom prst="rect">
            <a:avLst/>
          </a:prstGeom>
          <a:noFill/>
        </p:spPr>
        <p:txBody>
          <a:bodyPr wrap="square" lIns="68580" tIns="34290" rIns="68580" bIns="34290" rtlCol="0">
            <a:spAutoFit/>
          </a:bodyPr>
          <a:lstStyle/>
          <a:p>
            <a:pPr defTabSz="685800">
              <a:defRPr/>
            </a:pPr>
            <a:r>
              <a:rPr lang="en-US" altLang="zh-CN" sz="2100" b="1" dirty="0" smtClean="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100" b="1" dirty="0" err="1" smtClean="0">
                <a:latin typeface="Times New Roman" panose="02020603050405020304" pitchFamily="18" charset="0"/>
                <a:ea typeface="小单纯体" panose="02010601030101010101" pitchFamily="2" charset="-122"/>
                <a:cs typeface="Times New Roman" panose="02020603050405020304" pitchFamily="18" charset="0"/>
              </a:rPr>
              <a:t>Trong</a:t>
            </a:r>
            <a:r>
              <a:rPr lang="en-US" altLang="zh-CN" sz="2100" b="1" dirty="0" smtClean="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100" b="1" dirty="0" err="1" smtClean="0">
                <a:latin typeface="Times New Roman" panose="02020603050405020304" pitchFamily="18" charset="0"/>
                <a:ea typeface="小单纯体" panose="02010601030101010101" pitchFamily="2" charset="-122"/>
                <a:cs typeface="Times New Roman" panose="02020603050405020304" pitchFamily="18" charset="0"/>
              </a:rPr>
              <a:t>tự</a:t>
            </a:r>
            <a:r>
              <a:rPr lang="en-US" altLang="zh-CN" sz="2100" b="1" dirty="0" smtClean="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100" b="1" dirty="0" err="1" smtClean="0">
                <a:latin typeface="Times New Roman" panose="02020603050405020304" pitchFamily="18" charset="0"/>
                <a:ea typeface="小单纯体" panose="02010601030101010101" pitchFamily="2" charset="-122"/>
                <a:cs typeface="Times New Roman" panose="02020603050405020304" pitchFamily="18" charset="0"/>
              </a:rPr>
              <a:t>nhiên</a:t>
            </a:r>
            <a:r>
              <a:rPr lang="en-US" altLang="zh-CN" sz="2100" b="1" dirty="0" smtClean="0">
                <a:latin typeface="Times New Roman" panose="02020603050405020304" pitchFamily="18" charset="0"/>
                <a:cs typeface="Times New Roman" panose="02020603050405020304" pitchFamily="18" charset="0"/>
              </a:rPr>
              <a:t>:</a:t>
            </a:r>
            <a:endParaRPr lang="en-US" altLang="zh-CN" sz="2100" b="1" dirty="0" smtClean="0">
              <a:latin typeface="Times New Roman" panose="02020603050405020304" pitchFamily="18" charset="0"/>
              <a:cs typeface="Times New Roman" panose="02020603050405020304" pitchFamily="18" charset="0"/>
            </a:endParaRPr>
          </a:p>
          <a:p>
            <a:pPr marL="342900" indent="-342900" defTabSz="685800">
              <a:buFontTx/>
              <a:buChar char="-"/>
              <a:defRPr/>
            </a:pPr>
            <a:r>
              <a:rPr lang="en-US" sz="2100" dirty="0" err="1" smtClean="0">
                <a:latin typeface="Times New Roman" panose="02020603050405020304" pitchFamily="18" charset="0"/>
                <a:cs typeface="Times New Roman" panose="02020603050405020304" pitchFamily="18" charset="0"/>
              </a:rPr>
              <a:t>Điều</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hòa</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khí</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hậu</a:t>
            </a:r>
            <a:r>
              <a:rPr lang="en-US" sz="2100" dirty="0" smtClean="0">
                <a:latin typeface="Times New Roman" panose="02020603050405020304" pitchFamily="18" charset="0"/>
                <a:cs typeface="Times New Roman" panose="02020603050405020304" pitchFamily="18" charset="0"/>
              </a:rPr>
              <a:t>.</a:t>
            </a:r>
            <a:endParaRPr lang="en-US" sz="2100" dirty="0" smtClean="0">
              <a:latin typeface="Times New Roman" panose="02020603050405020304" pitchFamily="18" charset="0"/>
              <a:cs typeface="Times New Roman" panose="02020603050405020304" pitchFamily="18" charset="0"/>
            </a:endParaRPr>
          </a:p>
          <a:p>
            <a:pPr marL="342900" indent="-342900" defTabSz="685800">
              <a:buFontTx/>
              <a:buChar char="-"/>
              <a:defRPr/>
            </a:pPr>
            <a:r>
              <a:rPr lang="en-US" sz="2100" dirty="0" err="1" smtClean="0">
                <a:latin typeface="Times New Roman" panose="02020603050405020304" pitchFamily="18" charset="0"/>
                <a:cs typeface="Times New Roman" panose="02020603050405020304" pitchFamily="18" charset="0"/>
              </a:rPr>
              <a:t>Phân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hủy</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chất</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thải</a:t>
            </a:r>
            <a:r>
              <a:rPr lang="en-US" sz="2100" dirty="0" smtClean="0">
                <a:latin typeface="Times New Roman" panose="02020603050405020304" pitchFamily="18" charset="0"/>
                <a:cs typeface="Times New Roman" panose="02020603050405020304" pitchFamily="18" charset="0"/>
              </a:rPr>
              <a:t>.</a:t>
            </a:r>
            <a:endParaRPr lang="en-US" sz="2100" dirty="0" smtClean="0">
              <a:latin typeface="Times New Roman" panose="02020603050405020304" pitchFamily="18" charset="0"/>
              <a:cs typeface="Times New Roman" panose="02020603050405020304" pitchFamily="18" charset="0"/>
            </a:endParaRPr>
          </a:p>
          <a:p>
            <a:pPr marL="342900" indent="-342900" defTabSz="685800">
              <a:buFontTx/>
              <a:buChar char="-"/>
              <a:defRPr/>
            </a:pPr>
            <a:r>
              <a:rPr lang="en-US" sz="2100" dirty="0" err="1" smtClean="0">
                <a:latin typeface="Times New Roman" panose="02020603050405020304" pitchFamily="18" charset="0"/>
                <a:cs typeface="Times New Roman" panose="02020603050405020304" pitchFamily="18" charset="0"/>
              </a:rPr>
              <a:t>Làm</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chỗ</a:t>
            </a:r>
            <a:r>
              <a:rPr lang="en-US" sz="2100" dirty="0" smtClean="0">
                <a:latin typeface="Times New Roman" panose="02020603050405020304" pitchFamily="18" charset="0"/>
                <a:cs typeface="Times New Roman" panose="02020603050405020304" pitchFamily="18" charset="0"/>
              </a:rPr>
              <a:t> ở </a:t>
            </a:r>
            <a:r>
              <a:rPr lang="en-US" sz="2100" dirty="0" err="1" smtClean="0">
                <a:latin typeface="Times New Roman" panose="02020603050405020304" pitchFamily="18" charset="0"/>
                <a:cs typeface="Times New Roman" panose="02020603050405020304" pitchFamily="18" charset="0"/>
              </a:rPr>
              <a:t>cho</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các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sinh</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vật</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khác</a:t>
            </a:r>
            <a:r>
              <a:rPr lang="en-US" sz="2100" dirty="0" smtClean="0">
                <a:latin typeface="Times New Roman" panose="02020603050405020304" pitchFamily="18" charset="0"/>
                <a:cs typeface="Times New Roman" panose="02020603050405020304" pitchFamily="18" charset="0"/>
              </a:rPr>
              <a:t>.</a:t>
            </a:r>
            <a:endParaRPr lang="en-US" sz="2100" dirty="0" smtClean="0">
              <a:latin typeface="Times New Roman" panose="02020603050405020304" pitchFamily="18" charset="0"/>
              <a:cs typeface="Times New Roman" panose="02020603050405020304" pitchFamily="18" charset="0"/>
            </a:endParaRPr>
          </a:p>
          <a:p>
            <a:pPr marL="342900" indent="-342900" defTabSz="685800">
              <a:buFontTx/>
              <a:buChar char="-"/>
              <a:defRPr/>
            </a:pPr>
            <a:r>
              <a:rPr lang="en-US" sz="2100" dirty="0" err="1" smtClean="0">
                <a:latin typeface="Times New Roman" panose="02020603050405020304" pitchFamily="18" charset="0"/>
                <a:cs typeface="Times New Roman" panose="02020603050405020304" pitchFamily="18" charset="0"/>
              </a:rPr>
              <a:t>Bảo</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vệ</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các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tài</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nguyên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đất</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nước</a:t>
            </a:r>
            <a:r>
              <a:rPr lang="en-US" sz="2100" dirty="0" smtClean="0">
                <a:latin typeface="Times New Roman" panose="02020603050405020304" pitchFamily="18" charset="0"/>
                <a:cs typeface="Times New Roman" panose="02020603050405020304" pitchFamily="18" charset="0"/>
              </a:rPr>
              <a:t>,…</a:t>
            </a:r>
            <a:endParaRPr lang="en-US" sz="2100" dirty="0" smtClean="0">
              <a:latin typeface="Times New Roman" panose="02020603050405020304" pitchFamily="18" charset="0"/>
              <a:cs typeface="Times New Roman" panose="02020603050405020304" pitchFamily="18" charset="0"/>
            </a:endParaRPr>
          </a:p>
          <a:p>
            <a:pPr defTabSz="685800">
              <a:defRPr/>
            </a:pPr>
            <a:r>
              <a:rPr lang="en-US" altLang="zh-CN" sz="2100" b="1" dirty="0" smtClean="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100" b="1" dirty="0" err="1" smtClean="0">
                <a:latin typeface="Times New Roman" panose="02020603050405020304" pitchFamily="18" charset="0"/>
                <a:ea typeface="小单纯体" panose="02010601030101010101" pitchFamily="2" charset="-122"/>
                <a:cs typeface="Times New Roman" panose="02020603050405020304" pitchFamily="18" charset="0"/>
              </a:rPr>
              <a:t>Trong</a:t>
            </a:r>
            <a:r>
              <a:rPr lang="en-US" altLang="zh-CN" sz="2100" b="1" dirty="0" smtClean="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100" b="1" dirty="0" err="1" smtClean="0">
                <a:latin typeface="Times New Roman" panose="02020603050405020304" pitchFamily="18" charset="0"/>
                <a:ea typeface="小单纯体" panose="02010601030101010101" pitchFamily="2" charset="-122"/>
                <a:cs typeface="Times New Roman" panose="02020603050405020304" pitchFamily="18" charset="0"/>
              </a:rPr>
              <a:t>thực</a:t>
            </a:r>
            <a:r>
              <a:rPr lang="en-US" altLang="zh-CN" sz="2100" b="1" dirty="0" smtClean="0">
                <a:latin typeface="Times New Roman" panose="02020603050405020304" pitchFamily="18" charset="0"/>
                <a:ea typeface="小单纯体" panose="02010601030101010101" pitchFamily="2" charset="-122"/>
                <a:cs typeface="Times New Roman" panose="02020603050405020304" pitchFamily="18" charset="0"/>
              </a:rPr>
              <a:t> </a:t>
            </a:r>
            <a:r>
              <a:rPr lang="en-US" altLang="zh-CN" sz="2100" b="1" dirty="0" err="1" smtClean="0">
                <a:latin typeface="Times New Roman" panose="02020603050405020304" pitchFamily="18" charset="0"/>
                <a:ea typeface="小单纯体" panose="02010601030101010101" pitchFamily="2" charset="-122"/>
                <a:cs typeface="Times New Roman" panose="02020603050405020304" pitchFamily="18" charset="0"/>
              </a:rPr>
              <a:t>tiễn</a:t>
            </a:r>
            <a:r>
              <a:rPr lang="en-US" altLang="zh-CN" sz="2100" b="1" dirty="0" smtClean="0">
                <a:latin typeface="Times New Roman" panose="02020603050405020304" pitchFamily="18" charset="0"/>
                <a:cs typeface="Times New Roman" panose="02020603050405020304" pitchFamily="18" charset="0"/>
              </a:rPr>
              <a:t>:</a:t>
            </a:r>
            <a:endParaRPr lang="en-US" altLang="zh-CN" sz="2100" b="1" dirty="0" smtClean="0">
              <a:latin typeface="Times New Roman" panose="02020603050405020304" pitchFamily="18" charset="0"/>
              <a:cs typeface="Times New Roman" panose="02020603050405020304" pitchFamily="18" charset="0"/>
            </a:endParaRPr>
          </a:p>
          <a:p>
            <a:pPr marL="342900" indent="-342900" defTabSz="685800">
              <a:buFontTx/>
              <a:buChar char="-"/>
              <a:defRPr/>
            </a:pPr>
            <a:r>
              <a:rPr lang="en-US" sz="2100" dirty="0" err="1" smtClean="0">
                <a:latin typeface="Times New Roman" panose="02020603050405020304" pitchFamily="18" charset="0"/>
                <a:cs typeface="Times New Roman" panose="02020603050405020304" pitchFamily="18" charset="0"/>
              </a:rPr>
              <a:t>Cung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cấp</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nguồn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lương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thực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thực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phẩm</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giống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cây</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trồng</a:t>
            </a:r>
            <a:r>
              <a:rPr lang="en-US" sz="2100" dirty="0" smtClean="0">
                <a:latin typeface="Times New Roman" panose="02020603050405020304" pitchFamily="18" charset="0"/>
                <a:cs typeface="Times New Roman" panose="02020603050405020304" pitchFamily="18" charset="0"/>
              </a:rPr>
              <a:t>.</a:t>
            </a:r>
            <a:endParaRPr lang="en-US" sz="2100" dirty="0" smtClean="0">
              <a:latin typeface="Times New Roman" panose="02020603050405020304" pitchFamily="18" charset="0"/>
              <a:cs typeface="Times New Roman" panose="02020603050405020304" pitchFamily="18" charset="0"/>
            </a:endParaRPr>
          </a:p>
          <a:p>
            <a:pPr marL="342900" indent="-342900" defTabSz="685800">
              <a:buFontTx/>
              <a:buChar char="-"/>
              <a:defRPr/>
            </a:pPr>
            <a:r>
              <a:rPr lang="en-US" sz="2100" dirty="0" err="1" smtClean="0">
                <a:latin typeface="Times New Roman" panose="02020603050405020304" pitchFamily="18" charset="0"/>
                <a:cs typeface="Times New Roman" panose="02020603050405020304" pitchFamily="18" charset="0"/>
              </a:rPr>
              <a:t>Là</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vật</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liệu</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cho</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xây</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dựng</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và</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các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nguồn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nhiên</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liệu</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dược</a:t>
            </a:r>
            <a:r>
              <a:rPr lang="en-US" sz="2100" dirty="0" smtClean="0">
                <a:latin typeface="Times New Roman" panose="02020603050405020304" pitchFamily="18" charset="0"/>
                <a:cs typeface="Times New Roman" panose="02020603050405020304" pitchFamily="18" charset="0"/>
              </a:rPr>
              <a:t> </a:t>
            </a:r>
            <a:r>
              <a:rPr lang="en-US" sz="2100" dirty="0" err="1" smtClean="0">
                <a:latin typeface="Times New Roman" panose="02020603050405020304" pitchFamily="18" charset="0"/>
                <a:cs typeface="Times New Roman" panose="02020603050405020304" pitchFamily="18" charset="0"/>
              </a:rPr>
              <a:t>liệu</a:t>
            </a:r>
            <a:r>
              <a:rPr lang="en-US" sz="2100" dirty="0" smtClean="0">
                <a:latin typeface="Times New Roman" panose="02020603050405020304" pitchFamily="18" charset="0"/>
                <a:cs typeface="Times New Roman" panose="02020603050405020304" pitchFamily="18" charset="0"/>
              </a:rPr>
              <a:t>,…</a:t>
            </a:r>
            <a:endParaRPr lang="en-US" sz="2100" dirty="0" smtClean="0">
              <a:latin typeface="Times New Roman" panose="02020603050405020304" pitchFamily="18" charset="0"/>
              <a:cs typeface="Times New Roman" panose="02020603050405020304" pitchFamily="18" charset="0"/>
            </a:endParaRPr>
          </a:p>
          <a:p>
            <a:pPr defTabSz="685800">
              <a:defRPr/>
            </a:pPr>
            <a:endParaRPr lang="en-US" b="1" dirty="0">
              <a:solidFill>
                <a:srgbClr val="FF0000"/>
              </a:solidFill>
              <a:latin typeface="Times New Roman" panose="02020603050405020304" pitchFamily="18" charset="0"/>
              <a:cs typeface="Times New Roman" panose="02020603050405020304" pitchFamily="18" charset="0"/>
            </a:endParaRPr>
          </a:p>
          <a:p>
            <a:pPr defTabSz="685800">
              <a:defRPr/>
            </a:pPr>
            <a:endParaRPr lang="en-US" dirty="0">
              <a:solidFill>
                <a:srgbClr val="FF0000"/>
              </a:solidFill>
              <a:latin typeface="Calibri" panose="020F0502020204030204"/>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15" y="652119"/>
            <a:ext cx="800100" cy="750094"/>
          </a:xfrm>
          <a:prstGeom prst="rect">
            <a:avLst/>
          </a:prstGeom>
        </p:spPr>
      </p:pic>
      <p:sp>
        <p:nvSpPr>
          <p:cNvPr id="12" name="Hộp Văn bản 3"/>
          <p:cNvSpPr txBox="1"/>
          <p:nvPr/>
        </p:nvSpPr>
        <p:spPr>
          <a:xfrm>
            <a:off x="1230715" y="784791"/>
            <a:ext cx="5474885" cy="900246"/>
          </a:xfrm>
          <a:custGeom>
            <a:avLst/>
            <a:gdLst>
              <a:gd name="connsiteX0" fmla="*/ 0 w 9067800"/>
              <a:gd name="connsiteY0" fmla="*/ 0 h 646331"/>
              <a:gd name="connsiteX1" fmla="*/ 385381 w 9067800"/>
              <a:gd name="connsiteY1" fmla="*/ 0 h 646331"/>
              <a:gd name="connsiteX2" fmla="*/ 1133475 w 9067800"/>
              <a:gd name="connsiteY2" fmla="*/ 0 h 646331"/>
              <a:gd name="connsiteX3" fmla="*/ 1881569 w 9067800"/>
              <a:gd name="connsiteY3" fmla="*/ 0 h 646331"/>
              <a:gd name="connsiteX4" fmla="*/ 2448306 w 9067800"/>
              <a:gd name="connsiteY4" fmla="*/ 0 h 646331"/>
              <a:gd name="connsiteX5" fmla="*/ 3196400 w 9067800"/>
              <a:gd name="connsiteY5" fmla="*/ 0 h 646331"/>
              <a:gd name="connsiteX6" fmla="*/ 3581781 w 9067800"/>
              <a:gd name="connsiteY6" fmla="*/ 0 h 646331"/>
              <a:gd name="connsiteX7" fmla="*/ 4239197 w 9067800"/>
              <a:gd name="connsiteY7" fmla="*/ 0 h 646331"/>
              <a:gd name="connsiteX8" fmla="*/ 4715256 w 9067800"/>
              <a:gd name="connsiteY8" fmla="*/ 0 h 646331"/>
              <a:gd name="connsiteX9" fmla="*/ 5463350 w 9067800"/>
              <a:gd name="connsiteY9" fmla="*/ 0 h 646331"/>
              <a:gd name="connsiteX10" fmla="*/ 5939409 w 9067800"/>
              <a:gd name="connsiteY10" fmla="*/ 0 h 646331"/>
              <a:gd name="connsiteX11" fmla="*/ 6687503 w 9067800"/>
              <a:gd name="connsiteY11" fmla="*/ 0 h 646331"/>
              <a:gd name="connsiteX12" fmla="*/ 6982206 w 9067800"/>
              <a:gd name="connsiteY12" fmla="*/ 0 h 646331"/>
              <a:gd name="connsiteX13" fmla="*/ 7548944 w 9067800"/>
              <a:gd name="connsiteY13" fmla="*/ 0 h 646331"/>
              <a:gd name="connsiteX14" fmla="*/ 8115681 w 9067800"/>
              <a:gd name="connsiteY14" fmla="*/ 0 h 646331"/>
              <a:gd name="connsiteX15" fmla="*/ 8410385 w 9067800"/>
              <a:gd name="connsiteY15" fmla="*/ 0 h 646331"/>
              <a:gd name="connsiteX16" fmla="*/ 9067800 w 9067800"/>
              <a:gd name="connsiteY16" fmla="*/ 0 h 646331"/>
              <a:gd name="connsiteX17" fmla="*/ 9067800 w 9067800"/>
              <a:gd name="connsiteY17" fmla="*/ 310239 h 646331"/>
              <a:gd name="connsiteX18" fmla="*/ 9067800 w 9067800"/>
              <a:gd name="connsiteY18" fmla="*/ 646331 h 646331"/>
              <a:gd name="connsiteX19" fmla="*/ 8682419 w 9067800"/>
              <a:gd name="connsiteY19" fmla="*/ 646331 h 646331"/>
              <a:gd name="connsiteX20" fmla="*/ 8206359 w 9067800"/>
              <a:gd name="connsiteY20" fmla="*/ 646331 h 646331"/>
              <a:gd name="connsiteX21" fmla="*/ 7639622 w 9067800"/>
              <a:gd name="connsiteY21" fmla="*/ 646331 h 646331"/>
              <a:gd name="connsiteX22" fmla="*/ 7344918 w 9067800"/>
              <a:gd name="connsiteY22" fmla="*/ 646331 h 646331"/>
              <a:gd name="connsiteX23" fmla="*/ 6959537 w 9067800"/>
              <a:gd name="connsiteY23" fmla="*/ 646331 h 646331"/>
              <a:gd name="connsiteX24" fmla="*/ 6392799 w 9067800"/>
              <a:gd name="connsiteY24" fmla="*/ 646331 h 646331"/>
              <a:gd name="connsiteX25" fmla="*/ 5644706 w 9067800"/>
              <a:gd name="connsiteY25" fmla="*/ 646331 h 646331"/>
              <a:gd name="connsiteX26" fmla="*/ 5350002 w 9067800"/>
              <a:gd name="connsiteY26" fmla="*/ 646331 h 646331"/>
              <a:gd name="connsiteX27" fmla="*/ 4601909 w 9067800"/>
              <a:gd name="connsiteY27" fmla="*/ 646331 h 646331"/>
              <a:gd name="connsiteX28" fmla="*/ 4216527 w 9067800"/>
              <a:gd name="connsiteY28" fmla="*/ 646331 h 646331"/>
              <a:gd name="connsiteX29" fmla="*/ 3649789 w 9067800"/>
              <a:gd name="connsiteY29" fmla="*/ 646331 h 646331"/>
              <a:gd name="connsiteX30" fmla="*/ 3355086 w 9067800"/>
              <a:gd name="connsiteY30" fmla="*/ 646331 h 646331"/>
              <a:gd name="connsiteX31" fmla="*/ 2606993 w 9067800"/>
              <a:gd name="connsiteY31" fmla="*/ 646331 h 646331"/>
              <a:gd name="connsiteX32" fmla="*/ 2312289 w 9067800"/>
              <a:gd name="connsiteY32" fmla="*/ 646331 h 646331"/>
              <a:gd name="connsiteX33" fmla="*/ 1654874 w 9067800"/>
              <a:gd name="connsiteY33" fmla="*/ 646331 h 646331"/>
              <a:gd name="connsiteX34" fmla="*/ 1360170 w 9067800"/>
              <a:gd name="connsiteY34" fmla="*/ 646331 h 646331"/>
              <a:gd name="connsiteX35" fmla="*/ 884111 w 9067800"/>
              <a:gd name="connsiteY35" fmla="*/ 646331 h 646331"/>
              <a:gd name="connsiteX36" fmla="*/ 589407 w 9067800"/>
              <a:gd name="connsiteY36" fmla="*/ 646331 h 646331"/>
              <a:gd name="connsiteX37" fmla="*/ 0 w 9067800"/>
              <a:gd name="connsiteY37" fmla="*/ 646331 h 646331"/>
              <a:gd name="connsiteX38" fmla="*/ 0 w 9067800"/>
              <a:gd name="connsiteY38" fmla="*/ 336092 h 646331"/>
              <a:gd name="connsiteX39" fmla="*/ 0 w 9067800"/>
              <a:gd name="connsiteY39"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067800" h="646331" fill="none" extrusionOk="0">
                <a:moveTo>
                  <a:pt x="0" y="0"/>
                </a:moveTo>
                <a:cubicBezTo>
                  <a:pt x="140655" y="-26154"/>
                  <a:pt x="246114" y="30975"/>
                  <a:pt x="385381" y="0"/>
                </a:cubicBezTo>
                <a:cubicBezTo>
                  <a:pt x="524648" y="-30975"/>
                  <a:pt x="968733" y="74458"/>
                  <a:pt x="1133475" y="0"/>
                </a:cubicBezTo>
                <a:cubicBezTo>
                  <a:pt x="1298217" y="-74458"/>
                  <a:pt x="1728116" y="78687"/>
                  <a:pt x="1881569" y="0"/>
                </a:cubicBezTo>
                <a:cubicBezTo>
                  <a:pt x="2035022" y="-78687"/>
                  <a:pt x="2170314" y="54878"/>
                  <a:pt x="2448306" y="0"/>
                </a:cubicBezTo>
                <a:cubicBezTo>
                  <a:pt x="2726298" y="-54878"/>
                  <a:pt x="3018440" y="41588"/>
                  <a:pt x="3196400" y="0"/>
                </a:cubicBezTo>
                <a:cubicBezTo>
                  <a:pt x="3374360" y="-41588"/>
                  <a:pt x="3393840" y="27597"/>
                  <a:pt x="3581781" y="0"/>
                </a:cubicBezTo>
                <a:cubicBezTo>
                  <a:pt x="3769722" y="-27597"/>
                  <a:pt x="4002172" y="35666"/>
                  <a:pt x="4239197" y="0"/>
                </a:cubicBezTo>
                <a:cubicBezTo>
                  <a:pt x="4476222" y="-35666"/>
                  <a:pt x="4596990" y="49269"/>
                  <a:pt x="4715256" y="0"/>
                </a:cubicBezTo>
                <a:cubicBezTo>
                  <a:pt x="4833522" y="-49269"/>
                  <a:pt x="5306008" y="61400"/>
                  <a:pt x="5463350" y="0"/>
                </a:cubicBezTo>
                <a:cubicBezTo>
                  <a:pt x="5620692" y="-61400"/>
                  <a:pt x="5832122" y="18656"/>
                  <a:pt x="5939409" y="0"/>
                </a:cubicBezTo>
                <a:cubicBezTo>
                  <a:pt x="6046696" y="-18656"/>
                  <a:pt x="6535919" y="1960"/>
                  <a:pt x="6687503" y="0"/>
                </a:cubicBezTo>
                <a:cubicBezTo>
                  <a:pt x="6839087" y="-1960"/>
                  <a:pt x="6848760" y="14562"/>
                  <a:pt x="6982206" y="0"/>
                </a:cubicBezTo>
                <a:cubicBezTo>
                  <a:pt x="7115652" y="-14562"/>
                  <a:pt x="7269565" y="15884"/>
                  <a:pt x="7548944" y="0"/>
                </a:cubicBezTo>
                <a:cubicBezTo>
                  <a:pt x="7828323" y="-15884"/>
                  <a:pt x="7910530" y="14853"/>
                  <a:pt x="8115681" y="0"/>
                </a:cubicBezTo>
                <a:cubicBezTo>
                  <a:pt x="8320832" y="-14853"/>
                  <a:pt x="8348133" y="28604"/>
                  <a:pt x="8410385" y="0"/>
                </a:cubicBezTo>
                <a:cubicBezTo>
                  <a:pt x="8472637" y="-28604"/>
                  <a:pt x="8784185" y="18984"/>
                  <a:pt x="9067800" y="0"/>
                </a:cubicBezTo>
                <a:cubicBezTo>
                  <a:pt x="9091638" y="144304"/>
                  <a:pt x="9055958" y="216492"/>
                  <a:pt x="9067800" y="310239"/>
                </a:cubicBezTo>
                <a:cubicBezTo>
                  <a:pt x="9079642" y="403986"/>
                  <a:pt x="9044532" y="572701"/>
                  <a:pt x="9067800" y="646331"/>
                </a:cubicBezTo>
                <a:cubicBezTo>
                  <a:pt x="8956294" y="681692"/>
                  <a:pt x="8815798" y="602923"/>
                  <a:pt x="8682419" y="646331"/>
                </a:cubicBezTo>
                <a:cubicBezTo>
                  <a:pt x="8549040" y="689739"/>
                  <a:pt x="8416143" y="625133"/>
                  <a:pt x="8206359" y="646331"/>
                </a:cubicBezTo>
                <a:cubicBezTo>
                  <a:pt x="7996575" y="667529"/>
                  <a:pt x="7759610" y="621732"/>
                  <a:pt x="7639622" y="646331"/>
                </a:cubicBezTo>
                <a:cubicBezTo>
                  <a:pt x="7519634" y="670930"/>
                  <a:pt x="7430542" y="630684"/>
                  <a:pt x="7344918" y="646331"/>
                </a:cubicBezTo>
                <a:cubicBezTo>
                  <a:pt x="7259294" y="661978"/>
                  <a:pt x="7150596" y="612609"/>
                  <a:pt x="6959537" y="646331"/>
                </a:cubicBezTo>
                <a:cubicBezTo>
                  <a:pt x="6768478" y="680053"/>
                  <a:pt x="6547963" y="592097"/>
                  <a:pt x="6392799" y="646331"/>
                </a:cubicBezTo>
                <a:cubicBezTo>
                  <a:pt x="6237635" y="700565"/>
                  <a:pt x="5964055" y="615333"/>
                  <a:pt x="5644706" y="646331"/>
                </a:cubicBezTo>
                <a:cubicBezTo>
                  <a:pt x="5325357" y="677329"/>
                  <a:pt x="5431554" y="612790"/>
                  <a:pt x="5350002" y="646331"/>
                </a:cubicBezTo>
                <a:cubicBezTo>
                  <a:pt x="5268450" y="679872"/>
                  <a:pt x="4779233" y="598775"/>
                  <a:pt x="4601909" y="646331"/>
                </a:cubicBezTo>
                <a:cubicBezTo>
                  <a:pt x="4424585" y="693887"/>
                  <a:pt x="4380256" y="605286"/>
                  <a:pt x="4216527" y="646331"/>
                </a:cubicBezTo>
                <a:cubicBezTo>
                  <a:pt x="4052798" y="687376"/>
                  <a:pt x="3928830" y="632584"/>
                  <a:pt x="3649789" y="646331"/>
                </a:cubicBezTo>
                <a:cubicBezTo>
                  <a:pt x="3370748" y="660078"/>
                  <a:pt x="3479117" y="634660"/>
                  <a:pt x="3355086" y="646331"/>
                </a:cubicBezTo>
                <a:cubicBezTo>
                  <a:pt x="3231055" y="658002"/>
                  <a:pt x="2835011" y="587696"/>
                  <a:pt x="2606993" y="646331"/>
                </a:cubicBezTo>
                <a:cubicBezTo>
                  <a:pt x="2378975" y="704966"/>
                  <a:pt x="2433844" y="616942"/>
                  <a:pt x="2312289" y="646331"/>
                </a:cubicBezTo>
                <a:cubicBezTo>
                  <a:pt x="2190734" y="675720"/>
                  <a:pt x="1866340" y="589482"/>
                  <a:pt x="1654874" y="646331"/>
                </a:cubicBezTo>
                <a:cubicBezTo>
                  <a:pt x="1443409" y="703180"/>
                  <a:pt x="1486146" y="611937"/>
                  <a:pt x="1360170" y="646331"/>
                </a:cubicBezTo>
                <a:cubicBezTo>
                  <a:pt x="1234194" y="680725"/>
                  <a:pt x="980145" y="638616"/>
                  <a:pt x="884111" y="646331"/>
                </a:cubicBezTo>
                <a:cubicBezTo>
                  <a:pt x="788077" y="654046"/>
                  <a:pt x="655067" y="626032"/>
                  <a:pt x="589407" y="646331"/>
                </a:cubicBezTo>
                <a:cubicBezTo>
                  <a:pt x="523747" y="666630"/>
                  <a:pt x="283567" y="626868"/>
                  <a:pt x="0" y="646331"/>
                </a:cubicBezTo>
                <a:cubicBezTo>
                  <a:pt x="-11569" y="534799"/>
                  <a:pt x="32332" y="412547"/>
                  <a:pt x="0" y="336092"/>
                </a:cubicBezTo>
                <a:cubicBezTo>
                  <a:pt x="-32332" y="259637"/>
                  <a:pt x="1119" y="163603"/>
                  <a:pt x="0" y="0"/>
                </a:cubicBezTo>
                <a:close/>
              </a:path>
              <a:path w="9067800" h="646331" stroke="0" extrusionOk="0">
                <a:moveTo>
                  <a:pt x="0" y="0"/>
                </a:moveTo>
                <a:cubicBezTo>
                  <a:pt x="220433" y="-1632"/>
                  <a:pt x="253447" y="21413"/>
                  <a:pt x="476060" y="0"/>
                </a:cubicBezTo>
                <a:cubicBezTo>
                  <a:pt x="698673" y="-21413"/>
                  <a:pt x="736680" y="55518"/>
                  <a:pt x="952119" y="0"/>
                </a:cubicBezTo>
                <a:cubicBezTo>
                  <a:pt x="1167558" y="-55518"/>
                  <a:pt x="1202638" y="36162"/>
                  <a:pt x="1337501" y="0"/>
                </a:cubicBezTo>
                <a:cubicBezTo>
                  <a:pt x="1472364" y="-36162"/>
                  <a:pt x="1639667" y="9813"/>
                  <a:pt x="1722882" y="0"/>
                </a:cubicBezTo>
                <a:cubicBezTo>
                  <a:pt x="1806097" y="-9813"/>
                  <a:pt x="1950375" y="44426"/>
                  <a:pt x="2108264" y="0"/>
                </a:cubicBezTo>
                <a:cubicBezTo>
                  <a:pt x="2266153" y="-44426"/>
                  <a:pt x="2374616" y="7241"/>
                  <a:pt x="2584323" y="0"/>
                </a:cubicBezTo>
                <a:cubicBezTo>
                  <a:pt x="2794030" y="-7241"/>
                  <a:pt x="2785739" y="8312"/>
                  <a:pt x="2879027" y="0"/>
                </a:cubicBezTo>
                <a:cubicBezTo>
                  <a:pt x="2972315" y="-8312"/>
                  <a:pt x="3092436" y="18700"/>
                  <a:pt x="3264408" y="0"/>
                </a:cubicBezTo>
                <a:cubicBezTo>
                  <a:pt x="3436380" y="-18700"/>
                  <a:pt x="3448166" y="35279"/>
                  <a:pt x="3559111" y="0"/>
                </a:cubicBezTo>
                <a:cubicBezTo>
                  <a:pt x="3670056" y="-35279"/>
                  <a:pt x="3803667" y="39974"/>
                  <a:pt x="3944493" y="0"/>
                </a:cubicBezTo>
                <a:cubicBezTo>
                  <a:pt x="4085319" y="-39974"/>
                  <a:pt x="4176056" y="274"/>
                  <a:pt x="4239196" y="0"/>
                </a:cubicBezTo>
                <a:cubicBezTo>
                  <a:pt x="4302336" y="-274"/>
                  <a:pt x="4786319" y="18985"/>
                  <a:pt x="4987290" y="0"/>
                </a:cubicBezTo>
                <a:cubicBezTo>
                  <a:pt x="5188261" y="-18985"/>
                  <a:pt x="5363910" y="34419"/>
                  <a:pt x="5735384" y="0"/>
                </a:cubicBezTo>
                <a:cubicBezTo>
                  <a:pt x="6106858" y="-34419"/>
                  <a:pt x="5950631" y="28312"/>
                  <a:pt x="6120765" y="0"/>
                </a:cubicBezTo>
                <a:cubicBezTo>
                  <a:pt x="6290899" y="-28312"/>
                  <a:pt x="6527676" y="18936"/>
                  <a:pt x="6778180" y="0"/>
                </a:cubicBezTo>
                <a:cubicBezTo>
                  <a:pt x="7028684" y="-18936"/>
                  <a:pt x="7169641" y="17087"/>
                  <a:pt x="7526274" y="0"/>
                </a:cubicBezTo>
                <a:cubicBezTo>
                  <a:pt x="7882907" y="-17087"/>
                  <a:pt x="7957543" y="30480"/>
                  <a:pt x="8093012" y="0"/>
                </a:cubicBezTo>
                <a:cubicBezTo>
                  <a:pt x="8228481" y="-30480"/>
                  <a:pt x="8849525" y="106272"/>
                  <a:pt x="9067800" y="0"/>
                </a:cubicBezTo>
                <a:cubicBezTo>
                  <a:pt x="9084999" y="92516"/>
                  <a:pt x="9032838" y="227930"/>
                  <a:pt x="9067800" y="310239"/>
                </a:cubicBezTo>
                <a:cubicBezTo>
                  <a:pt x="9102762" y="392548"/>
                  <a:pt x="9043686" y="567034"/>
                  <a:pt x="9067800" y="646331"/>
                </a:cubicBezTo>
                <a:cubicBezTo>
                  <a:pt x="8956094" y="660249"/>
                  <a:pt x="8786570" y="640920"/>
                  <a:pt x="8682419" y="646331"/>
                </a:cubicBezTo>
                <a:cubicBezTo>
                  <a:pt x="8578268" y="651742"/>
                  <a:pt x="8455266" y="602552"/>
                  <a:pt x="8297037" y="646331"/>
                </a:cubicBezTo>
                <a:cubicBezTo>
                  <a:pt x="8138808" y="690110"/>
                  <a:pt x="7816506" y="619691"/>
                  <a:pt x="7639622" y="646331"/>
                </a:cubicBezTo>
                <a:cubicBezTo>
                  <a:pt x="7462739" y="672971"/>
                  <a:pt x="7207671" y="606623"/>
                  <a:pt x="7072884" y="646331"/>
                </a:cubicBezTo>
                <a:cubicBezTo>
                  <a:pt x="6938097" y="686039"/>
                  <a:pt x="6836527" y="637906"/>
                  <a:pt x="6687503" y="646331"/>
                </a:cubicBezTo>
                <a:cubicBezTo>
                  <a:pt x="6538479" y="654756"/>
                  <a:pt x="6387005" y="602274"/>
                  <a:pt x="6211443" y="646331"/>
                </a:cubicBezTo>
                <a:cubicBezTo>
                  <a:pt x="6035881" y="690388"/>
                  <a:pt x="5864259" y="570828"/>
                  <a:pt x="5554028" y="646331"/>
                </a:cubicBezTo>
                <a:cubicBezTo>
                  <a:pt x="5243797" y="721834"/>
                  <a:pt x="5320106" y="616714"/>
                  <a:pt x="5259324" y="646331"/>
                </a:cubicBezTo>
                <a:cubicBezTo>
                  <a:pt x="5198542" y="675948"/>
                  <a:pt x="5034990" y="641566"/>
                  <a:pt x="4873943" y="646331"/>
                </a:cubicBezTo>
                <a:cubicBezTo>
                  <a:pt x="4712896" y="651096"/>
                  <a:pt x="4530480" y="610040"/>
                  <a:pt x="4397883" y="646331"/>
                </a:cubicBezTo>
                <a:cubicBezTo>
                  <a:pt x="4265286" y="682622"/>
                  <a:pt x="4054013" y="639081"/>
                  <a:pt x="3921824" y="646331"/>
                </a:cubicBezTo>
                <a:cubicBezTo>
                  <a:pt x="3789635" y="653581"/>
                  <a:pt x="3668933" y="601966"/>
                  <a:pt x="3445764" y="646331"/>
                </a:cubicBezTo>
                <a:cubicBezTo>
                  <a:pt x="3222595" y="690696"/>
                  <a:pt x="2994818" y="628056"/>
                  <a:pt x="2697671" y="646331"/>
                </a:cubicBezTo>
                <a:cubicBezTo>
                  <a:pt x="2400524" y="664606"/>
                  <a:pt x="2408994" y="591544"/>
                  <a:pt x="2221611" y="646331"/>
                </a:cubicBezTo>
                <a:cubicBezTo>
                  <a:pt x="2034228" y="701118"/>
                  <a:pt x="2004880" y="635433"/>
                  <a:pt x="1926908" y="646331"/>
                </a:cubicBezTo>
                <a:cubicBezTo>
                  <a:pt x="1848936" y="657229"/>
                  <a:pt x="1691151" y="642707"/>
                  <a:pt x="1541526" y="646331"/>
                </a:cubicBezTo>
                <a:cubicBezTo>
                  <a:pt x="1391901" y="649955"/>
                  <a:pt x="1183943" y="597711"/>
                  <a:pt x="1065467" y="646331"/>
                </a:cubicBezTo>
                <a:cubicBezTo>
                  <a:pt x="946991" y="694951"/>
                  <a:pt x="862433" y="636805"/>
                  <a:pt x="680085" y="646331"/>
                </a:cubicBezTo>
                <a:cubicBezTo>
                  <a:pt x="497737" y="655857"/>
                  <a:pt x="211977" y="644600"/>
                  <a:pt x="0" y="646331"/>
                </a:cubicBezTo>
                <a:cubicBezTo>
                  <a:pt x="-17553" y="493948"/>
                  <a:pt x="26110" y="463368"/>
                  <a:pt x="0" y="323166"/>
                </a:cubicBezTo>
                <a:cubicBezTo>
                  <a:pt x="-26110" y="182964"/>
                  <a:pt x="10595" y="89952"/>
                  <a:pt x="0" y="0"/>
                </a:cubicBezTo>
                <a:close/>
              </a:path>
            </a:pathLst>
          </a:custGeom>
          <a:solidFill>
            <a:srgbClr val="00B0F0"/>
          </a:solidFill>
          <a:ln>
            <a:solidFill>
              <a:schemeClr val="bg1"/>
            </a:solidFill>
          </a:ln>
        </p:spPr>
        <p:txBody>
          <a:bodyPr wrap="square" lIns="68580" tIns="34290" rIns="68580" bIns="34290" rtlCol="0">
            <a:spAutoFit/>
          </a:bodyPr>
          <a:lstStyle/>
          <a:p>
            <a:pPr algn="ctr" defTabSz="685800">
              <a:defRPr/>
            </a:pPr>
            <a:r>
              <a:rPr lang="en-US" sz="2700" b="1" dirty="0" smtClean="0">
                <a:solidFill>
                  <a:srgbClr val="FF0000"/>
                </a:solidFill>
                <a:latin typeface="Times New Roman" panose="02020603050405020304" pitchFamily="18" charset="0"/>
                <a:cs typeface="Times New Roman" panose="02020603050405020304" pitchFamily="18" charset="0"/>
              </a:rPr>
              <a:t>II. </a:t>
            </a:r>
            <a:r>
              <a:rPr lang="en-US" sz="2700" b="1" dirty="0" err="1" smtClean="0">
                <a:solidFill>
                  <a:srgbClr val="FF0000"/>
                </a:solidFill>
                <a:latin typeface="Times New Roman" panose="02020603050405020304" pitchFamily="18" charset="0"/>
                <a:cs typeface="Times New Roman" panose="02020603050405020304" pitchFamily="18" charset="0"/>
              </a:rPr>
              <a:t>Vai</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trò</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của</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đa</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dạng</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sinh</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học</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trong</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tự</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nhiên</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và</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trong</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thực</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tiễn</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37279" y="33299"/>
            <a:ext cx="8488649" cy="6857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r>
              <a:rPr lang="en-US" sz="2900" b="1" dirty="0">
                <a:solidFill>
                  <a:srgbClr val="FFFF00"/>
                </a:solidFill>
                <a:latin typeface="Times New Roman" panose="02020603050405020304" pitchFamily="18" charset="0"/>
                <a:cs typeface="Times New Roman" panose="02020603050405020304" pitchFamily="18" charset="0"/>
              </a:rPr>
              <a:t>TIẾT </a:t>
            </a:r>
            <a:r>
              <a:rPr lang="en-US" sz="2900" b="1" dirty="0" smtClean="0">
                <a:solidFill>
                  <a:srgbClr val="FFFF00"/>
                </a:solidFill>
                <a:latin typeface="Times New Roman" panose="02020603050405020304" pitchFamily="18" charset="0"/>
                <a:cs typeface="Times New Roman" panose="02020603050405020304" pitchFamily="18" charset="0"/>
              </a:rPr>
              <a:t>95 + 96  </a:t>
            </a:r>
            <a:r>
              <a:rPr lang="en-US" sz="2900" b="1" dirty="0">
                <a:solidFill>
                  <a:srgbClr val="FFFF00"/>
                </a:solidFill>
                <a:latin typeface="Times New Roman" panose="02020603050405020304" pitchFamily="18" charset="0"/>
                <a:cs typeface="Times New Roman" panose="02020603050405020304" pitchFamily="18" charset="0"/>
              </a:rPr>
              <a:t>– BÀI </a:t>
            </a:r>
            <a:r>
              <a:rPr lang="en-US" sz="2900" b="1" dirty="0" smtClean="0">
                <a:solidFill>
                  <a:srgbClr val="FFFF00"/>
                </a:solidFill>
                <a:latin typeface="Times New Roman" panose="02020603050405020304" pitchFamily="18" charset="0"/>
                <a:cs typeface="Times New Roman" panose="02020603050405020304" pitchFamily="18" charset="0"/>
              </a:rPr>
              <a:t>24: </a:t>
            </a:r>
            <a:r>
              <a:rPr lang="en-US" sz="2900" b="1" dirty="0">
                <a:solidFill>
                  <a:srgbClr val="FFFF00"/>
                </a:solidFill>
                <a:latin typeface="Times New Roman" panose="02020603050405020304" pitchFamily="18" charset="0"/>
                <a:cs typeface="Times New Roman" panose="02020603050405020304" pitchFamily="18" charset="0"/>
              </a:rPr>
              <a:t>ĐA DẠNG </a:t>
            </a:r>
            <a:r>
              <a:rPr lang="en-US" sz="2900" b="1" dirty="0" smtClean="0">
                <a:solidFill>
                  <a:srgbClr val="FFFF00"/>
                </a:solidFill>
                <a:latin typeface="Times New Roman" panose="02020603050405020304" pitchFamily="18" charset="0"/>
                <a:cs typeface="Times New Roman" panose="02020603050405020304" pitchFamily="18" charset="0"/>
              </a:rPr>
              <a:t>SINH HỌC</a:t>
            </a:r>
            <a:endParaRPr lang="en-US" sz="2900" b="1" dirty="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pic>
        <p:nvPicPr>
          <p:cNvPr id="6146" name="Picture 2" descr="Quảng Bình: Sẽ xử lý nghiêm vụ phá rừng đệm di sản thế giới Pho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8656" y="0"/>
            <a:ext cx="3015344" cy="2667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ối đe dọa từ việc đô thị hóa gia tăng không kiểm soát - VnM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8657" y="2667001"/>
            <a:ext cx="3015343" cy="24765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Lào Cai: huyện Bắc Hà cấm buôn bán động vật rừng và chim hoang dã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0667" y="0"/>
            <a:ext cx="3214688" cy="26670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Nguy cơ ô nhiễm môi trường do sử dụng thuốc diệt cỏ tràn l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0667" y="2667000"/>
            <a:ext cx="3214688" cy="247650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Ô nhiễm môi trường và những ảnh hưởng của nó đến con ngườ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64229"/>
            <a:ext cx="2930667" cy="2879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31582"/>
            <a:ext cx="2930667" cy="2377574"/>
          </a:xfrm>
          <a:prstGeom prst="rect">
            <a:avLst/>
          </a:prstGeom>
        </p:spPr>
        <p:txBody>
          <a:bodyPr wrap="square" lIns="68580" tIns="34290" rIns="68580" bIns="34290">
            <a:spAutoFit/>
          </a:bodyPr>
          <a:lstStyle/>
          <a:p>
            <a:pPr algn="ctr"/>
            <a:r>
              <a:rPr lang="en-US" sz="3000" b="1" dirty="0" err="1">
                <a:solidFill>
                  <a:srgbClr val="002060"/>
                </a:solidFill>
                <a:latin typeface="Times New Roman" panose="02020603050405020304" pitchFamily="18" charset="0"/>
                <a:ea typeface="Times New Roman" panose="02020603050405020304" pitchFamily="18" charset="0"/>
              </a:rPr>
              <a:t>Nêu</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những</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nguyên</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nhân</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dẫn</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đến</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sự</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suy</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giảm</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đa</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dạng</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sinh</a:t>
            </a:r>
            <a:r>
              <a:rPr lang="en-US" sz="3000" b="1" dirty="0">
                <a:solidFill>
                  <a:srgbClr val="002060"/>
                </a:solidFill>
                <a:latin typeface="Times New Roman" panose="02020603050405020304" pitchFamily="18" charset="0"/>
                <a:ea typeface="Times New Roman" panose="02020603050405020304" pitchFamily="18" charset="0"/>
              </a:rPr>
              <a:t> </a:t>
            </a:r>
            <a:r>
              <a:rPr lang="en-US" sz="3000" b="1" dirty="0" err="1">
                <a:solidFill>
                  <a:srgbClr val="002060"/>
                </a:solidFill>
                <a:latin typeface="Times New Roman" panose="02020603050405020304" pitchFamily="18" charset="0"/>
                <a:ea typeface="Times New Roman" panose="02020603050405020304" pitchFamily="18" charset="0"/>
              </a:rPr>
              <a:t>học</a:t>
            </a:r>
            <a:r>
              <a:rPr lang="en-US" sz="3000" b="1" dirty="0">
                <a:solidFill>
                  <a:srgbClr val="002060"/>
                </a:solidFill>
                <a:latin typeface="Times New Roman" panose="02020603050405020304" pitchFamily="18" charset="0"/>
                <a:ea typeface="Times New Roman" panose="02020603050405020304" pitchFamily="18" charset="0"/>
              </a:rPr>
              <a:t>?</a:t>
            </a:r>
            <a:endParaRPr lang="en-US" sz="3000" b="1" dirty="0">
              <a:solidFill>
                <a:srgbClr val="002060"/>
              </a:solidFill>
            </a:endParaRPr>
          </a:p>
        </p:txBody>
      </p:sp>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pic>
        <p:nvPicPr>
          <p:cNvPr id="1026" name="Picture 2" descr="Đắk Lắk: Khởi tố vụ phá rừng trong những ngày nghỉ Tết Canh Tý 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09532"/>
            <a:ext cx="2652431" cy="28339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hững quy định của pháp luật về bảo vệ động vật hoang d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433" y="2309532"/>
            <a:ext cx="2622176" cy="28339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Ô nhiễm môi trường so sánh trên bề mặt trái đất Hình ảnh | Định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4609" y="2309532"/>
            <a:ext cx="3869391" cy="2833968"/>
          </a:xfrm>
          <a:prstGeom prst="rect">
            <a:avLst/>
          </a:prstGeom>
          <a:noFill/>
          <a:extLst>
            <a:ext uri="{909E8E84-426E-40DD-AFC4-6F175D3DCCD1}">
              <a14:hiddenFill xmlns:a14="http://schemas.microsoft.com/office/drawing/2010/main">
                <a:solidFill>
                  <a:srgbClr val="FFFFFF"/>
                </a:solidFill>
              </a14:hiddenFill>
            </a:ext>
          </a:extLst>
        </p:spPr>
      </p:pic>
      <p:sp>
        <p:nvSpPr>
          <p:cNvPr id="4" name="Down Arrow Callout 3"/>
          <p:cNvSpPr/>
          <p:nvPr/>
        </p:nvSpPr>
        <p:spPr>
          <a:xfrm>
            <a:off x="84138" y="383241"/>
            <a:ext cx="2218765" cy="1795183"/>
          </a:xfrm>
          <a:prstGeom prst="downArrow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300" b="1" dirty="0" err="1">
                <a:solidFill>
                  <a:srgbClr val="002060"/>
                </a:solidFill>
                <a:latin typeface="Times New Roman" panose="02020603050405020304" pitchFamily="18" charset="0"/>
                <a:cs typeface="Times New Roman" panose="02020603050405020304" pitchFamily="18" charset="0"/>
              </a:rPr>
              <a:t>Bảo</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vệ</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rừng</a:t>
            </a:r>
            <a:endParaRPr lang="en-US" sz="3300" b="1" dirty="0">
              <a:solidFill>
                <a:srgbClr val="002060"/>
              </a:solidFill>
              <a:latin typeface="Times New Roman" panose="02020603050405020304" pitchFamily="18" charset="0"/>
              <a:cs typeface="Times New Roman" panose="02020603050405020304" pitchFamily="18" charset="0"/>
            </a:endParaRPr>
          </a:p>
        </p:txBody>
      </p:sp>
      <p:sp>
        <p:nvSpPr>
          <p:cNvPr id="9" name="Down Arrow Callout 8"/>
          <p:cNvSpPr/>
          <p:nvPr/>
        </p:nvSpPr>
        <p:spPr>
          <a:xfrm>
            <a:off x="2652432" y="9798"/>
            <a:ext cx="2622177" cy="2292724"/>
          </a:xfrm>
          <a:prstGeom prst="downArrow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300" b="1" dirty="0" err="1">
                <a:solidFill>
                  <a:srgbClr val="002060"/>
                </a:solidFill>
                <a:latin typeface="Times New Roman" panose="02020603050405020304" pitchFamily="18" charset="0"/>
                <a:cs typeface="Times New Roman" panose="02020603050405020304" pitchFamily="18" charset="0"/>
              </a:rPr>
              <a:t>Cấm</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săn</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bắt</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và</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buôn</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bán</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động</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vật</a:t>
            </a:r>
            <a:endParaRPr lang="en-US" sz="3300" b="1" dirty="0">
              <a:solidFill>
                <a:srgbClr val="002060"/>
              </a:solidFill>
              <a:latin typeface="Times New Roman" panose="02020603050405020304" pitchFamily="18" charset="0"/>
              <a:cs typeface="Times New Roman" panose="02020603050405020304" pitchFamily="18" charset="0"/>
            </a:endParaRPr>
          </a:p>
        </p:txBody>
      </p:sp>
      <p:sp>
        <p:nvSpPr>
          <p:cNvPr id="10" name="Down Arrow Callout 9"/>
          <p:cNvSpPr/>
          <p:nvPr/>
        </p:nvSpPr>
        <p:spPr>
          <a:xfrm>
            <a:off x="5505995" y="6819"/>
            <a:ext cx="3497579" cy="2292724"/>
          </a:xfrm>
          <a:prstGeom prst="downArrow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300" b="1" dirty="0" err="1">
                <a:solidFill>
                  <a:srgbClr val="002060"/>
                </a:solidFill>
                <a:latin typeface="Times New Roman" panose="02020603050405020304" pitchFamily="18" charset="0"/>
                <a:cs typeface="Times New Roman" panose="02020603050405020304" pitchFamily="18" charset="0"/>
              </a:rPr>
              <a:t>Đẩy</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mạnh</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các</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biện</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pháp</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chống</a:t>
            </a:r>
            <a:r>
              <a:rPr lang="en-US" sz="3300" b="1" dirty="0">
                <a:solidFill>
                  <a:srgbClr val="002060"/>
                </a:solidFill>
                <a:latin typeface="Times New Roman" panose="02020603050405020304" pitchFamily="18" charset="0"/>
                <a:cs typeface="Times New Roman" panose="02020603050405020304" pitchFamily="18" charset="0"/>
              </a:rPr>
              <a:t> ô </a:t>
            </a:r>
            <a:r>
              <a:rPr lang="en-US" sz="3300" b="1" dirty="0" err="1">
                <a:solidFill>
                  <a:srgbClr val="002060"/>
                </a:solidFill>
                <a:latin typeface="Times New Roman" panose="02020603050405020304" pitchFamily="18" charset="0"/>
                <a:cs typeface="Times New Roman" panose="02020603050405020304" pitchFamily="18" charset="0"/>
              </a:rPr>
              <a:t>nhiễm</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môi</a:t>
            </a:r>
            <a:r>
              <a:rPr lang="en-US" sz="3300" b="1" dirty="0">
                <a:solidFill>
                  <a:srgbClr val="002060"/>
                </a:solidFill>
                <a:latin typeface="Times New Roman" panose="02020603050405020304" pitchFamily="18" charset="0"/>
                <a:cs typeface="Times New Roman" panose="02020603050405020304" pitchFamily="18" charset="0"/>
              </a:rPr>
              <a:t> </a:t>
            </a:r>
            <a:r>
              <a:rPr lang="en-US" sz="3300" b="1" dirty="0" err="1">
                <a:solidFill>
                  <a:srgbClr val="002060"/>
                </a:solidFill>
                <a:latin typeface="Times New Roman" panose="02020603050405020304" pitchFamily="18" charset="0"/>
                <a:cs typeface="Times New Roman" panose="02020603050405020304" pitchFamily="18" charset="0"/>
              </a:rPr>
              <a:t>trường</a:t>
            </a:r>
            <a:endParaRPr lang="en-US" sz="3300" b="1"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88360" y="383243"/>
            <a:ext cx="7160558" cy="1592744"/>
          </a:xfrm>
          <a:prstGeom prst="rect">
            <a:avLst/>
          </a:prstGeom>
          <a:noFill/>
        </p:spPr>
        <p:txBody>
          <a:bodyPr wrap="square" lIns="68580" tIns="34290" rIns="68580" bIns="34290" rtlCol="0">
            <a:spAutoFit/>
          </a:bodyPr>
          <a:lstStyle/>
          <a:p>
            <a:pPr algn="ctr"/>
            <a:r>
              <a:rPr lang="en-US" sz="5000" b="1" dirty="0" err="1">
                <a:solidFill>
                  <a:srgbClr val="002060"/>
                </a:solidFill>
                <a:latin typeface="Times New Roman" panose="02020603050405020304" pitchFamily="18" charset="0"/>
                <a:cs typeface="Times New Roman" panose="02020603050405020304" pitchFamily="18" charset="0"/>
              </a:rPr>
              <a:t>Nêu</a:t>
            </a:r>
            <a:r>
              <a:rPr lang="en-US" sz="5000" b="1" dirty="0">
                <a:solidFill>
                  <a:srgbClr val="002060"/>
                </a:solidFill>
                <a:latin typeface="Times New Roman" panose="02020603050405020304" pitchFamily="18" charset="0"/>
                <a:cs typeface="Times New Roman" panose="02020603050405020304" pitchFamily="18" charset="0"/>
              </a:rPr>
              <a:t> </a:t>
            </a:r>
            <a:r>
              <a:rPr lang="en-US" sz="5000" b="1" dirty="0" err="1">
                <a:solidFill>
                  <a:srgbClr val="002060"/>
                </a:solidFill>
                <a:latin typeface="Times New Roman" panose="02020603050405020304" pitchFamily="18" charset="0"/>
                <a:cs typeface="Times New Roman" panose="02020603050405020304" pitchFamily="18" charset="0"/>
              </a:rPr>
              <a:t>các</a:t>
            </a:r>
            <a:r>
              <a:rPr lang="en-US" sz="5000" b="1" dirty="0">
                <a:solidFill>
                  <a:srgbClr val="002060"/>
                </a:solidFill>
                <a:latin typeface="Times New Roman" panose="02020603050405020304" pitchFamily="18" charset="0"/>
                <a:cs typeface="Times New Roman" panose="02020603050405020304" pitchFamily="18" charset="0"/>
              </a:rPr>
              <a:t> </a:t>
            </a:r>
            <a:r>
              <a:rPr lang="en-US" sz="5000" b="1" dirty="0" err="1">
                <a:solidFill>
                  <a:srgbClr val="002060"/>
                </a:solidFill>
                <a:latin typeface="Times New Roman" panose="02020603050405020304" pitchFamily="18" charset="0"/>
                <a:cs typeface="Times New Roman" panose="02020603050405020304" pitchFamily="18" charset="0"/>
              </a:rPr>
              <a:t>biện</a:t>
            </a:r>
            <a:r>
              <a:rPr lang="en-US" sz="5000" b="1" dirty="0">
                <a:solidFill>
                  <a:srgbClr val="002060"/>
                </a:solidFill>
                <a:latin typeface="Times New Roman" panose="02020603050405020304" pitchFamily="18" charset="0"/>
                <a:cs typeface="Times New Roman" panose="02020603050405020304" pitchFamily="18" charset="0"/>
              </a:rPr>
              <a:t> </a:t>
            </a:r>
            <a:r>
              <a:rPr lang="en-US" sz="5000" b="1" dirty="0" err="1">
                <a:solidFill>
                  <a:srgbClr val="002060"/>
                </a:solidFill>
                <a:latin typeface="Times New Roman" panose="02020603050405020304" pitchFamily="18" charset="0"/>
                <a:cs typeface="Times New Roman" panose="02020603050405020304" pitchFamily="18" charset="0"/>
              </a:rPr>
              <a:t>pháp</a:t>
            </a:r>
            <a:r>
              <a:rPr lang="en-US" sz="5000" b="1" dirty="0">
                <a:solidFill>
                  <a:srgbClr val="002060"/>
                </a:solidFill>
                <a:latin typeface="Times New Roman" panose="02020603050405020304" pitchFamily="18" charset="0"/>
                <a:cs typeface="Times New Roman" panose="02020603050405020304" pitchFamily="18" charset="0"/>
              </a:rPr>
              <a:t> </a:t>
            </a:r>
            <a:r>
              <a:rPr lang="en-US" sz="5000" b="1" dirty="0" err="1">
                <a:solidFill>
                  <a:srgbClr val="002060"/>
                </a:solidFill>
                <a:latin typeface="Times New Roman" panose="02020603050405020304" pitchFamily="18" charset="0"/>
                <a:cs typeface="Times New Roman" panose="02020603050405020304" pitchFamily="18" charset="0"/>
              </a:rPr>
              <a:t>bảo</a:t>
            </a:r>
            <a:r>
              <a:rPr lang="en-US" sz="5000" b="1" dirty="0">
                <a:solidFill>
                  <a:srgbClr val="002060"/>
                </a:solidFill>
                <a:latin typeface="Times New Roman" panose="02020603050405020304" pitchFamily="18" charset="0"/>
                <a:cs typeface="Times New Roman" panose="02020603050405020304" pitchFamily="18" charset="0"/>
              </a:rPr>
              <a:t> </a:t>
            </a:r>
            <a:r>
              <a:rPr lang="en-US" sz="5000" b="1" dirty="0" err="1">
                <a:solidFill>
                  <a:srgbClr val="002060"/>
                </a:solidFill>
                <a:latin typeface="Times New Roman" panose="02020603050405020304" pitchFamily="18" charset="0"/>
                <a:cs typeface="Times New Roman" panose="02020603050405020304" pitchFamily="18" charset="0"/>
              </a:rPr>
              <a:t>vệ</a:t>
            </a:r>
            <a:r>
              <a:rPr lang="en-US" sz="5000" b="1" dirty="0">
                <a:solidFill>
                  <a:srgbClr val="002060"/>
                </a:solidFill>
                <a:latin typeface="Times New Roman" panose="02020603050405020304" pitchFamily="18" charset="0"/>
                <a:cs typeface="Times New Roman" panose="02020603050405020304" pitchFamily="18" charset="0"/>
              </a:rPr>
              <a:t> </a:t>
            </a:r>
            <a:r>
              <a:rPr lang="en-US" sz="5000" b="1" dirty="0" err="1">
                <a:solidFill>
                  <a:srgbClr val="002060"/>
                </a:solidFill>
                <a:latin typeface="Times New Roman" panose="02020603050405020304" pitchFamily="18" charset="0"/>
                <a:cs typeface="Times New Roman" panose="02020603050405020304" pitchFamily="18" charset="0"/>
              </a:rPr>
              <a:t>đa</a:t>
            </a:r>
            <a:r>
              <a:rPr lang="en-US" sz="5000" b="1" dirty="0">
                <a:solidFill>
                  <a:srgbClr val="002060"/>
                </a:solidFill>
                <a:latin typeface="Times New Roman" panose="02020603050405020304" pitchFamily="18" charset="0"/>
                <a:cs typeface="Times New Roman" panose="02020603050405020304" pitchFamily="18" charset="0"/>
              </a:rPr>
              <a:t> </a:t>
            </a:r>
            <a:r>
              <a:rPr lang="en-US" sz="5000" b="1" dirty="0" err="1">
                <a:solidFill>
                  <a:srgbClr val="002060"/>
                </a:solidFill>
                <a:latin typeface="Times New Roman" panose="02020603050405020304" pitchFamily="18" charset="0"/>
                <a:cs typeface="Times New Roman" panose="02020603050405020304" pitchFamily="18" charset="0"/>
              </a:rPr>
              <a:t>dạng</a:t>
            </a:r>
            <a:r>
              <a:rPr lang="en-US" sz="5000" b="1" dirty="0">
                <a:solidFill>
                  <a:srgbClr val="002060"/>
                </a:solidFill>
                <a:latin typeface="Times New Roman" panose="02020603050405020304" pitchFamily="18" charset="0"/>
                <a:cs typeface="Times New Roman" panose="02020603050405020304" pitchFamily="18" charset="0"/>
              </a:rPr>
              <a:t> </a:t>
            </a:r>
            <a:r>
              <a:rPr lang="en-US" sz="5000" b="1" dirty="0" err="1">
                <a:solidFill>
                  <a:srgbClr val="002060"/>
                </a:solidFill>
                <a:latin typeface="Times New Roman" panose="02020603050405020304" pitchFamily="18" charset="0"/>
                <a:cs typeface="Times New Roman" panose="02020603050405020304" pitchFamily="18" charset="0"/>
              </a:rPr>
              <a:t>sinh</a:t>
            </a:r>
            <a:r>
              <a:rPr lang="en-US" sz="5000" b="1" dirty="0">
                <a:solidFill>
                  <a:srgbClr val="002060"/>
                </a:solidFill>
                <a:latin typeface="Times New Roman" panose="02020603050405020304" pitchFamily="18" charset="0"/>
                <a:cs typeface="Times New Roman" panose="02020603050405020304" pitchFamily="18" charset="0"/>
              </a:rPr>
              <a:t> </a:t>
            </a:r>
            <a:r>
              <a:rPr lang="en-US" sz="5000" b="1" dirty="0" err="1">
                <a:solidFill>
                  <a:srgbClr val="002060"/>
                </a:solidFill>
                <a:latin typeface="Times New Roman" panose="02020603050405020304" pitchFamily="18" charset="0"/>
                <a:cs typeface="Times New Roman" panose="02020603050405020304" pitchFamily="18" charset="0"/>
              </a:rPr>
              <a:t>học</a:t>
            </a:r>
            <a:r>
              <a:rPr lang="en-US" sz="5000" b="1" dirty="0">
                <a:solidFill>
                  <a:srgbClr val="002060"/>
                </a:solidFill>
                <a:latin typeface="Times New Roman" panose="02020603050405020304" pitchFamily="18" charset="0"/>
                <a:cs typeface="Times New Roman" panose="02020603050405020304" pitchFamily="18" charset="0"/>
              </a:rPr>
              <a:t>?</a:t>
            </a:r>
            <a:endParaRPr lang="en-US" sz="5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pic>
        <p:nvPicPr>
          <p:cNvPr id="3"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15228"/>
            <a:ext cx="10591800" cy="6699922"/>
          </a:xfrm>
          <a:prstGeom prst="rect">
            <a:avLst/>
          </a:prstGeom>
        </p:spPr>
      </p:pic>
      <p:sp>
        <p:nvSpPr>
          <p:cNvPr id="6" name="TextBox 5"/>
          <p:cNvSpPr txBox="1"/>
          <p:nvPr/>
        </p:nvSpPr>
        <p:spPr>
          <a:xfrm>
            <a:off x="442990" y="1278705"/>
            <a:ext cx="8277225" cy="4085734"/>
          </a:xfrm>
          <a:prstGeom prst="rect">
            <a:avLst/>
          </a:prstGeom>
          <a:noFill/>
        </p:spPr>
        <p:txBody>
          <a:bodyPr wrap="square" lIns="68580" tIns="34290" rIns="68580" bIns="34290" rtlCol="0">
            <a:spAutoFit/>
          </a:bodyPr>
          <a:lstStyle/>
          <a:p>
            <a:pPr algn="just"/>
            <a:r>
              <a:rPr lang="es-ES" sz="2400" b="1" dirty="0" smtClean="0">
                <a:latin typeface="Times New Roman" panose="02020603050405020304" pitchFamily="18" charset="0"/>
                <a:ea typeface="Times New Roman" panose="02020603050405020304" pitchFamily="18" charset="0"/>
              </a:rPr>
              <a:t>* </a:t>
            </a:r>
            <a:r>
              <a:rPr lang="es-ES" sz="2400" b="1" dirty="0" err="1">
                <a:latin typeface="Times New Roman" panose="02020603050405020304" pitchFamily="18" charset="0"/>
                <a:ea typeface="Times New Roman" panose="02020603050405020304" pitchFamily="18" charset="0"/>
              </a:rPr>
              <a:t>Nguyên</a:t>
            </a:r>
            <a:r>
              <a:rPr lang="es-ES" sz="2400" b="1" dirty="0">
                <a:latin typeface="Times New Roman" panose="02020603050405020304" pitchFamily="18" charset="0"/>
                <a:ea typeface="Times New Roman" panose="02020603050405020304" pitchFamily="18" charset="0"/>
              </a:rPr>
              <a:t> </a:t>
            </a:r>
            <a:r>
              <a:rPr lang="es-ES" sz="2400" b="1" dirty="0" err="1">
                <a:latin typeface="Times New Roman" panose="02020603050405020304" pitchFamily="18" charset="0"/>
                <a:ea typeface="Times New Roman" panose="02020603050405020304" pitchFamily="18" charset="0"/>
              </a:rPr>
              <a:t>nhân</a:t>
            </a:r>
            <a:r>
              <a:rPr lang="es-ES" sz="2400" b="1" dirty="0">
                <a:latin typeface="Times New Roman" panose="02020603050405020304" pitchFamily="18" charset="0"/>
                <a:ea typeface="Times New Roman" panose="02020603050405020304" pitchFamily="18" charset="0"/>
              </a:rPr>
              <a:t>: </a:t>
            </a:r>
            <a:endParaRPr lang="en-US" sz="2400" b="1" dirty="0">
              <a:latin typeface="Times New Roman" panose="02020603050405020304" pitchFamily="18" charset="0"/>
              <a:ea typeface="Times New Roman" panose="02020603050405020304" pitchFamily="18" charset="0"/>
            </a:endParaRPr>
          </a:p>
          <a:p>
            <a:pPr algn="just"/>
            <a:r>
              <a:rPr lang="es-ES" sz="2400" dirty="0" smtClean="0">
                <a:latin typeface="Times New Roman" panose="02020603050405020304" pitchFamily="18" charset="0"/>
                <a:ea typeface="Times New Roman" panose="02020603050405020304" pitchFamily="18" charset="0"/>
              </a:rPr>
              <a:t>- </a:t>
            </a:r>
            <a:r>
              <a:rPr lang="es-ES" sz="2400" dirty="0" err="1" smtClean="0">
                <a:latin typeface="Times New Roman" panose="02020603050405020304" pitchFamily="18" charset="0"/>
                <a:ea typeface="Times New Roman" panose="02020603050405020304" pitchFamily="18" charset="0"/>
              </a:rPr>
              <a:t>Cháy</a:t>
            </a:r>
            <a:r>
              <a:rPr lang="es-ES" sz="2400" dirty="0" smtClean="0">
                <a:latin typeface="Times New Roman" panose="02020603050405020304" pitchFamily="18" charset="0"/>
                <a:ea typeface="Times New Roman" panose="02020603050405020304" pitchFamily="18" charset="0"/>
              </a:rPr>
              <a:t> </a:t>
            </a:r>
            <a:r>
              <a:rPr lang="es-ES" sz="2400" dirty="0" err="1" smtClean="0">
                <a:latin typeface="Times New Roman" panose="02020603050405020304" pitchFamily="18" charset="0"/>
                <a:ea typeface="Times New Roman" panose="02020603050405020304" pitchFamily="18" charset="0"/>
              </a:rPr>
              <a:t>rừng</a:t>
            </a:r>
            <a:r>
              <a:rPr lang="es-ES" sz="2400" dirty="0" smtClean="0">
                <a:latin typeface="Times New Roman" panose="02020603050405020304" pitchFamily="18" charset="0"/>
                <a:ea typeface="Times New Roman" panose="02020603050405020304" pitchFamily="18" charset="0"/>
              </a:rPr>
              <a:t>, </a:t>
            </a:r>
            <a:r>
              <a:rPr lang="es-ES" sz="2400" dirty="0" err="1" smtClean="0">
                <a:latin typeface="Times New Roman" panose="02020603050405020304" pitchFamily="18" charset="0"/>
                <a:ea typeface="Times New Roman" panose="02020603050405020304" pitchFamily="18" charset="0"/>
              </a:rPr>
              <a:t>khai</a:t>
            </a:r>
            <a:r>
              <a:rPr lang="es-ES" sz="2400" dirty="0" smtClean="0">
                <a:latin typeface="Times New Roman" panose="02020603050405020304" pitchFamily="18" charset="0"/>
                <a:ea typeface="Times New Roman" panose="02020603050405020304" pitchFamily="18" charset="0"/>
              </a:rPr>
              <a:t> </a:t>
            </a:r>
            <a:r>
              <a:rPr lang="es-ES" sz="2400" dirty="0" err="1" smtClean="0">
                <a:latin typeface="Times New Roman" panose="02020603050405020304" pitchFamily="18" charset="0"/>
                <a:ea typeface="Times New Roman" panose="02020603050405020304" pitchFamily="18" charset="0"/>
              </a:rPr>
              <a:t>thác</a:t>
            </a:r>
            <a:r>
              <a:rPr lang="es-ES" sz="2400" dirty="0" smtClean="0">
                <a:latin typeface="Times New Roman" panose="02020603050405020304" pitchFamily="18" charset="0"/>
                <a:ea typeface="Times New Roman" panose="02020603050405020304" pitchFamily="18" charset="0"/>
              </a:rPr>
              <a:t> </a:t>
            </a:r>
            <a:r>
              <a:rPr lang="es-ES" sz="2400" dirty="0" err="1" smtClean="0">
                <a:latin typeface="Times New Roman" panose="02020603050405020304" pitchFamily="18" charset="0"/>
                <a:ea typeface="Times New Roman" panose="02020603050405020304" pitchFamily="18" charset="0"/>
              </a:rPr>
              <a:t>quá</a:t>
            </a:r>
            <a:r>
              <a:rPr lang="es-ES" sz="2400" dirty="0" smtClean="0">
                <a:latin typeface="Times New Roman" panose="02020603050405020304" pitchFamily="18" charset="0"/>
                <a:ea typeface="Times New Roman" panose="02020603050405020304" pitchFamily="18" charset="0"/>
              </a:rPr>
              <a:t> </a:t>
            </a:r>
            <a:r>
              <a:rPr lang="es-ES" sz="2400" dirty="0" err="1" smtClean="0">
                <a:latin typeface="Times New Roman" panose="02020603050405020304" pitchFamily="18" charset="0"/>
                <a:ea typeface="Times New Roman" panose="02020603050405020304" pitchFamily="18" charset="0"/>
              </a:rPr>
              <a:t>mức</a:t>
            </a:r>
            <a:r>
              <a:rPr lang="es-ES" sz="2400" dirty="0" smtClean="0">
                <a:latin typeface="Times New Roman" panose="02020603050405020304" pitchFamily="18" charset="0"/>
                <a:ea typeface="Times New Roman" panose="02020603050405020304" pitchFamily="18" charset="0"/>
              </a:rPr>
              <a:t> </a:t>
            </a:r>
            <a:r>
              <a:rPr lang="es-ES" sz="2400" dirty="0" err="1" smtClean="0">
                <a:latin typeface="Times New Roman" panose="02020603050405020304" pitchFamily="18" charset="0"/>
                <a:ea typeface="Times New Roman" panose="02020603050405020304" pitchFamily="18" charset="0"/>
              </a:rPr>
              <a:t>tài</a:t>
            </a:r>
            <a:r>
              <a:rPr lang="es-ES" sz="2400" dirty="0" smtClean="0">
                <a:latin typeface="Times New Roman" panose="02020603050405020304" pitchFamily="18" charset="0"/>
                <a:ea typeface="Times New Roman" panose="02020603050405020304" pitchFamily="18" charset="0"/>
              </a:rPr>
              <a:t> </a:t>
            </a:r>
            <a:r>
              <a:rPr lang="es-ES" sz="2400" dirty="0" err="1" smtClean="0">
                <a:latin typeface="Times New Roman" panose="02020603050405020304" pitchFamily="18" charset="0"/>
                <a:ea typeface="Times New Roman" panose="02020603050405020304" pitchFamily="18" charset="0"/>
              </a:rPr>
              <a:t>nguyên</a:t>
            </a:r>
            <a:r>
              <a:rPr lang="es-ES" sz="2400" dirty="0" smtClean="0">
                <a:latin typeface="Times New Roman" panose="02020603050405020304" pitchFamily="18" charset="0"/>
                <a:ea typeface="Times New Roman" panose="02020603050405020304" pitchFamily="18" charset="0"/>
              </a:rPr>
              <a:t> </a:t>
            </a:r>
            <a:r>
              <a:rPr lang="es-ES" sz="2400" dirty="0" err="1" smtClean="0">
                <a:latin typeface="Times New Roman" panose="02020603050405020304" pitchFamily="18" charset="0"/>
                <a:ea typeface="Times New Roman" panose="02020603050405020304" pitchFamily="18" charset="0"/>
              </a:rPr>
              <a:t>sinh</a:t>
            </a:r>
            <a:r>
              <a:rPr lang="es-ES" sz="2400" dirty="0" smtClean="0">
                <a:latin typeface="Times New Roman" panose="02020603050405020304" pitchFamily="18" charset="0"/>
                <a:ea typeface="Times New Roman" panose="02020603050405020304" pitchFamily="18" charset="0"/>
              </a:rPr>
              <a:t> </a:t>
            </a:r>
            <a:r>
              <a:rPr lang="es-ES" sz="2400" dirty="0" err="1" smtClean="0">
                <a:latin typeface="Times New Roman" panose="02020603050405020304" pitchFamily="18" charset="0"/>
                <a:ea typeface="Times New Roman" panose="02020603050405020304" pitchFamily="18" charset="0"/>
              </a:rPr>
              <a:t>vật</a:t>
            </a:r>
            <a:r>
              <a:rPr lang="es-ES" sz="2400" dirty="0" smtClean="0">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algn="just"/>
            <a:r>
              <a:rPr lang="es-ES" sz="2400" dirty="0" smtClean="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Nạn</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săn</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bắt</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động</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vật</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hoang</a:t>
            </a:r>
            <a:r>
              <a:rPr lang="es-ES" sz="2400" dirty="0">
                <a:latin typeface="Times New Roman" panose="02020603050405020304" pitchFamily="18" charset="0"/>
                <a:ea typeface="Times New Roman" panose="02020603050405020304" pitchFamily="18" charset="0"/>
              </a:rPr>
              <a:t> </a:t>
            </a:r>
            <a:r>
              <a:rPr lang="es-ES" sz="2400" dirty="0" err="1" smtClean="0">
                <a:latin typeface="Times New Roman" panose="02020603050405020304" pitchFamily="18" charset="0"/>
                <a:ea typeface="Times New Roman" panose="02020603050405020304" pitchFamily="18" charset="0"/>
              </a:rPr>
              <a:t>dã</a:t>
            </a:r>
            <a:r>
              <a:rPr lang="es-ES" sz="2400" dirty="0" smtClean="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sử</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dụng</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tràn</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lan</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thuốc</a:t>
            </a:r>
            <a:r>
              <a:rPr lang="es-ES" sz="2400" dirty="0">
                <a:latin typeface="Times New Roman" panose="02020603050405020304" pitchFamily="18" charset="0"/>
                <a:ea typeface="Times New Roman" panose="02020603050405020304" pitchFamily="18" charset="0"/>
              </a:rPr>
              <a:t> </a:t>
            </a:r>
            <a:r>
              <a:rPr lang="es-ES" sz="2400" dirty="0" err="1">
                <a:latin typeface="Times New Roman" panose="02020603050405020304" pitchFamily="18" charset="0"/>
                <a:ea typeface="Times New Roman" panose="02020603050405020304" pitchFamily="18" charset="0"/>
              </a:rPr>
              <a:t>trừ</a:t>
            </a:r>
            <a:r>
              <a:rPr lang="es-ES" sz="2400" dirty="0">
                <a:latin typeface="Times New Roman" panose="02020603050405020304" pitchFamily="18" charset="0"/>
                <a:ea typeface="Times New Roman" panose="02020603050405020304" pitchFamily="18" charset="0"/>
              </a:rPr>
              <a:t> </a:t>
            </a:r>
            <a:r>
              <a:rPr lang="es-ES" sz="2400" dirty="0" err="1" smtClean="0">
                <a:latin typeface="Times New Roman" panose="02020603050405020304" pitchFamily="18" charset="0"/>
                <a:ea typeface="Times New Roman" panose="02020603050405020304" pitchFamily="18" charset="0"/>
              </a:rPr>
              <a:t>sâu</a:t>
            </a:r>
            <a:r>
              <a:rPr lang="es-ES" sz="2400" dirty="0" smtClean="0">
                <a:latin typeface="Times New Roman" panose="02020603050405020304" pitchFamily="18" charset="0"/>
                <a:ea typeface="Times New Roman" panose="02020603050405020304" pitchFamily="18" charset="0"/>
              </a:rPr>
              <a:t>,...</a:t>
            </a:r>
            <a:endParaRPr lang="es-ES" sz="2400" dirty="0" smtClean="0">
              <a:latin typeface="Times New Roman" panose="02020603050405020304" pitchFamily="18" charset="0"/>
              <a:ea typeface="Times New Roman" panose="02020603050405020304" pitchFamily="18" charset="0"/>
            </a:endParaRPr>
          </a:p>
          <a:p>
            <a:pPr algn="just"/>
            <a:r>
              <a:rPr lang="es-ES" sz="2400" b="1" dirty="0" smtClean="0">
                <a:latin typeface="Times New Roman" panose="02020603050405020304" pitchFamily="18" charset="0"/>
                <a:sym typeface="Wingdings" panose="05000000000000000000"/>
              </a:rPr>
              <a:t></a:t>
            </a:r>
            <a:r>
              <a:rPr lang="es-ES" sz="2400" dirty="0" smtClean="0">
                <a:latin typeface="Times New Roman" panose="02020603050405020304" pitchFamily="18" charset="0"/>
                <a:sym typeface="Wingdings" panose="05000000000000000000"/>
              </a:rPr>
              <a:t> </a:t>
            </a:r>
            <a:r>
              <a:rPr lang="es-ES" sz="2400" dirty="0" err="1" smtClean="0">
                <a:latin typeface="Times New Roman" panose="02020603050405020304" pitchFamily="18" charset="0"/>
                <a:sym typeface="Wingdings" panose="05000000000000000000"/>
              </a:rPr>
              <a:t>Ảnh</a:t>
            </a:r>
            <a:r>
              <a:rPr lang="es-ES" sz="2400" dirty="0" smtClean="0">
                <a:latin typeface="Times New Roman" panose="02020603050405020304" pitchFamily="18" charset="0"/>
                <a:sym typeface="Wingdings" panose="05000000000000000000"/>
              </a:rPr>
              <a:t> </a:t>
            </a:r>
            <a:r>
              <a:rPr lang="es-ES" sz="2400" dirty="0" err="1" smtClean="0">
                <a:latin typeface="Times New Roman" panose="02020603050405020304" pitchFamily="18" charset="0"/>
                <a:sym typeface="Wingdings" panose="05000000000000000000"/>
              </a:rPr>
              <a:t>hưởng</a:t>
            </a:r>
            <a:r>
              <a:rPr lang="es-ES" sz="2400" dirty="0" smtClean="0">
                <a:latin typeface="Times New Roman" panose="02020603050405020304" pitchFamily="18" charset="0"/>
                <a:sym typeface="Wingdings" panose="05000000000000000000"/>
              </a:rPr>
              <a:t> </a:t>
            </a:r>
            <a:r>
              <a:rPr lang="es-ES" sz="2400" dirty="0" err="1" smtClean="0">
                <a:latin typeface="Times New Roman" panose="02020603050405020304" pitchFamily="18" charset="0"/>
                <a:sym typeface="Wingdings" panose="05000000000000000000"/>
              </a:rPr>
              <a:t>đến</a:t>
            </a:r>
            <a:r>
              <a:rPr lang="es-ES" sz="2400" dirty="0" smtClean="0">
                <a:latin typeface="Times New Roman" panose="02020603050405020304" pitchFamily="18" charset="0"/>
                <a:sym typeface="Wingdings" panose="05000000000000000000"/>
              </a:rPr>
              <a:t> </a:t>
            </a:r>
            <a:r>
              <a:rPr lang="es-ES" sz="2400" dirty="0" err="1" smtClean="0">
                <a:latin typeface="Times New Roman" panose="02020603050405020304" pitchFamily="18" charset="0"/>
                <a:sym typeface="Wingdings" panose="05000000000000000000"/>
              </a:rPr>
              <a:t>môi</a:t>
            </a:r>
            <a:r>
              <a:rPr lang="es-ES" sz="2400" dirty="0" smtClean="0">
                <a:latin typeface="Times New Roman" panose="02020603050405020304" pitchFamily="18" charset="0"/>
                <a:sym typeface="Wingdings" panose="05000000000000000000"/>
              </a:rPr>
              <a:t> </a:t>
            </a:r>
            <a:r>
              <a:rPr lang="es-ES" sz="2400" dirty="0" err="1" smtClean="0">
                <a:latin typeface="Times New Roman" panose="02020603050405020304" pitchFamily="18" charset="0"/>
                <a:sym typeface="Wingdings" panose="05000000000000000000"/>
              </a:rPr>
              <a:t>trường</a:t>
            </a:r>
            <a:r>
              <a:rPr lang="es-ES" sz="2400" dirty="0" smtClean="0">
                <a:latin typeface="Times New Roman" panose="02020603050405020304" pitchFamily="18" charset="0"/>
                <a:sym typeface="Wingdings" panose="05000000000000000000"/>
              </a:rPr>
              <a:t> </a:t>
            </a:r>
            <a:r>
              <a:rPr lang="es-ES" sz="2400" dirty="0" err="1" smtClean="0">
                <a:latin typeface="Times New Roman" panose="02020603050405020304" pitchFamily="18" charset="0"/>
                <a:sym typeface="Wingdings" panose="05000000000000000000"/>
              </a:rPr>
              <a:t>sống</a:t>
            </a:r>
            <a:r>
              <a:rPr lang="es-ES" sz="2400" dirty="0" smtClean="0">
                <a:latin typeface="Times New Roman" panose="02020603050405020304" pitchFamily="18" charset="0"/>
                <a:sym typeface="Wingdings" panose="05000000000000000000"/>
              </a:rPr>
              <a:t> </a:t>
            </a:r>
            <a:r>
              <a:rPr lang="es-ES" sz="2400" dirty="0" err="1" smtClean="0">
                <a:latin typeface="Times New Roman" panose="02020603050405020304" pitchFamily="18" charset="0"/>
                <a:sym typeface="Wingdings" panose="05000000000000000000"/>
              </a:rPr>
              <a:t>của</a:t>
            </a:r>
            <a:r>
              <a:rPr lang="es-ES" sz="2400" dirty="0" smtClean="0">
                <a:latin typeface="Times New Roman" panose="02020603050405020304" pitchFamily="18" charset="0"/>
                <a:sym typeface="Wingdings" panose="05000000000000000000"/>
              </a:rPr>
              <a:t> con </a:t>
            </a:r>
            <a:r>
              <a:rPr lang="es-ES" sz="2400" dirty="0" err="1" smtClean="0">
                <a:latin typeface="Times New Roman" panose="02020603050405020304" pitchFamily="18" charset="0"/>
                <a:sym typeface="Wingdings" panose="05000000000000000000"/>
              </a:rPr>
              <a:t>người</a:t>
            </a:r>
            <a:r>
              <a:rPr lang="es-ES" sz="2400" dirty="0" smtClean="0">
                <a:latin typeface="Times New Roman" panose="02020603050405020304" pitchFamily="18" charset="0"/>
                <a:sym typeface="Wingdings" panose="05000000000000000000"/>
              </a:rPr>
              <a:t> </a:t>
            </a:r>
            <a:r>
              <a:rPr lang="es-ES" sz="2400" dirty="0" err="1" smtClean="0">
                <a:latin typeface="Times New Roman" panose="02020603050405020304" pitchFamily="18" charset="0"/>
                <a:sym typeface="Wingdings" panose="05000000000000000000"/>
              </a:rPr>
              <a:t>và</a:t>
            </a:r>
            <a:r>
              <a:rPr lang="es-ES" sz="2400" dirty="0" smtClean="0">
                <a:latin typeface="Times New Roman" panose="02020603050405020304" pitchFamily="18" charset="0"/>
                <a:sym typeface="Wingdings" panose="05000000000000000000"/>
              </a:rPr>
              <a:t> </a:t>
            </a:r>
            <a:r>
              <a:rPr lang="es-ES" sz="2400" dirty="0" err="1" smtClean="0">
                <a:latin typeface="Times New Roman" panose="02020603050405020304" pitchFamily="18" charset="0"/>
                <a:sym typeface="Wingdings" panose="05000000000000000000"/>
              </a:rPr>
              <a:t>các</a:t>
            </a:r>
            <a:r>
              <a:rPr lang="es-ES" sz="2400" dirty="0" smtClean="0">
                <a:latin typeface="Times New Roman" panose="02020603050405020304" pitchFamily="18" charset="0"/>
                <a:sym typeface="Wingdings" panose="05000000000000000000"/>
              </a:rPr>
              <a:t> </a:t>
            </a:r>
            <a:r>
              <a:rPr lang="es-ES" sz="2400" dirty="0" err="1" smtClean="0">
                <a:latin typeface="Times New Roman" panose="02020603050405020304" pitchFamily="18" charset="0"/>
                <a:sym typeface="Wingdings" panose="05000000000000000000"/>
              </a:rPr>
              <a:t>loài</a:t>
            </a:r>
            <a:r>
              <a:rPr lang="es-ES" sz="2400" dirty="0" smtClean="0">
                <a:latin typeface="Times New Roman" panose="02020603050405020304" pitchFamily="18" charset="0"/>
                <a:sym typeface="Wingdings" panose="05000000000000000000"/>
              </a:rPr>
              <a:t> </a:t>
            </a:r>
            <a:r>
              <a:rPr lang="es-ES" sz="2400" dirty="0" err="1" smtClean="0">
                <a:latin typeface="Times New Roman" panose="02020603050405020304" pitchFamily="18" charset="0"/>
                <a:sym typeface="Wingdings" panose="05000000000000000000"/>
              </a:rPr>
              <a:t>sinh</a:t>
            </a:r>
            <a:r>
              <a:rPr lang="es-ES" sz="2400" dirty="0" smtClean="0">
                <a:latin typeface="Times New Roman" panose="02020603050405020304" pitchFamily="18" charset="0"/>
                <a:sym typeface="Wingdings" panose="05000000000000000000"/>
              </a:rPr>
              <a:t> </a:t>
            </a:r>
            <a:r>
              <a:rPr lang="es-ES" sz="2400" dirty="0" err="1" smtClean="0">
                <a:latin typeface="Times New Roman" panose="02020603050405020304" pitchFamily="18" charset="0"/>
                <a:sym typeface="Wingdings" panose="05000000000000000000"/>
              </a:rPr>
              <a:t>vật</a:t>
            </a:r>
            <a:r>
              <a:rPr lang="es-ES" sz="2400" dirty="0">
                <a:latin typeface="Times New Roman" panose="02020603050405020304" pitchFamily="18" charset="0"/>
                <a:sym typeface="Wingdings" panose="05000000000000000000"/>
              </a:rPr>
              <a:t>.</a:t>
            </a:r>
            <a:endParaRPr lang="en-US" sz="2400" dirty="0"/>
          </a:p>
          <a:p>
            <a:pPr defTabSz="685800">
              <a:defRPr/>
            </a:pPr>
            <a:r>
              <a:rPr lang="es-ES" sz="2400" b="1" dirty="0" smtClean="0">
                <a:latin typeface="Times New Roman" panose="02020603050405020304" pitchFamily="18" charset="0"/>
                <a:cs typeface="Times New Roman" panose="02020603050405020304" pitchFamily="18" charset="0"/>
              </a:rPr>
              <a:t>* </a:t>
            </a:r>
            <a:r>
              <a:rPr lang="es-ES" sz="2400" b="1" dirty="0" err="1" smtClean="0">
                <a:latin typeface="Times New Roman" panose="02020603050405020304" pitchFamily="18" charset="0"/>
                <a:cs typeface="Times New Roman" panose="02020603050405020304" pitchFamily="18" charset="0"/>
              </a:rPr>
              <a:t>Biện</a:t>
            </a:r>
            <a:r>
              <a:rPr lang="es-ES" sz="2400" b="1" dirty="0" smtClean="0">
                <a:latin typeface="Times New Roman" panose="02020603050405020304" pitchFamily="18" charset="0"/>
                <a:cs typeface="Times New Roman" panose="02020603050405020304" pitchFamily="18" charset="0"/>
              </a:rPr>
              <a:t> </a:t>
            </a:r>
            <a:r>
              <a:rPr lang="es-ES" sz="2400" b="1" dirty="0" err="1" smtClean="0">
                <a:latin typeface="Times New Roman" panose="02020603050405020304" pitchFamily="18" charset="0"/>
                <a:cs typeface="Times New Roman" panose="02020603050405020304" pitchFamily="18" charset="0"/>
              </a:rPr>
              <a:t>pháp</a:t>
            </a:r>
            <a:r>
              <a:rPr lang="es-ES" sz="2400" b="1" dirty="0" smtClean="0">
                <a:latin typeface="Times New Roman" panose="02020603050405020304" pitchFamily="18" charset="0"/>
                <a:cs typeface="Times New Roman" panose="02020603050405020304" pitchFamily="18" charset="0"/>
              </a:rPr>
              <a:t> </a:t>
            </a:r>
            <a:r>
              <a:rPr lang="es-ES" sz="2400" b="1" dirty="0" err="1" smtClean="0">
                <a:latin typeface="Times New Roman" panose="02020603050405020304" pitchFamily="18" charset="0"/>
                <a:cs typeface="Times New Roman" panose="02020603050405020304" pitchFamily="18" charset="0"/>
              </a:rPr>
              <a:t>bảo</a:t>
            </a:r>
            <a:r>
              <a:rPr lang="es-ES" sz="2400" b="1" dirty="0" smtClean="0">
                <a:latin typeface="Times New Roman" panose="02020603050405020304" pitchFamily="18" charset="0"/>
                <a:cs typeface="Times New Roman" panose="02020603050405020304" pitchFamily="18" charset="0"/>
              </a:rPr>
              <a:t> </a:t>
            </a:r>
            <a:r>
              <a:rPr lang="es-ES" sz="2400" b="1" dirty="0" err="1" smtClean="0">
                <a:latin typeface="Times New Roman" panose="02020603050405020304" pitchFamily="18" charset="0"/>
                <a:cs typeface="Times New Roman" panose="02020603050405020304" pitchFamily="18" charset="0"/>
              </a:rPr>
              <a:t>tồn</a:t>
            </a:r>
            <a:r>
              <a:rPr lang="es-ES" sz="2400" b="1" dirty="0" smtClean="0">
                <a:latin typeface="Times New Roman" panose="02020603050405020304" pitchFamily="18" charset="0"/>
                <a:cs typeface="Times New Roman" panose="02020603050405020304" pitchFamily="18" charset="0"/>
              </a:rPr>
              <a:t> </a:t>
            </a:r>
            <a:r>
              <a:rPr lang="es-ES" sz="2400" b="1" dirty="0" err="1" smtClean="0">
                <a:latin typeface="Times New Roman" panose="02020603050405020304" pitchFamily="18" charset="0"/>
                <a:cs typeface="Times New Roman" panose="02020603050405020304" pitchFamily="18" charset="0"/>
              </a:rPr>
              <a:t>đa</a:t>
            </a:r>
            <a:r>
              <a:rPr lang="es-ES" sz="2400" b="1" dirty="0" smtClean="0">
                <a:latin typeface="Times New Roman" panose="02020603050405020304" pitchFamily="18" charset="0"/>
                <a:cs typeface="Times New Roman" panose="02020603050405020304" pitchFamily="18" charset="0"/>
              </a:rPr>
              <a:t> </a:t>
            </a:r>
            <a:r>
              <a:rPr lang="es-ES" sz="2400" b="1" dirty="0" err="1" smtClean="0">
                <a:latin typeface="Times New Roman" panose="02020603050405020304" pitchFamily="18" charset="0"/>
                <a:cs typeface="Times New Roman" panose="02020603050405020304" pitchFamily="18" charset="0"/>
              </a:rPr>
              <a:t>dạng</a:t>
            </a:r>
            <a:r>
              <a:rPr lang="es-ES" sz="2400" b="1" dirty="0" smtClean="0">
                <a:latin typeface="Times New Roman" panose="02020603050405020304" pitchFamily="18" charset="0"/>
                <a:cs typeface="Times New Roman" panose="02020603050405020304" pitchFamily="18" charset="0"/>
              </a:rPr>
              <a:t> </a:t>
            </a:r>
            <a:r>
              <a:rPr lang="es-ES" sz="2400" b="1" dirty="0" err="1" smtClean="0">
                <a:latin typeface="Times New Roman" panose="02020603050405020304" pitchFamily="18" charset="0"/>
                <a:cs typeface="Times New Roman" panose="02020603050405020304" pitchFamily="18" charset="0"/>
              </a:rPr>
              <a:t>sinh</a:t>
            </a:r>
            <a:r>
              <a:rPr lang="es-ES" sz="2400" b="1" dirty="0" smtClean="0">
                <a:latin typeface="Times New Roman" panose="02020603050405020304" pitchFamily="18" charset="0"/>
                <a:cs typeface="Times New Roman" panose="02020603050405020304" pitchFamily="18" charset="0"/>
              </a:rPr>
              <a:t> </a:t>
            </a:r>
            <a:r>
              <a:rPr lang="es-ES" sz="2400" b="1" dirty="0" err="1" smtClean="0">
                <a:latin typeface="Times New Roman" panose="02020603050405020304" pitchFamily="18" charset="0"/>
                <a:cs typeface="Times New Roman" panose="02020603050405020304" pitchFamily="18" charset="0"/>
              </a:rPr>
              <a:t>học</a:t>
            </a:r>
            <a:r>
              <a:rPr lang="es-ES" sz="2400" b="1" dirty="0" smtClean="0">
                <a:latin typeface="Times New Roman" panose="02020603050405020304" pitchFamily="18" charset="0"/>
                <a:cs typeface="Times New Roman" panose="02020603050405020304" pitchFamily="18" charset="0"/>
              </a:rPr>
              <a:t>: </a:t>
            </a:r>
            <a:r>
              <a:rPr lang="es-ES" sz="2400" dirty="0" err="1" smtClean="0">
                <a:latin typeface="Times New Roman" panose="02020603050405020304" pitchFamily="18" charset="0"/>
                <a:cs typeface="Times New Roman" panose="02020603050405020304" pitchFamily="18" charset="0"/>
              </a:rPr>
              <a:t>Thành</a:t>
            </a:r>
            <a:r>
              <a:rPr lang="es-ES" sz="2400" dirty="0" smtClean="0">
                <a:latin typeface="Times New Roman" panose="02020603050405020304" pitchFamily="18" charset="0"/>
                <a:cs typeface="Times New Roman" panose="02020603050405020304" pitchFamily="18" charset="0"/>
              </a:rPr>
              <a:t> </a:t>
            </a:r>
            <a:r>
              <a:rPr lang="es-ES" sz="2400" dirty="0" err="1" smtClean="0">
                <a:latin typeface="Times New Roman" panose="02020603050405020304" pitchFamily="18" charset="0"/>
                <a:cs typeface="Times New Roman" panose="02020603050405020304" pitchFamily="18" charset="0"/>
              </a:rPr>
              <a:t>lập</a:t>
            </a:r>
            <a:r>
              <a:rPr lang="es-ES" sz="2400" dirty="0" smtClean="0">
                <a:latin typeface="Times New Roman" panose="02020603050405020304" pitchFamily="18" charset="0"/>
                <a:cs typeface="Times New Roman" panose="02020603050405020304" pitchFamily="18" charset="0"/>
              </a:rPr>
              <a:t> </a:t>
            </a:r>
            <a:r>
              <a:rPr lang="es-ES" sz="2400" dirty="0" err="1" smtClean="0">
                <a:latin typeface="Times New Roman" panose="02020603050405020304" pitchFamily="18" charset="0"/>
                <a:cs typeface="Times New Roman" panose="02020603050405020304" pitchFamily="18" charset="0"/>
              </a:rPr>
              <a:t>các</a:t>
            </a:r>
            <a:r>
              <a:rPr lang="es-ES" sz="2400" dirty="0" smtClean="0">
                <a:latin typeface="Times New Roman" panose="02020603050405020304" pitchFamily="18" charset="0"/>
                <a:cs typeface="Times New Roman" panose="02020603050405020304" pitchFamily="18" charset="0"/>
              </a:rPr>
              <a:t> </a:t>
            </a:r>
            <a:r>
              <a:rPr lang="es-ES" sz="2400" dirty="0" err="1" smtClean="0">
                <a:latin typeface="Times New Roman" panose="02020603050405020304" pitchFamily="18" charset="0"/>
                <a:cs typeface="Times New Roman" panose="02020603050405020304" pitchFamily="18" charset="0"/>
              </a:rPr>
              <a:t>khu</a:t>
            </a:r>
            <a:r>
              <a:rPr lang="es-ES" sz="2400" dirty="0" smtClean="0">
                <a:latin typeface="Times New Roman" panose="02020603050405020304" pitchFamily="18" charset="0"/>
                <a:cs typeface="Times New Roman" panose="02020603050405020304" pitchFamily="18" charset="0"/>
              </a:rPr>
              <a:t> </a:t>
            </a:r>
            <a:r>
              <a:rPr lang="es-ES" sz="2400" dirty="0" err="1" smtClean="0">
                <a:latin typeface="Times New Roman" panose="02020603050405020304" pitchFamily="18" charset="0"/>
                <a:cs typeface="Times New Roman" panose="02020603050405020304" pitchFamily="18" charset="0"/>
              </a:rPr>
              <a:t>bảo</a:t>
            </a:r>
            <a:r>
              <a:rPr lang="es-ES" sz="2400" dirty="0" smtClean="0">
                <a:latin typeface="Times New Roman" panose="02020603050405020304" pitchFamily="18" charset="0"/>
                <a:cs typeface="Times New Roman" panose="02020603050405020304" pitchFamily="18" charset="0"/>
              </a:rPr>
              <a:t> </a:t>
            </a:r>
            <a:r>
              <a:rPr lang="es-ES" sz="2400" dirty="0" err="1" smtClean="0">
                <a:latin typeface="Times New Roman" panose="02020603050405020304" pitchFamily="18" charset="0"/>
                <a:cs typeface="Times New Roman" panose="02020603050405020304" pitchFamily="18" charset="0"/>
              </a:rPr>
              <a:t>tồn</a:t>
            </a:r>
            <a:r>
              <a:rPr lang="es-ES" sz="2400" dirty="0" smtClean="0">
                <a:latin typeface="Times New Roman" panose="02020603050405020304" pitchFamily="18" charset="0"/>
                <a:cs typeface="Times New Roman" panose="02020603050405020304" pitchFamily="18" charset="0"/>
              </a:rPr>
              <a:t> </a:t>
            </a:r>
            <a:r>
              <a:rPr lang="es-ES" sz="2400" dirty="0" err="1" smtClean="0">
                <a:latin typeface="Times New Roman" panose="02020603050405020304" pitchFamily="18" charset="0"/>
                <a:cs typeface="Times New Roman" panose="02020603050405020304" pitchFamily="18" charset="0"/>
              </a:rPr>
              <a:t>thiên</a:t>
            </a:r>
            <a:r>
              <a:rPr lang="es-ES" sz="2400" dirty="0" smtClean="0">
                <a:latin typeface="Times New Roman" panose="02020603050405020304" pitchFamily="18" charset="0"/>
                <a:cs typeface="Times New Roman" panose="02020603050405020304" pitchFamily="18" charset="0"/>
              </a:rPr>
              <a:t> </a:t>
            </a:r>
            <a:r>
              <a:rPr lang="es-ES" sz="2400" dirty="0" err="1" smtClean="0">
                <a:latin typeface="Times New Roman" panose="02020603050405020304" pitchFamily="18" charset="0"/>
                <a:cs typeface="Times New Roman" panose="02020603050405020304" pitchFamily="18" charset="0"/>
              </a:rPr>
              <a:t>nhiên</a:t>
            </a:r>
            <a:r>
              <a:rPr lang="es-ES" sz="2400" dirty="0" smtClean="0">
                <a:latin typeface="Times New Roman" panose="02020603050405020304" pitchFamily="18" charset="0"/>
                <a:cs typeface="Times New Roman" panose="02020603050405020304" pitchFamily="18" charset="0"/>
              </a:rPr>
              <a:t>, </a:t>
            </a:r>
            <a:r>
              <a:rPr lang="es-ES" sz="2400" dirty="0" err="1" smtClean="0">
                <a:latin typeface="Times New Roman" panose="02020603050405020304" pitchFamily="18" charset="0"/>
                <a:cs typeface="Times New Roman" panose="02020603050405020304" pitchFamily="18" charset="0"/>
              </a:rPr>
              <a:t>vườn</a:t>
            </a:r>
            <a:r>
              <a:rPr lang="es-ES" sz="2400" dirty="0" smtClean="0">
                <a:latin typeface="Times New Roman" panose="02020603050405020304" pitchFamily="18" charset="0"/>
                <a:cs typeface="Times New Roman" panose="02020603050405020304" pitchFamily="18" charset="0"/>
              </a:rPr>
              <a:t> </a:t>
            </a:r>
            <a:r>
              <a:rPr lang="es-ES" sz="2400" dirty="0" err="1" smtClean="0">
                <a:latin typeface="Times New Roman" panose="02020603050405020304" pitchFamily="18" charset="0"/>
                <a:cs typeface="Times New Roman" panose="02020603050405020304" pitchFamily="18" charset="0"/>
              </a:rPr>
              <a:t>quốc</a:t>
            </a:r>
            <a:r>
              <a:rPr lang="es-ES" sz="2400" dirty="0" smtClean="0">
                <a:latin typeface="Times New Roman" panose="02020603050405020304" pitchFamily="18" charset="0"/>
                <a:cs typeface="Times New Roman" panose="02020603050405020304" pitchFamily="18" charset="0"/>
              </a:rPr>
              <a:t> </a:t>
            </a:r>
            <a:r>
              <a:rPr lang="es-ES" sz="2400" dirty="0" err="1" smtClean="0">
                <a:latin typeface="Times New Roman" panose="02020603050405020304" pitchFamily="18" charset="0"/>
                <a:cs typeface="Times New Roman" panose="02020603050405020304" pitchFamily="18" charset="0"/>
              </a:rPr>
              <a:t>gia</a:t>
            </a:r>
            <a:r>
              <a:rPr lang="es-ES" sz="2400" dirty="0" smtClean="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cấm</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săn</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bắt</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và</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buôn</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bán</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động</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vật</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hoang</a:t>
            </a:r>
            <a:r>
              <a:rPr lang="es-ES" sz="2400" dirty="0">
                <a:latin typeface="Times New Roman" panose="02020603050405020304" pitchFamily="18" charset="0"/>
                <a:cs typeface="Times New Roman" panose="02020603050405020304" pitchFamily="18" charset="0"/>
              </a:rPr>
              <a:t> </a:t>
            </a:r>
            <a:r>
              <a:rPr lang="es-ES" sz="2400" dirty="0" err="1">
                <a:latin typeface="Times New Roman" panose="02020603050405020304" pitchFamily="18" charset="0"/>
                <a:cs typeface="Times New Roman" panose="02020603050405020304" pitchFamily="18" charset="0"/>
              </a:rPr>
              <a:t>dã</a:t>
            </a:r>
            <a:r>
              <a:rPr lang="es-ES" sz="2400" dirty="0">
                <a:latin typeface="Times New Roman" panose="02020603050405020304" pitchFamily="18" charset="0"/>
                <a:cs typeface="Times New Roman" panose="02020603050405020304" pitchFamily="18" charset="0"/>
              </a:rPr>
              <a:t>, </a:t>
            </a:r>
            <a:r>
              <a:rPr lang="es-ES" sz="2400" dirty="0" err="1" smtClean="0">
                <a:latin typeface="Times New Roman" panose="02020603050405020304" pitchFamily="18" charset="0"/>
                <a:cs typeface="Times New Roman" panose="02020603050405020304" pitchFamily="18" charset="0"/>
              </a:rPr>
              <a:t>tuyên</a:t>
            </a:r>
            <a:r>
              <a:rPr lang="es-ES" sz="2400" dirty="0" smtClean="0">
                <a:latin typeface="Times New Roman" panose="02020603050405020304" pitchFamily="18" charset="0"/>
                <a:cs typeface="Times New Roman" panose="02020603050405020304" pitchFamily="18" charset="0"/>
              </a:rPr>
              <a:t> </a:t>
            </a:r>
            <a:r>
              <a:rPr lang="es-ES" sz="2400" dirty="0" err="1" smtClean="0">
                <a:latin typeface="Times New Roman" panose="02020603050405020304" pitchFamily="18" charset="0"/>
                <a:cs typeface="Times New Roman" panose="02020603050405020304" pitchFamily="18" charset="0"/>
              </a:rPr>
              <a:t>truyền</a:t>
            </a:r>
            <a:r>
              <a:rPr lang="es-ES" sz="2400" dirty="0" smtClean="0">
                <a:latin typeface="Times New Roman" panose="02020603050405020304" pitchFamily="18" charset="0"/>
                <a:cs typeface="Times New Roman" panose="02020603050405020304" pitchFamily="18" charset="0"/>
              </a:rPr>
              <a:t> </a:t>
            </a:r>
            <a:r>
              <a:rPr lang="es-ES" sz="2400" dirty="0" err="1" smtClean="0">
                <a:latin typeface="Times New Roman" panose="02020603050405020304" pitchFamily="18" charset="0"/>
                <a:cs typeface="Times New Roman" panose="02020603050405020304" pitchFamily="18" charset="0"/>
              </a:rPr>
              <a:t>nâng</a:t>
            </a:r>
            <a:r>
              <a:rPr lang="es-ES" sz="2400" dirty="0" smtClean="0">
                <a:latin typeface="Times New Roman" panose="02020603050405020304" pitchFamily="18" charset="0"/>
                <a:cs typeface="Times New Roman" panose="02020603050405020304" pitchFamily="18" charset="0"/>
              </a:rPr>
              <a:t> cao ý </a:t>
            </a:r>
            <a:r>
              <a:rPr lang="es-ES" sz="2400" dirty="0" err="1" smtClean="0">
                <a:latin typeface="Times New Roman" panose="02020603050405020304" pitchFamily="18" charset="0"/>
                <a:cs typeface="Times New Roman" panose="02020603050405020304" pitchFamily="18" charset="0"/>
              </a:rPr>
              <a:t>thức</a:t>
            </a:r>
            <a:r>
              <a:rPr lang="es-ES" sz="2400" dirty="0" smtClean="0">
                <a:latin typeface="Times New Roman" panose="02020603050405020304" pitchFamily="18" charset="0"/>
                <a:cs typeface="Times New Roman" panose="02020603050405020304" pitchFamily="18" charset="0"/>
              </a:rPr>
              <a:t> </a:t>
            </a:r>
            <a:r>
              <a:rPr lang="es-ES" sz="2400" dirty="0" err="1" smtClean="0">
                <a:latin typeface="Times New Roman" panose="02020603050405020304" pitchFamily="18" charset="0"/>
                <a:cs typeface="Times New Roman" panose="02020603050405020304" pitchFamily="18" charset="0"/>
              </a:rPr>
              <a:t>người</a:t>
            </a:r>
            <a:r>
              <a:rPr lang="es-ES" sz="2400" dirty="0" smtClean="0">
                <a:latin typeface="Times New Roman" panose="02020603050405020304" pitchFamily="18" charset="0"/>
                <a:cs typeface="Times New Roman" panose="02020603050405020304" pitchFamily="18" charset="0"/>
              </a:rPr>
              <a:t> </a:t>
            </a:r>
            <a:r>
              <a:rPr lang="es-ES" sz="2400" dirty="0" err="1" smtClean="0">
                <a:latin typeface="Times New Roman" panose="02020603050405020304" pitchFamily="18" charset="0"/>
                <a:cs typeface="Times New Roman" panose="02020603050405020304" pitchFamily="18" charset="0"/>
              </a:rPr>
              <a:t>dân</a:t>
            </a:r>
            <a:r>
              <a:rPr lang="es-ES" sz="2400" dirty="0" smtClean="0">
                <a:latin typeface="Times New Roman" panose="02020603050405020304" pitchFamily="18" charset="0"/>
                <a:cs typeface="Times New Roman" panose="02020603050405020304" pitchFamily="18" charset="0"/>
              </a:rPr>
              <a:t>.</a:t>
            </a:r>
            <a:endParaRPr lang="es-ES" sz="2400" dirty="0" smtClean="0">
              <a:latin typeface="Times New Roman" panose="02020603050405020304" pitchFamily="18" charset="0"/>
              <a:cs typeface="Times New Roman" panose="02020603050405020304" pitchFamily="18" charset="0"/>
            </a:endParaRPr>
          </a:p>
          <a:p>
            <a:pPr defTabSz="685800">
              <a:defRPr/>
            </a:pP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Vì</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sao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cần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tồn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dạng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a:p>
            <a:pPr defTabSz="685800">
              <a:defRPr/>
            </a:pPr>
            <a:endParaRPr lang="en-US" sz="2400" dirty="0">
              <a:latin typeface="Times New Roman" panose="02020603050405020304" pitchFamily="18" charset="0"/>
              <a:cs typeface="Times New Roman" panose="02020603050405020304" pitchFamily="18" charset="0"/>
            </a:endParaRPr>
          </a:p>
          <a:p>
            <a:pPr defTabSz="685800">
              <a:defRPr/>
            </a:pPr>
            <a:endParaRPr lang="en-US" dirty="0">
              <a:solidFill>
                <a:srgbClr val="FF0000"/>
              </a:solidFill>
              <a:latin typeface="Calibri" panose="020F0502020204030204"/>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14" y="519445"/>
            <a:ext cx="800100" cy="750094"/>
          </a:xfrm>
          <a:prstGeom prst="rect">
            <a:avLst/>
          </a:prstGeom>
        </p:spPr>
      </p:pic>
      <p:sp>
        <p:nvSpPr>
          <p:cNvPr id="12" name="Hộp Văn bản 3"/>
          <p:cNvSpPr txBox="1"/>
          <p:nvPr/>
        </p:nvSpPr>
        <p:spPr>
          <a:xfrm>
            <a:off x="1230715" y="784791"/>
            <a:ext cx="6313085" cy="484748"/>
          </a:xfrm>
          <a:custGeom>
            <a:avLst/>
            <a:gdLst>
              <a:gd name="connsiteX0" fmla="*/ 0 w 9067800"/>
              <a:gd name="connsiteY0" fmla="*/ 0 h 646331"/>
              <a:gd name="connsiteX1" fmla="*/ 385381 w 9067800"/>
              <a:gd name="connsiteY1" fmla="*/ 0 h 646331"/>
              <a:gd name="connsiteX2" fmla="*/ 1133475 w 9067800"/>
              <a:gd name="connsiteY2" fmla="*/ 0 h 646331"/>
              <a:gd name="connsiteX3" fmla="*/ 1881569 w 9067800"/>
              <a:gd name="connsiteY3" fmla="*/ 0 h 646331"/>
              <a:gd name="connsiteX4" fmla="*/ 2448306 w 9067800"/>
              <a:gd name="connsiteY4" fmla="*/ 0 h 646331"/>
              <a:gd name="connsiteX5" fmla="*/ 3196400 w 9067800"/>
              <a:gd name="connsiteY5" fmla="*/ 0 h 646331"/>
              <a:gd name="connsiteX6" fmla="*/ 3581781 w 9067800"/>
              <a:gd name="connsiteY6" fmla="*/ 0 h 646331"/>
              <a:gd name="connsiteX7" fmla="*/ 4239197 w 9067800"/>
              <a:gd name="connsiteY7" fmla="*/ 0 h 646331"/>
              <a:gd name="connsiteX8" fmla="*/ 4715256 w 9067800"/>
              <a:gd name="connsiteY8" fmla="*/ 0 h 646331"/>
              <a:gd name="connsiteX9" fmla="*/ 5463350 w 9067800"/>
              <a:gd name="connsiteY9" fmla="*/ 0 h 646331"/>
              <a:gd name="connsiteX10" fmla="*/ 5939409 w 9067800"/>
              <a:gd name="connsiteY10" fmla="*/ 0 h 646331"/>
              <a:gd name="connsiteX11" fmla="*/ 6687503 w 9067800"/>
              <a:gd name="connsiteY11" fmla="*/ 0 h 646331"/>
              <a:gd name="connsiteX12" fmla="*/ 6982206 w 9067800"/>
              <a:gd name="connsiteY12" fmla="*/ 0 h 646331"/>
              <a:gd name="connsiteX13" fmla="*/ 7548944 w 9067800"/>
              <a:gd name="connsiteY13" fmla="*/ 0 h 646331"/>
              <a:gd name="connsiteX14" fmla="*/ 8115681 w 9067800"/>
              <a:gd name="connsiteY14" fmla="*/ 0 h 646331"/>
              <a:gd name="connsiteX15" fmla="*/ 8410385 w 9067800"/>
              <a:gd name="connsiteY15" fmla="*/ 0 h 646331"/>
              <a:gd name="connsiteX16" fmla="*/ 9067800 w 9067800"/>
              <a:gd name="connsiteY16" fmla="*/ 0 h 646331"/>
              <a:gd name="connsiteX17" fmla="*/ 9067800 w 9067800"/>
              <a:gd name="connsiteY17" fmla="*/ 310239 h 646331"/>
              <a:gd name="connsiteX18" fmla="*/ 9067800 w 9067800"/>
              <a:gd name="connsiteY18" fmla="*/ 646331 h 646331"/>
              <a:gd name="connsiteX19" fmla="*/ 8682419 w 9067800"/>
              <a:gd name="connsiteY19" fmla="*/ 646331 h 646331"/>
              <a:gd name="connsiteX20" fmla="*/ 8206359 w 9067800"/>
              <a:gd name="connsiteY20" fmla="*/ 646331 h 646331"/>
              <a:gd name="connsiteX21" fmla="*/ 7639622 w 9067800"/>
              <a:gd name="connsiteY21" fmla="*/ 646331 h 646331"/>
              <a:gd name="connsiteX22" fmla="*/ 7344918 w 9067800"/>
              <a:gd name="connsiteY22" fmla="*/ 646331 h 646331"/>
              <a:gd name="connsiteX23" fmla="*/ 6959537 w 9067800"/>
              <a:gd name="connsiteY23" fmla="*/ 646331 h 646331"/>
              <a:gd name="connsiteX24" fmla="*/ 6392799 w 9067800"/>
              <a:gd name="connsiteY24" fmla="*/ 646331 h 646331"/>
              <a:gd name="connsiteX25" fmla="*/ 5644706 w 9067800"/>
              <a:gd name="connsiteY25" fmla="*/ 646331 h 646331"/>
              <a:gd name="connsiteX26" fmla="*/ 5350002 w 9067800"/>
              <a:gd name="connsiteY26" fmla="*/ 646331 h 646331"/>
              <a:gd name="connsiteX27" fmla="*/ 4601909 w 9067800"/>
              <a:gd name="connsiteY27" fmla="*/ 646331 h 646331"/>
              <a:gd name="connsiteX28" fmla="*/ 4216527 w 9067800"/>
              <a:gd name="connsiteY28" fmla="*/ 646331 h 646331"/>
              <a:gd name="connsiteX29" fmla="*/ 3649789 w 9067800"/>
              <a:gd name="connsiteY29" fmla="*/ 646331 h 646331"/>
              <a:gd name="connsiteX30" fmla="*/ 3355086 w 9067800"/>
              <a:gd name="connsiteY30" fmla="*/ 646331 h 646331"/>
              <a:gd name="connsiteX31" fmla="*/ 2606993 w 9067800"/>
              <a:gd name="connsiteY31" fmla="*/ 646331 h 646331"/>
              <a:gd name="connsiteX32" fmla="*/ 2312289 w 9067800"/>
              <a:gd name="connsiteY32" fmla="*/ 646331 h 646331"/>
              <a:gd name="connsiteX33" fmla="*/ 1654874 w 9067800"/>
              <a:gd name="connsiteY33" fmla="*/ 646331 h 646331"/>
              <a:gd name="connsiteX34" fmla="*/ 1360170 w 9067800"/>
              <a:gd name="connsiteY34" fmla="*/ 646331 h 646331"/>
              <a:gd name="connsiteX35" fmla="*/ 884111 w 9067800"/>
              <a:gd name="connsiteY35" fmla="*/ 646331 h 646331"/>
              <a:gd name="connsiteX36" fmla="*/ 589407 w 9067800"/>
              <a:gd name="connsiteY36" fmla="*/ 646331 h 646331"/>
              <a:gd name="connsiteX37" fmla="*/ 0 w 9067800"/>
              <a:gd name="connsiteY37" fmla="*/ 646331 h 646331"/>
              <a:gd name="connsiteX38" fmla="*/ 0 w 9067800"/>
              <a:gd name="connsiteY38" fmla="*/ 336092 h 646331"/>
              <a:gd name="connsiteX39" fmla="*/ 0 w 9067800"/>
              <a:gd name="connsiteY39"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067800" h="646331" fill="none" extrusionOk="0">
                <a:moveTo>
                  <a:pt x="0" y="0"/>
                </a:moveTo>
                <a:cubicBezTo>
                  <a:pt x="140655" y="-26154"/>
                  <a:pt x="246114" y="30975"/>
                  <a:pt x="385381" y="0"/>
                </a:cubicBezTo>
                <a:cubicBezTo>
                  <a:pt x="524648" y="-30975"/>
                  <a:pt x="968733" y="74458"/>
                  <a:pt x="1133475" y="0"/>
                </a:cubicBezTo>
                <a:cubicBezTo>
                  <a:pt x="1298217" y="-74458"/>
                  <a:pt x="1728116" y="78687"/>
                  <a:pt x="1881569" y="0"/>
                </a:cubicBezTo>
                <a:cubicBezTo>
                  <a:pt x="2035022" y="-78687"/>
                  <a:pt x="2170314" y="54878"/>
                  <a:pt x="2448306" y="0"/>
                </a:cubicBezTo>
                <a:cubicBezTo>
                  <a:pt x="2726298" y="-54878"/>
                  <a:pt x="3018440" y="41588"/>
                  <a:pt x="3196400" y="0"/>
                </a:cubicBezTo>
                <a:cubicBezTo>
                  <a:pt x="3374360" y="-41588"/>
                  <a:pt x="3393840" y="27597"/>
                  <a:pt x="3581781" y="0"/>
                </a:cubicBezTo>
                <a:cubicBezTo>
                  <a:pt x="3769722" y="-27597"/>
                  <a:pt x="4002172" y="35666"/>
                  <a:pt x="4239197" y="0"/>
                </a:cubicBezTo>
                <a:cubicBezTo>
                  <a:pt x="4476222" y="-35666"/>
                  <a:pt x="4596990" y="49269"/>
                  <a:pt x="4715256" y="0"/>
                </a:cubicBezTo>
                <a:cubicBezTo>
                  <a:pt x="4833522" y="-49269"/>
                  <a:pt x="5306008" y="61400"/>
                  <a:pt x="5463350" y="0"/>
                </a:cubicBezTo>
                <a:cubicBezTo>
                  <a:pt x="5620692" y="-61400"/>
                  <a:pt x="5832122" y="18656"/>
                  <a:pt x="5939409" y="0"/>
                </a:cubicBezTo>
                <a:cubicBezTo>
                  <a:pt x="6046696" y="-18656"/>
                  <a:pt x="6535919" y="1960"/>
                  <a:pt x="6687503" y="0"/>
                </a:cubicBezTo>
                <a:cubicBezTo>
                  <a:pt x="6839087" y="-1960"/>
                  <a:pt x="6848760" y="14562"/>
                  <a:pt x="6982206" y="0"/>
                </a:cubicBezTo>
                <a:cubicBezTo>
                  <a:pt x="7115652" y="-14562"/>
                  <a:pt x="7269565" y="15884"/>
                  <a:pt x="7548944" y="0"/>
                </a:cubicBezTo>
                <a:cubicBezTo>
                  <a:pt x="7828323" y="-15884"/>
                  <a:pt x="7910530" y="14853"/>
                  <a:pt x="8115681" y="0"/>
                </a:cubicBezTo>
                <a:cubicBezTo>
                  <a:pt x="8320832" y="-14853"/>
                  <a:pt x="8348133" y="28604"/>
                  <a:pt x="8410385" y="0"/>
                </a:cubicBezTo>
                <a:cubicBezTo>
                  <a:pt x="8472637" y="-28604"/>
                  <a:pt x="8784185" y="18984"/>
                  <a:pt x="9067800" y="0"/>
                </a:cubicBezTo>
                <a:cubicBezTo>
                  <a:pt x="9091638" y="144304"/>
                  <a:pt x="9055958" y="216492"/>
                  <a:pt x="9067800" y="310239"/>
                </a:cubicBezTo>
                <a:cubicBezTo>
                  <a:pt x="9079642" y="403986"/>
                  <a:pt x="9044532" y="572701"/>
                  <a:pt x="9067800" y="646331"/>
                </a:cubicBezTo>
                <a:cubicBezTo>
                  <a:pt x="8956294" y="681692"/>
                  <a:pt x="8815798" y="602923"/>
                  <a:pt x="8682419" y="646331"/>
                </a:cubicBezTo>
                <a:cubicBezTo>
                  <a:pt x="8549040" y="689739"/>
                  <a:pt x="8416143" y="625133"/>
                  <a:pt x="8206359" y="646331"/>
                </a:cubicBezTo>
                <a:cubicBezTo>
                  <a:pt x="7996575" y="667529"/>
                  <a:pt x="7759610" y="621732"/>
                  <a:pt x="7639622" y="646331"/>
                </a:cubicBezTo>
                <a:cubicBezTo>
                  <a:pt x="7519634" y="670930"/>
                  <a:pt x="7430542" y="630684"/>
                  <a:pt x="7344918" y="646331"/>
                </a:cubicBezTo>
                <a:cubicBezTo>
                  <a:pt x="7259294" y="661978"/>
                  <a:pt x="7150596" y="612609"/>
                  <a:pt x="6959537" y="646331"/>
                </a:cubicBezTo>
                <a:cubicBezTo>
                  <a:pt x="6768478" y="680053"/>
                  <a:pt x="6547963" y="592097"/>
                  <a:pt x="6392799" y="646331"/>
                </a:cubicBezTo>
                <a:cubicBezTo>
                  <a:pt x="6237635" y="700565"/>
                  <a:pt x="5964055" y="615333"/>
                  <a:pt x="5644706" y="646331"/>
                </a:cubicBezTo>
                <a:cubicBezTo>
                  <a:pt x="5325357" y="677329"/>
                  <a:pt x="5431554" y="612790"/>
                  <a:pt x="5350002" y="646331"/>
                </a:cubicBezTo>
                <a:cubicBezTo>
                  <a:pt x="5268450" y="679872"/>
                  <a:pt x="4779233" y="598775"/>
                  <a:pt x="4601909" y="646331"/>
                </a:cubicBezTo>
                <a:cubicBezTo>
                  <a:pt x="4424585" y="693887"/>
                  <a:pt x="4380256" y="605286"/>
                  <a:pt x="4216527" y="646331"/>
                </a:cubicBezTo>
                <a:cubicBezTo>
                  <a:pt x="4052798" y="687376"/>
                  <a:pt x="3928830" y="632584"/>
                  <a:pt x="3649789" y="646331"/>
                </a:cubicBezTo>
                <a:cubicBezTo>
                  <a:pt x="3370748" y="660078"/>
                  <a:pt x="3479117" y="634660"/>
                  <a:pt x="3355086" y="646331"/>
                </a:cubicBezTo>
                <a:cubicBezTo>
                  <a:pt x="3231055" y="658002"/>
                  <a:pt x="2835011" y="587696"/>
                  <a:pt x="2606993" y="646331"/>
                </a:cubicBezTo>
                <a:cubicBezTo>
                  <a:pt x="2378975" y="704966"/>
                  <a:pt x="2433844" y="616942"/>
                  <a:pt x="2312289" y="646331"/>
                </a:cubicBezTo>
                <a:cubicBezTo>
                  <a:pt x="2190734" y="675720"/>
                  <a:pt x="1866340" y="589482"/>
                  <a:pt x="1654874" y="646331"/>
                </a:cubicBezTo>
                <a:cubicBezTo>
                  <a:pt x="1443409" y="703180"/>
                  <a:pt x="1486146" y="611937"/>
                  <a:pt x="1360170" y="646331"/>
                </a:cubicBezTo>
                <a:cubicBezTo>
                  <a:pt x="1234194" y="680725"/>
                  <a:pt x="980145" y="638616"/>
                  <a:pt x="884111" y="646331"/>
                </a:cubicBezTo>
                <a:cubicBezTo>
                  <a:pt x="788077" y="654046"/>
                  <a:pt x="655067" y="626032"/>
                  <a:pt x="589407" y="646331"/>
                </a:cubicBezTo>
                <a:cubicBezTo>
                  <a:pt x="523747" y="666630"/>
                  <a:pt x="283567" y="626868"/>
                  <a:pt x="0" y="646331"/>
                </a:cubicBezTo>
                <a:cubicBezTo>
                  <a:pt x="-11569" y="534799"/>
                  <a:pt x="32332" y="412547"/>
                  <a:pt x="0" y="336092"/>
                </a:cubicBezTo>
                <a:cubicBezTo>
                  <a:pt x="-32332" y="259637"/>
                  <a:pt x="1119" y="163603"/>
                  <a:pt x="0" y="0"/>
                </a:cubicBezTo>
                <a:close/>
              </a:path>
              <a:path w="9067800" h="646331" stroke="0" extrusionOk="0">
                <a:moveTo>
                  <a:pt x="0" y="0"/>
                </a:moveTo>
                <a:cubicBezTo>
                  <a:pt x="220433" y="-1632"/>
                  <a:pt x="253447" y="21413"/>
                  <a:pt x="476060" y="0"/>
                </a:cubicBezTo>
                <a:cubicBezTo>
                  <a:pt x="698673" y="-21413"/>
                  <a:pt x="736680" y="55518"/>
                  <a:pt x="952119" y="0"/>
                </a:cubicBezTo>
                <a:cubicBezTo>
                  <a:pt x="1167558" y="-55518"/>
                  <a:pt x="1202638" y="36162"/>
                  <a:pt x="1337501" y="0"/>
                </a:cubicBezTo>
                <a:cubicBezTo>
                  <a:pt x="1472364" y="-36162"/>
                  <a:pt x="1639667" y="9813"/>
                  <a:pt x="1722882" y="0"/>
                </a:cubicBezTo>
                <a:cubicBezTo>
                  <a:pt x="1806097" y="-9813"/>
                  <a:pt x="1950375" y="44426"/>
                  <a:pt x="2108264" y="0"/>
                </a:cubicBezTo>
                <a:cubicBezTo>
                  <a:pt x="2266153" y="-44426"/>
                  <a:pt x="2374616" y="7241"/>
                  <a:pt x="2584323" y="0"/>
                </a:cubicBezTo>
                <a:cubicBezTo>
                  <a:pt x="2794030" y="-7241"/>
                  <a:pt x="2785739" y="8312"/>
                  <a:pt x="2879027" y="0"/>
                </a:cubicBezTo>
                <a:cubicBezTo>
                  <a:pt x="2972315" y="-8312"/>
                  <a:pt x="3092436" y="18700"/>
                  <a:pt x="3264408" y="0"/>
                </a:cubicBezTo>
                <a:cubicBezTo>
                  <a:pt x="3436380" y="-18700"/>
                  <a:pt x="3448166" y="35279"/>
                  <a:pt x="3559111" y="0"/>
                </a:cubicBezTo>
                <a:cubicBezTo>
                  <a:pt x="3670056" y="-35279"/>
                  <a:pt x="3803667" y="39974"/>
                  <a:pt x="3944493" y="0"/>
                </a:cubicBezTo>
                <a:cubicBezTo>
                  <a:pt x="4085319" y="-39974"/>
                  <a:pt x="4176056" y="274"/>
                  <a:pt x="4239196" y="0"/>
                </a:cubicBezTo>
                <a:cubicBezTo>
                  <a:pt x="4302336" y="-274"/>
                  <a:pt x="4786319" y="18985"/>
                  <a:pt x="4987290" y="0"/>
                </a:cubicBezTo>
                <a:cubicBezTo>
                  <a:pt x="5188261" y="-18985"/>
                  <a:pt x="5363910" y="34419"/>
                  <a:pt x="5735384" y="0"/>
                </a:cubicBezTo>
                <a:cubicBezTo>
                  <a:pt x="6106858" y="-34419"/>
                  <a:pt x="5950631" y="28312"/>
                  <a:pt x="6120765" y="0"/>
                </a:cubicBezTo>
                <a:cubicBezTo>
                  <a:pt x="6290899" y="-28312"/>
                  <a:pt x="6527676" y="18936"/>
                  <a:pt x="6778180" y="0"/>
                </a:cubicBezTo>
                <a:cubicBezTo>
                  <a:pt x="7028684" y="-18936"/>
                  <a:pt x="7169641" y="17087"/>
                  <a:pt x="7526274" y="0"/>
                </a:cubicBezTo>
                <a:cubicBezTo>
                  <a:pt x="7882907" y="-17087"/>
                  <a:pt x="7957543" y="30480"/>
                  <a:pt x="8093012" y="0"/>
                </a:cubicBezTo>
                <a:cubicBezTo>
                  <a:pt x="8228481" y="-30480"/>
                  <a:pt x="8849525" y="106272"/>
                  <a:pt x="9067800" y="0"/>
                </a:cubicBezTo>
                <a:cubicBezTo>
                  <a:pt x="9084999" y="92516"/>
                  <a:pt x="9032838" y="227930"/>
                  <a:pt x="9067800" y="310239"/>
                </a:cubicBezTo>
                <a:cubicBezTo>
                  <a:pt x="9102762" y="392548"/>
                  <a:pt x="9043686" y="567034"/>
                  <a:pt x="9067800" y="646331"/>
                </a:cubicBezTo>
                <a:cubicBezTo>
                  <a:pt x="8956094" y="660249"/>
                  <a:pt x="8786570" y="640920"/>
                  <a:pt x="8682419" y="646331"/>
                </a:cubicBezTo>
                <a:cubicBezTo>
                  <a:pt x="8578268" y="651742"/>
                  <a:pt x="8455266" y="602552"/>
                  <a:pt x="8297037" y="646331"/>
                </a:cubicBezTo>
                <a:cubicBezTo>
                  <a:pt x="8138808" y="690110"/>
                  <a:pt x="7816506" y="619691"/>
                  <a:pt x="7639622" y="646331"/>
                </a:cubicBezTo>
                <a:cubicBezTo>
                  <a:pt x="7462739" y="672971"/>
                  <a:pt x="7207671" y="606623"/>
                  <a:pt x="7072884" y="646331"/>
                </a:cubicBezTo>
                <a:cubicBezTo>
                  <a:pt x="6938097" y="686039"/>
                  <a:pt x="6836527" y="637906"/>
                  <a:pt x="6687503" y="646331"/>
                </a:cubicBezTo>
                <a:cubicBezTo>
                  <a:pt x="6538479" y="654756"/>
                  <a:pt x="6387005" y="602274"/>
                  <a:pt x="6211443" y="646331"/>
                </a:cubicBezTo>
                <a:cubicBezTo>
                  <a:pt x="6035881" y="690388"/>
                  <a:pt x="5864259" y="570828"/>
                  <a:pt x="5554028" y="646331"/>
                </a:cubicBezTo>
                <a:cubicBezTo>
                  <a:pt x="5243797" y="721834"/>
                  <a:pt x="5320106" y="616714"/>
                  <a:pt x="5259324" y="646331"/>
                </a:cubicBezTo>
                <a:cubicBezTo>
                  <a:pt x="5198542" y="675948"/>
                  <a:pt x="5034990" y="641566"/>
                  <a:pt x="4873943" y="646331"/>
                </a:cubicBezTo>
                <a:cubicBezTo>
                  <a:pt x="4712896" y="651096"/>
                  <a:pt x="4530480" y="610040"/>
                  <a:pt x="4397883" y="646331"/>
                </a:cubicBezTo>
                <a:cubicBezTo>
                  <a:pt x="4265286" y="682622"/>
                  <a:pt x="4054013" y="639081"/>
                  <a:pt x="3921824" y="646331"/>
                </a:cubicBezTo>
                <a:cubicBezTo>
                  <a:pt x="3789635" y="653581"/>
                  <a:pt x="3668933" y="601966"/>
                  <a:pt x="3445764" y="646331"/>
                </a:cubicBezTo>
                <a:cubicBezTo>
                  <a:pt x="3222595" y="690696"/>
                  <a:pt x="2994818" y="628056"/>
                  <a:pt x="2697671" y="646331"/>
                </a:cubicBezTo>
                <a:cubicBezTo>
                  <a:pt x="2400524" y="664606"/>
                  <a:pt x="2408994" y="591544"/>
                  <a:pt x="2221611" y="646331"/>
                </a:cubicBezTo>
                <a:cubicBezTo>
                  <a:pt x="2034228" y="701118"/>
                  <a:pt x="2004880" y="635433"/>
                  <a:pt x="1926908" y="646331"/>
                </a:cubicBezTo>
                <a:cubicBezTo>
                  <a:pt x="1848936" y="657229"/>
                  <a:pt x="1691151" y="642707"/>
                  <a:pt x="1541526" y="646331"/>
                </a:cubicBezTo>
                <a:cubicBezTo>
                  <a:pt x="1391901" y="649955"/>
                  <a:pt x="1183943" y="597711"/>
                  <a:pt x="1065467" y="646331"/>
                </a:cubicBezTo>
                <a:cubicBezTo>
                  <a:pt x="946991" y="694951"/>
                  <a:pt x="862433" y="636805"/>
                  <a:pt x="680085" y="646331"/>
                </a:cubicBezTo>
                <a:cubicBezTo>
                  <a:pt x="497737" y="655857"/>
                  <a:pt x="211977" y="644600"/>
                  <a:pt x="0" y="646331"/>
                </a:cubicBezTo>
                <a:cubicBezTo>
                  <a:pt x="-17553" y="493948"/>
                  <a:pt x="26110" y="463368"/>
                  <a:pt x="0" y="323166"/>
                </a:cubicBezTo>
                <a:cubicBezTo>
                  <a:pt x="-26110" y="182964"/>
                  <a:pt x="10595" y="89952"/>
                  <a:pt x="0" y="0"/>
                </a:cubicBezTo>
                <a:close/>
              </a:path>
            </a:pathLst>
          </a:custGeom>
          <a:solidFill>
            <a:srgbClr val="00B0F0"/>
          </a:solidFill>
          <a:ln>
            <a:solidFill>
              <a:schemeClr val="bg1"/>
            </a:solidFill>
          </a:ln>
        </p:spPr>
        <p:txBody>
          <a:bodyPr wrap="square" lIns="68580" tIns="34290" rIns="68580" bIns="34290" rtlCol="0">
            <a:spAutoFit/>
          </a:bodyPr>
          <a:lstStyle/>
          <a:p>
            <a:pPr algn="ctr" defTabSz="685800">
              <a:defRPr/>
            </a:pPr>
            <a:r>
              <a:rPr lang="en-US" sz="2700" b="1" dirty="0" smtClean="0">
                <a:solidFill>
                  <a:srgbClr val="FF0000"/>
                </a:solidFill>
                <a:latin typeface="Times New Roman" panose="02020603050405020304" pitchFamily="18" charset="0"/>
                <a:cs typeface="Times New Roman" panose="02020603050405020304" pitchFamily="18" charset="0"/>
              </a:rPr>
              <a:t>III. </a:t>
            </a:r>
            <a:r>
              <a:rPr lang="en-US" sz="2700" b="1" dirty="0" err="1" smtClean="0">
                <a:solidFill>
                  <a:srgbClr val="FF0000"/>
                </a:solidFill>
                <a:latin typeface="Times New Roman" panose="02020603050405020304" pitchFamily="18" charset="0"/>
                <a:cs typeface="Times New Roman" panose="02020603050405020304" pitchFamily="18" charset="0"/>
              </a:rPr>
              <a:t>Vì</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sao</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cần</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bảo</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tồn</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đa</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dạng</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sinh</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học</a:t>
            </a:r>
            <a:r>
              <a:rPr lang="en-US" sz="2700" b="1" dirty="0" smtClean="0">
                <a:solidFill>
                  <a:srgbClr val="FF0000"/>
                </a:solidFill>
                <a:latin typeface="Times New Roman" panose="02020603050405020304" pitchFamily="18" charset="0"/>
                <a:cs typeface="Times New Roman" panose="02020603050405020304" pitchFamily="18" charset="0"/>
              </a:rPr>
              <a:t>?</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337279" y="33299"/>
            <a:ext cx="8488649" cy="6857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lIns="68580" tIns="34290" rIns="68580" bIns="34290" rtlCol="0" anchor="ctr"/>
          <a:lstStyle/>
          <a:p>
            <a:pPr algn="ctr"/>
            <a:r>
              <a:rPr lang="en-US" sz="2900" b="1" dirty="0">
                <a:solidFill>
                  <a:srgbClr val="FFFF00"/>
                </a:solidFill>
                <a:latin typeface="Times New Roman" panose="02020603050405020304" pitchFamily="18" charset="0"/>
                <a:cs typeface="Times New Roman" panose="02020603050405020304" pitchFamily="18" charset="0"/>
              </a:rPr>
              <a:t>TIẾT </a:t>
            </a:r>
            <a:r>
              <a:rPr lang="en-US" sz="2900" b="1" dirty="0" smtClean="0">
                <a:solidFill>
                  <a:srgbClr val="FFFF00"/>
                </a:solidFill>
                <a:latin typeface="Times New Roman" panose="02020603050405020304" pitchFamily="18" charset="0"/>
                <a:cs typeface="Times New Roman" panose="02020603050405020304" pitchFamily="18" charset="0"/>
              </a:rPr>
              <a:t>95 + 96  </a:t>
            </a:r>
            <a:r>
              <a:rPr lang="en-US" sz="2900" b="1" dirty="0">
                <a:solidFill>
                  <a:srgbClr val="FFFF00"/>
                </a:solidFill>
                <a:latin typeface="Times New Roman" panose="02020603050405020304" pitchFamily="18" charset="0"/>
                <a:cs typeface="Times New Roman" panose="02020603050405020304" pitchFamily="18" charset="0"/>
              </a:rPr>
              <a:t>– BÀI </a:t>
            </a:r>
            <a:r>
              <a:rPr lang="en-US" sz="2900" b="1" dirty="0" smtClean="0">
                <a:solidFill>
                  <a:srgbClr val="FFFF00"/>
                </a:solidFill>
                <a:latin typeface="Times New Roman" panose="02020603050405020304" pitchFamily="18" charset="0"/>
                <a:cs typeface="Times New Roman" panose="02020603050405020304" pitchFamily="18" charset="0"/>
              </a:rPr>
              <a:t>24: </a:t>
            </a:r>
            <a:r>
              <a:rPr lang="en-US" sz="2900" b="1" dirty="0">
                <a:solidFill>
                  <a:srgbClr val="FFFF00"/>
                </a:solidFill>
                <a:latin typeface="Times New Roman" panose="02020603050405020304" pitchFamily="18" charset="0"/>
                <a:cs typeface="Times New Roman" panose="02020603050405020304" pitchFamily="18" charset="0"/>
              </a:rPr>
              <a:t>ĐA DẠNG </a:t>
            </a:r>
            <a:r>
              <a:rPr lang="en-US" sz="2900" b="1" dirty="0" smtClean="0">
                <a:solidFill>
                  <a:srgbClr val="FFFF00"/>
                </a:solidFill>
                <a:latin typeface="Times New Roman" panose="02020603050405020304" pitchFamily="18" charset="0"/>
                <a:cs typeface="Times New Roman" panose="02020603050405020304" pitchFamily="18" charset="0"/>
              </a:rPr>
              <a:t>SINH HỌC</a:t>
            </a:r>
            <a:endParaRPr lang="en-US" sz="2900" b="1" dirty="0">
              <a:solidFill>
                <a:srgbClr val="FFFF00"/>
              </a:solidFill>
              <a:latin typeface="Times New Roman" panose="02020603050405020304" pitchFamily="18" charset="0"/>
              <a:cs typeface="Times New Roman" panose="02020603050405020304" pitchFamily="18" charset="0"/>
            </a:endParaRPr>
          </a:p>
        </p:txBody>
      </p:sp>
      <p:sp>
        <p:nvSpPr>
          <p:cNvPr id="2" name="Right Arrow 1"/>
          <p:cNvSpPr/>
          <p:nvPr/>
        </p:nvSpPr>
        <p:spPr>
          <a:xfrm>
            <a:off x="405514" y="4400550"/>
            <a:ext cx="585086"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barn(inVertical)">
                                      <p:cBhvr>
                                        <p:cTn id="19" dur="500"/>
                                        <p:tgtEl>
                                          <p:spTgt spid="6">
                                            <p:txEl>
                                              <p:pRg st="5" end="5"/>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sp>
        <p:nvSpPr>
          <p:cNvPr id="4" name="TextBox 3"/>
          <p:cNvSpPr txBox="1"/>
          <p:nvPr/>
        </p:nvSpPr>
        <p:spPr>
          <a:xfrm>
            <a:off x="1415144" y="1273275"/>
            <a:ext cx="7217229" cy="992579"/>
          </a:xfrm>
          <a:prstGeom prst="rect">
            <a:avLst/>
          </a:prstGeom>
          <a:noFill/>
        </p:spPr>
        <p:txBody>
          <a:bodyPr wrap="square" lIns="68580" tIns="34290" rIns="68580" bIns="34290" rtlCol="0">
            <a:spAutoFit/>
          </a:bodyPr>
          <a:lstStyle/>
          <a:p>
            <a:r>
              <a:rPr lang="en-US" sz="3000" b="1" dirty="0" err="1">
                <a:solidFill>
                  <a:srgbClr val="0000FF"/>
                </a:solidFill>
              </a:rPr>
              <a:t>Câu</a:t>
            </a:r>
            <a:r>
              <a:rPr lang="en-US" sz="3000" b="1" dirty="0">
                <a:solidFill>
                  <a:srgbClr val="0000FF"/>
                </a:solidFill>
              </a:rPr>
              <a:t> 1: </a:t>
            </a:r>
            <a:r>
              <a:rPr lang="en-US" sz="3000" b="1" dirty="0" err="1">
                <a:solidFill>
                  <a:srgbClr val="0000FF"/>
                </a:solidFill>
              </a:rPr>
              <a:t>Điều</a:t>
            </a:r>
            <a:r>
              <a:rPr lang="en-US" sz="3000" b="1" dirty="0">
                <a:solidFill>
                  <a:srgbClr val="0000FF"/>
                </a:solidFill>
              </a:rPr>
              <a:t> </a:t>
            </a:r>
            <a:r>
              <a:rPr lang="en-US" sz="3000" b="1" dirty="0" err="1">
                <a:solidFill>
                  <a:srgbClr val="0000FF"/>
                </a:solidFill>
              </a:rPr>
              <a:t>kiện</a:t>
            </a:r>
            <a:r>
              <a:rPr lang="en-US" sz="3000" b="1" dirty="0">
                <a:solidFill>
                  <a:srgbClr val="0000FF"/>
                </a:solidFill>
              </a:rPr>
              <a:t> </a:t>
            </a:r>
            <a:r>
              <a:rPr lang="en-US" sz="3000" b="1" dirty="0" err="1">
                <a:solidFill>
                  <a:srgbClr val="0000FF"/>
                </a:solidFill>
              </a:rPr>
              <a:t>khí</a:t>
            </a:r>
            <a:r>
              <a:rPr lang="en-US" sz="3000" b="1" dirty="0">
                <a:solidFill>
                  <a:srgbClr val="0000FF"/>
                </a:solidFill>
              </a:rPr>
              <a:t> </a:t>
            </a:r>
            <a:r>
              <a:rPr lang="en-US" sz="3000" b="1" dirty="0" err="1">
                <a:solidFill>
                  <a:srgbClr val="0000FF"/>
                </a:solidFill>
              </a:rPr>
              <a:t>hậu</a:t>
            </a:r>
            <a:r>
              <a:rPr lang="en-US" sz="3000" b="1" dirty="0">
                <a:solidFill>
                  <a:srgbClr val="0000FF"/>
                </a:solidFill>
              </a:rPr>
              <a:t> ở </a:t>
            </a:r>
            <a:r>
              <a:rPr lang="en-US" sz="3000" b="1" dirty="0" err="1">
                <a:solidFill>
                  <a:srgbClr val="0000FF"/>
                </a:solidFill>
              </a:rPr>
              <a:t>môi</a:t>
            </a:r>
            <a:r>
              <a:rPr lang="en-US" sz="3000" b="1" dirty="0">
                <a:solidFill>
                  <a:srgbClr val="0000FF"/>
                </a:solidFill>
              </a:rPr>
              <a:t> </a:t>
            </a:r>
            <a:r>
              <a:rPr lang="en-US" sz="3000" b="1" dirty="0" err="1">
                <a:solidFill>
                  <a:srgbClr val="0000FF"/>
                </a:solidFill>
              </a:rPr>
              <a:t>trường</a:t>
            </a:r>
            <a:r>
              <a:rPr lang="en-US" sz="3000" b="1" dirty="0">
                <a:solidFill>
                  <a:srgbClr val="0000FF"/>
                </a:solidFill>
              </a:rPr>
              <a:t> </a:t>
            </a:r>
            <a:r>
              <a:rPr lang="en-US" sz="3000" b="1" dirty="0" err="1">
                <a:solidFill>
                  <a:srgbClr val="0000FF"/>
                </a:solidFill>
              </a:rPr>
              <a:t>nhiệt</a:t>
            </a:r>
            <a:r>
              <a:rPr lang="en-US" sz="3000" b="1" dirty="0">
                <a:solidFill>
                  <a:srgbClr val="0000FF"/>
                </a:solidFill>
              </a:rPr>
              <a:t> </a:t>
            </a:r>
            <a:r>
              <a:rPr lang="en-US" sz="3000" b="1" dirty="0" err="1">
                <a:solidFill>
                  <a:srgbClr val="0000FF"/>
                </a:solidFill>
              </a:rPr>
              <a:t>đới</a:t>
            </a:r>
            <a:r>
              <a:rPr lang="en-US" sz="3000" b="1" dirty="0">
                <a:solidFill>
                  <a:srgbClr val="0000FF"/>
                </a:solidFill>
              </a:rPr>
              <a:t> </a:t>
            </a:r>
            <a:r>
              <a:rPr lang="en-US" sz="3000" b="1" dirty="0" err="1">
                <a:solidFill>
                  <a:srgbClr val="0000FF"/>
                </a:solidFill>
              </a:rPr>
              <a:t>gió</a:t>
            </a:r>
            <a:r>
              <a:rPr lang="en-US" sz="3000" b="1" dirty="0">
                <a:solidFill>
                  <a:srgbClr val="0000FF"/>
                </a:solidFill>
              </a:rPr>
              <a:t> </a:t>
            </a:r>
            <a:r>
              <a:rPr lang="en-US" sz="3000" b="1" dirty="0" err="1">
                <a:solidFill>
                  <a:srgbClr val="0000FF"/>
                </a:solidFill>
              </a:rPr>
              <a:t>mùa</a:t>
            </a:r>
            <a:r>
              <a:rPr lang="en-US" sz="3000" b="1" dirty="0">
                <a:solidFill>
                  <a:srgbClr val="0000FF"/>
                </a:solidFill>
              </a:rPr>
              <a:t> </a:t>
            </a:r>
            <a:r>
              <a:rPr lang="en-US" sz="3000" b="1" dirty="0" err="1">
                <a:solidFill>
                  <a:srgbClr val="0000FF"/>
                </a:solidFill>
              </a:rPr>
              <a:t>là</a:t>
            </a:r>
            <a:r>
              <a:rPr lang="en-US" sz="3000" b="1" dirty="0">
                <a:solidFill>
                  <a:srgbClr val="0000FF"/>
                </a:solidFill>
              </a:rPr>
              <a:t>:</a:t>
            </a:r>
            <a:endParaRPr lang="en-US" sz="3000" b="1" dirty="0">
              <a:solidFill>
                <a:srgbClr val="0000FF"/>
              </a:solidFill>
            </a:endParaRPr>
          </a:p>
        </p:txBody>
      </p:sp>
      <p:sp>
        <p:nvSpPr>
          <p:cNvPr id="5" name="TextBox 4"/>
          <p:cNvSpPr txBox="1"/>
          <p:nvPr/>
        </p:nvSpPr>
        <p:spPr>
          <a:xfrm>
            <a:off x="2658835" y="2323004"/>
            <a:ext cx="2857500" cy="484748"/>
          </a:xfrm>
          <a:prstGeom prst="rect">
            <a:avLst/>
          </a:prstGeom>
          <a:noFill/>
          <a:ln cap="sq" cmpd="sng">
            <a:noFill/>
          </a:ln>
        </p:spPr>
        <p:txBody>
          <a:bodyPr wrap="square" lIns="68580" tIns="34290" rIns="68580" bIns="34290" rtlCol="0">
            <a:spAutoFit/>
          </a:bodyPr>
          <a:lstStyle/>
          <a:p>
            <a:r>
              <a:rPr lang="en-US" sz="2700" b="1" dirty="0"/>
              <a:t>a. </a:t>
            </a:r>
            <a:r>
              <a:rPr lang="en-US" sz="2700" b="1" dirty="0" err="1"/>
              <a:t>Nóng</a:t>
            </a:r>
            <a:r>
              <a:rPr lang="en-US" sz="2700" b="1" dirty="0"/>
              <a:t> </a:t>
            </a:r>
            <a:r>
              <a:rPr lang="en-US" sz="2700" b="1" dirty="0" err="1"/>
              <a:t>khô</a:t>
            </a:r>
            <a:endParaRPr lang="en-US" sz="2700" b="1" dirty="0"/>
          </a:p>
        </p:txBody>
      </p:sp>
      <p:sp>
        <p:nvSpPr>
          <p:cNvPr id="6" name="TextBox 5"/>
          <p:cNvSpPr txBox="1"/>
          <p:nvPr/>
        </p:nvSpPr>
        <p:spPr>
          <a:xfrm>
            <a:off x="2658835" y="2895071"/>
            <a:ext cx="4220937" cy="484748"/>
          </a:xfrm>
          <a:prstGeom prst="rect">
            <a:avLst/>
          </a:prstGeom>
          <a:noFill/>
          <a:ln cap="sq" cmpd="sng">
            <a:noFill/>
          </a:ln>
        </p:spPr>
        <p:txBody>
          <a:bodyPr wrap="square" lIns="68580" tIns="34290" rIns="68580" bIns="34290" rtlCol="0">
            <a:spAutoFit/>
          </a:bodyPr>
          <a:lstStyle/>
          <a:p>
            <a:r>
              <a:rPr lang="en-US" sz="2700" b="1" dirty="0"/>
              <a:t>b. </a:t>
            </a:r>
            <a:r>
              <a:rPr lang="en-US" sz="2700" b="1" dirty="0" err="1"/>
              <a:t>Lạnh</a:t>
            </a:r>
            <a:r>
              <a:rPr lang="en-US" sz="2700" b="1" dirty="0"/>
              <a:t>, </a:t>
            </a:r>
            <a:r>
              <a:rPr lang="en-US" sz="2700" b="1" dirty="0" err="1"/>
              <a:t>đóng</a:t>
            </a:r>
            <a:r>
              <a:rPr lang="en-US" sz="2700" b="1" dirty="0"/>
              <a:t> </a:t>
            </a:r>
            <a:r>
              <a:rPr lang="en-US" sz="2700" b="1" dirty="0" err="1"/>
              <a:t>băng</a:t>
            </a:r>
            <a:endParaRPr lang="en-US" sz="2700" b="1" dirty="0"/>
          </a:p>
        </p:txBody>
      </p:sp>
      <p:sp>
        <p:nvSpPr>
          <p:cNvPr id="7" name="TextBox 6"/>
          <p:cNvSpPr txBox="1"/>
          <p:nvPr/>
        </p:nvSpPr>
        <p:spPr>
          <a:xfrm>
            <a:off x="2671535" y="3409949"/>
            <a:ext cx="4445000" cy="484748"/>
          </a:xfrm>
          <a:prstGeom prst="rect">
            <a:avLst/>
          </a:prstGeom>
          <a:noFill/>
          <a:ln cap="sq" cmpd="sng">
            <a:noFill/>
          </a:ln>
        </p:spPr>
        <p:txBody>
          <a:bodyPr wrap="square" lIns="68580" tIns="34290" rIns="68580" bIns="34290" rtlCol="0">
            <a:spAutoFit/>
          </a:bodyPr>
          <a:lstStyle/>
          <a:p>
            <a:r>
              <a:rPr lang="en-US" sz="2700" b="1" dirty="0"/>
              <a:t>c. </a:t>
            </a:r>
            <a:r>
              <a:rPr lang="en-US" sz="2700" b="1" dirty="0" err="1"/>
              <a:t>Nóng</a:t>
            </a:r>
            <a:r>
              <a:rPr lang="en-US" sz="2700" b="1" dirty="0"/>
              <a:t> </a:t>
            </a:r>
            <a:r>
              <a:rPr lang="en-US" sz="2700" b="1" dirty="0" err="1"/>
              <a:t>ẩm</a:t>
            </a:r>
            <a:r>
              <a:rPr lang="en-US" sz="2700" b="1" dirty="0"/>
              <a:t>, </a:t>
            </a:r>
            <a:r>
              <a:rPr lang="en-US" sz="2700" b="1" dirty="0" err="1"/>
              <a:t>mưa</a:t>
            </a:r>
            <a:r>
              <a:rPr lang="en-US" sz="2700" b="1" dirty="0"/>
              <a:t> </a:t>
            </a:r>
            <a:r>
              <a:rPr lang="en-US" sz="2700" b="1" dirty="0" err="1"/>
              <a:t>nhiều</a:t>
            </a:r>
            <a:r>
              <a:rPr lang="en-US" sz="2700" b="1" dirty="0"/>
              <a:t>.</a:t>
            </a:r>
            <a:endParaRPr lang="en-US" sz="2700" b="1" dirty="0"/>
          </a:p>
        </p:txBody>
      </p:sp>
      <p:sp>
        <p:nvSpPr>
          <p:cNvPr id="8" name="Oval 7"/>
          <p:cNvSpPr/>
          <p:nvPr/>
        </p:nvSpPr>
        <p:spPr>
          <a:xfrm>
            <a:off x="2645227" y="3497035"/>
            <a:ext cx="400050" cy="3924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b="1" dirty="0"/>
          </a:p>
        </p:txBody>
      </p:sp>
      <p:sp>
        <p:nvSpPr>
          <p:cNvPr id="9" name="AutoShape 39"/>
          <p:cNvSpPr>
            <a:spLocks noChangeArrowheads="1"/>
          </p:cNvSpPr>
          <p:nvPr/>
        </p:nvSpPr>
        <p:spPr bwMode="auto">
          <a:xfrm>
            <a:off x="7421480" y="194959"/>
            <a:ext cx="1057275" cy="914400"/>
          </a:xfrm>
          <a:prstGeom prst="hexagon">
            <a:avLst>
              <a:gd name="adj" fmla="val 28906"/>
              <a:gd name="vf" fmla="val 115470"/>
            </a:avLst>
          </a:prstGeom>
          <a:gradFill rotWithShape="1">
            <a:gsLst>
              <a:gs pos="0">
                <a:srgbClr val="FF0000"/>
              </a:gs>
              <a:gs pos="50000">
                <a:schemeClr val="bg1"/>
              </a:gs>
              <a:gs pos="100000">
                <a:srgbClr val="FF0000"/>
              </a:gs>
            </a:gsLst>
            <a:lin ang="5400000" scaled="1"/>
          </a:gradFill>
          <a:ln w="38100">
            <a:solidFill>
              <a:srgbClr val="FFFF00"/>
            </a:solidFill>
            <a:miter lim="800000"/>
          </a:ln>
          <a:effectLst/>
        </p:spPr>
        <p:txBody>
          <a:bodyPr wrap="none" lIns="68580" tIns="34290" rIns="68580" bIns="34290" anchor="ctr"/>
          <a:lstStyle/>
          <a:p>
            <a:endParaRPr lang="en-US"/>
          </a:p>
        </p:txBody>
      </p:sp>
      <p:sp>
        <p:nvSpPr>
          <p:cNvPr id="10" name="Text Box 40"/>
          <p:cNvSpPr txBox="1">
            <a:spLocks noChangeArrowheads="1"/>
          </p:cNvSpPr>
          <p:nvPr/>
        </p:nvSpPr>
        <p:spPr bwMode="auto">
          <a:xfrm>
            <a:off x="7621505" y="309259"/>
            <a:ext cx="685800" cy="617935"/>
          </a:xfrm>
          <a:prstGeom prst="rect">
            <a:avLst/>
          </a:prstGeom>
          <a:noFill/>
          <a:ln w="9525">
            <a:noFill/>
            <a:miter lim="800000"/>
          </a:ln>
          <a:effectLst/>
        </p:spPr>
        <p:txBody>
          <a:bodyPr lIns="68580" tIns="34290" rIns="68580" bIns="34290">
            <a:spAutoFit/>
          </a:bodyPr>
          <a:lstStyle/>
          <a:p>
            <a:pPr algn="ctr">
              <a:spcBef>
                <a:spcPct val="50000"/>
              </a:spcBef>
            </a:pPr>
            <a:r>
              <a:rPr lang="en-US" sz="3600" b="1">
                <a:latin typeface="Times New Roman" panose="02020603050405020304" pitchFamily="18" charset="0"/>
              </a:rPr>
              <a:t>00</a:t>
            </a:r>
            <a:endParaRPr lang="en-US" sz="3600" b="1">
              <a:latin typeface="Times New Roman" panose="02020603050405020304" pitchFamily="18" charset="0"/>
            </a:endParaRPr>
          </a:p>
        </p:txBody>
      </p:sp>
      <p:sp>
        <p:nvSpPr>
          <p:cNvPr id="11" name="Text Box 41"/>
          <p:cNvSpPr txBox="1">
            <a:spLocks noChangeArrowheads="1"/>
          </p:cNvSpPr>
          <p:nvPr/>
        </p:nvSpPr>
        <p:spPr bwMode="auto">
          <a:xfrm>
            <a:off x="7621505" y="309259"/>
            <a:ext cx="685800" cy="617935"/>
          </a:xfrm>
          <a:prstGeom prst="rect">
            <a:avLst/>
          </a:prstGeom>
          <a:noFill/>
          <a:ln w="9525">
            <a:noFill/>
            <a:miter lim="800000"/>
          </a:ln>
          <a:effectLst/>
        </p:spPr>
        <p:txBody>
          <a:bodyPr lIns="68580" tIns="34290" rIns="68580" bIns="34290">
            <a:spAutoFit/>
          </a:bodyPr>
          <a:lstStyle/>
          <a:p>
            <a:pPr algn="ctr">
              <a:spcBef>
                <a:spcPct val="50000"/>
              </a:spcBef>
            </a:pPr>
            <a:r>
              <a:rPr lang="en-US" sz="3600" b="1">
                <a:latin typeface="Times New Roman" panose="02020603050405020304" pitchFamily="18" charset="0"/>
              </a:rPr>
              <a:t>01</a:t>
            </a:r>
            <a:endParaRPr lang="en-US" sz="3600" b="1">
              <a:latin typeface="Times New Roman" panose="02020603050405020304" pitchFamily="18" charset="0"/>
            </a:endParaRPr>
          </a:p>
        </p:txBody>
      </p:sp>
      <p:sp>
        <p:nvSpPr>
          <p:cNvPr id="12" name="Text Box 42"/>
          <p:cNvSpPr txBox="1">
            <a:spLocks noChangeArrowheads="1"/>
          </p:cNvSpPr>
          <p:nvPr/>
        </p:nvSpPr>
        <p:spPr bwMode="auto">
          <a:xfrm>
            <a:off x="7621505" y="319975"/>
            <a:ext cx="685800" cy="617934"/>
          </a:xfrm>
          <a:prstGeom prst="rect">
            <a:avLst/>
          </a:prstGeom>
          <a:noFill/>
          <a:ln w="9525">
            <a:noFill/>
            <a:miter lim="800000"/>
          </a:ln>
          <a:effectLst/>
        </p:spPr>
        <p:txBody>
          <a:bodyPr lIns="68580" tIns="34290" rIns="68580" bIns="34290">
            <a:spAutoFit/>
          </a:bodyPr>
          <a:lstStyle/>
          <a:p>
            <a:pPr algn="ctr">
              <a:spcBef>
                <a:spcPct val="50000"/>
              </a:spcBef>
            </a:pPr>
            <a:r>
              <a:rPr lang="en-US" sz="3600" b="1">
                <a:latin typeface="Times New Roman" panose="02020603050405020304" pitchFamily="18" charset="0"/>
              </a:rPr>
              <a:t>02</a:t>
            </a:r>
            <a:endParaRPr lang="en-US" sz="3600" b="1">
              <a:latin typeface="Times New Roman" panose="02020603050405020304" pitchFamily="18" charset="0"/>
            </a:endParaRPr>
          </a:p>
        </p:txBody>
      </p:sp>
      <p:sp>
        <p:nvSpPr>
          <p:cNvPr id="13" name="Text Box 43"/>
          <p:cNvSpPr txBox="1">
            <a:spLocks noChangeArrowheads="1"/>
          </p:cNvSpPr>
          <p:nvPr/>
        </p:nvSpPr>
        <p:spPr bwMode="auto">
          <a:xfrm>
            <a:off x="7621505" y="309259"/>
            <a:ext cx="685800" cy="617935"/>
          </a:xfrm>
          <a:prstGeom prst="rect">
            <a:avLst/>
          </a:prstGeom>
          <a:noFill/>
          <a:ln w="9525">
            <a:noFill/>
            <a:miter lim="800000"/>
          </a:ln>
          <a:effectLst/>
        </p:spPr>
        <p:txBody>
          <a:bodyPr lIns="68580" tIns="34290" rIns="68580" bIns="34290">
            <a:spAutoFit/>
          </a:bodyPr>
          <a:lstStyle/>
          <a:p>
            <a:pPr algn="ctr">
              <a:spcBef>
                <a:spcPct val="50000"/>
              </a:spcBef>
            </a:pPr>
            <a:r>
              <a:rPr lang="en-US" sz="3600" b="1">
                <a:latin typeface="Times New Roman" panose="02020603050405020304" pitchFamily="18" charset="0"/>
              </a:rPr>
              <a:t>03</a:t>
            </a:r>
            <a:endParaRPr lang="en-US" sz="3600" b="1">
              <a:latin typeface="Times New Roman" panose="02020603050405020304" pitchFamily="18" charset="0"/>
            </a:endParaRPr>
          </a:p>
        </p:txBody>
      </p:sp>
      <p:sp>
        <p:nvSpPr>
          <p:cNvPr id="14" name="Text Box 44"/>
          <p:cNvSpPr txBox="1">
            <a:spLocks noChangeArrowheads="1"/>
          </p:cNvSpPr>
          <p:nvPr/>
        </p:nvSpPr>
        <p:spPr bwMode="auto">
          <a:xfrm>
            <a:off x="7621505" y="309259"/>
            <a:ext cx="685800" cy="617935"/>
          </a:xfrm>
          <a:prstGeom prst="rect">
            <a:avLst/>
          </a:prstGeom>
          <a:noFill/>
          <a:ln w="9525">
            <a:noFill/>
            <a:miter lim="800000"/>
          </a:ln>
          <a:effectLst/>
        </p:spPr>
        <p:txBody>
          <a:bodyPr lIns="68580" tIns="34290" rIns="68580" bIns="34290">
            <a:spAutoFit/>
          </a:bodyPr>
          <a:lstStyle/>
          <a:p>
            <a:pPr algn="ctr">
              <a:spcBef>
                <a:spcPct val="50000"/>
              </a:spcBef>
            </a:pPr>
            <a:r>
              <a:rPr lang="en-US" sz="3600" b="1">
                <a:latin typeface="Times New Roman" panose="02020603050405020304" pitchFamily="18" charset="0"/>
              </a:rPr>
              <a:t>04</a:t>
            </a:r>
            <a:endParaRPr lang="en-US" sz="3600" b="1">
              <a:latin typeface="Times New Roman" panose="02020603050405020304" pitchFamily="18" charset="0"/>
            </a:endParaRPr>
          </a:p>
        </p:txBody>
      </p:sp>
      <p:sp>
        <p:nvSpPr>
          <p:cNvPr id="15" name="Text Box 45"/>
          <p:cNvSpPr txBox="1">
            <a:spLocks noChangeArrowheads="1"/>
          </p:cNvSpPr>
          <p:nvPr/>
        </p:nvSpPr>
        <p:spPr bwMode="auto">
          <a:xfrm>
            <a:off x="7621505" y="319975"/>
            <a:ext cx="685800" cy="617934"/>
          </a:xfrm>
          <a:prstGeom prst="rect">
            <a:avLst/>
          </a:prstGeom>
          <a:noFill/>
          <a:ln w="9525">
            <a:noFill/>
            <a:miter lim="800000"/>
          </a:ln>
          <a:effectLst/>
        </p:spPr>
        <p:txBody>
          <a:bodyPr lIns="68580" tIns="34290" rIns="68580" bIns="34290">
            <a:spAutoFit/>
          </a:bodyPr>
          <a:lstStyle/>
          <a:p>
            <a:pPr algn="ctr">
              <a:spcBef>
                <a:spcPct val="50000"/>
              </a:spcBef>
            </a:pPr>
            <a:r>
              <a:rPr lang="en-US" sz="3600" b="1" dirty="0">
                <a:latin typeface="Times New Roman" panose="02020603050405020304" pitchFamily="18" charset="0"/>
              </a:rPr>
              <a:t>05</a:t>
            </a:r>
            <a:endParaRPr lang="en-US" sz="3600" b="1" dirty="0">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subTnLst>
                                    <p:set>
                                      <p:cBhvr override="childStyle">
                                        <p:cTn dur="1" fill="hold" display="0" masterRel="sameClick" afterEffect="1">
                                          <p:stCondLst>
                                            <p:cond evt="end" delay="0">
                                              <p:tn val="5"/>
                                            </p:cond>
                                          </p:stCondLst>
                                        </p:cTn>
                                        <p:tgtEl>
                                          <p:spTgt spid="15"/>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subTnLst>
                                    <p:set>
                                      <p:cBhvr override="childStyle">
                                        <p:cTn dur="1" fill="hold" display="0" masterRel="sameClick" afterEffect="1">
                                          <p:stCondLst>
                                            <p:cond evt="end" delay="0">
                                              <p:tn val="9"/>
                                            </p:cond>
                                          </p:stCondLst>
                                        </p:cTn>
                                        <p:tgtEl>
                                          <p:spTgt spid="14"/>
                                        </p:tgtEl>
                                        <p:attrNameLst>
                                          <p:attrName>style.visibility</p:attrName>
                                        </p:attrNameLst>
                                      </p:cBhvr>
                                      <p:to>
                                        <p:strVal val="hidden"/>
                                      </p:to>
                                    </p:se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subTnLst>
                                    <p:set>
                                      <p:cBhvr override="childStyle">
                                        <p:cTn dur="1" fill="hold" display="0" masterRel="sameClick" afterEffect="1">
                                          <p:stCondLst>
                                            <p:cond evt="end" delay="0">
                                              <p:tn val="13"/>
                                            </p:cond>
                                          </p:stCondLst>
                                        </p:cTn>
                                        <p:tgtEl>
                                          <p:spTgt spid="13"/>
                                        </p:tgtEl>
                                        <p:attrNameLst>
                                          <p:attrName>style.visibility</p:attrName>
                                        </p:attrNameLst>
                                      </p:cBhvr>
                                      <p:to>
                                        <p:strVal val="hidden"/>
                                      </p:to>
                                    </p:se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subTnLst>
                                    <p:set>
                                      <p:cBhvr override="childStyle">
                                        <p:cTn dur="1" fill="hold" display="0" masterRel="sameClick" afterEffect="1">
                                          <p:stCondLst>
                                            <p:cond evt="end" delay="0">
                                              <p:tn val="17"/>
                                            </p:cond>
                                          </p:stCondLst>
                                        </p:cTn>
                                        <p:tgtEl>
                                          <p:spTgt spid="12"/>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subTnLst>
                                    <p:set>
                                      <p:cBhvr override="childStyle">
                                        <p:cTn dur="1" fill="hold" display="0" masterRel="sameClick" afterEffect="1">
                                          <p:stCondLst>
                                            <p:cond evt="end" delay="0">
                                              <p:tn val="21"/>
                                            </p:cond>
                                          </p:stCondLst>
                                        </p:cTn>
                                        <p:tgtEl>
                                          <p:spTgt spid="11"/>
                                        </p:tgtEl>
                                        <p:attrNameLst>
                                          <p:attrName>style.visibility</p:attrName>
                                        </p:attrNameLst>
                                      </p:cBhvr>
                                      <p:to>
                                        <p:strVal val="hidden"/>
                                      </p:to>
                                    </p:se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4046" y="886531"/>
            <a:ext cx="6633733" cy="830997"/>
          </a:xfrm>
          <a:prstGeom prst="rect">
            <a:avLst/>
          </a:prstGeom>
        </p:spPr>
        <p:txBody>
          <a:bodyPr wrap="square">
            <a:spAutoFit/>
          </a:bodyPr>
          <a:lstStyle/>
          <a:p>
            <a:pPr lvl="0" algn="just">
              <a:lnSpc>
                <a:spcPct val="150000"/>
              </a:lnSpc>
            </a:pPr>
            <a:endParaRPr lang="en-US" sz="1600" b="1" dirty="0">
              <a:solidFill>
                <a:prstClr val="white"/>
              </a:solidFill>
            </a:endParaRPr>
          </a:p>
          <a:p>
            <a:pPr lvl="0" algn="just">
              <a:lnSpc>
                <a:spcPct val="150000"/>
              </a:lnSpc>
            </a:pPr>
            <a:endParaRPr lang="en-US" sz="1600" b="1" dirty="0">
              <a:solidFill>
                <a:prstClr val="white"/>
              </a:solidFill>
            </a:endParaRPr>
          </a:p>
        </p:txBody>
      </p:sp>
      <p:sp>
        <p:nvSpPr>
          <p:cNvPr id="7" name="Rectangle 6"/>
          <p:cNvSpPr/>
          <p:nvPr/>
        </p:nvSpPr>
        <p:spPr>
          <a:xfrm>
            <a:off x="647950" y="1666683"/>
            <a:ext cx="7835908" cy="1055545"/>
          </a:xfrm>
          <a:prstGeom prst="rect">
            <a:avLst/>
          </a:prstGeom>
        </p:spPr>
        <p:txBody>
          <a:bodyPr wrap="square">
            <a:spAutoFit/>
          </a:bodyPr>
          <a:lstStyle/>
          <a:p>
            <a:pPr marL="285750" lvl="0" indent="-285750" algn="just">
              <a:lnSpc>
                <a:spcPct val="150000"/>
              </a:lnSpc>
              <a:buFont typeface="Wingdings" panose="05000000000000000000" pitchFamily="2" charset="2"/>
              <a:buChar char="ü"/>
            </a:pPr>
            <a:r>
              <a:rPr lang="en-US" sz="2200" b="1" dirty="0">
                <a:solidFill>
                  <a:prstClr val="white"/>
                </a:solidFill>
                <a:latin typeface="Times New Roman" panose="02020603050405020304" pitchFamily="18" charset="0"/>
                <a:cs typeface="Times New Roman" panose="02020603050405020304" pitchFamily="18" charset="0"/>
              </a:rPr>
              <a:t>Đa dạng sinh học biểu thị bằng </a:t>
            </a:r>
            <a:r>
              <a:rPr lang="en-US" sz="2200" b="1" dirty="0">
                <a:solidFill>
                  <a:srgbClr val="FFC000"/>
                </a:solidFill>
                <a:latin typeface="Times New Roman" panose="02020603050405020304" pitchFamily="18" charset="0"/>
                <a:cs typeface="Times New Roman" panose="02020603050405020304" pitchFamily="18" charset="0"/>
              </a:rPr>
              <a:t>số </a:t>
            </a:r>
            <a:r>
              <a:rPr lang="en-US" sz="2200" b="1" dirty="0" err="1">
                <a:solidFill>
                  <a:srgbClr val="FFC000"/>
                </a:solidFill>
                <a:latin typeface="Times New Roman" panose="02020603050405020304" pitchFamily="18" charset="0"/>
                <a:cs typeface="Times New Roman" panose="02020603050405020304" pitchFamily="18" charset="0"/>
              </a:rPr>
              <a:t>lượng</a:t>
            </a:r>
            <a:r>
              <a:rPr lang="en-US" sz="2200" b="1" dirty="0">
                <a:solidFill>
                  <a:srgbClr val="FFC000"/>
                </a:solidFill>
                <a:latin typeface="Times New Roman" panose="02020603050405020304" pitchFamily="18" charset="0"/>
                <a:cs typeface="Times New Roman" panose="02020603050405020304" pitchFamily="18" charset="0"/>
              </a:rPr>
              <a:t> </a:t>
            </a:r>
            <a:r>
              <a:rPr lang="en-US" sz="2200" b="1" dirty="0" err="1">
                <a:solidFill>
                  <a:srgbClr val="FFC000"/>
                </a:solidFill>
                <a:latin typeface="Times New Roman" panose="02020603050405020304" pitchFamily="18" charset="0"/>
                <a:cs typeface="Times New Roman" panose="02020603050405020304" pitchFamily="18" charset="0"/>
              </a:rPr>
              <a:t>loài</a:t>
            </a:r>
            <a:r>
              <a:rPr lang="en-US" sz="2200" b="1" dirty="0">
                <a:solidFill>
                  <a:srgbClr val="FFC000"/>
                </a:solidFill>
                <a:latin typeface="Times New Roman" panose="02020603050405020304" pitchFamily="18" charset="0"/>
                <a:cs typeface="Times New Roman" panose="02020603050405020304" pitchFamily="18" charset="0"/>
              </a:rPr>
              <a:t>, </a:t>
            </a:r>
            <a:r>
              <a:rPr lang="en-US" sz="2200" b="1" dirty="0" err="1">
                <a:solidFill>
                  <a:srgbClr val="FFC000"/>
                </a:solidFill>
                <a:latin typeface="Times New Roman" panose="02020603050405020304" pitchFamily="18" charset="0"/>
                <a:cs typeface="Times New Roman" panose="02020603050405020304" pitchFamily="18" charset="0"/>
              </a:rPr>
              <a:t>số</a:t>
            </a:r>
            <a:r>
              <a:rPr lang="en-US" sz="2200" b="1" dirty="0">
                <a:solidFill>
                  <a:srgbClr val="FFC000"/>
                </a:solidFill>
                <a:latin typeface="Times New Roman" panose="02020603050405020304" pitchFamily="18" charset="0"/>
                <a:cs typeface="Times New Roman" panose="02020603050405020304" pitchFamily="18" charset="0"/>
              </a:rPr>
              <a:t> </a:t>
            </a:r>
            <a:r>
              <a:rPr lang="en-US" sz="2200" b="1" dirty="0" err="1">
                <a:solidFill>
                  <a:srgbClr val="FFC000"/>
                </a:solidFill>
                <a:latin typeface="Times New Roman" panose="02020603050405020304" pitchFamily="18" charset="0"/>
                <a:cs typeface="Times New Roman" panose="02020603050405020304" pitchFamily="18" charset="0"/>
              </a:rPr>
              <a:t>cá</a:t>
            </a:r>
            <a:r>
              <a:rPr lang="en-US" sz="2200" b="1" dirty="0">
                <a:solidFill>
                  <a:srgbClr val="FFC000"/>
                </a:solidFill>
                <a:latin typeface="Times New Roman" panose="02020603050405020304" pitchFamily="18" charset="0"/>
                <a:cs typeface="Times New Roman" panose="02020603050405020304" pitchFamily="18" charset="0"/>
              </a:rPr>
              <a:t> </a:t>
            </a:r>
            <a:r>
              <a:rPr lang="en-US" sz="2200" b="1" dirty="0" err="1">
                <a:solidFill>
                  <a:srgbClr val="FFC000"/>
                </a:solidFill>
                <a:latin typeface="Times New Roman" panose="02020603050405020304" pitchFamily="18" charset="0"/>
                <a:cs typeface="Times New Roman" panose="02020603050405020304" pitchFamily="18" charset="0"/>
              </a:rPr>
              <a:t>thể</a:t>
            </a:r>
            <a:r>
              <a:rPr lang="en-US" sz="2200" b="1" dirty="0">
                <a:solidFill>
                  <a:srgbClr val="FFC000"/>
                </a:solidFill>
                <a:latin typeface="Times New Roman" panose="02020603050405020304" pitchFamily="18" charset="0"/>
                <a:cs typeface="Times New Roman" panose="02020603050405020304" pitchFamily="18" charset="0"/>
              </a:rPr>
              <a:t> </a:t>
            </a:r>
            <a:r>
              <a:rPr lang="en-US" sz="2200" b="1" dirty="0" err="1">
                <a:solidFill>
                  <a:srgbClr val="FFC000"/>
                </a:solidFill>
                <a:latin typeface="Times New Roman" panose="02020603050405020304" pitchFamily="18" charset="0"/>
                <a:cs typeface="Times New Roman" panose="02020603050405020304" pitchFamily="18" charset="0"/>
              </a:rPr>
              <a:t>trong</a:t>
            </a:r>
            <a:r>
              <a:rPr lang="en-US" sz="2200" b="1" dirty="0">
                <a:solidFill>
                  <a:srgbClr val="FFC000"/>
                </a:solidFill>
                <a:latin typeface="Times New Roman" panose="02020603050405020304" pitchFamily="18" charset="0"/>
                <a:cs typeface="Times New Roman" panose="02020603050405020304" pitchFamily="18" charset="0"/>
              </a:rPr>
              <a:t> </a:t>
            </a:r>
            <a:r>
              <a:rPr lang="en-US" sz="2200" b="1" dirty="0" err="1">
                <a:solidFill>
                  <a:srgbClr val="FFC000"/>
                </a:solidFill>
                <a:latin typeface="Times New Roman" panose="02020603050405020304" pitchFamily="18" charset="0"/>
                <a:cs typeface="Times New Roman" panose="02020603050405020304" pitchFamily="18" charset="0"/>
              </a:rPr>
              <a:t>loài</a:t>
            </a:r>
            <a:r>
              <a:rPr lang="en-US" sz="2200" b="1" dirty="0">
                <a:solidFill>
                  <a:srgbClr val="FFC000"/>
                </a:solidFill>
                <a:latin typeface="Times New Roman" panose="02020603050405020304" pitchFamily="18" charset="0"/>
                <a:cs typeface="Times New Roman" panose="02020603050405020304" pitchFamily="18" charset="0"/>
              </a:rPr>
              <a:t> </a:t>
            </a:r>
            <a:r>
              <a:rPr lang="en-US" sz="2200" b="1" dirty="0" err="1">
                <a:solidFill>
                  <a:srgbClr val="FFC000"/>
                </a:solidFill>
                <a:latin typeface="Times New Roman" panose="02020603050405020304" pitchFamily="18" charset="0"/>
                <a:cs typeface="Times New Roman" panose="02020603050405020304" pitchFamily="18" charset="0"/>
              </a:rPr>
              <a:t>và</a:t>
            </a:r>
            <a:r>
              <a:rPr lang="en-US" sz="2200" b="1" dirty="0">
                <a:solidFill>
                  <a:srgbClr val="FFC000"/>
                </a:solidFill>
                <a:latin typeface="Times New Roman" panose="02020603050405020304" pitchFamily="18" charset="0"/>
                <a:cs typeface="Times New Roman" panose="02020603050405020304" pitchFamily="18" charset="0"/>
              </a:rPr>
              <a:t> </a:t>
            </a:r>
            <a:r>
              <a:rPr lang="en-US" sz="2200" b="1" dirty="0" err="1">
                <a:solidFill>
                  <a:srgbClr val="FFC000"/>
                </a:solidFill>
                <a:latin typeface="Times New Roman" panose="02020603050405020304" pitchFamily="18" charset="0"/>
                <a:cs typeface="Times New Roman" panose="02020603050405020304" pitchFamily="18" charset="0"/>
              </a:rPr>
              <a:t>môi</a:t>
            </a:r>
            <a:r>
              <a:rPr lang="en-US" sz="2200" b="1" dirty="0">
                <a:solidFill>
                  <a:srgbClr val="FFC000"/>
                </a:solidFill>
                <a:latin typeface="Times New Roman" panose="02020603050405020304" pitchFamily="18" charset="0"/>
                <a:cs typeface="Times New Roman" panose="02020603050405020304" pitchFamily="18" charset="0"/>
              </a:rPr>
              <a:t> </a:t>
            </a:r>
            <a:r>
              <a:rPr lang="en-US" sz="2200" b="1" dirty="0" err="1">
                <a:solidFill>
                  <a:srgbClr val="FFC000"/>
                </a:solidFill>
                <a:latin typeface="Times New Roman" panose="02020603050405020304" pitchFamily="18" charset="0"/>
                <a:cs typeface="Times New Roman" panose="02020603050405020304" pitchFamily="18" charset="0"/>
              </a:rPr>
              <a:t>trường</a:t>
            </a:r>
            <a:r>
              <a:rPr lang="en-US" sz="2200" b="1" dirty="0">
                <a:solidFill>
                  <a:srgbClr val="FFC000"/>
                </a:solidFill>
                <a:latin typeface="Times New Roman" panose="02020603050405020304" pitchFamily="18" charset="0"/>
                <a:cs typeface="Times New Roman" panose="02020603050405020304" pitchFamily="18" charset="0"/>
              </a:rPr>
              <a:t> </a:t>
            </a:r>
            <a:r>
              <a:rPr lang="en-US" sz="2200" b="1" dirty="0" err="1">
                <a:solidFill>
                  <a:srgbClr val="FFC000"/>
                </a:solidFill>
                <a:latin typeface="Times New Roman" panose="02020603050405020304" pitchFamily="18" charset="0"/>
                <a:cs typeface="Times New Roman" panose="02020603050405020304" pitchFamily="18" charset="0"/>
              </a:rPr>
              <a:t>sống</a:t>
            </a:r>
            <a:r>
              <a:rPr lang="en-US" sz="2200" b="1" dirty="0">
                <a:solidFill>
                  <a:srgbClr val="FFC000"/>
                </a:solidFill>
                <a:latin typeface="Times New Roman" panose="02020603050405020304" pitchFamily="18" charset="0"/>
                <a:cs typeface="Times New Roman" panose="02020603050405020304" pitchFamily="18" charset="0"/>
              </a:rPr>
              <a:t>.</a:t>
            </a:r>
            <a:endParaRPr lang="en-US" sz="2200" b="1" dirty="0">
              <a:solidFill>
                <a:srgbClr val="FFC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970913" y="197428"/>
            <a:ext cx="4801250" cy="523220"/>
          </a:xfrm>
          <a:prstGeom prst="rect">
            <a:avLst/>
          </a:prstGeom>
          <a:solidFill>
            <a:srgbClr val="002060"/>
          </a:solidFill>
          <a:ln>
            <a:solidFill>
              <a:schemeClr val="bg1"/>
            </a:solidFill>
          </a:ln>
        </p:spPr>
        <p:txBody>
          <a:bodyPr wrap="square">
            <a:spAutoFit/>
          </a:bodyPr>
          <a:lstStyle/>
          <a:p>
            <a:pPr lvl="0" algn="ctr"/>
            <a:r>
              <a:rPr lang="en-US" sz="2800" b="1" dirty="0" err="1">
                <a:solidFill>
                  <a:schemeClr val="bg1"/>
                </a:solidFill>
                <a:latin typeface="Arial" panose="020B0604020202020204" pitchFamily="34" charset="0"/>
                <a:cs typeface="Arial" panose="020B0604020202020204" pitchFamily="34" charset="0"/>
              </a:rPr>
              <a:t>Đa</a:t>
            </a:r>
            <a:r>
              <a:rPr lang="en-US" sz="2800" b="1" dirty="0">
                <a:solidFill>
                  <a:schemeClr val="bg1"/>
                </a:solidFill>
                <a:latin typeface="Arial" panose="020B0604020202020204" pitchFamily="34" charset="0"/>
                <a:cs typeface="Arial" panose="020B0604020202020204" pitchFamily="34" charset="0"/>
              </a:rPr>
              <a:t> dạng </a:t>
            </a:r>
            <a:r>
              <a:rPr lang="en-US" sz="2800" b="1" dirty="0" err="1">
                <a:solidFill>
                  <a:schemeClr val="bg1"/>
                </a:solidFill>
                <a:latin typeface="Arial" panose="020B0604020202020204" pitchFamily="34" charset="0"/>
                <a:cs typeface="Arial" panose="020B0604020202020204" pitchFamily="34" charset="0"/>
              </a:rPr>
              <a:t>sinh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học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gì</a:t>
            </a:r>
            <a:r>
              <a:rPr lang="en-US" sz="2800" b="1" dirty="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pic>
        <p:nvPicPr>
          <p:cNvPr id="17" name="Picture 2" descr="Hệ sinh thái là gì - Khái niệm hệ sinh thái môi trường là gì"/>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85387" y="2739412"/>
            <a:ext cx="3578710" cy="23667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Đa dạng, phong phú tài nguyên biển Việt Nam"/>
          <p:cNvPicPr>
            <a:picLocks noChangeAspect="1" noChangeArrowheads="1"/>
          </p:cNvPicPr>
          <p:nvPr/>
        </p:nvPicPr>
        <p:blipFill rotWithShape="1">
          <a:blip r:embed="rId2">
            <a:extLst>
              <a:ext uri="{28A0092B-C50C-407E-A947-70E740481C1C}">
                <a14:useLocalDpi xmlns:a14="http://schemas.microsoft.com/office/drawing/2010/main" val="0"/>
              </a:ext>
            </a:extLst>
          </a:blip>
          <a:srcRect r="3921"/>
          <a:stretch>
            <a:fillRect/>
          </a:stretch>
        </p:blipFill>
        <p:spPr bwMode="auto">
          <a:xfrm>
            <a:off x="4504457" y="2744054"/>
            <a:ext cx="3734162" cy="23574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0194" y="734491"/>
            <a:ext cx="8543563" cy="960328"/>
          </a:xfrm>
          <a:prstGeom prst="rect">
            <a:avLst/>
          </a:prstGeom>
        </p:spPr>
        <p:txBody>
          <a:bodyPr wrap="square">
            <a:spAutoFit/>
          </a:bodyPr>
          <a:lstStyle/>
          <a:p>
            <a:pPr lvl="0" algn="ctr">
              <a:lnSpc>
                <a:spcPct val="150000"/>
              </a:lnSpc>
            </a:pPr>
            <a:r>
              <a:rPr lang="en-US" sz="2000" b="1" dirty="0" err="1" smtClean="0">
                <a:solidFill>
                  <a:prstClr val="white"/>
                </a:solidFill>
                <a:latin typeface="Times New Roman" panose="02020603050405020304" pitchFamily="18" charset="0"/>
                <a:cs typeface="Times New Roman" panose="02020603050405020304" pitchFamily="18" charset="0"/>
              </a:rPr>
              <a:t>Em</a:t>
            </a:r>
            <a:r>
              <a:rPr lang="en-US" sz="2000" b="1" dirty="0" smtClean="0">
                <a:solidFill>
                  <a:prstClr val="white"/>
                </a:solidFill>
                <a:latin typeface="Times New Roman" panose="02020603050405020304" pitchFamily="18" charset="0"/>
                <a:cs typeface="Times New Roman" panose="02020603050405020304" pitchFamily="18" charset="0"/>
              </a:rPr>
              <a:t> </a:t>
            </a:r>
            <a:r>
              <a:rPr lang="en-US" sz="2000" b="1" dirty="0" err="1" smtClean="0">
                <a:solidFill>
                  <a:prstClr val="white"/>
                </a:solidFill>
                <a:latin typeface="Times New Roman" panose="02020603050405020304" pitchFamily="18" charset="0"/>
                <a:cs typeface="Times New Roman" panose="02020603050405020304" pitchFamily="18" charset="0"/>
              </a:rPr>
              <a:t>hãy</a:t>
            </a:r>
            <a:r>
              <a:rPr lang="en-US" sz="2000" b="1" dirty="0" smtClean="0">
                <a:solidFill>
                  <a:prstClr val="white"/>
                </a:solidFill>
                <a:latin typeface="Times New Roman" panose="02020603050405020304" pitchFamily="18" charset="0"/>
                <a:cs typeface="Times New Roman" panose="02020603050405020304" pitchFamily="18" charset="0"/>
              </a:rPr>
              <a:t> </a:t>
            </a:r>
            <a:r>
              <a:rPr lang="en-US" sz="2000" b="1" dirty="0" err="1" smtClean="0">
                <a:solidFill>
                  <a:prstClr val="white"/>
                </a:solidFill>
                <a:latin typeface="Times New Roman" panose="02020603050405020304" pitchFamily="18" charset="0"/>
                <a:cs typeface="Times New Roman" panose="02020603050405020304" pitchFamily="18" charset="0"/>
              </a:rPr>
              <a:t>nghiên</a:t>
            </a:r>
            <a:r>
              <a:rPr lang="en-US" sz="2000" b="1" dirty="0" smtClean="0">
                <a:solidFill>
                  <a:prstClr val="white"/>
                </a:solidFill>
                <a:latin typeface="Times New Roman" panose="02020603050405020304" pitchFamily="18" charset="0"/>
                <a:cs typeface="Times New Roman" panose="02020603050405020304" pitchFamily="18" charset="0"/>
              </a:rPr>
              <a:t> </a:t>
            </a:r>
            <a:r>
              <a:rPr lang="en-US" sz="2000" b="1" dirty="0" err="1" smtClean="0">
                <a:solidFill>
                  <a:prstClr val="white"/>
                </a:solidFill>
                <a:latin typeface="Times New Roman" panose="02020603050405020304" pitchFamily="18" charset="0"/>
                <a:cs typeface="Times New Roman" panose="02020603050405020304" pitchFamily="18" charset="0"/>
              </a:rPr>
              <a:t>cứu</a:t>
            </a:r>
            <a:r>
              <a:rPr lang="en-US" sz="2000" b="1" dirty="0" smtClean="0">
                <a:solidFill>
                  <a:prstClr val="white"/>
                </a:solidFill>
                <a:latin typeface="Times New Roman" panose="02020603050405020304" pitchFamily="18" charset="0"/>
                <a:cs typeface="Times New Roman" panose="02020603050405020304" pitchFamily="18" charset="0"/>
              </a:rPr>
              <a:t> </a:t>
            </a:r>
            <a:r>
              <a:rPr lang="en-US" sz="2000" b="1" dirty="0" err="1" smtClean="0">
                <a:solidFill>
                  <a:prstClr val="white"/>
                </a:solidFill>
                <a:latin typeface="Times New Roman" panose="02020603050405020304" pitchFamily="18" charset="0"/>
                <a:cs typeface="Times New Roman" panose="02020603050405020304" pitchFamily="18" charset="0"/>
              </a:rPr>
              <a:t>thông</a:t>
            </a:r>
            <a:r>
              <a:rPr lang="en-US" sz="2000" b="1" dirty="0" smtClean="0">
                <a:solidFill>
                  <a:prstClr val="white"/>
                </a:solidFill>
                <a:latin typeface="Times New Roman" panose="02020603050405020304" pitchFamily="18" charset="0"/>
                <a:cs typeface="Times New Roman" panose="02020603050405020304" pitchFamily="18" charset="0"/>
              </a:rPr>
              <a:t> tin SGK </a:t>
            </a:r>
            <a:r>
              <a:rPr lang="en-US" sz="2000" b="1" dirty="0" err="1" smtClean="0">
                <a:solidFill>
                  <a:prstClr val="white"/>
                </a:solidFill>
                <a:latin typeface="Times New Roman" panose="02020603050405020304" pitchFamily="18" charset="0"/>
                <a:cs typeface="Times New Roman" panose="02020603050405020304" pitchFamily="18" charset="0"/>
              </a:rPr>
              <a:t>trang</a:t>
            </a:r>
            <a:r>
              <a:rPr lang="en-US" sz="2000" b="1" dirty="0" smtClean="0">
                <a:solidFill>
                  <a:prstClr val="white"/>
                </a:solidFill>
                <a:latin typeface="Times New Roman" panose="02020603050405020304" pitchFamily="18" charset="0"/>
                <a:cs typeface="Times New Roman" panose="02020603050405020304" pitchFamily="18" charset="0"/>
              </a:rPr>
              <a:t> 131 </a:t>
            </a:r>
            <a:r>
              <a:rPr lang="en-US" sz="2000" b="1" dirty="0" err="1" smtClean="0">
                <a:solidFill>
                  <a:prstClr val="white"/>
                </a:solidFill>
                <a:latin typeface="Times New Roman" panose="02020603050405020304" pitchFamily="18" charset="0"/>
                <a:cs typeface="Times New Roman" panose="02020603050405020304" pitchFamily="18" charset="0"/>
              </a:rPr>
              <a:t>và</a:t>
            </a:r>
            <a:r>
              <a:rPr lang="en-US" sz="2000" b="1" dirty="0" smtClean="0">
                <a:solidFill>
                  <a:prstClr val="white"/>
                </a:solidFill>
                <a:latin typeface="Times New Roman" panose="02020603050405020304" pitchFamily="18" charset="0"/>
                <a:cs typeface="Times New Roman" panose="02020603050405020304" pitchFamily="18" charset="0"/>
              </a:rPr>
              <a:t> </a:t>
            </a:r>
            <a:r>
              <a:rPr lang="en-US" sz="2000" b="1" dirty="0" err="1" smtClean="0">
                <a:solidFill>
                  <a:prstClr val="white"/>
                </a:solidFill>
                <a:latin typeface="Times New Roman" panose="02020603050405020304" pitchFamily="18" charset="0"/>
                <a:cs typeface="Times New Roman" panose="02020603050405020304" pitchFamily="18" charset="0"/>
              </a:rPr>
              <a:t>cho</a:t>
            </a:r>
            <a:r>
              <a:rPr lang="en-US" sz="2000" b="1" dirty="0" smtClean="0">
                <a:solidFill>
                  <a:prstClr val="white"/>
                </a:solidFill>
                <a:latin typeface="Times New Roman" panose="02020603050405020304" pitchFamily="18" charset="0"/>
                <a:cs typeface="Times New Roman" panose="02020603050405020304" pitchFamily="18" charset="0"/>
              </a:rPr>
              <a:t> </a:t>
            </a:r>
            <a:r>
              <a:rPr lang="en-US" sz="2000" b="1" dirty="0" err="1" smtClean="0">
                <a:solidFill>
                  <a:prstClr val="white"/>
                </a:solidFill>
                <a:latin typeface="Times New Roman" panose="02020603050405020304" pitchFamily="18" charset="0"/>
                <a:cs typeface="Times New Roman" panose="02020603050405020304" pitchFamily="18" charset="0"/>
              </a:rPr>
              <a:t>biết</a:t>
            </a:r>
            <a:r>
              <a:rPr lang="en-US" sz="2000" b="1" dirty="0" smtClean="0">
                <a:solidFill>
                  <a:prstClr val="white"/>
                </a:solidFill>
                <a:latin typeface="Times New Roman" panose="02020603050405020304" pitchFamily="18" charset="0"/>
                <a:cs typeface="Times New Roman" panose="02020603050405020304" pitchFamily="18" charset="0"/>
              </a:rPr>
              <a:t>: </a:t>
            </a:r>
            <a:endParaRPr lang="en-US" sz="2000" b="1" dirty="0" smtClean="0">
              <a:solidFill>
                <a:prstClr val="white"/>
              </a:solidFill>
              <a:latin typeface="Times New Roman" panose="02020603050405020304" pitchFamily="18" charset="0"/>
              <a:cs typeface="Times New Roman" panose="02020603050405020304" pitchFamily="18" charset="0"/>
            </a:endParaRPr>
          </a:p>
          <a:p>
            <a:pPr lvl="0" algn="ctr">
              <a:lnSpc>
                <a:spcPct val="150000"/>
              </a:lnSpc>
            </a:pPr>
            <a:r>
              <a:rPr lang="en-US" sz="2000" b="1" dirty="0" err="1" smtClean="0">
                <a:solidFill>
                  <a:prstClr val="white"/>
                </a:solidFill>
                <a:latin typeface="Times New Roman" panose="02020603050405020304" pitchFamily="18" charset="0"/>
                <a:cs typeface="Times New Roman" panose="02020603050405020304" pitchFamily="18" charset="0"/>
              </a:rPr>
              <a:t>Đa</a:t>
            </a:r>
            <a:r>
              <a:rPr lang="en-US" sz="2000" b="1" dirty="0" smtClean="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dạng</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sinh</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học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được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thể</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hiện</a:t>
            </a:r>
            <a:r>
              <a:rPr lang="en-US" sz="2000" b="1" dirty="0">
                <a:solidFill>
                  <a:prstClr val="white"/>
                </a:solidFill>
                <a:latin typeface="Times New Roman" panose="02020603050405020304" pitchFamily="18" charset="0"/>
                <a:cs typeface="Times New Roman" panose="02020603050405020304" pitchFamily="18" charset="0"/>
              </a:rPr>
              <a:t> ở </a:t>
            </a:r>
            <a:r>
              <a:rPr lang="en-US" sz="2000" b="1" dirty="0" err="1">
                <a:solidFill>
                  <a:prstClr val="white"/>
                </a:solidFill>
                <a:latin typeface="Times New Roman" panose="02020603050405020304" pitchFamily="18" charset="0"/>
                <a:cs typeface="Times New Roman" panose="02020603050405020304" pitchFamily="18" charset="0"/>
              </a:rPr>
              <a:t>đặc</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điểm</a:t>
            </a:r>
            <a:r>
              <a:rPr lang="en-US" sz="2000" b="1" dirty="0">
                <a:solidFill>
                  <a:prstClr val="white"/>
                </a:solidFill>
                <a:latin typeface="Times New Roman" panose="02020603050405020304" pitchFamily="18" charset="0"/>
                <a:cs typeface="Times New Roman" panose="02020603050405020304" pitchFamily="18" charset="0"/>
              </a:rPr>
              <a:t> </a:t>
            </a:r>
            <a:r>
              <a:rPr lang="en-US" sz="2000" b="1" dirty="0" err="1">
                <a:solidFill>
                  <a:prstClr val="white"/>
                </a:solidFill>
                <a:latin typeface="Times New Roman" panose="02020603050405020304" pitchFamily="18" charset="0"/>
                <a:cs typeface="Times New Roman" panose="02020603050405020304" pitchFamily="18" charset="0"/>
              </a:rPr>
              <a:t>nào</a:t>
            </a:r>
            <a:r>
              <a:rPr lang="en-US" sz="2000" b="1" dirty="0">
                <a:solidFill>
                  <a:prstClr val="white"/>
                </a:solidFill>
                <a:latin typeface="Times New Roman" panose="02020603050405020304" pitchFamily="18" charset="0"/>
                <a:cs typeface="Times New Roman" panose="02020603050405020304" pitchFamily="18" charset="0"/>
              </a:rPr>
              <a:t>?</a:t>
            </a:r>
            <a:endParaRPr lang="en-US" sz="20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sp>
        <p:nvSpPr>
          <p:cNvPr id="4" name="TextBox 3"/>
          <p:cNvSpPr txBox="1"/>
          <p:nvPr/>
        </p:nvSpPr>
        <p:spPr>
          <a:xfrm>
            <a:off x="1404258" y="1222534"/>
            <a:ext cx="7532914" cy="992579"/>
          </a:xfrm>
          <a:prstGeom prst="rect">
            <a:avLst/>
          </a:prstGeom>
          <a:noFill/>
        </p:spPr>
        <p:txBody>
          <a:bodyPr wrap="square" lIns="68580" tIns="34290" rIns="68580" bIns="34290" rtlCol="0">
            <a:spAutoFit/>
          </a:bodyPr>
          <a:lstStyle/>
          <a:p>
            <a:r>
              <a:rPr lang="en-US" sz="3000" b="1" dirty="0" err="1">
                <a:solidFill>
                  <a:srgbClr val="0000FF"/>
                </a:solidFill>
              </a:rPr>
              <a:t>Câu</a:t>
            </a:r>
            <a:r>
              <a:rPr lang="en-US" sz="3000" b="1" dirty="0">
                <a:solidFill>
                  <a:srgbClr val="0000FF"/>
                </a:solidFill>
              </a:rPr>
              <a:t> 2: </a:t>
            </a:r>
            <a:r>
              <a:rPr lang="en-US" sz="3000" b="1" dirty="0" err="1">
                <a:solidFill>
                  <a:srgbClr val="0000FF"/>
                </a:solidFill>
              </a:rPr>
              <a:t>Vai</a:t>
            </a:r>
            <a:r>
              <a:rPr lang="en-US" sz="3000" b="1" dirty="0">
                <a:solidFill>
                  <a:srgbClr val="0000FF"/>
                </a:solidFill>
              </a:rPr>
              <a:t> </a:t>
            </a:r>
            <a:r>
              <a:rPr lang="en-US" sz="3000" b="1" dirty="0" err="1">
                <a:solidFill>
                  <a:srgbClr val="0000FF"/>
                </a:solidFill>
              </a:rPr>
              <a:t>trò</a:t>
            </a:r>
            <a:r>
              <a:rPr lang="en-US" sz="3000" b="1" dirty="0">
                <a:solidFill>
                  <a:srgbClr val="0000FF"/>
                </a:solidFill>
              </a:rPr>
              <a:t> </a:t>
            </a:r>
            <a:r>
              <a:rPr lang="en-US" sz="3000" b="1" dirty="0" err="1">
                <a:solidFill>
                  <a:srgbClr val="0000FF"/>
                </a:solidFill>
              </a:rPr>
              <a:t>của</a:t>
            </a:r>
            <a:r>
              <a:rPr lang="en-US" sz="3000" b="1" dirty="0">
                <a:solidFill>
                  <a:srgbClr val="0000FF"/>
                </a:solidFill>
              </a:rPr>
              <a:t> </a:t>
            </a:r>
            <a:r>
              <a:rPr lang="en-US" sz="3000" b="1" dirty="0" err="1">
                <a:solidFill>
                  <a:srgbClr val="0000FF"/>
                </a:solidFill>
              </a:rPr>
              <a:t>nguồn</a:t>
            </a:r>
            <a:r>
              <a:rPr lang="en-US" sz="3000" b="1" dirty="0">
                <a:solidFill>
                  <a:srgbClr val="0000FF"/>
                </a:solidFill>
              </a:rPr>
              <a:t> </a:t>
            </a:r>
            <a:r>
              <a:rPr lang="en-US" sz="3000" b="1" dirty="0" err="1">
                <a:solidFill>
                  <a:srgbClr val="0000FF"/>
                </a:solidFill>
              </a:rPr>
              <a:t>tài</a:t>
            </a:r>
            <a:r>
              <a:rPr lang="en-US" sz="3000" b="1" dirty="0">
                <a:solidFill>
                  <a:srgbClr val="0000FF"/>
                </a:solidFill>
              </a:rPr>
              <a:t> </a:t>
            </a:r>
            <a:r>
              <a:rPr lang="en-US" sz="3000" b="1" dirty="0" err="1">
                <a:solidFill>
                  <a:srgbClr val="0000FF"/>
                </a:solidFill>
              </a:rPr>
              <a:t>nguyên</a:t>
            </a:r>
            <a:r>
              <a:rPr lang="en-US" sz="3000" b="1" dirty="0">
                <a:solidFill>
                  <a:srgbClr val="0000FF"/>
                </a:solidFill>
              </a:rPr>
              <a:t> </a:t>
            </a:r>
            <a:r>
              <a:rPr lang="en-US" sz="3000" b="1" dirty="0" err="1">
                <a:solidFill>
                  <a:srgbClr val="0000FF"/>
                </a:solidFill>
              </a:rPr>
              <a:t>động</a:t>
            </a:r>
            <a:r>
              <a:rPr lang="en-US" sz="3000" b="1" dirty="0">
                <a:solidFill>
                  <a:srgbClr val="0000FF"/>
                </a:solidFill>
              </a:rPr>
              <a:t> </a:t>
            </a:r>
            <a:r>
              <a:rPr lang="en-US" sz="3000" b="1" dirty="0" err="1">
                <a:solidFill>
                  <a:srgbClr val="0000FF"/>
                </a:solidFill>
              </a:rPr>
              <a:t>vật</a:t>
            </a:r>
            <a:r>
              <a:rPr lang="en-US" sz="3000" b="1" dirty="0">
                <a:solidFill>
                  <a:srgbClr val="0000FF"/>
                </a:solidFill>
              </a:rPr>
              <a:t> ở </a:t>
            </a:r>
            <a:r>
              <a:rPr lang="en-US" sz="3000" b="1" dirty="0" err="1">
                <a:solidFill>
                  <a:srgbClr val="0000FF"/>
                </a:solidFill>
              </a:rPr>
              <a:t>nước</a:t>
            </a:r>
            <a:r>
              <a:rPr lang="en-US" sz="3000" b="1" dirty="0">
                <a:solidFill>
                  <a:srgbClr val="0000FF"/>
                </a:solidFill>
              </a:rPr>
              <a:t> ta </a:t>
            </a:r>
            <a:r>
              <a:rPr lang="en-US" sz="3000" b="1" dirty="0" err="1">
                <a:solidFill>
                  <a:srgbClr val="0000FF"/>
                </a:solidFill>
              </a:rPr>
              <a:t>là</a:t>
            </a:r>
            <a:r>
              <a:rPr lang="en-US" sz="3000" b="1" dirty="0">
                <a:solidFill>
                  <a:srgbClr val="0000FF"/>
                </a:solidFill>
              </a:rPr>
              <a:t>:</a:t>
            </a:r>
            <a:endParaRPr lang="en-US" sz="3000" b="1" dirty="0">
              <a:solidFill>
                <a:srgbClr val="0000FF"/>
              </a:solidFill>
            </a:endParaRPr>
          </a:p>
        </p:txBody>
      </p:sp>
      <p:sp>
        <p:nvSpPr>
          <p:cNvPr id="5" name="TextBox 4"/>
          <p:cNvSpPr txBox="1"/>
          <p:nvPr/>
        </p:nvSpPr>
        <p:spPr>
          <a:xfrm>
            <a:off x="2212519" y="2212559"/>
            <a:ext cx="6202138" cy="438581"/>
          </a:xfrm>
          <a:prstGeom prst="rect">
            <a:avLst/>
          </a:prstGeom>
          <a:noFill/>
          <a:ln cap="sq" cmpd="sng">
            <a:noFill/>
          </a:ln>
        </p:spPr>
        <p:txBody>
          <a:bodyPr wrap="square" lIns="68580" tIns="34290" rIns="68580" bIns="34290" rtlCol="0">
            <a:spAutoFit/>
          </a:bodyPr>
          <a:lstStyle/>
          <a:p>
            <a:r>
              <a:rPr lang="en-US" sz="2400" b="1" dirty="0"/>
              <a:t>a. </a:t>
            </a:r>
            <a:r>
              <a:rPr lang="en-US" sz="2400" b="1" dirty="0" err="1"/>
              <a:t>Cung</a:t>
            </a:r>
            <a:r>
              <a:rPr lang="en-US" sz="2400" b="1" dirty="0"/>
              <a:t> </a:t>
            </a:r>
            <a:r>
              <a:rPr lang="en-US" sz="2400" b="1" dirty="0" err="1"/>
              <a:t>cấp</a:t>
            </a:r>
            <a:r>
              <a:rPr lang="en-US" sz="2400" b="1" dirty="0"/>
              <a:t> </a:t>
            </a:r>
            <a:r>
              <a:rPr lang="en-US" sz="2400" b="1" dirty="0" err="1"/>
              <a:t>dược</a:t>
            </a:r>
            <a:r>
              <a:rPr lang="en-US" sz="2400" b="1" dirty="0"/>
              <a:t> </a:t>
            </a:r>
            <a:r>
              <a:rPr lang="en-US" sz="2400" b="1" dirty="0" err="1"/>
              <a:t>phẩm</a:t>
            </a:r>
            <a:r>
              <a:rPr lang="en-US" sz="2400" b="1" dirty="0"/>
              <a:t>, </a:t>
            </a:r>
            <a:r>
              <a:rPr lang="en-US" sz="2400" b="1" dirty="0" err="1"/>
              <a:t>thực</a:t>
            </a:r>
            <a:r>
              <a:rPr lang="en-US" sz="2400" b="1" dirty="0"/>
              <a:t> </a:t>
            </a:r>
            <a:r>
              <a:rPr lang="en-US" sz="2400" b="1" dirty="0" err="1"/>
              <a:t>phẩm</a:t>
            </a:r>
            <a:r>
              <a:rPr lang="en-US" sz="2400" b="1" dirty="0"/>
              <a:t>.</a:t>
            </a:r>
            <a:endParaRPr lang="en-US" sz="2400" b="1" dirty="0"/>
          </a:p>
        </p:txBody>
      </p:sp>
      <p:sp>
        <p:nvSpPr>
          <p:cNvPr id="6" name="TextBox 5"/>
          <p:cNvSpPr txBox="1"/>
          <p:nvPr/>
        </p:nvSpPr>
        <p:spPr>
          <a:xfrm>
            <a:off x="2225219" y="2697307"/>
            <a:ext cx="6600374" cy="438582"/>
          </a:xfrm>
          <a:prstGeom prst="rect">
            <a:avLst/>
          </a:prstGeom>
          <a:noFill/>
          <a:ln cap="sq" cmpd="sng">
            <a:noFill/>
          </a:ln>
        </p:spPr>
        <p:txBody>
          <a:bodyPr wrap="square" lIns="68580" tIns="34290" rIns="68580" bIns="34290" rtlCol="0">
            <a:spAutoFit/>
          </a:bodyPr>
          <a:lstStyle/>
          <a:p>
            <a:r>
              <a:rPr lang="en-US" sz="2400" b="1" dirty="0"/>
              <a:t>b. </a:t>
            </a:r>
            <a:r>
              <a:rPr lang="en-US" sz="2400" b="1" dirty="0" err="1"/>
              <a:t>Cung</a:t>
            </a:r>
            <a:r>
              <a:rPr lang="en-US" sz="2400" b="1" dirty="0"/>
              <a:t> </a:t>
            </a:r>
            <a:r>
              <a:rPr lang="en-US" sz="2400" b="1" dirty="0" err="1"/>
              <a:t>cấp</a:t>
            </a:r>
            <a:r>
              <a:rPr lang="en-US" sz="2400" b="1" dirty="0"/>
              <a:t> </a:t>
            </a:r>
            <a:r>
              <a:rPr lang="en-US" sz="2400" b="1" dirty="0" err="1"/>
              <a:t>nguyên</a:t>
            </a:r>
            <a:r>
              <a:rPr lang="en-US" sz="2400" b="1" dirty="0"/>
              <a:t> </a:t>
            </a:r>
            <a:r>
              <a:rPr lang="en-US" sz="2400" b="1" dirty="0" err="1"/>
              <a:t>liệu</a:t>
            </a:r>
            <a:r>
              <a:rPr lang="en-US" sz="2400" b="1" dirty="0"/>
              <a:t> </a:t>
            </a:r>
            <a:r>
              <a:rPr lang="en-US" sz="2400" b="1" dirty="0" err="1"/>
              <a:t>công</a:t>
            </a:r>
            <a:r>
              <a:rPr lang="en-US" sz="2400" b="1" dirty="0"/>
              <a:t> </a:t>
            </a:r>
            <a:r>
              <a:rPr lang="en-US" sz="2400" b="1" dirty="0" err="1"/>
              <a:t>nghiệp</a:t>
            </a:r>
            <a:r>
              <a:rPr lang="en-US" sz="2400" b="1" dirty="0"/>
              <a:t>, </a:t>
            </a:r>
            <a:r>
              <a:rPr lang="en-US" sz="2400" b="1" dirty="0" err="1"/>
              <a:t>đồ</a:t>
            </a:r>
            <a:r>
              <a:rPr lang="en-US" sz="2400" b="1" dirty="0"/>
              <a:t> </a:t>
            </a:r>
            <a:r>
              <a:rPr lang="en-US" sz="2400" b="1" dirty="0" err="1"/>
              <a:t>mĩ</a:t>
            </a:r>
            <a:r>
              <a:rPr lang="en-US" sz="2400" b="1" dirty="0"/>
              <a:t> </a:t>
            </a:r>
            <a:r>
              <a:rPr lang="en-US" sz="2400" b="1" dirty="0" err="1"/>
              <a:t>nghệ</a:t>
            </a:r>
            <a:endParaRPr lang="en-US" sz="2400" b="1" dirty="0"/>
          </a:p>
        </p:txBody>
      </p:sp>
      <p:sp>
        <p:nvSpPr>
          <p:cNvPr id="7" name="Oval 6"/>
          <p:cNvSpPr/>
          <p:nvPr/>
        </p:nvSpPr>
        <p:spPr>
          <a:xfrm>
            <a:off x="2188026" y="3967311"/>
            <a:ext cx="400050" cy="3924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b="1" dirty="0"/>
          </a:p>
        </p:txBody>
      </p:sp>
      <p:sp>
        <p:nvSpPr>
          <p:cNvPr id="8" name="TextBox 7"/>
          <p:cNvSpPr txBox="1"/>
          <p:nvPr/>
        </p:nvSpPr>
        <p:spPr>
          <a:xfrm>
            <a:off x="2225220" y="3486151"/>
            <a:ext cx="6711952" cy="438581"/>
          </a:xfrm>
          <a:prstGeom prst="rect">
            <a:avLst/>
          </a:prstGeom>
          <a:noFill/>
          <a:ln cap="sq" cmpd="sng">
            <a:noFill/>
          </a:ln>
        </p:spPr>
        <p:txBody>
          <a:bodyPr wrap="square" lIns="68580" tIns="34290" rIns="68580" bIns="34290" rtlCol="0">
            <a:spAutoFit/>
          </a:bodyPr>
          <a:lstStyle/>
          <a:p>
            <a:r>
              <a:rPr lang="en-US" sz="2400" b="1" dirty="0"/>
              <a:t>c. </a:t>
            </a:r>
            <a:r>
              <a:rPr lang="en-US" sz="2400" b="1" dirty="0" err="1"/>
              <a:t>Cung</a:t>
            </a:r>
            <a:r>
              <a:rPr lang="en-US" sz="2400" b="1" dirty="0"/>
              <a:t> </a:t>
            </a:r>
            <a:r>
              <a:rPr lang="en-US" sz="2400" b="1" dirty="0" err="1"/>
              <a:t>cấp</a:t>
            </a:r>
            <a:r>
              <a:rPr lang="en-US" sz="2400" b="1" dirty="0"/>
              <a:t> </a:t>
            </a:r>
            <a:r>
              <a:rPr lang="en-US" sz="2400" b="1" dirty="0" err="1"/>
              <a:t>sức</a:t>
            </a:r>
            <a:r>
              <a:rPr lang="en-US" sz="2400" b="1" dirty="0"/>
              <a:t> </a:t>
            </a:r>
            <a:r>
              <a:rPr lang="en-US" sz="2400" b="1" dirty="0" err="1"/>
              <a:t>kéo</a:t>
            </a:r>
            <a:r>
              <a:rPr lang="en-US" sz="2400" b="1" dirty="0"/>
              <a:t>, </a:t>
            </a:r>
            <a:r>
              <a:rPr lang="en-US" sz="2400" b="1" dirty="0" err="1"/>
              <a:t>giống</a:t>
            </a:r>
            <a:r>
              <a:rPr lang="en-US" sz="2400" b="1" dirty="0"/>
              <a:t> </a:t>
            </a:r>
            <a:r>
              <a:rPr lang="en-US" sz="2400" b="1" dirty="0" err="1"/>
              <a:t>vật</a:t>
            </a:r>
            <a:r>
              <a:rPr lang="en-US" sz="2400" b="1" dirty="0"/>
              <a:t> </a:t>
            </a:r>
            <a:r>
              <a:rPr lang="en-US" sz="2400" b="1" dirty="0" err="1"/>
              <a:t>nuôi</a:t>
            </a:r>
            <a:r>
              <a:rPr lang="en-US" sz="2400" b="1" dirty="0"/>
              <a:t>.</a:t>
            </a:r>
            <a:endParaRPr lang="en-US" sz="2400" b="1" dirty="0"/>
          </a:p>
        </p:txBody>
      </p:sp>
      <p:sp>
        <p:nvSpPr>
          <p:cNvPr id="9" name="TextBox 8"/>
          <p:cNvSpPr txBox="1"/>
          <p:nvPr/>
        </p:nvSpPr>
        <p:spPr>
          <a:xfrm>
            <a:off x="2212520" y="3934655"/>
            <a:ext cx="4445000" cy="438581"/>
          </a:xfrm>
          <a:prstGeom prst="rect">
            <a:avLst/>
          </a:prstGeom>
          <a:noFill/>
          <a:ln cap="sq" cmpd="sng">
            <a:noFill/>
          </a:ln>
        </p:spPr>
        <p:txBody>
          <a:bodyPr wrap="square" lIns="68580" tIns="34290" rIns="68580" bIns="34290" rtlCol="0">
            <a:spAutoFit/>
          </a:bodyPr>
          <a:lstStyle/>
          <a:p>
            <a:r>
              <a:rPr lang="en-US" sz="2400" b="1" dirty="0"/>
              <a:t>d. </a:t>
            </a:r>
            <a:r>
              <a:rPr lang="en-US" sz="2400" b="1" dirty="0" err="1"/>
              <a:t>Cả</a:t>
            </a:r>
            <a:r>
              <a:rPr lang="en-US" sz="2400" b="1" dirty="0"/>
              <a:t> a, b, c </a:t>
            </a:r>
            <a:r>
              <a:rPr lang="en-US" sz="2400" b="1" dirty="0" err="1"/>
              <a:t>đều</a:t>
            </a:r>
            <a:r>
              <a:rPr lang="en-US" sz="2400" b="1" dirty="0"/>
              <a:t> </a:t>
            </a:r>
            <a:r>
              <a:rPr lang="en-US" sz="2400" b="1" dirty="0" err="1"/>
              <a:t>đúng</a:t>
            </a:r>
            <a:r>
              <a:rPr lang="en-US" sz="2400" b="1" dirty="0"/>
              <a:t>.</a:t>
            </a:r>
            <a:endParaRPr lang="en-US" sz="2400" b="1" dirty="0"/>
          </a:p>
        </p:txBody>
      </p:sp>
      <p:sp>
        <p:nvSpPr>
          <p:cNvPr id="10" name="AutoShape 39"/>
          <p:cNvSpPr>
            <a:spLocks noChangeArrowheads="1"/>
          </p:cNvSpPr>
          <p:nvPr/>
        </p:nvSpPr>
        <p:spPr bwMode="auto">
          <a:xfrm>
            <a:off x="7768319" y="132072"/>
            <a:ext cx="1057275" cy="914400"/>
          </a:xfrm>
          <a:prstGeom prst="hexagon">
            <a:avLst>
              <a:gd name="adj" fmla="val 28906"/>
              <a:gd name="vf" fmla="val 115470"/>
            </a:avLst>
          </a:prstGeom>
          <a:gradFill rotWithShape="1">
            <a:gsLst>
              <a:gs pos="0">
                <a:srgbClr val="FF0000"/>
              </a:gs>
              <a:gs pos="50000">
                <a:schemeClr val="bg1"/>
              </a:gs>
              <a:gs pos="100000">
                <a:srgbClr val="FF0000"/>
              </a:gs>
            </a:gsLst>
            <a:lin ang="5400000" scaled="1"/>
          </a:gradFill>
          <a:ln w="38100">
            <a:solidFill>
              <a:srgbClr val="FFFF00"/>
            </a:solidFill>
            <a:miter lim="800000"/>
          </a:ln>
          <a:effectLst/>
        </p:spPr>
        <p:txBody>
          <a:bodyPr wrap="none" lIns="68580" tIns="34290" rIns="68580" bIns="34290" anchor="ctr"/>
          <a:lstStyle/>
          <a:p>
            <a:endParaRPr lang="en-US"/>
          </a:p>
        </p:txBody>
      </p:sp>
      <p:sp>
        <p:nvSpPr>
          <p:cNvPr id="11" name="Text Box 40"/>
          <p:cNvSpPr txBox="1">
            <a:spLocks noChangeArrowheads="1"/>
          </p:cNvSpPr>
          <p:nvPr/>
        </p:nvSpPr>
        <p:spPr bwMode="auto">
          <a:xfrm>
            <a:off x="7968344" y="246372"/>
            <a:ext cx="685800" cy="617935"/>
          </a:xfrm>
          <a:prstGeom prst="rect">
            <a:avLst/>
          </a:prstGeom>
          <a:noFill/>
          <a:ln w="9525">
            <a:noFill/>
            <a:miter lim="800000"/>
          </a:ln>
          <a:effectLst/>
        </p:spPr>
        <p:txBody>
          <a:bodyPr lIns="68580" tIns="34290" rIns="68580" bIns="34290">
            <a:spAutoFit/>
          </a:bodyPr>
          <a:lstStyle/>
          <a:p>
            <a:pPr algn="ctr">
              <a:spcBef>
                <a:spcPct val="50000"/>
              </a:spcBef>
            </a:pPr>
            <a:r>
              <a:rPr lang="en-US" sz="3600" b="1">
                <a:latin typeface="Times New Roman" panose="02020603050405020304" pitchFamily="18" charset="0"/>
              </a:rPr>
              <a:t>00</a:t>
            </a:r>
            <a:endParaRPr lang="en-US" sz="3600" b="1">
              <a:latin typeface="Times New Roman" panose="02020603050405020304" pitchFamily="18" charset="0"/>
            </a:endParaRPr>
          </a:p>
        </p:txBody>
      </p:sp>
      <p:sp>
        <p:nvSpPr>
          <p:cNvPr id="12" name="Text Box 41"/>
          <p:cNvSpPr txBox="1">
            <a:spLocks noChangeArrowheads="1"/>
          </p:cNvSpPr>
          <p:nvPr/>
        </p:nvSpPr>
        <p:spPr bwMode="auto">
          <a:xfrm>
            <a:off x="7968344" y="246372"/>
            <a:ext cx="685800" cy="617935"/>
          </a:xfrm>
          <a:prstGeom prst="rect">
            <a:avLst/>
          </a:prstGeom>
          <a:noFill/>
          <a:ln w="9525">
            <a:noFill/>
            <a:miter lim="800000"/>
          </a:ln>
          <a:effectLst/>
        </p:spPr>
        <p:txBody>
          <a:bodyPr lIns="68580" tIns="34290" rIns="68580" bIns="34290">
            <a:spAutoFit/>
          </a:bodyPr>
          <a:lstStyle/>
          <a:p>
            <a:pPr algn="ctr">
              <a:spcBef>
                <a:spcPct val="50000"/>
              </a:spcBef>
            </a:pPr>
            <a:r>
              <a:rPr lang="en-US" sz="3600" b="1">
                <a:latin typeface="Times New Roman" panose="02020603050405020304" pitchFamily="18" charset="0"/>
              </a:rPr>
              <a:t>01</a:t>
            </a:r>
            <a:endParaRPr lang="en-US" sz="3600" b="1">
              <a:latin typeface="Times New Roman" panose="02020603050405020304" pitchFamily="18" charset="0"/>
            </a:endParaRPr>
          </a:p>
        </p:txBody>
      </p:sp>
      <p:sp>
        <p:nvSpPr>
          <p:cNvPr id="13" name="Text Box 42"/>
          <p:cNvSpPr txBox="1">
            <a:spLocks noChangeArrowheads="1"/>
          </p:cNvSpPr>
          <p:nvPr/>
        </p:nvSpPr>
        <p:spPr bwMode="auto">
          <a:xfrm>
            <a:off x="7968344" y="257088"/>
            <a:ext cx="685800" cy="617934"/>
          </a:xfrm>
          <a:prstGeom prst="rect">
            <a:avLst/>
          </a:prstGeom>
          <a:noFill/>
          <a:ln w="9525">
            <a:noFill/>
            <a:miter lim="800000"/>
          </a:ln>
          <a:effectLst/>
        </p:spPr>
        <p:txBody>
          <a:bodyPr lIns="68580" tIns="34290" rIns="68580" bIns="34290">
            <a:spAutoFit/>
          </a:bodyPr>
          <a:lstStyle/>
          <a:p>
            <a:pPr algn="ctr">
              <a:spcBef>
                <a:spcPct val="50000"/>
              </a:spcBef>
            </a:pPr>
            <a:r>
              <a:rPr lang="en-US" sz="3600" b="1">
                <a:latin typeface="Times New Roman" panose="02020603050405020304" pitchFamily="18" charset="0"/>
              </a:rPr>
              <a:t>02</a:t>
            </a:r>
            <a:endParaRPr lang="en-US" sz="3600" b="1">
              <a:latin typeface="Times New Roman" panose="02020603050405020304" pitchFamily="18" charset="0"/>
            </a:endParaRPr>
          </a:p>
        </p:txBody>
      </p:sp>
      <p:sp>
        <p:nvSpPr>
          <p:cNvPr id="14" name="Text Box 43"/>
          <p:cNvSpPr txBox="1">
            <a:spLocks noChangeArrowheads="1"/>
          </p:cNvSpPr>
          <p:nvPr/>
        </p:nvSpPr>
        <p:spPr bwMode="auto">
          <a:xfrm>
            <a:off x="7968344" y="246372"/>
            <a:ext cx="685800" cy="617935"/>
          </a:xfrm>
          <a:prstGeom prst="rect">
            <a:avLst/>
          </a:prstGeom>
          <a:noFill/>
          <a:ln w="9525">
            <a:noFill/>
            <a:miter lim="800000"/>
          </a:ln>
          <a:effectLst/>
        </p:spPr>
        <p:txBody>
          <a:bodyPr lIns="68580" tIns="34290" rIns="68580" bIns="34290">
            <a:spAutoFit/>
          </a:bodyPr>
          <a:lstStyle/>
          <a:p>
            <a:pPr algn="ctr">
              <a:spcBef>
                <a:spcPct val="50000"/>
              </a:spcBef>
            </a:pPr>
            <a:r>
              <a:rPr lang="en-US" sz="3600" b="1">
                <a:latin typeface="Times New Roman" panose="02020603050405020304" pitchFamily="18" charset="0"/>
              </a:rPr>
              <a:t>03</a:t>
            </a:r>
            <a:endParaRPr lang="en-US" sz="3600" b="1">
              <a:latin typeface="Times New Roman" panose="02020603050405020304" pitchFamily="18" charset="0"/>
            </a:endParaRPr>
          </a:p>
        </p:txBody>
      </p:sp>
      <p:sp>
        <p:nvSpPr>
          <p:cNvPr id="15" name="Text Box 44"/>
          <p:cNvSpPr txBox="1">
            <a:spLocks noChangeArrowheads="1"/>
          </p:cNvSpPr>
          <p:nvPr/>
        </p:nvSpPr>
        <p:spPr bwMode="auto">
          <a:xfrm>
            <a:off x="7968344" y="246372"/>
            <a:ext cx="685800" cy="617935"/>
          </a:xfrm>
          <a:prstGeom prst="rect">
            <a:avLst/>
          </a:prstGeom>
          <a:noFill/>
          <a:ln w="9525">
            <a:noFill/>
            <a:miter lim="800000"/>
          </a:ln>
          <a:effectLst/>
        </p:spPr>
        <p:txBody>
          <a:bodyPr lIns="68580" tIns="34290" rIns="68580" bIns="34290">
            <a:spAutoFit/>
          </a:bodyPr>
          <a:lstStyle/>
          <a:p>
            <a:pPr algn="ctr">
              <a:spcBef>
                <a:spcPct val="50000"/>
              </a:spcBef>
            </a:pPr>
            <a:r>
              <a:rPr lang="en-US" sz="3600" b="1">
                <a:latin typeface="Times New Roman" panose="02020603050405020304" pitchFamily="18" charset="0"/>
              </a:rPr>
              <a:t>04</a:t>
            </a:r>
            <a:endParaRPr lang="en-US" sz="3600" b="1">
              <a:latin typeface="Times New Roman" panose="02020603050405020304" pitchFamily="18" charset="0"/>
            </a:endParaRPr>
          </a:p>
        </p:txBody>
      </p:sp>
      <p:sp>
        <p:nvSpPr>
          <p:cNvPr id="16" name="Text Box 45"/>
          <p:cNvSpPr txBox="1">
            <a:spLocks noChangeArrowheads="1"/>
          </p:cNvSpPr>
          <p:nvPr/>
        </p:nvSpPr>
        <p:spPr bwMode="auto">
          <a:xfrm>
            <a:off x="7968344" y="257088"/>
            <a:ext cx="685800" cy="617934"/>
          </a:xfrm>
          <a:prstGeom prst="rect">
            <a:avLst/>
          </a:prstGeom>
          <a:noFill/>
          <a:ln w="9525">
            <a:noFill/>
            <a:miter lim="800000"/>
          </a:ln>
          <a:effectLst/>
        </p:spPr>
        <p:txBody>
          <a:bodyPr lIns="68580" tIns="34290" rIns="68580" bIns="34290">
            <a:spAutoFit/>
          </a:bodyPr>
          <a:lstStyle/>
          <a:p>
            <a:pPr algn="ctr">
              <a:spcBef>
                <a:spcPct val="50000"/>
              </a:spcBef>
            </a:pPr>
            <a:r>
              <a:rPr lang="en-US" sz="3600" b="1">
                <a:latin typeface="Times New Roman" panose="02020603050405020304" pitchFamily="18" charset="0"/>
              </a:rPr>
              <a:t>05</a:t>
            </a:r>
            <a:endParaRPr lang="en-US" sz="3600" b="1">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subTnLst>
                                    <p:set>
                                      <p:cBhvr override="childStyle">
                                        <p:cTn dur="1" fill="hold" display="0" masterRel="sameClick" afterEffect="1">
                                          <p:stCondLst>
                                            <p:cond evt="end" delay="0">
                                              <p:tn val="5"/>
                                            </p:cond>
                                          </p:stCondLst>
                                        </p:cTn>
                                        <p:tgtEl>
                                          <p:spTgt spid="16"/>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subTnLst>
                                    <p:set>
                                      <p:cBhvr override="childStyle">
                                        <p:cTn dur="1" fill="hold" display="0" masterRel="sameClick" afterEffect="1">
                                          <p:stCondLst>
                                            <p:cond evt="end" delay="0">
                                              <p:tn val="9"/>
                                            </p:cond>
                                          </p:stCondLst>
                                        </p:cTn>
                                        <p:tgtEl>
                                          <p:spTgt spid="15"/>
                                        </p:tgtEl>
                                        <p:attrNameLst>
                                          <p:attrName>style.visibility</p:attrName>
                                        </p:attrNameLst>
                                      </p:cBhvr>
                                      <p:to>
                                        <p:strVal val="hidden"/>
                                      </p:to>
                                    </p:se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subTnLst>
                                    <p:set>
                                      <p:cBhvr override="childStyle">
                                        <p:cTn dur="1" fill="hold" display="0" masterRel="sameClick" afterEffect="1">
                                          <p:stCondLst>
                                            <p:cond evt="end" delay="0">
                                              <p:tn val="13"/>
                                            </p:cond>
                                          </p:stCondLst>
                                        </p:cTn>
                                        <p:tgtEl>
                                          <p:spTgt spid="14"/>
                                        </p:tgtEl>
                                        <p:attrNameLst>
                                          <p:attrName>style.visibility</p:attrName>
                                        </p:attrNameLst>
                                      </p:cBhvr>
                                      <p:to>
                                        <p:strVal val="hidden"/>
                                      </p:to>
                                    </p:se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subTnLst>
                                    <p:set>
                                      <p:cBhvr override="childStyle">
                                        <p:cTn dur="1" fill="hold" display="0" masterRel="sameClick" afterEffect="1">
                                          <p:stCondLst>
                                            <p:cond evt="end" delay="0">
                                              <p:tn val="17"/>
                                            </p:cond>
                                          </p:stCondLst>
                                        </p:cTn>
                                        <p:tgtEl>
                                          <p:spTgt spid="13"/>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subTnLst>
                                    <p:set>
                                      <p:cBhvr override="childStyle">
                                        <p:cTn dur="1" fill="hold" display="0" masterRel="sameClick" afterEffect="1">
                                          <p:stCondLst>
                                            <p:cond evt="end" delay="0">
                                              <p:tn val="21"/>
                                            </p:cond>
                                          </p:stCondLst>
                                        </p:cTn>
                                        <p:tgtEl>
                                          <p:spTgt spid="12"/>
                                        </p:tgtEl>
                                        <p:attrNameLst>
                                          <p:attrName>style.visibility</p:attrName>
                                        </p:attrNameLst>
                                      </p:cBhvr>
                                      <p:to>
                                        <p:strVal val="hidden"/>
                                      </p:to>
                                    </p:se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P spid="13"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sp>
        <p:nvSpPr>
          <p:cNvPr id="4" name="TextBox 3"/>
          <p:cNvSpPr txBox="1"/>
          <p:nvPr/>
        </p:nvSpPr>
        <p:spPr>
          <a:xfrm>
            <a:off x="1012372" y="1205593"/>
            <a:ext cx="7704364" cy="900247"/>
          </a:xfrm>
          <a:prstGeom prst="rect">
            <a:avLst/>
          </a:prstGeom>
          <a:noFill/>
        </p:spPr>
        <p:txBody>
          <a:bodyPr wrap="square" lIns="68580" tIns="34290" rIns="68580" bIns="34290" rtlCol="0">
            <a:spAutoFit/>
          </a:bodyPr>
          <a:lstStyle/>
          <a:p>
            <a:r>
              <a:rPr lang="en-US" sz="2700" b="1" dirty="0" err="1">
                <a:solidFill>
                  <a:srgbClr val="0000FF"/>
                </a:solidFill>
              </a:rPr>
              <a:t>Câu</a:t>
            </a:r>
            <a:r>
              <a:rPr lang="en-US" sz="2700" b="1" dirty="0">
                <a:solidFill>
                  <a:srgbClr val="0000FF"/>
                </a:solidFill>
              </a:rPr>
              <a:t> 3: </a:t>
            </a:r>
            <a:r>
              <a:rPr lang="en-US" sz="2700" b="1" dirty="0" err="1">
                <a:solidFill>
                  <a:srgbClr val="0000FF"/>
                </a:solidFill>
              </a:rPr>
              <a:t>Nguyên</a:t>
            </a:r>
            <a:r>
              <a:rPr lang="en-US" sz="2700" b="1" dirty="0">
                <a:solidFill>
                  <a:srgbClr val="0000FF"/>
                </a:solidFill>
              </a:rPr>
              <a:t> </a:t>
            </a:r>
            <a:r>
              <a:rPr lang="en-US" sz="2700" b="1" dirty="0" err="1">
                <a:solidFill>
                  <a:srgbClr val="0000FF"/>
                </a:solidFill>
              </a:rPr>
              <a:t>nhân</a:t>
            </a:r>
            <a:r>
              <a:rPr lang="en-US" sz="2700" b="1" dirty="0">
                <a:solidFill>
                  <a:srgbClr val="0000FF"/>
                </a:solidFill>
              </a:rPr>
              <a:t> </a:t>
            </a:r>
            <a:r>
              <a:rPr lang="en-US" sz="2700" b="1" dirty="0" err="1">
                <a:solidFill>
                  <a:srgbClr val="0000FF"/>
                </a:solidFill>
              </a:rPr>
              <a:t>dẫn</a:t>
            </a:r>
            <a:r>
              <a:rPr lang="en-US" sz="2700" b="1" dirty="0">
                <a:solidFill>
                  <a:srgbClr val="0000FF"/>
                </a:solidFill>
              </a:rPr>
              <a:t> </a:t>
            </a:r>
            <a:r>
              <a:rPr lang="en-US" sz="2700" b="1" dirty="0" err="1">
                <a:solidFill>
                  <a:srgbClr val="0000FF"/>
                </a:solidFill>
              </a:rPr>
              <a:t>đến</a:t>
            </a:r>
            <a:r>
              <a:rPr lang="en-US" sz="2700" b="1" dirty="0">
                <a:solidFill>
                  <a:srgbClr val="0000FF"/>
                </a:solidFill>
              </a:rPr>
              <a:t> </a:t>
            </a:r>
            <a:r>
              <a:rPr lang="en-US" sz="2700" b="1" dirty="0" err="1">
                <a:solidFill>
                  <a:srgbClr val="0000FF"/>
                </a:solidFill>
              </a:rPr>
              <a:t>sự</a:t>
            </a:r>
            <a:r>
              <a:rPr lang="en-US" sz="2700" b="1" dirty="0">
                <a:solidFill>
                  <a:srgbClr val="0000FF"/>
                </a:solidFill>
              </a:rPr>
              <a:t> </a:t>
            </a:r>
            <a:r>
              <a:rPr lang="en-US" sz="2700" b="1" dirty="0" err="1">
                <a:solidFill>
                  <a:srgbClr val="0000FF"/>
                </a:solidFill>
              </a:rPr>
              <a:t>suy</a:t>
            </a:r>
            <a:r>
              <a:rPr lang="en-US" sz="2700" b="1" dirty="0">
                <a:solidFill>
                  <a:srgbClr val="0000FF"/>
                </a:solidFill>
              </a:rPr>
              <a:t> </a:t>
            </a:r>
            <a:r>
              <a:rPr lang="en-US" sz="2700" b="1" dirty="0" err="1">
                <a:solidFill>
                  <a:srgbClr val="0000FF"/>
                </a:solidFill>
              </a:rPr>
              <a:t>giảm</a:t>
            </a:r>
            <a:r>
              <a:rPr lang="en-US" sz="2700" b="1" dirty="0">
                <a:solidFill>
                  <a:srgbClr val="0000FF"/>
                </a:solidFill>
              </a:rPr>
              <a:t> </a:t>
            </a:r>
            <a:r>
              <a:rPr lang="en-US" sz="2700" b="1" dirty="0" err="1">
                <a:solidFill>
                  <a:srgbClr val="0000FF"/>
                </a:solidFill>
              </a:rPr>
              <a:t>đa</a:t>
            </a:r>
            <a:r>
              <a:rPr lang="en-US" sz="2700" b="1" dirty="0">
                <a:solidFill>
                  <a:srgbClr val="0000FF"/>
                </a:solidFill>
              </a:rPr>
              <a:t> </a:t>
            </a:r>
            <a:r>
              <a:rPr lang="en-US" sz="2700" b="1" dirty="0" err="1">
                <a:solidFill>
                  <a:srgbClr val="0000FF"/>
                </a:solidFill>
              </a:rPr>
              <a:t>dạng</a:t>
            </a:r>
            <a:r>
              <a:rPr lang="en-US" sz="2700" b="1" dirty="0">
                <a:solidFill>
                  <a:srgbClr val="0000FF"/>
                </a:solidFill>
              </a:rPr>
              <a:t> </a:t>
            </a:r>
            <a:r>
              <a:rPr lang="en-US" sz="2700" b="1" dirty="0" err="1">
                <a:solidFill>
                  <a:srgbClr val="0000FF"/>
                </a:solidFill>
              </a:rPr>
              <a:t>sinh</a:t>
            </a:r>
            <a:r>
              <a:rPr lang="en-US" sz="2700" b="1" dirty="0">
                <a:solidFill>
                  <a:srgbClr val="0000FF"/>
                </a:solidFill>
              </a:rPr>
              <a:t> </a:t>
            </a:r>
            <a:r>
              <a:rPr lang="en-US" sz="2700" b="1" dirty="0" err="1">
                <a:solidFill>
                  <a:srgbClr val="0000FF"/>
                </a:solidFill>
              </a:rPr>
              <a:t>học</a:t>
            </a:r>
            <a:r>
              <a:rPr lang="en-US" sz="2700" b="1" dirty="0">
                <a:solidFill>
                  <a:srgbClr val="0000FF"/>
                </a:solidFill>
              </a:rPr>
              <a:t> </a:t>
            </a:r>
            <a:r>
              <a:rPr lang="en-US" sz="2700" b="1" dirty="0" err="1">
                <a:solidFill>
                  <a:srgbClr val="0000FF"/>
                </a:solidFill>
              </a:rPr>
              <a:t>là</a:t>
            </a:r>
            <a:r>
              <a:rPr lang="en-US" sz="2700" b="1" dirty="0">
                <a:solidFill>
                  <a:srgbClr val="0000FF"/>
                </a:solidFill>
              </a:rPr>
              <a:t>:</a:t>
            </a:r>
            <a:endParaRPr lang="en-US" sz="2700" b="1" dirty="0">
              <a:solidFill>
                <a:srgbClr val="0000FF"/>
              </a:solidFill>
            </a:endParaRPr>
          </a:p>
        </p:txBody>
      </p:sp>
      <p:sp>
        <p:nvSpPr>
          <p:cNvPr id="5" name="TextBox 4"/>
          <p:cNvSpPr txBox="1"/>
          <p:nvPr/>
        </p:nvSpPr>
        <p:spPr>
          <a:xfrm>
            <a:off x="1823355" y="2119993"/>
            <a:ext cx="6721931" cy="807914"/>
          </a:xfrm>
          <a:prstGeom prst="rect">
            <a:avLst/>
          </a:prstGeom>
          <a:noFill/>
          <a:ln cap="sq" cmpd="sng">
            <a:noFill/>
          </a:ln>
        </p:spPr>
        <p:txBody>
          <a:bodyPr wrap="square" lIns="68580" tIns="34290" rIns="68580" bIns="34290" rtlCol="0">
            <a:spAutoFit/>
          </a:bodyPr>
          <a:lstStyle/>
          <a:p>
            <a:r>
              <a:rPr lang="en-US" sz="2400" b="1" dirty="0"/>
              <a:t>a. </a:t>
            </a:r>
            <a:r>
              <a:rPr lang="en-US" sz="2400" b="1" dirty="0" err="1"/>
              <a:t>Chặt</a:t>
            </a:r>
            <a:r>
              <a:rPr lang="en-US" sz="2400" b="1" dirty="0"/>
              <a:t> </a:t>
            </a:r>
            <a:r>
              <a:rPr lang="en-US" sz="2400" b="1" dirty="0" err="1"/>
              <a:t>phá</a:t>
            </a:r>
            <a:r>
              <a:rPr lang="en-US" sz="2400" b="1" dirty="0"/>
              <a:t> </a:t>
            </a:r>
            <a:r>
              <a:rPr lang="en-US" sz="2400" b="1" dirty="0" err="1"/>
              <a:t>rừng</a:t>
            </a:r>
            <a:r>
              <a:rPr lang="en-US" sz="2400" b="1" dirty="0"/>
              <a:t>, </a:t>
            </a:r>
            <a:r>
              <a:rPr lang="en-US" sz="2400" b="1" dirty="0" err="1"/>
              <a:t>săn</a:t>
            </a:r>
            <a:r>
              <a:rPr lang="en-US" sz="2400" b="1" dirty="0"/>
              <a:t> </a:t>
            </a:r>
            <a:r>
              <a:rPr lang="en-US" sz="2400" b="1" dirty="0" err="1"/>
              <a:t>bắt</a:t>
            </a:r>
            <a:r>
              <a:rPr lang="en-US" sz="2400" b="1" dirty="0"/>
              <a:t> </a:t>
            </a:r>
            <a:r>
              <a:rPr lang="en-US" sz="2400" b="1" dirty="0" err="1"/>
              <a:t>động</a:t>
            </a:r>
            <a:r>
              <a:rPr lang="en-US" sz="2400" b="1" dirty="0"/>
              <a:t> </a:t>
            </a:r>
            <a:r>
              <a:rPr lang="en-US" sz="2400" b="1" dirty="0" err="1"/>
              <a:t>vật</a:t>
            </a:r>
            <a:r>
              <a:rPr lang="en-US" sz="2400" b="1" dirty="0"/>
              <a:t>, ô </a:t>
            </a:r>
            <a:r>
              <a:rPr lang="en-US" sz="2400" b="1" dirty="0" err="1"/>
              <a:t>nhiễm</a:t>
            </a:r>
            <a:r>
              <a:rPr lang="en-US" sz="2400" b="1" dirty="0"/>
              <a:t> </a:t>
            </a:r>
            <a:r>
              <a:rPr lang="en-US" sz="2400" b="1" dirty="0" err="1"/>
              <a:t>môi</a:t>
            </a:r>
            <a:r>
              <a:rPr lang="en-US" sz="2400" b="1" dirty="0"/>
              <a:t> </a:t>
            </a:r>
            <a:r>
              <a:rPr lang="en-US" sz="2400" b="1" dirty="0" err="1"/>
              <a:t>trường</a:t>
            </a:r>
            <a:endParaRPr lang="en-US" sz="2400" b="1" dirty="0"/>
          </a:p>
        </p:txBody>
      </p:sp>
      <p:sp>
        <p:nvSpPr>
          <p:cNvPr id="6" name="TextBox 5"/>
          <p:cNvSpPr txBox="1"/>
          <p:nvPr/>
        </p:nvSpPr>
        <p:spPr>
          <a:xfrm>
            <a:off x="1823355" y="2821590"/>
            <a:ext cx="6721931" cy="438582"/>
          </a:xfrm>
          <a:prstGeom prst="rect">
            <a:avLst/>
          </a:prstGeom>
          <a:noFill/>
          <a:ln cap="sq" cmpd="sng">
            <a:noFill/>
          </a:ln>
        </p:spPr>
        <p:txBody>
          <a:bodyPr wrap="square" lIns="68580" tIns="34290" rIns="68580" bIns="34290" rtlCol="0">
            <a:spAutoFit/>
          </a:bodyPr>
          <a:lstStyle/>
          <a:p>
            <a:r>
              <a:rPr lang="en-US" sz="2400" b="1" dirty="0"/>
              <a:t>b. </a:t>
            </a:r>
            <a:r>
              <a:rPr lang="en-US" sz="2400" b="1" dirty="0" err="1"/>
              <a:t>Cung</a:t>
            </a:r>
            <a:r>
              <a:rPr lang="en-US" sz="2400" b="1" dirty="0"/>
              <a:t> </a:t>
            </a:r>
            <a:r>
              <a:rPr lang="en-US" sz="2400" b="1" dirty="0" err="1"/>
              <a:t>cấp</a:t>
            </a:r>
            <a:r>
              <a:rPr lang="en-US" sz="2400" b="1" dirty="0"/>
              <a:t> </a:t>
            </a:r>
            <a:r>
              <a:rPr lang="en-US" sz="2400" b="1" dirty="0" err="1"/>
              <a:t>nguyên</a:t>
            </a:r>
            <a:r>
              <a:rPr lang="en-US" sz="2400" b="1" dirty="0"/>
              <a:t> </a:t>
            </a:r>
            <a:r>
              <a:rPr lang="en-US" sz="2400" b="1" dirty="0" err="1"/>
              <a:t>liệu</a:t>
            </a:r>
            <a:r>
              <a:rPr lang="en-US" sz="2400" b="1" dirty="0"/>
              <a:t> </a:t>
            </a:r>
            <a:r>
              <a:rPr lang="en-US" sz="2400" b="1" dirty="0" err="1"/>
              <a:t>công</a:t>
            </a:r>
            <a:r>
              <a:rPr lang="en-US" sz="2400" b="1" dirty="0"/>
              <a:t> </a:t>
            </a:r>
            <a:r>
              <a:rPr lang="en-US" sz="2400" b="1" dirty="0" err="1"/>
              <a:t>nghiệp</a:t>
            </a:r>
            <a:r>
              <a:rPr lang="en-US" sz="2400" b="1" dirty="0"/>
              <a:t>, </a:t>
            </a:r>
            <a:r>
              <a:rPr lang="en-US" sz="2400" b="1" dirty="0" err="1"/>
              <a:t>đồ</a:t>
            </a:r>
            <a:r>
              <a:rPr lang="en-US" sz="2400" b="1" dirty="0"/>
              <a:t> </a:t>
            </a:r>
            <a:r>
              <a:rPr lang="en-US" sz="2400" b="1" dirty="0" err="1"/>
              <a:t>nghĩ</a:t>
            </a:r>
            <a:r>
              <a:rPr lang="en-US" sz="2400" b="1" dirty="0"/>
              <a:t> </a:t>
            </a:r>
            <a:r>
              <a:rPr lang="en-US" sz="2400" b="1" dirty="0" err="1"/>
              <a:t>nghệ</a:t>
            </a:r>
            <a:endParaRPr lang="en-US" sz="2400" b="1" dirty="0"/>
          </a:p>
        </p:txBody>
      </p:sp>
      <p:sp>
        <p:nvSpPr>
          <p:cNvPr id="7" name="Oval 6"/>
          <p:cNvSpPr/>
          <p:nvPr/>
        </p:nvSpPr>
        <p:spPr>
          <a:xfrm>
            <a:off x="1787976" y="2151550"/>
            <a:ext cx="400050" cy="3924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b="1" dirty="0"/>
          </a:p>
        </p:txBody>
      </p:sp>
      <p:sp>
        <p:nvSpPr>
          <p:cNvPr id="8" name="TextBox 7"/>
          <p:cNvSpPr txBox="1"/>
          <p:nvPr/>
        </p:nvSpPr>
        <p:spPr>
          <a:xfrm>
            <a:off x="1836055" y="3532415"/>
            <a:ext cx="6709231" cy="438581"/>
          </a:xfrm>
          <a:prstGeom prst="rect">
            <a:avLst/>
          </a:prstGeom>
          <a:noFill/>
          <a:ln cap="sq" cmpd="sng">
            <a:noFill/>
          </a:ln>
        </p:spPr>
        <p:txBody>
          <a:bodyPr wrap="square" lIns="68580" tIns="34290" rIns="68580" bIns="34290" rtlCol="0">
            <a:spAutoFit/>
          </a:bodyPr>
          <a:lstStyle/>
          <a:p>
            <a:r>
              <a:rPr lang="en-US" sz="2400" b="1" dirty="0"/>
              <a:t>c. </a:t>
            </a:r>
            <a:r>
              <a:rPr lang="en-US" sz="2400" b="1" dirty="0" err="1"/>
              <a:t>Cung</a:t>
            </a:r>
            <a:r>
              <a:rPr lang="en-US" sz="2400" b="1" dirty="0"/>
              <a:t> </a:t>
            </a:r>
            <a:r>
              <a:rPr lang="en-US" sz="2400" b="1" dirty="0" err="1"/>
              <a:t>cấp</a:t>
            </a:r>
            <a:r>
              <a:rPr lang="en-US" sz="2400" b="1" dirty="0"/>
              <a:t> </a:t>
            </a:r>
            <a:r>
              <a:rPr lang="en-US" sz="2400" b="1" dirty="0" err="1"/>
              <a:t>sức</a:t>
            </a:r>
            <a:r>
              <a:rPr lang="en-US" sz="2400" b="1" dirty="0"/>
              <a:t> </a:t>
            </a:r>
            <a:r>
              <a:rPr lang="en-US" sz="2400" b="1" dirty="0" err="1"/>
              <a:t>kéo</a:t>
            </a:r>
            <a:r>
              <a:rPr lang="en-US" sz="2400" b="1" dirty="0"/>
              <a:t>, </a:t>
            </a:r>
            <a:r>
              <a:rPr lang="en-US" sz="2400" b="1" dirty="0" err="1"/>
              <a:t>giống</a:t>
            </a:r>
            <a:r>
              <a:rPr lang="en-US" sz="2400" b="1" dirty="0"/>
              <a:t> </a:t>
            </a:r>
            <a:r>
              <a:rPr lang="en-US" sz="2400" b="1" dirty="0" err="1"/>
              <a:t>vật</a:t>
            </a:r>
            <a:r>
              <a:rPr lang="en-US" sz="2400" b="1" dirty="0"/>
              <a:t> </a:t>
            </a:r>
            <a:r>
              <a:rPr lang="en-US" sz="2400" b="1" dirty="0" err="1"/>
              <a:t>nuôi</a:t>
            </a:r>
            <a:r>
              <a:rPr lang="en-US" sz="2400" b="1" dirty="0"/>
              <a:t>.</a:t>
            </a:r>
            <a:endParaRPr lang="en-US" sz="2400" b="1" dirty="0"/>
          </a:p>
        </p:txBody>
      </p:sp>
      <p:sp>
        <p:nvSpPr>
          <p:cNvPr id="9" name="TextBox 8"/>
          <p:cNvSpPr txBox="1"/>
          <p:nvPr/>
        </p:nvSpPr>
        <p:spPr>
          <a:xfrm>
            <a:off x="1823356" y="3872062"/>
            <a:ext cx="4445000" cy="438581"/>
          </a:xfrm>
          <a:prstGeom prst="rect">
            <a:avLst/>
          </a:prstGeom>
          <a:noFill/>
          <a:ln cap="sq" cmpd="sng">
            <a:noFill/>
          </a:ln>
        </p:spPr>
        <p:txBody>
          <a:bodyPr wrap="square" lIns="68580" tIns="34290" rIns="68580" bIns="34290" rtlCol="0">
            <a:spAutoFit/>
          </a:bodyPr>
          <a:lstStyle/>
          <a:p>
            <a:r>
              <a:rPr lang="en-US" sz="2400" b="1" dirty="0"/>
              <a:t>d. </a:t>
            </a:r>
            <a:r>
              <a:rPr lang="en-US" sz="2400" b="1" dirty="0" err="1"/>
              <a:t>Cả</a:t>
            </a:r>
            <a:r>
              <a:rPr lang="en-US" sz="2400" b="1" dirty="0"/>
              <a:t> a, b, c </a:t>
            </a:r>
            <a:r>
              <a:rPr lang="en-US" sz="2400" b="1" dirty="0" err="1"/>
              <a:t>đều</a:t>
            </a:r>
            <a:r>
              <a:rPr lang="en-US" sz="2400" b="1" dirty="0"/>
              <a:t> </a:t>
            </a:r>
            <a:r>
              <a:rPr lang="en-US" sz="2400" b="1" dirty="0" err="1"/>
              <a:t>đúng</a:t>
            </a:r>
            <a:r>
              <a:rPr lang="en-US" sz="2400" b="1" dirty="0"/>
              <a:t>.</a:t>
            </a:r>
            <a:endParaRPr lang="en-US" sz="2400" b="1" dirty="0"/>
          </a:p>
        </p:txBody>
      </p:sp>
      <p:sp>
        <p:nvSpPr>
          <p:cNvPr id="10" name="AutoShape 39"/>
          <p:cNvSpPr>
            <a:spLocks noChangeArrowheads="1"/>
          </p:cNvSpPr>
          <p:nvPr/>
        </p:nvSpPr>
        <p:spPr bwMode="auto">
          <a:xfrm>
            <a:off x="7659461" y="119741"/>
            <a:ext cx="1057275" cy="914400"/>
          </a:xfrm>
          <a:prstGeom prst="hexagon">
            <a:avLst>
              <a:gd name="adj" fmla="val 28906"/>
              <a:gd name="vf" fmla="val 115470"/>
            </a:avLst>
          </a:prstGeom>
          <a:gradFill rotWithShape="1">
            <a:gsLst>
              <a:gs pos="0">
                <a:srgbClr val="FF0000"/>
              </a:gs>
              <a:gs pos="50000">
                <a:schemeClr val="bg1"/>
              </a:gs>
              <a:gs pos="100000">
                <a:srgbClr val="FF0000"/>
              </a:gs>
            </a:gsLst>
            <a:lin ang="5400000" scaled="1"/>
          </a:gradFill>
          <a:ln w="38100">
            <a:solidFill>
              <a:srgbClr val="FFFF00"/>
            </a:solidFill>
            <a:miter lim="800000"/>
          </a:ln>
          <a:effectLst/>
        </p:spPr>
        <p:txBody>
          <a:bodyPr wrap="none" lIns="68580" tIns="34290" rIns="68580" bIns="34290" anchor="ctr"/>
          <a:lstStyle/>
          <a:p>
            <a:endParaRPr lang="en-US"/>
          </a:p>
        </p:txBody>
      </p:sp>
      <p:sp>
        <p:nvSpPr>
          <p:cNvPr id="11" name="Text Box 40"/>
          <p:cNvSpPr txBox="1">
            <a:spLocks noChangeArrowheads="1"/>
          </p:cNvSpPr>
          <p:nvPr/>
        </p:nvSpPr>
        <p:spPr bwMode="auto">
          <a:xfrm>
            <a:off x="7859486" y="234041"/>
            <a:ext cx="685800" cy="617935"/>
          </a:xfrm>
          <a:prstGeom prst="rect">
            <a:avLst/>
          </a:prstGeom>
          <a:noFill/>
          <a:ln w="9525">
            <a:noFill/>
            <a:miter lim="800000"/>
          </a:ln>
          <a:effectLst/>
        </p:spPr>
        <p:txBody>
          <a:bodyPr lIns="68580" tIns="34290" rIns="68580" bIns="34290">
            <a:spAutoFit/>
          </a:bodyPr>
          <a:lstStyle/>
          <a:p>
            <a:pPr algn="ctr">
              <a:spcBef>
                <a:spcPct val="50000"/>
              </a:spcBef>
            </a:pPr>
            <a:r>
              <a:rPr lang="en-US" sz="3600" b="1">
                <a:latin typeface="Times New Roman" panose="02020603050405020304" pitchFamily="18" charset="0"/>
              </a:rPr>
              <a:t>00</a:t>
            </a:r>
            <a:endParaRPr lang="en-US" sz="3600" b="1">
              <a:latin typeface="Times New Roman" panose="02020603050405020304" pitchFamily="18" charset="0"/>
            </a:endParaRPr>
          </a:p>
        </p:txBody>
      </p:sp>
      <p:sp>
        <p:nvSpPr>
          <p:cNvPr id="12" name="Text Box 41"/>
          <p:cNvSpPr txBox="1">
            <a:spLocks noChangeArrowheads="1"/>
          </p:cNvSpPr>
          <p:nvPr/>
        </p:nvSpPr>
        <p:spPr bwMode="auto">
          <a:xfrm>
            <a:off x="7859486" y="234041"/>
            <a:ext cx="685800" cy="617935"/>
          </a:xfrm>
          <a:prstGeom prst="rect">
            <a:avLst/>
          </a:prstGeom>
          <a:noFill/>
          <a:ln w="9525">
            <a:noFill/>
            <a:miter lim="800000"/>
          </a:ln>
          <a:effectLst/>
        </p:spPr>
        <p:txBody>
          <a:bodyPr lIns="68580" tIns="34290" rIns="68580" bIns="34290">
            <a:spAutoFit/>
          </a:bodyPr>
          <a:lstStyle/>
          <a:p>
            <a:pPr algn="ctr">
              <a:spcBef>
                <a:spcPct val="50000"/>
              </a:spcBef>
            </a:pPr>
            <a:r>
              <a:rPr lang="en-US" sz="3600" b="1">
                <a:latin typeface="Times New Roman" panose="02020603050405020304" pitchFamily="18" charset="0"/>
              </a:rPr>
              <a:t>01</a:t>
            </a:r>
            <a:endParaRPr lang="en-US" sz="3600" b="1">
              <a:latin typeface="Times New Roman" panose="02020603050405020304" pitchFamily="18" charset="0"/>
            </a:endParaRPr>
          </a:p>
        </p:txBody>
      </p:sp>
      <p:sp>
        <p:nvSpPr>
          <p:cNvPr id="13" name="Text Box 42"/>
          <p:cNvSpPr txBox="1">
            <a:spLocks noChangeArrowheads="1"/>
          </p:cNvSpPr>
          <p:nvPr/>
        </p:nvSpPr>
        <p:spPr bwMode="auto">
          <a:xfrm>
            <a:off x="7859486" y="244757"/>
            <a:ext cx="685800" cy="617934"/>
          </a:xfrm>
          <a:prstGeom prst="rect">
            <a:avLst/>
          </a:prstGeom>
          <a:noFill/>
          <a:ln w="9525">
            <a:noFill/>
            <a:miter lim="800000"/>
          </a:ln>
          <a:effectLst/>
        </p:spPr>
        <p:txBody>
          <a:bodyPr lIns="68580" tIns="34290" rIns="68580" bIns="34290">
            <a:spAutoFit/>
          </a:bodyPr>
          <a:lstStyle/>
          <a:p>
            <a:pPr algn="ctr">
              <a:spcBef>
                <a:spcPct val="50000"/>
              </a:spcBef>
            </a:pPr>
            <a:r>
              <a:rPr lang="en-US" sz="3600" b="1">
                <a:latin typeface="Times New Roman" panose="02020603050405020304" pitchFamily="18" charset="0"/>
              </a:rPr>
              <a:t>02</a:t>
            </a:r>
            <a:endParaRPr lang="en-US" sz="3600" b="1">
              <a:latin typeface="Times New Roman" panose="02020603050405020304" pitchFamily="18" charset="0"/>
            </a:endParaRPr>
          </a:p>
        </p:txBody>
      </p:sp>
      <p:sp>
        <p:nvSpPr>
          <p:cNvPr id="14" name="Text Box 43"/>
          <p:cNvSpPr txBox="1">
            <a:spLocks noChangeArrowheads="1"/>
          </p:cNvSpPr>
          <p:nvPr/>
        </p:nvSpPr>
        <p:spPr bwMode="auto">
          <a:xfrm>
            <a:off x="7859486" y="234041"/>
            <a:ext cx="685800" cy="617935"/>
          </a:xfrm>
          <a:prstGeom prst="rect">
            <a:avLst/>
          </a:prstGeom>
          <a:noFill/>
          <a:ln w="9525">
            <a:noFill/>
            <a:miter lim="800000"/>
          </a:ln>
          <a:effectLst/>
        </p:spPr>
        <p:txBody>
          <a:bodyPr lIns="68580" tIns="34290" rIns="68580" bIns="34290">
            <a:spAutoFit/>
          </a:bodyPr>
          <a:lstStyle/>
          <a:p>
            <a:pPr algn="ctr">
              <a:spcBef>
                <a:spcPct val="50000"/>
              </a:spcBef>
            </a:pPr>
            <a:r>
              <a:rPr lang="en-US" sz="3600" b="1">
                <a:latin typeface="Times New Roman" panose="02020603050405020304" pitchFamily="18" charset="0"/>
              </a:rPr>
              <a:t>03</a:t>
            </a:r>
            <a:endParaRPr lang="en-US" sz="3600" b="1">
              <a:latin typeface="Times New Roman" panose="02020603050405020304" pitchFamily="18" charset="0"/>
            </a:endParaRPr>
          </a:p>
        </p:txBody>
      </p:sp>
      <p:sp>
        <p:nvSpPr>
          <p:cNvPr id="15" name="Text Box 44"/>
          <p:cNvSpPr txBox="1">
            <a:spLocks noChangeArrowheads="1"/>
          </p:cNvSpPr>
          <p:nvPr/>
        </p:nvSpPr>
        <p:spPr bwMode="auto">
          <a:xfrm>
            <a:off x="7859486" y="234041"/>
            <a:ext cx="685800" cy="617935"/>
          </a:xfrm>
          <a:prstGeom prst="rect">
            <a:avLst/>
          </a:prstGeom>
          <a:noFill/>
          <a:ln w="9525">
            <a:noFill/>
            <a:miter lim="800000"/>
          </a:ln>
          <a:effectLst/>
        </p:spPr>
        <p:txBody>
          <a:bodyPr lIns="68580" tIns="34290" rIns="68580" bIns="34290">
            <a:spAutoFit/>
          </a:bodyPr>
          <a:lstStyle/>
          <a:p>
            <a:pPr algn="ctr">
              <a:spcBef>
                <a:spcPct val="50000"/>
              </a:spcBef>
            </a:pPr>
            <a:r>
              <a:rPr lang="en-US" sz="3600" b="1">
                <a:latin typeface="Times New Roman" panose="02020603050405020304" pitchFamily="18" charset="0"/>
              </a:rPr>
              <a:t>04</a:t>
            </a:r>
            <a:endParaRPr lang="en-US" sz="3600" b="1">
              <a:latin typeface="Times New Roman" panose="02020603050405020304" pitchFamily="18" charset="0"/>
            </a:endParaRPr>
          </a:p>
        </p:txBody>
      </p:sp>
      <p:sp>
        <p:nvSpPr>
          <p:cNvPr id="16" name="Text Box 45"/>
          <p:cNvSpPr txBox="1">
            <a:spLocks noChangeArrowheads="1"/>
          </p:cNvSpPr>
          <p:nvPr/>
        </p:nvSpPr>
        <p:spPr bwMode="auto">
          <a:xfrm>
            <a:off x="7859486" y="244757"/>
            <a:ext cx="685800" cy="617934"/>
          </a:xfrm>
          <a:prstGeom prst="rect">
            <a:avLst/>
          </a:prstGeom>
          <a:noFill/>
          <a:ln w="9525">
            <a:noFill/>
            <a:miter lim="800000"/>
          </a:ln>
          <a:effectLst/>
        </p:spPr>
        <p:txBody>
          <a:bodyPr lIns="68580" tIns="34290" rIns="68580" bIns="34290">
            <a:spAutoFit/>
          </a:bodyPr>
          <a:lstStyle/>
          <a:p>
            <a:pPr algn="ctr">
              <a:spcBef>
                <a:spcPct val="50000"/>
              </a:spcBef>
            </a:pPr>
            <a:r>
              <a:rPr lang="en-US" sz="3600" b="1">
                <a:latin typeface="Times New Roman" panose="02020603050405020304" pitchFamily="18" charset="0"/>
              </a:rPr>
              <a:t>05</a:t>
            </a:r>
            <a:endParaRPr lang="en-US" sz="3600" b="1">
              <a:latin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subTnLst>
                                    <p:set>
                                      <p:cBhvr override="childStyle">
                                        <p:cTn dur="1" fill="hold" display="0" masterRel="sameClick" afterEffect="1">
                                          <p:stCondLst>
                                            <p:cond evt="end" delay="0">
                                              <p:tn val="5"/>
                                            </p:cond>
                                          </p:stCondLst>
                                        </p:cTn>
                                        <p:tgtEl>
                                          <p:spTgt spid="16"/>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subTnLst>
                                    <p:set>
                                      <p:cBhvr override="childStyle">
                                        <p:cTn dur="1" fill="hold" display="0" masterRel="sameClick" afterEffect="1">
                                          <p:stCondLst>
                                            <p:cond evt="end" delay="0">
                                              <p:tn val="9"/>
                                            </p:cond>
                                          </p:stCondLst>
                                        </p:cTn>
                                        <p:tgtEl>
                                          <p:spTgt spid="15"/>
                                        </p:tgtEl>
                                        <p:attrNameLst>
                                          <p:attrName>style.visibility</p:attrName>
                                        </p:attrNameLst>
                                      </p:cBhvr>
                                      <p:to>
                                        <p:strVal val="hidden"/>
                                      </p:to>
                                    </p:se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subTnLst>
                                    <p:set>
                                      <p:cBhvr override="childStyle">
                                        <p:cTn dur="1" fill="hold" display="0" masterRel="sameClick" afterEffect="1">
                                          <p:stCondLst>
                                            <p:cond evt="end" delay="0">
                                              <p:tn val="13"/>
                                            </p:cond>
                                          </p:stCondLst>
                                        </p:cTn>
                                        <p:tgtEl>
                                          <p:spTgt spid="14"/>
                                        </p:tgtEl>
                                        <p:attrNameLst>
                                          <p:attrName>style.visibility</p:attrName>
                                        </p:attrNameLst>
                                      </p:cBhvr>
                                      <p:to>
                                        <p:strVal val="hidden"/>
                                      </p:to>
                                    </p:se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subTnLst>
                                    <p:set>
                                      <p:cBhvr override="childStyle">
                                        <p:cTn dur="1" fill="hold" display="0" masterRel="sameClick" afterEffect="1">
                                          <p:stCondLst>
                                            <p:cond evt="end" delay="0">
                                              <p:tn val="17"/>
                                            </p:cond>
                                          </p:stCondLst>
                                        </p:cTn>
                                        <p:tgtEl>
                                          <p:spTgt spid="13"/>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subTnLst>
                                    <p:set>
                                      <p:cBhvr override="childStyle">
                                        <p:cTn dur="1" fill="hold" display="0" masterRel="sameClick" afterEffect="1">
                                          <p:stCondLst>
                                            <p:cond evt="end" delay="0">
                                              <p:tn val="21"/>
                                            </p:cond>
                                          </p:stCondLst>
                                        </p:cTn>
                                        <p:tgtEl>
                                          <p:spTgt spid="12"/>
                                        </p:tgtEl>
                                        <p:attrNameLst>
                                          <p:attrName>style.visibility</p:attrName>
                                        </p:attrNameLst>
                                      </p:cBhvr>
                                      <p:to>
                                        <p:strVal val="hidden"/>
                                      </p:to>
                                    </p:se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P spid="13" grpId="0"/>
      <p:bldP spid="14"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0" y="958453"/>
            <a:ext cx="9790113" cy="418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21336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295400" y="372502"/>
            <a:ext cx="6248400" cy="830997"/>
          </a:xfrm>
          <a:prstGeom prst="rect">
            <a:avLst/>
          </a:prstGeom>
          <a:noFill/>
        </p:spPr>
        <p:txBody>
          <a:bodyPr>
            <a:spAutoFit/>
            <a:scene3d>
              <a:camera prst="orthographicFront"/>
              <a:lightRig rig="threePt" dir="t"/>
            </a:scene3d>
            <a:sp3d extrusionH="57150">
              <a:bevelT w="38100" h="38100"/>
            </a:sp3d>
          </a:bodyPr>
          <a:lstStyle/>
          <a:p>
            <a:pPr algn="ctr">
              <a:defRPr/>
            </a:pPr>
            <a:r>
              <a:rPr lang="en-US" sz="4800" dirty="0">
                <a:solidFill>
                  <a:srgbClr val="FF0000"/>
                </a:solidFill>
                <a:effectLst>
                  <a:glow rad="228600">
                    <a:schemeClr val="accent3">
                      <a:satMod val="175000"/>
                      <a:alpha val="40000"/>
                    </a:schemeClr>
                  </a:glow>
                </a:effectLst>
                <a:latin typeface="Broad" pitchFamily="18" charset="-93"/>
                <a:ea typeface="Broad" pitchFamily="18" charset="-93"/>
                <a:cs typeface="Broad" pitchFamily="18" charset="-93"/>
              </a:rPr>
              <a:t>Ai </a:t>
            </a:r>
            <a:r>
              <a:rPr lang="en-US" sz="4800" dirty="0" err="1">
                <a:solidFill>
                  <a:srgbClr val="FF0000"/>
                </a:solidFill>
                <a:effectLst>
                  <a:glow rad="228600">
                    <a:schemeClr val="accent3">
                      <a:satMod val="175000"/>
                      <a:alpha val="40000"/>
                    </a:schemeClr>
                  </a:glow>
                </a:effectLst>
                <a:latin typeface="Broad" pitchFamily="18" charset="-93"/>
                <a:ea typeface="Broad" pitchFamily="18" charset="-93"/>
                <a:cs typeface="Broad" pitchFamily="18" charset="-93"/>
              </a:rPr>
              <a:t>nhanh</a:t>
            </a:r>
            <a:r>
              <a:rPr lang="en-US" sz="4800" dirty="0">
                <a:solidFill>
                  <a:srgbClr val="FF0000"/>
                </a:solidFill>
                <a:effectLst>
                  <a:glow rad="228600">
                    <a:schemeClr val="accent3">
                      <a:satMod val="175000"/>
                      <a:alpha val="40000"/>
                    </a:schemeClr>
                  </a:glow>
                </a:effectLst>
                <a:latin typeface="Broad" pitchFamily="18" charset="-93"/>
                <a:ea typeface="Broad" pitchFamily="18" charset="-93"/>
                <a:cs typeface="Broad" pitchFamily="18" charset="-93"/>
              </a:rPr>
              <a:t> </a:t>
            </a:r>
            <a:r>
              <a:rPr lang="en-US" sz="4800" dirty="0" err="1">
                <a:solidFill>
                  <a:srgbClr val="FF0000"/>
                </a:solidFill>
                <a:effectLst>
                  <a:glow rad="228600">
                    <a:schemeClr val="accent3">
                      <a:satMod val="175000"/>
                      <a:alpha val="40000"/>
                    </a:schemeClr>
                  </a:glow>
                </a:effectLst>
                <a:latin typeface="Broad" pitchFamily="18" charset="-93"/>
                <a:ea typeface="Broad" pitchFamily="18" charset="-93"/>
                <a:cs typeface="Broad" pitchFamily="18" charset="-93"/>
              </a:rPr>
              <a:t>ai</a:t>
            </a:r>
            <a:r>
              <a:rPr lang="en-US" sz="4800" dirty="0">
                <a:solidFill>
                  <a:srgbClr val="FF0000"/>
                </a:solidFill>
                <a:effectLst>
                  <a:glow rad="228600">
                    <a:schemeClr val="accent3">
                      <a:satMod val="175000"/>
                      <a:alpha val="40000"/>
                    </a:schemeClr>
                  </a:glow>
                </a:effectLst>
                <a:latin typeface="Broad" pitchFamily="18" charset="-93"/>
                <a:ea typeface="Broad" pitchFamily="18" charset="-93"/>
                <a:cs typeface="Broad" pitchFamily="18" charset="-93"/>
              </a:rPr>
              <a:t> </a:t>
            </a:r>
            <a:r>
              <a:rPr lang="en-US" sz="4800" dirty="0" err="1">
                <a:solidFill>
                  <a:srgbClr val="FF0000"/>
                </a:solidFill>
                <a:effectLst>
                  <a:glow rad="228600">
                    <a:schemeClr val="accent3">
                      <a:satMod val="175000"/>
                      <a:alpha val="40000"/>
                    </a:schemeClr>
                  </a:glow>
                </a:effectLst>
                <a:latin typeface="Broad" pitchFamily="18" charset="-93"/>
                <a:ea typeface="Broad" pitchFamily="18" charset="-93"/>
                <a:cs typeface="Broad" pitchFamily="18" charset="-93"/>
              </a:rPr>
              <a:t>đúng</a:t>
            </a:r>
            <a:endParaRPr lang="vi-VN" sz="4800" dirty="0">
              <a:solidFill>
                <a:srgbClr val="FF0000"/>
              </a:solidFill>
              <a:effectLst>
                <a:glow rad="228600">
                  <a:schemeClr val="accent3">
                    <a:satMod val="175000"/>
                    <a:alpha val="40000"/>
                  </a:schemeClr>
                </a:glow>
              </a:effectLst>
              <a:latin typeface="Broad" pitchFamily="18" charset="-93"/>
              <a:ea typeface="Broad" pitchFamily="18" charset="-93"/>
              <a:cs typeface="Broad" pitchFamily="18" charset="-93"/>
            </a:endParaRPr>
          </a:p>
        </p:txBody>
      </p:sp>
      <p:pic>
        <p:nvPicPr>
          <p:cNvPr id="15366" name="Nhạc giới thiệu RCV.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500" y="10334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737076" y="1203499"/>
            <a:ext cx="7467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eaLnBrk="1" hangingPunct="1">
              <a:lnSpc>
                <a:spcPct val="150000"/>
              </a:lnSpc>
            </a:pPr>
            <a:r>
              <a:rPr lang="en-US" sz="3200" dirty="0" err="1">
                <a:solidFill>
                  <a:srgbClr val="FFFF00"/>
                </a:solidFill>
              </a:rPr>
              <a:t>Các</a:t>
            </a:r>
            <a:r>
              <a:rPr lang="en-US" sz="3200" dirty="0">
                <a:solidFill>
                  <a:srgbClr val="FFFF00"/>
                </a:solidFill>
              </a:rPr>
              <a:t> </a:t>
            </a:r>
            <a:r>
              <a:rPr lang="en-US" sz="3200" dirty="0" err="1">
                <a:solidFill>
                  <a:srgbClr val="FFFF00"/>
                </a:solidFill>
              </a:rPr>
              <a:t>em</a:t>
            </a:r>
            <a:r>
              <a:rPr lang="en-US" sz="3200" dirty="0">
                <a:solidFill>
                  <a:srgbClr val="FFFF00"/>
                </a:solidFill>
              </a:rPr>
              <a:t> </a:t>
            </a:r>
            <a:r>
              <a:rPr lang="en-US" sz="3200" dirty="0" err="1">
                <a:solidFill>
                  <a:srgbClr val="FFFF00"/>
                </a:solidFill>
              </a:rPr>
              <a:t>có</a:t>
            </a:r>
            <a:r>
              <a:rPr lang="en-US" sz="3200" dirty="0">
                <a:solidFill>
                  <a:srgbClr val="FFFF00"/>
                </a:solidFill>
              </a:rPr>
              <a:t> 10 </a:t>
            </a:r>
            <a:r>
              <a:rPr lang="en-US" sz="3200" dirty="0" err="1">
                <a:solidFill>
                  <a:srgbClr val="FFFF00"/>
                </a:solidFill>
              </a:rPr>
              <a:t>giây</a:t>
            </a:r>
            <a:r>
              <a:rPr lang="en-US" sz="3200" dirty="0">
                <a:solidFill>
                  <a:srgbClr val="FFFF00"/>
                </a:solidFill>
              </a:rPr>
              <a:t> </a:t>
            </a:r>
            <a:r>
              <a:rPr lang="en-US" sz="3200" dirty="0" err="1">
                <a:solidFill>
                  <a:srgbClr val="FFFF00"/>
                </a:solidFill>
              </a:rPr>
              <a:t>để</a:t>
            </a:r>
            <a:r>
              <a:rPr lang="en-US" sz="3200" dirty="0">
                <a:solidFill>
                  <a:srgbClr val="FFFF00"/>
                </a:solidFill>
              </a:rPr>
              <a:t> </a:t>
            </a:r>
            <a:r>
              <a:rPr lang="en-US" sz="3200" dirty="0" err="1">
                <a:solidFill>
                  <a:srgbClr val="FFFF00"/>
                </a:solidFill>
              </a:rPr>
              <a:t>suy</a:t>
            </a:r>
            <a:r>
              <a:rPr lang="en-US" sz="3200" dirty="0">
                <a:solidFill>
                  <a:srgbClr val="FFFF00"/>
                </a:solidFill>
              </a:rPr>
              <a:t> </a:t>
            </a:r>
            <a:r>
              <a:rPr lang="en-US" sz="3200" dirty="0" err="1">
                <a:solidFill>
                  <a:srgbClr val="FFFF00"/>
                </a:solidFill>
              </a:rPr>
              <a:t>nghĩ</a:t>
            </a:r>
            <a:r>
              <a:rPr lang="en-US" sz="3200" dirty="0">
                <a:solidFill>
                  <a:srgbClr val="FFFF00"/>
                </a:solidFill>
              </a:rPr>
              <a:t> </a:t>
            </a:r>
            <a:r>
              <a:rPr lang="en-US" sz="3200" dirty="0" err="1">
                <a:solidFill>
                  <a:srgbClr val="FFFF00"/>
                </a:solidFill>
              </a:rPr>
              <a:t>và</a:t>
            </a:r>
            <a:r>
              <a:rPr lang="en-US" sz="3200" dirty="0">
                <a:solidFill>
                  <a:srgbClr val="FFFF00"/>
                </a:solidFill>
              </a:rPr>
              <a:t> </a:t>
            </a:r>
            <a:r>
              <a:rPr lang="en-US" sz="3200" dirty="0" err="1">
                <a:solidFill>
                  <a:srgbClr val="FFFF00"/>
                </a:solidFill>
              </a:rPr>
              <a:t>trả</a:t>
            </a:r>
            <a:r>
              <a:rPr lang="en-US" sz="3200" dirty="0">
                <a:solidFill>
                  <a:srgbClr val="FFFF00"/>
                </a:solidFill>
              </a:rPr>
              <a:t> </a:t>
            </a:r>
            <a:r>
              <a:rPr lang="en-US" sz="3200" dirty="0" err="1">
                <a:solidFill>
                  <a:srgbClr val="FFFF00"/>
                </a:solidFill>
              </a:rPr>
              <a:t>lời</a:t>
            </a:r>
            <a:r>
              <a:rPr lang="en-US" sz="3200" dirty="0">
                <a:solidFill>
                  <a:srgbClr val="FFFF00"/>
                </a:solidFill>
              </a:rPr>
              <a:t> </a:t>
            </a:r>
            <a:r>
              <a:rPr lang="en-US" sz="3200" dirty="0" err="1">
                <a:solidFill>
                  <a:srgbClr val="FFFF00"/>
                </a:solidFill>
              </a:rPr>
              <a:t>các</a:t>
            </a:r>
            <a:r>
              <a:rPr lang="en-US" sz="3200" dirty="0">
                <a:solidFill>
                  <a:srgbClr val="FFFF00"/>
                </a:solidFill>
              </a:rPr>
              <a:t> </a:t>
            </a:r>
            <a:r>
              <a:rPr lang="en-US" sz="3200" dirty="0" err="1">
                <a:solidFill>
                  <a:srgbClr val="FFFF00"/>
                </a:solidFill>
              </a:rPr>
              <a:t>câu</a:t>
            </a:r>
            <a:r>
              <a:rPr lang="en-US" sz="3200" dirty="0">
                <a:solidFill>
                  <a:srgbClr val="FFFF00"/>
                </a:solidFill>
              </a:rPr>
              <a:t> </a:t>
            </a:r>
            <a:r>
              <a:rPr lang="en-US" sz="3200" dirty="0" err="1">
                <a:solidFill>
                  <a:srgbClr val="FFFF00"/>
                </a:solidFill>
              </a:rPr>
              <a:t>hỏi</a:t>
            </a:r>
            <a:r>
              <a:rPr lang="en-US" sz="3200" dirty="0">
                <a:solidFill>
                  <a:srgbClr val="FFFF00"/>
                </a:solidFill>
              </a:rPr>
              <a:t> </a:t>
            </a:r>
            <a:r>
              <a:rPr lang="en-US" sz="3200" dirty="0" err="1">
                <a:solidFill>
                  <a:srgbClr val="FFFF00"/>
                </a:solidFill>
              </a:rPr>
              <a:t>vào</a:t>
            </a:r>
            <a:r>
              <a:rPr lang="en-US" sz="3200" dirty="0">
                <a:solidFill>
                  <a:srgbClr val="FFFF00"/>
                </a:solidFill>
              </a:rPr>
              <a:t> </a:t>
            </a:r>
            <a:r>
              <a:rPr lang="en-US" sz="3200" dirty="0" err="1">
                <a:solidFill>
                  <a:srgbClr val="FFFF00"/>
                </a:solidFill>
              </a:rPr>
              <a:t>bảng</a:t>
            </a:r>
            <a:r>
              <a:rPr lang="en-US" sz="3200" dirty="0">
                <a:solidFill>
                  <a:srgbClr val="FFFF00"/>
                </a:solidFill>
              </a:rPr>
              <a:t>. </a:t>
            </a:r>
            <a:r>
              <a:rPr lang="en-US" sz="3200" dirty="0" err="1">
                <a:solidFill>
                  <a:srgbClr val="FFFF00"/>
                </a:solidFill>
              </a:rPr>
              <a:t>Sau</a:t>
            </a:r>
            <a:r>
              <a:rPr lang="en-US" sz="3200" dirty="0">
                <a:solidFill>
                  <a:srgbClr val="FFFF00"/>
                </a:solidFill>
              </a:rPr>
              <a:t> </a:t>
            </a:r>
            <a:r>
              <a:rPr lang="en-US" sz="3200" dirty="0" err="1">
                <a:solidFill>
                  <a:srgbClr val="FFFF00"/>
                </a:solidFill>
              </a:rPr>
              <a:t>khi</a:t>
            </a:r>
            <a:r>
              <a:rPr lang="en-US" sz="3200" dirty="0">
                <a:solidFill>
                  <a:srgbClr val="FFFF00"/>
                </a:solidFill>
              </a:rPr>
              <a:t> </a:t>
            </a:r>
            <a:r>
              <a:rPr lang="en-US" sz="3200" dirty="0" err="1">
                <a:solidFill>
                  <a:srgbClr val="FFFF00"/>
                </a:solidFill>
              </a:rPr>
              <a:t>có</a:t>
            </a:r>
            <a:r>
              <a:rPr lang="en-US" sz="3200" dirty="0">
                <a:solidFill>
                  <a:srgbClr val="FFFF00"/>
                </a:solidFill>
              </a:rPr>
              <a:t> </a:t>
            </a:r>
            <a:r>
              <a:rPr lang="en-US" sz="3200" dirty="0" err="1">
                <a:solidFill>
                  <a:srgbClr val="FFFF00"/>
                </a:solidFill>
              </a:rPr>
              <a:t>hiệu</a:t>
            </a:r>
            <a:r>
              <a:rPr lang="en-US" sz="3200" dirty="0">
                <a:solidFill>
                  <a:srgbClr val="FFFF00"/>
                </a:solidFill>
              </a:rPr>
              <a:t> </a:t>
            </a:r>
            <a:r>
              <a:rPr lang="en-US" sz="3200" dirty="0" err="1">
                <a:solidFill>
                  <a:srgbClr val="FFFF00"/>
                </a:solidFill>
              </a:rPr>
              <a:t>lệnh</a:t>
            </a:r>
            <a:r>
              <a:rPr lang="en-US" sz="3200" dirty="0">
                <a:solidFill>
                  <a:srgbClr val="FFFF00"/>
                </a:solidFill>
              </a:rPr>
              <a:t> </a:t>
            </a:r>
            <a:r>
              <a:rPr lang="en-US" sz="3200" dirty="0" err="1">
                <a:solidFill>
                  <a:srgbClr val="FFFF00"/>
                </a:solidFill>
              </a:rPr>
              <a:t>hết</a:t>
            </a:r>
            <a:r>
              <a:rPr lang="en-US" sz="3200" dirty="0">
                <a:solidFill>
                  <a:srgbClr val="FFFF00"/>
                </a:solidFill>
              </a:rPr>
              <a:t> </a:t>
            </a:r>
            <a:r>
              <a:rPr lang="en-US" sz="3200" dirty="0" err="1">
                <a:solidFill>
                  <a:srgbClr val="FFFF00"/>
                </a:solidFill>
              </a:rPr>
              <a:t>giờ</a:t>
            </a:r>
            <a:r>
              <a:rPr lang="en-US" sz="3200" dirty="0">
                <a:solidFill>
                  <a:srgbClr val="FFFF00"/>
                </a:solidFill>
              </a:rPr>
              <a:t> </a:t>
            </a:r>
            <a:r>
              <a:rPr lang="en-US" sz="3200" dirty="0" err="1">
                <a:solidFill>
                  <a:srgbClr val="FFFF00"/>
                </a:solidFill>
              </a:rPr>
              <a:t>tất</a:t>
            </a:r>
            <a:r>
              <a:rPr lang="en-US" sz="3200" dirty="0">
                <a:solidFill>
                  <a:srgbClr val="FFFF00"/>
                </a:solidFill>
              </a:rPr>
              <a:t> </a:t>
            </a:r>
            <a:r>
              <a:rPr lang="en-US" sz="3200" dirty="0" err="1">
                <a:solidFill>
                  <a:srgbClr val="FFFF00"/>
                </a:solidFill>
              </a:rPr>
              <a:t>cả</a:t>
            </a:r>
            <a:r>
              <a:rPr lang="en-US" sz="3200" dirty="0">
                <a:solidFill>
                  <a:srgbClr val="FFFF00"/>
                </a:solidFill>
              </a:rPr>
              <a:t> </a:t>
            </a:r>
            <a:r>
              <a:rPr lang="en-US" sz="3200" dirty="0" err="1">
                <a:solidFill>
                  <a:srgbClr val="FFFF00"/>
                </a:solidFill>
              </a:rPr>
              <a:t>cùng</a:t>
            </a:r>
            <a:r>
              <a:rPr lang="en-US" sz="3200" dirty="0">
                <a:solidFill>
                  <a:srgbClr val="FFFF00"/>
                </a:solidFill>
              </a:rPr>
              <a:t> </a:t>
            </a:r>
            <a:r>
              <a:rPr lang="en-US" sz="3200" dirty="0" err="1">
                <a:solidFill>
                  <a:srgbClr val="FFFF00"/>
                </a:solidFill>
              </a:rPr>
              <a:t>giơ</a:t>
            </a:r>
            <a:r>
              <a:rPr lang="en-US" sz="3200" dirty="0">
                <a:solidFill>
                  <a:srgbClr val="FFFF00"/>
                </a:solidFill>
              </a:rPr>
              <a:t> </a:t>
            </a:r>
            <a:r>
              <a:rPr lang="en-US" sz="3200" dirty="0" err="1">
                <a:solidFill>
                  <a:srgbClr val="FFFF00"/>
                </a:solidFill>
              </a:rPr>
              <a:t>bảng</a:t>
            </a:r>
            <a:r>
              <a:rPr lang="en-US" sz="3200" dirty="0">
                <a:solidFill>
                  <a:srgbClr val="FFFF00"/>
                </a:solidFill>
              </a:rPr>
              <a:t>. </a:t>
            </a:r>
            <a:r>
              <a:rPr lang="en-US" sz="3200" dirty="0" err="1">
                <a:solidFill>
                  <a:srgbClr val="FFFF00"/>
                </a:solidFill>
              </a:rPr>
              <a:t>Nếu</a:t>
            </a:r>
            <a:r>
              <a:rPr lang="en-US" sz="3200" dirty="0">
                <a:solidFill>
                  <a:srgbClr val="FFFF00"/>
                </a:solidFill>
              </a:rPr>
              <a:t> </a:t>
            </a:r>
            <a:r>
              <a:rPr lang="en-US" sz="3200" dirty="0" err="1">
                <a:solidFill>
                  <a:srgbClr val="FFFF00"/>
                </a:solidFill>
              </a:rPr>
              <a:t>trả</a:t>
            </a:r>
            <a:r>
              <a:rPr lang="en-US" sz="3200" dirty="0">
                <a:solidFill>
                  <a:srgbClr val="FFFF00"/>
                </a:solidFill>
              </a:rPr>
              <a:t> </a:t>
            </a:r>
            <a:r>
              <a:rPr lang="en-US" sz="3200" dirty="0" err="1">
                <a:solidFill>
                  <a:srgbClr val="FFFF00"/>
                </a:solidFill>
              </a:rPr>
              <a:t>lời</a:t>
            </a:r>
            <a:r>
              <a:rPr lang="en-US" sz="3200" dirty="0">
                <a:solidFill>
                  <a:srgbClr val="FFFF00"/>
                </a:solidFill>
              </a:rPr>
              <a:t> </a:t>
            </a:r>
            <a:r>
              <a:rPr lang="en-US" sz="3200" dirty="0" err="1">
                <a:solidFill>
                  <a:srgbClr val="FFFF00"/>
                </a:solidFill>
              </a:rPr>
              <a:t>đúng</a:t>
            </a:r>
            <a:r>
              <a:rPr lang="en-US" sz="3200" dirty="0">
                <a:solidFill>
                  <a:srgbClr val="FFFF00"/>
                </a:solidFill>
              </a:rPr>
              <a:t> </a:t>
            </a:r>
            <a:r>
              <a:rPr lang="en-US" sz="3200" dirty="0" err="1">
                <a:solidFill>
                  <a:srgbClr val="FFFF00"/>
                </a:solidFill>
              </a:rPr>
              <a:t>thì</a:t>
            </a:r>
            <a:r>
              <a:rPr lang="en-US" sz="3200" dirty="0">
                <a:solidFill>
                  <a:srgbClr val="FFFF00"/>
                </a:solidFill>
              </a:rPr>
              <a:t> </a:t>
            </a:r>
            <a:r>
              <a:rPr lang="en-US" sz="3200" dirty="0" err="1">
                <a:solidFill>
                  <a:srgbClr val="FFFF00"/>
                </a:solidFill>
              </a:rPr>
              <a:t>được</a:t>
            </a:r>
            <a:r>
              <a:rPr lang="en-US" sz="3200" dirty="0">
                <a:solidFill>
                  <a:srgbClr val="FFFF00"/>
                </a:solidFill>
              </a:rPr>
              <a:t> </a:t>
            </a:r>
            <a:r>
              <a:rPr lang="en-US" sz="3200" dirty="0" err="1">
                <a:solidFill>
                  <a:srgbClr val="FFFF00"/>
                </a:solidFill>
              </a:rPr>
              <a:t>trả</a:t>
            </a:r>
            <a:r>
              <a:rPr lang="en-US" sz="3200" dirty="0">
                <a:solidFill>
                  <a:srgbClr val="FFFF00"/>
                </a:solidFill>
              </a:rPr>
              <a:t> </a:t>
            </a:r>
            <a:r>
              <a:rPr lang="en-US" sz="3200" dirty="0" err="1">
                <a:solidFill>
                  <a:srgbClr val="FFFF00"/>
                </a:solidFill>
              </a:rPr>
              <a:t>lời</a:t>
            </a:r>
            <a:r>
              <a:rPr lang="en-US" sz="3200" dirty="0">
                <a:solidFill>
                  <a:srgbClr val="FFFF00"/>
                </a:solidFill>
              </a:rPr>
              <a:t> </a:t>
            </a:r>
            <a:r>
              <a:rPr lang="en-US" sz="3200" dirty="0" err="1">
                <a:solidFill>
                  <a:srgbClr val="FFFF00"/>
                </a:solidFill>
              </a:rPr>
              <a:t>câu</a:t>
            </a:r>
            <a:r>
              <a:rPr lang="en-US" sz="3200" dirty="0">
                <a:solidFill>
                  <a:srgbClr val="FFFF00"/>
                </a:solidFill>
              </a:rPr>
              <a:t> </a:t>
            </a:r>
            <a:r>
              <a:rPr lang="en-US" sz="3200" dirty="0" err="1">
                <a:solidFill>
                  <a:srgbClr val="FFFF00"/>
                </a:solidFill>
              </a:rPr>
              <a:t>hỏi</a:t>
            </a:r>
            <a:r>
              <a:rPr lang="en-US" sz="3200" dirty="0">
                <a:solidFill>
                  <a:srgbClr val="FFFF00"/>
                </a:solidFill>
              </a:rPr>
              <a:t> </a:t>
            </a:r>
            <a:r>
              <a:rPr lang="en-US" sz="3200" dirty="0" err="1">
                <a:solidFill>
                  <a:srgbClr val="FFFF00"/>
                </a:solidFill>
              </a:rPr>
              <a:t>tiếp</a:t>
            </a:r>
            <a:r>
              <a:rPr lang="en-US" sz="3200" dirty="0">
                <a:solidFill>
                  <a:srgbClr val="FFFF00"/>
                </a:solidFill>
              </a:rPr>
              <a:t> </a:t>
            </a:r>
            <a:r>
              <a:rPr lang="en-US" sz="3200" dirty="0" err="1">
                <a:solidFill>
                  <a:srgbClr val="FFFF00"/>
                </a:solidFill>
              </a:rPr>
              <a:t>theo.</a:t>
            </a:r>
            <a:r>
              <a:rPr lang="en-US" sz="3200" dirty="0">
                <a:solidFill>
                  <a:srgbClr val="FFFF00"/>
                </a:solidFill>
              </a:rPr>
              <a:t> </a:t>
            </a:r>
            <a:r>
              <a:rPr lang="en-US" sz="3200" dirty="0" err="1">
                <a:solidFill>
                  <a:srgbClr val="FFFF00"/>
                </a:solidFill>
              </a:rPr>
              <a:t>trả</a:t>
            </a:r>
            <a:r>
              <a:rPr lang="en-US" sz="3200" dirty="0">
                <a:solidFill>
                  <a:srgbClr val="FFFF00"/>
                </a:solidFill>
              </a:rPr>
              <a:t> </a:t>
            </a:r>
            <a:r>
              <a:rPr lang="en-US" sz="3200" dirty="0" err="1">
                <a:solidFill>
                  <a:srgbClr val="FFFF00"/>
                </a:solidFill>
              </a:rPr>
              <a:t>lời</a:t>
            </a:r>
            <a:r>
              <a:rPr lang="en-US" sz="3200" dirty="0">
                <a:solidFill>
                  <a:srgbClr val="FFFF00"/>
                </a:solidFill>
              </a:rPr>
              <a:t> </a:t>
            </a:r>
            <a:r>
              <a:rPr lang="en-US" sz="3200" dirty="0" err="1">
                <a:solidFill>
                  <a:srgbClr val="FFFF00"/>
                </a:solidFill>
              </a:rPr>
              <a:t>sai</a:t>
            </a:r>
            <a:r>
              <a:rPr lang="en-US" sz="3200" dirty="0">
                <a:solidFill>
                  <a:srgbClr val="FFFF00"/>
                </a:solidFill>
              </a:rPr>
              <a:t> </a:t>
            </a:r>
            <a:r>
              <a:rPr lang="en-US" sz="3200" dirty="0" err="1">
                <a:solidFill>
                  <a:srgbClr val="FFFF00"/>
                </a:solidFill>
              </a:rPr>
              <a:t>sẽ</a:t>
            </a:r>
            <a:r>
              <a:rPr lang="en-US" sz="3200" dirty="0">
                <a:solidFill>
                  <a:srgbClr val="FFFF00"/>
                </a:solidFill>
              </a:rPr>
              <a:t> </a:t>
            </a:r>
            <a:r>
              <a:rPr lang="en-US" sz="3200" dirty="0" err="1">
                <a:solidFill>
                  <a:srgbClr val="FFFF00"/>
                </a:solidFill>
              </a:rPr>
              <a:t>dừng</a:t>
            </a:r>
            <a:r>
              <a:rPr lang="en-US" sz="3200" dirty="0">
                <a:solidFill>
                  <a:srgbClr val="FFFF00"/>
                </a:solidFill>
              </a:rPr>
              <a:t> </a:t>
            </a:r>
            <a:r>
              <a:rPr lang="en-US" sz="3200" dirty="0" err="1">
                <a:solidFill>
                  <a:srgbClr val="FFFF00"/>
                </a:solidFill>
              </a:rPr>
              <a:t>cuộc</a:t>
            </a:r>
            <a:r>
              <a:rPr lang="en-US" sz="3200" dirty="0">
                <a:solidFill>
                  <a:srgbClr val="FFFF00"/>
                </a:solidFill>
              </a:rPr>
              <a:t> </a:t>
            </a:r>
            <a:r>
              <a:rPr lang="en-US" sz="3200" dirty="0" err="1">
                <a:solidFill>
                  <a:srgbClr val="FFFF00"/>
                </a:solidFill>
              </a:rPr>
              <a:t>chơi</a:t>
            </a:r>
            <a:r>
              <a:rPr lang="en-US" sz="3200" dirty="0">
                <a:solidFill>
                  <a:srgbClr val="FFFF00"/>
                </a:solidFill>
              </a:rPr>
              <a:t>.</a:t>
            </a:r>
            <a:endParaRPr lang="vi-VN" sz="3200" dirty="0">
              <a:solidFill>
                <a:srgbClr val="FFFF00"/>
              </a:solidFill>
            </a:endParaRPr>
          </a:p>
        </p:txBody>
      </p:sp>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88181"/>
            <a:ext cx="9790113"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2613" y="59531"/>
            <a:ext cx="222885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46448" y="74833"/>
            <a:ext cx="6768752" cy="646331"/>
          </a:xfrm>
          <a:prstGeom prst="rect">
            <a:avLst/>
          </a:prstGeom>
          <a:noFill/>
        </p:spPr>
        <p:txBody>
          <a:bodyPr anchor="ctr">
            <a:spAutoFit/>
            <a:scene3d>
              <a:camera prst="orthographicFront"/>
              <a:lightRig rig="threePt" dir="t"/>
            </a:scene3d>
            <a:sp3d extrusionH="57150">
              <a:bevelT w="38100" h="38100"/>
            </a:sp3d>
          </a:bodyPr>
          <a:lstStyle/>
          <a:p>
            <a:pPr algn="ctr">
              <a:defRPr/>
            </a:pPr>
            <a:r>
              <a:rPr lang="en-US"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CÂU HỎI 1</a:t>
            </a:r>
            <a:endParaRPr lang="vi-VN"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1116013" y="1228874"/>
            <a:ext cx="673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algn="ctr" eaLnBrk="1" hangingPunct="1"/>
            <a:r>
              <a:rPr lang="en-US" sz="3200" b="1">
                <a:solidFill>
                  <a:srgbClr val="FFFF00"/>
                </a:solidFill>
                <a:latin typeface="Times New Roman" panose="02020603050405020304" pitchFamily="18" charset="0"/>
                <a:cs typeface="Times New Roman" panose="02020603050405020304" pitchFamily="18" charset="0"/>
              </a:rPr>
              <a:t>Tiêu chí nào dưới đây biểu thị đa dạng sinh học?</a:t>
            </a:r>
            <a:endParaRPr lang="vi-VN" sz="3200" b="1">
              <a:solidFill>
                <a:srgbClr val="FFFF00"/>
              </a:solidFill>
              <a:latin typeface="Times New Roman" panose="02020603050405020304" pitchFamily="18" charset="0"/>
              <a:cs typeface="Times New Roman" panose="02020603050405020304" pitchFamily="18" charset="0"/>
            </a:endParaRPr>
          </a:p>
        </p:txBody>
      </p:sp>
      <p:pic>
        <p:nvPicPr>
          <p:cNvPr id="1639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283619"/>
            <a:ext cx="3981450"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283619"/>
            <a:ext cx="4203700"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549253"/>
            <a:ext cx="39893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549253"/>
            <a:ext cx="4108450"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1143000" y="2281030"/>
            <a:ext cx="26939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algn="ctr" eaLnBrk="1" hangingPunct="1"/>
            <a:r>
              <a:rPr lang="en-US">
                <a:solidFill>
                  <a:srgbClr val="FFFF00"/>
                </a:solidFill>
              </a:rPr>
              <a:t>A.Số lượng loài trong quẩn thể</a:t>
            </a:r>
            <a:endParaRPr lang="vi-VN">
              <a:solidFill>
                <a:srgbClr val="FFFF00"/>
              </a:solidFill>
            </a:endParaRPr>
          </a:p>
        </p:txBody>
      </p:sp>
      <p:sp>
        <p:nvSpPr>
          <p:cNvPr id="17" name="TextBox 16"/>
          <p:cNvSpPr txBox="1">
            <a:spLocks noChangeArrowheads="1"/>
          </p:cNvSpPr>
          <p:nvPr/>
        </p:nvSpPr>
        <p:spPr bwMode="auto">
          <a:xfrm>
            <a:off x="5105400" y="2395330"/>
            <a:ext cx="28273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algn="ctr" eaLnBrk="1" hangingPunct="1"/>
            <a:r>
              <a:rPr lang="en-US">
                <a:solidFill>
                  <a:srgbClr val="FFFF00"/>
                </a:solidFill>
              </a:rPr>
              <a:t>B.Số lượng loài trong quần xã</a:t>
            </a:r>
            <a:endParaRPr lang="vi-VN">
              <a:solidFill>
                <a:srgbClr val="FFFF00"/>
              </a:solidFill>
            </a:endParaRPr>
          </a:p>
        </p:txBody>
      </p:sp>
      <p:sp>
        <p:nvSpPr>
          <p:cNvPr id="18" name="TextBox 17"/>
          <p:cNvSpPr txBox="1">
            <a:spLocks noChangeArrowheads="1"/>
          </p:cNvSpPr>
          <p:nvPr/>
        </p:nvSpPr>
        <p:spPr bwMode="auto">
          <a:xfrm>
            <a:off x="946150" y="3878194"/>
            <a:ext cx="28908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algn="ctr" eaLnBrk="1" hangingPunct="1"/>
            <a:r>
              <a:rPr lang="en-US">
                <a:solidFill>
                  <a:srgbClr val="FFFF00"/>
                </a:solidFill>
              </a:rPr>
              <a:t>C. Số lượng loài</a:t>
            </a:r>
            <a:endParaRPr lang="vi-VN">
              <a:solidFill>
                <a:srgbClr val="FFFF00"/>
              </a:solidFill>
            </a:endParaRPr>
          </a:p>
        </p:txBody>
      </p:sp>
      <p:sp>
        <p:nvSpPr>
          <p:cNvPr id="19" name="TextBox 18"/>
          <p:cNvSpPr txBox="1">
            <a:spLocks noChangeArrowheads="1"/>
          </p:cNvSpPr>
          <p:nvPr/>
        </p:nvSpPr>
        <p:spPr bwMode="auto">
          <a:xfrm>
            <a:off x="4953000" y="3652630"/>
            <a:ext cx="31321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algn="ctr" eaLnBrk="1" hangingPunct="1"/>
            <a:r>
              <a:rPr lang="en-US">
                <a:solidFill>
                  <a:srgbClr val="FFFF00"/>
                </a:solidFill>
              </a:rPr>
              <a:t>D.Số lượng cá thể trong cùng 1 loài</a:t>
            </a:r>
            <a:endParaRPr lang="vi-VN">
              <a:solidFill>
                <a:srgbClr val="FFFF00"/>
              </a:solidFill>
            </a:endParaRPr>
          </a:p>
        </p:txBody>
      </p:sp>
      <p:grpSp>
        <p:nvGrpSpPr>
          <p:cNvPr id="37" name="Group 36"/>
          <p:cNvGrpSpPr/>
          <p:nvPr/>
        </p:nvGrpSpPr>
        <p:grpSpPr bwMode="auto">
          <a:xfrm>
            <a:off x="3836988" y="2931319"/>
            <a:ext cx="1382712" cy="1003697"/>
            <a:chOff x="3419475" y="752475"/>
            <a:chExt cx="5353050" cy="5353050"/>
          </a:xfrm>
        </p:grpSpPr>
        <p:sp>
          <p:nvSpPr>
            <p:cNvPr id="3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3505202" y="836611"/>
              <a:ext cx="5094518" cy="5143275"/>
              <a:chOff x="3505202" y="836611"/>
              <a:chExt cx="5094518" cy="5143275"/>
            </a:xfrm>
            <a:solidFill>
              <a:schemeClr val="bg1"/>
            </a:solidFill>
          </p:grpSpPr>
          <p:sp>
            <p:nvSpPr>
              <p:cNvPr id="42" name="Rectangle 4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3" name="Rectangle 4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4" name="Rectangle 4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5" name="Rectangle 4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6" name="Rectangle 4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7" name="Rectangle 4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8" name="Rectangle 4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9" name="Rectangle 4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0" name="Rectangle 4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1" name="Rectangle 5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2" name="Rectangle 5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3" name="Rectangle 5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40" name="Oval 39"/>
            <p:cNvSpPr/>
            <p:nvPr/>
          </p:nvSpPr>
          <p:spPr>
            <a:xfrm>
              <a:off x="3874269" y="1203327"/>
              <a:ext cx="4425026"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1" name="TextBox 40"/>
            <p:cNvSpPr txBox="1"/>
            <p:nvPr/>
          </p:nvSpPr>
          <p:spPr>
            <a:xfrm>
              <a:off x="3800519" y="776134"/>
              <a:ext cx="4406586"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10</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54" name="Group 53"/>
          <p:cNvGrpSpPr/>
          <p:nvPr/>
        </p:nvGrpSpPr>
        <p:grpSpPr bwMode="auto">
          <a:xfrm>
            <a:off x="3836988" y="2931319"/>
            <a:ext cx="1382712" cy="1003697"/>
            <a:chOff x="3419475" y="752475"/>
            <a:chExt cx="5353050" cy="5353050"/>
          </a:xfrm>
        </p:grpSpPr>
        <p:sp>
          <p:nvSpPr>
            <p:cNvPr id="55"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56" name="Group 55"/>
            <p:cNvGrpSpPr/>
            <p:nvPr/>
          </p:nvGrpSpPr>
          <p:grpSpPr>
            <a:xfrm>
              <a:off x="3505202" y="836611"/>
              <a:ext cx="5094518" cy="5143275"/>
              <a:chOff x="3505202" y="836611"/>
              <a:chExt cx="5094518" cy="5143275"/>
            </a:xfrm>
            <a:solidFill>
              <a:schemeClr val="bg1"/>
            </a:solidFill>
          </p:grpSpPr>
          <p:sp>
            <p:nvSpPr>
              <p:cNvPr id="59" name="Rectangle 58"/>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0" name="Rectangle 59"/>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1" name="Rectangle 60"/>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2" name="Rectangle 61"/>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3" name="Rectangle 62"/>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4" name="Rectangle 63"/>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5" name="Rectangle 64"/>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6" name="Rectangle 65"/>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7" name="Rectangle 66"/>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8" name="Rectangle 67"/>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9" name="Rectangle 68"/>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0" name="Rectangle 69"/>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57" name="Oval 56"/>
            <p:cNvSpPr/>
            <p:nvPr/>
          </p:nvSpPr>
          <p:spPr>
            <a:xfrm>
              <a:off x="3874269" y="1203327"/>
              <a:ext cx="4425026"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8" name="TextBox 57"/>
            <p:cNvSpPr txBox="1"/>
            <p:nvPr/>
          </p:nvSpPr>
          <p:spPr>
            <a:xfrm>
              <a:off x="4009478" y="1131734"/>
              <a:ext cx="44004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9</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71" name="Group 70"/>
          <p:cNvGrpSpPr/>
          <p:nvPr/>
        </p:nvGrpSpPr>
        <p:grpSpPr bwMode="auto">
          <a:xfrm>
            <a:off x="3836988" y="2931319"/>
            <a:ext cx="1382712" cy="1003697"/>
            <a:chOff x="3419475" y="752475"/>
            <a:chExt cx="5353050" cy="5353050"/>
          </a:xfrm>
        </p:grpSpPr>
        <p:sp>
          <p:nvSpPr>
            <p:cNvPr id="72"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505202" y="836611"/>
              <a:ext cx="5094518" cy="5143275"/>
              <a:chOff x="3505202" y="836611"/>
              <a:chExt cx="5094518" cy="5143275"/>
            </a:xfrm>
            <a:solidFill>
              <a:schemeClr val="bg1"/>
            </a:solidFill>
          </p:grpSpPr>
          <p:sp>
            <p:nvSpPr>
              <p:cNvPr id="76" name="Rectangle 75"/>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7" name="Rectangle 76"/>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8" name="Rectangle 77"/>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9" name="Rectangle 78"/>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0" name="Rectangle 79"/>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1" name="Rectangle 80"/>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2" name="Rectangle 81"/>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3" name="Rectangle 82"/>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4" name="Rectangle 83"/>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5" name="Rectangle 84"/>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6" name="Rectangle 85"/>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7" name="Rectangle 86"/>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74" name="Oval 73"/>
            <p:cNvSpPr/>
            <p:nvPr/>
          </p:nvSpPr>
          <p:spPr>
            <a:xfrm>
              <a:off x="3874269" y="1203327"/>
              <a:ext cx="4425026"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5" name="TextBox 74"/>
            <p:cNvSpPr txBox="1"/>
            <p:nvPr/>
          </p:nvSpPr>
          <p:spPr>
            <a:xfrm>
              <a:off x="4009478" y="1131734"/>
              <a:ext cx="44004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8</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88" name="Group 87"/>
          <p:cNvGrpSpPr/>
          <p:nvPr/>
        </p:nvGrpSpPr>
        <p:grpSpPr bwMode="auto">
          <a:xfrm>
            <a:off x="3836988" y="2931319"/>
            <a:ext cx="1382712" cy="1003697"/>
            <a:chOff x="3419475" y="752475"/>
            <a:chExt cx="5353050" cy="5353050"/>
          </a:xfrm>
        </p:grpSpPr>
        <p:sp>
          <p:nvSpPr>
            <p:cNvPr id="89"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90" name="Group 89"/>
            <p:cNvGrpSpPr/>
            <p:nvPr/>
          </p:nvGrpSpPr>
          <p:grpSpPr>
            <a:xfrm>
              <a:off x="3505202" y="836611"/>
              <a:ext cx="5094518" cy="5143275"/>
              <a:chOff x="3505202" y="836611"/>
              <a:chExt cx="5094518" cy="5143275"/>
            </a:xfrm>
            <a:solidFill>
              <a:schemeClr val="bg1"/>
            </a:solidFill>
          </p:grpSpPr>
          <p:sp>
            <p:nvSpPr>
              <p:cNvPr id="93" name="Rectangle 92"/>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4" name="Rectangle 93"/>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5" name="Rectangle 94"/>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6" name="Rectangle 95"/>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7" name="Rectangle 96"/>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8" name="Rectangle 97"/>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9" name="Rectangle 98"/>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0" name="Rectangle 99"/>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1" name="Rectangle 100"/>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2" name="Rectangle 101"/>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3" name="Rectangle 102"/>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4" name="Rectangle 103"/>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91" name="Oval 90"/>
            <p:cNvSpPr/>
            <p:nvPr/>
          </p:nvSpPr>
          <p:spPr>
            <a:xfrm>
              <a:off x="3874269" y="1203327"/>
              <a:ext cx="4425026"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2" name="TextBox 91"/>
            <p:cNvSpPr txBox="1"/>
            <p:nvPr/>
          </p:nvSpPr>
          <p:spPr>
            <a:xfrm>
              <a:off x="4009478" y="1131734"/>
              <a:ext cx="44004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7</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05" name="Group 104"/>
          <p:cNvGrpSpPr/>
          <p:nvPr/>
        </p:nvGrpSpPr>
        <p:grpSpPr bwMode="auto">
          <a:xfrm>
            <a:off x="3836988" y="2931319"/>
            <a:ext cx="1382712" cy="1003697"/>
            <a:chOff x="3419475" y="752475"/>
            <a:chExt cx="5353050" cy="5353050"/>
          </a:xfrm>
        </p:grpSpPr>
        <p:sp>
          <p:nvSpPr>
            <p:cNvPr id="106"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07" name="Group 106"/>
            <p:cNvGrpSpPr/>
            <p:nvPr/>
          </p:nvGrpSpPr>
          <p:grpSpPr>
            <a:xfrm>
              <a:off x="3505202" y="836611"/>
              <a:ext cx="5094518" cy="5143275"/>
              <a:chOff x="3505202" y="836611"/>
              <a:chExt cx="5094518" cy="5143275"/>
            </a:xfrm>
            <a:solidFill>
              <a:schemeClr val="bg1"/>
            </a:solidFill>
          </p:grpSpPr>
          <p:sp>
            <p:nvSpPr>
              <p:cNvPr id="110" name="Rectangle 109"/>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1" name="Rectangle 110"/>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2" name="Rectangle 111"/>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3" name="Rectangle 112"/>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4" name="Rectangle 113"/>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5" name="Rectangle 114"/>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6" name="Rectangle 115"/>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7" name="Rectangle 116"/>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8" name="Rectangle 117"/>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9" name="Rectangle 118"/>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0" name="Rectangle 119"/>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1" name="Rectangle 120"/>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08" name="Oval 107"/>
            <p:cNvSpPr/>
            <p:nvPr/>
          </p:nvSpPr>
          <p:spPr>
            <a:xfrm>
              <a:off x="3874269" y="1203327"/>
              <a:ext cx="4425026"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9" name="TextBox 108"/>
            <p:cNvSpPr txBox="1"/>
            <p:nvPr/>
          </p:nvSpPr>
          <p:spPr>
            <a:xfrm>
              <a:off x="4009478" y="1131734"/>
              <a:ext cx="44004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6</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22" name="Group 121"/>
          <p:cNvGrpSpPr/>
          <p:nvPr/>
        </p:nvGrpSpPr>
        <p:grpSpPr bwMode="auto">
          <a:xfrm>
            <a:off x="3836988" y="2931319"/>
            <a:ext cx="1382712" cy="1003697"/>
            <a:chOff x="3419475" y="752475"/>
            <a:chExt cx="5353050" cy="5353050"/>
          </a:xfrm>
        </p:grpSpPr>
        <p:sp>
          <p:nvSpPr>
            <p:cNvPr id="123"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24" name="Group 123"/>
            <p:cNvGrpSpPr/>
            <p:nvPr/>
          </p:nvGrpSpPr>
          <p:grpSpPr>
            <a:xfrm>
              <a:off x="3505202" y="836611"/>
              <a:ext cx="5094518" cy="5143275"/>
              <a:chOff x="3505202" y="836611"/>
              <a:chExt cx="5094518" cy="5143275"/>
            </a:xfrm>
            <a:solidFill>
              <a:schemeClr val="bg1"/>
            </a:solidFill>
          </p:grpSpPr>
          <p:sp>
            <p:nvSpPr>
              <p:cNvPr id="127" name="Rectangle 126"/>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8" name="Rectangle 127"/>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9" name="Rectangle 128"/>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0" name="Rectangle 129"/>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1" name="Rectangle 130"/>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2" name="Rectangle 131"/>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3" name="Rectangle 132"/>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4" name="Rectangle 133"/>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5" name="Rectangle 134"/>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6" name="Rectangle 135"/>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7" name="Rectangle 136"/>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8" name="Rectangle 137"/>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25" name="Oval 124"/>
            <p:cNvSpPr/>
            <p:nvPr/>
          </p:nvSpPr>
          <p:spPr>
            <a:xfrm>
              <a:off x="3874269" y="1203327"/>
              <a:ext cx="4425026"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6" name="TextBox 125"/>
            <p:cNvSpPr txBox="1"/>
            <p:nvPr/>
          </p:nvSpPr>
          <p:spPr>
            <a:xfrm>
              <a:off x="4009478" y="1131734"/>
              <a:ext cx="44004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5</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39" name="Group 138"/>
          <p:cNvGrpSpPr/>
          <p:nvPr/>
        </p:nvGrpSpPr>
        <p:grpSpPr bwMode="auto">
          <a:xfrm>
            <a:off x="3836988" y="2931319"/>
            <a:ext cx="1382712" cy="1003697"/>
            <a:chOff x="3419475" y="752475"/>
            <a:chExt cx="5353050" cy="5353050"/>
          </a:xfrm>
        </p:grpSpPr>
        <p:sp>
          <p:nvSpPr>
            <p:cNvPr id="140"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41" name="Group 140"/>
            <p:cNvGrpSpPr/>
            <p:nvPr/>
          </p:nvGrpSpPr>
          <p:grpSpPr>
            <a:xfrm>
              <a:off x="3505202" y="836611"/>
              <a:ext cx="5094518" cy="5143275"/>
              <a:chOff x="3505202" y="836611"/>
              <a:chExt cx="5094518" cy="5143275"/>
            </a:xfrm>
            <a:solidFill>
              <a:schemeClr val="bg1"/>
            </a:solidFill>
          </p:grpSpPr>
          <p:sp>
            <p:nvSpPr>
              <p:cNvPr id="144" name="Rectangle 143"/>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5" name="Rectangle 144"/>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6" name="Rectangle 145"/>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7" name="Rectangle 146"/>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8" name="Rectangle 147"/>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9" name="Rectangle 148"/>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0" name="Rectangle 149"/>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1" name="Rectangle 150"/>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2" name="Rectangle 151"/>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3" name="Rectangle 152"/>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4" name="Rectangle 153"/>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5" name="Rectangle 154"/>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42" name="Oval 141"/>
            <p:cNvSpPr/>
            <p:nvPr/>
          </p:nvSpPr>
          <p:spPr>
            <a:xfrm>
              <a:off x="3874269" y="1203327"/>
              <a:ext cx="4425026"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3" name="TextBox 142"/>
            <p:cNvSpPr txBox="1"/>
            <p:nvPr/>
          </p:nvSpPr>
          <p:spPr>
            <a:xfrm>
              <a:off x="4009478" y="1131734"/>
              <a:ext cx="44004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4</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56" name="Group 155"/>
          <p:cNvGrpSpPr/>
          <p:nvPr/>
        </p:nvGrpSpPr>
        <p:grpSpPr bwMode="auto">
          <a:xfrm>
            <a:off x="3836988" y="2931319"/>
            <a:ext cx="1382712" cy="1003697"/>
            <a:chOff x="3419475" y="752475"/>
            <a:chExt cx="5353050" cy="5353050"/>
          </a:xfrm>
        </p:grpSpPr>
        <p:sp>
          <p:nvSpPr>
            <p:cNvPr id="157"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58" name="Group 157"/>
            <p:cNvGrpSpPr/>
            <p:nvPr/>
          </p:nvGrpSpPr>
          <p:grpSpPr>
            <a:xfrm>
              <a:off x="3505202" y="836611"/>
              <a:ext cx="5094518" cy="5143275"/>
              <a:chOff x="3505202" y="836611"/>
              <a:chExt cx="5094518" cy="5143275"/>
            </a:xfrm>
            <a:solidFill>
              <a:schemeClr val="bg1"/>
            </a:solidFill>
          </p:grpSpPr>
          <p:sp>
            <p:nvSpPr>
              <p:cNvPr id="161" name="Rectangle 160"/>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2" name="Rectangle 161"/>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3" name="Rectangle 162"/>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4" name="Rectangle 163"/>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5" name="Rectangle 164"/>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6" name="Rectangle 165"/>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7" name="Rectangle 166"/>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8" name="Rectangle 167"/>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9" name="Rectangle 168"/>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0" name="Rectangle 169"/>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1" name="Rectangle 170"/>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2" name="Rectangle 171"/>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59" name="Oval 158"/>
            <p:cNvSpPr/>
            <p:nvPr/>
          </p:nvSpPr>
          <p:spPr>
            <a:xfrm>
              <a:off x="3874269" y="1203327"/>
              <a:ext cx="4425026"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0" name="TextBox 159"/>
            <p:cNvSpPr txBox="1"/>
            <p:nvPr/>
          </p:nvSpPr>
          <p:spPr>
            <a:xfrm>
              <a:off x="4009478" y="1131734"/>
              <a:ext cx="44004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3</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73" name="Group 172"/>
          <p:cNvGrpSpPr/>
          <p:nvPr/>
        </p:nvGrpSpPr>
        <p:grpSpPr bwMode="auto">
          <a:xfrm>
            <a:off x="3836988" y="2931319"/>
            <a:ext cx="1382712" cy="1003697"/>
            <a:chOff x="3419475" y="752475"/>
            <a:chExt cx="5353050" cy="5353050"/>
          </a:xfrm>
        </p:grpSpPr>
        <p:sp>
          <p:nvSpPr>
            <p:cNvPr id="174"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75" name="Group 174"/>
            <p:cNvGrpSpPr/>
            <p:nvPr/>
          </p:nvGrpSpPr>
          <p:grpSpPr>
            <a:xfrm>
              <a:off x="3505202" y="836611"/>
              <a:ext cx="5094518" cy="5143275"/>
              <a:chOff x="3505202" y="836611"/>
              <a:chExt cx="5094518" cy="5143275"/>
            </a:xfrm>
            <a:solidFill>
              <a:schemeClr val="bg1"/>
            </a:solidFill>
          </p:grpSpPr>
          <p:sp>
            <p:nvSpPr>
              <p:cNvPr id="178" name="Rectangle 177"/>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9" name="Rectangle 178"/>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0" name="Rectangle 179"/>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1" name="Rectangle 180"/>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2" name="Rectangle 181"/>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3" name="Rectangle 182"/>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4" name="Rectangle 183"/>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5" name="Rectangle 184"/>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6" name="Rectangle 185"/>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7" name="Rectangle 186"/>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8" name="Rectangle 187"/>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9" name="Rectangle 188"/>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76" name="Oval 175"/>
            <p:cNvSpPr/>
            <p:nvPr/>
          </p:nvSpPr>
          <p:spPr>
            <a:xfrm>
              <a:off x="3874269" y="1203327"/>
              <a:ext cx="4425026"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7" name="TextBox 176"/>
            <p:cNvSpPr txBox="1"/>
            <p:nvPr/>
          </p:nvSpPr>
          <p:spPr>
            <a:xfrm>
              <a:off x="4009478" y="1131734"/>
              <a:ext cx="44004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2</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90" name="Group 189"/>
          <p:cNvGrpSpPr/>
          <p:nvPr/>
        </p:nvGrpSpPr>
        <p:grpSpPr bwMode="auto">
          <a:xfrm>
            <a:off x="3836988" y="2931319"/>
            <a:ext cx="1382712" cy="1003697"/>
            <a:chOff x="3419475" y="752475"/>
            <a:chExt cx="5353050" cy="5353050"/>
          </a:xfrm>
        </p:grpSpPr>
        <p:sp>
          <p:nvSpPr>
            <p:cNvPr id="191"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92" name="Group 191"/>
            <p:cNvGrpSpPr/>
            <p:nvPr/>
          </p:nvGrpSpPr>
          <p:grpSpPr>
            <a:xfrm>
              <a:off x="3505202" y="836611"/>
              <a:ext cx="5094518" cy="5143275"/>
              <a:chOff x="3505202" y="836611"/>
              <a:chExt cx="5094518" cy="5143275"/>
            </a:xfrm>
            <a:solidFill>
              <a:schemeClr val="bg1"/>
            </a:solidFill>
          </p:grpSpPr>
          <p:sp>
            <p:nvSpPr>
              <p:cNvPr id="195" name="Rectangle 194"/>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6" name="Rectangle 195"/>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7" name="Rectangle 196"/>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8" name="Rectangle 197"/>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9" name="Rectangle 198"/>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0" name="Rectangle 199"/>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1" name="Rectangle 200"/>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2" name="Rectangle 201"/>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3" name="Rectangle 202"/>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4" name="Rectangle 203"/>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5" name="Rectangle 204"/>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6" name="Rectangle 205"/>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93" name="Oval 192"/>
            <p:cNvSpPr/>
            <p:nvPr/>
          </p:nvSpPr>
          <p:spPr>
            <a:xfrm>
              <a:off x="3874269" y="1203327"/>
              <a:ext cx="4425026"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4" name="TextBox 193"/>
            <p:cNvSpPr txBox="1"/>
            <p:nvPr/>
          </p:nvSpPr>
          <p:spPr>
            <a:xfrm>
              <a:off x="4009478" y="1131734"/>
              <a:ext cx="44004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07" name="Group 206"/>
          <p:cNvGrpSpPr/>
          <p:nvPr/>
        </p:nvGrpSpPr>
        <p:grpSpPr bwMode="auto">
          <a:xfrm>
            <a:off x="3836988" y="2727990"/>
            <a:ext cx="1382712" cy="1323439"/>
            <a:chOff x="3419475" y="-329462"/>
            <a:chExt cx="5353050" cy="7055617"/>
          </a:xfrm>
        </p:grpSpPr>
        <p:sp>
          <p:nvSpPr>
            <p:cNvPr id="208" name="Freeform: Shape 391"/>
            <p:cNvSpPr/>
            <p:nvPr/>
          </p:nvSpPr>
          <p:spPr>
            <a:xfrm>
              <a:off x="3419475" y="754541"/>
              <a:ext cx="5353050" cy="5350984"/>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209" name="Group 208"/>
            <p:cNvGrpSpPr/>
            <p:nvPr/>
          </p:nvGrpSpPr>
          <p:grpSpPr>
            <a:xfrm>
              <a:off x="3505202" y="836611"/>
              <a:ext cx="5094518" cy="5143275"/>
              <a:chOff x="3505202" y="836611"/>
              <a:chExt cx="5094518" cy="5143275"/>
            </a:xfrm>
            <a:solidFill>
              <a:schemeClr val="bg1"/>
            </a:solidFill>
          </p:grpSpPr>
          <p:sp>
            <p:nvSpPr>
              <p:cNvPr id="212" name="Rectangle 21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3" name="Rectangle 21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4" name="Rectangle 21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5" name="Rectangle 21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6" name="Rectangle 21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7" name="Rectangle 21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8" name="Rectangle 21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9" name="Rectangle 21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0" name="Rectangle 21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1" name="Rectangle 22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2" name="Rectangle 22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3" name="Rectangle 22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210" name="Oval 209"/>
            <p:cNvSpPr/>
            <p:nvPr/>
          </p:nvSpPr>
          <p:spPr>
            <a:xfrm>
              <a:off x="3874269" y="1205218"/>
              <a:ext cx="4425026" cy="44178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1" name="TextBox 210"/>
            <p:cNvSpPr txBox="1"/>
            <p:nvPr/>
          </p:nvSpPr>
          <p:spPr>
            <a:xfrm>
              <a:off x="3904997" y="-329462"/>
              <a:ext cx="4394298" cy="7055617"/>
            </a:xfrm>
            <a:prstGeom prst="rect">
              <a:avLst/>
            </a:prstGeom>
            <a:noFill/>
          </p:spPr>
          <p:txBody>
            <a:bodyPr anchor="ctr">
              <a:spAutoFit/>
            </a:bodyPr>
            <a:lstStyle/>
            <a:p>
              <a:pPr algn="ctr">
                <a:defRPr/>
              </a:pPr>
              <a:r>
                <a:rPr lang="en-US" sz="8000" b="1" dirty="0">
                  <a:solidFill>
                    <a:schemeClr val="tx1">
                      <a:lumMod val="85000"/>
                      <a:lumOff val="15000"/>
                    </a:schemeClr>
                  </a:solidFill>
                  <a:latin typeface="Times New Roman" panose="02020603050405020304" pitchFamily="18" charset="0"/>
                  <a:cs typeface="Times New Roman" panose="02020603050405020304" pitchFamily="18" charset="0"/>
                </a:rPr>
                <a:t>0</a:t>
              </a:r>
              <a:endParaRPr lang="en-US" sz="8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pic>
        <p:nvPicPr>
          <p:cNvPr id="2" name="Nhạc 10 giây.mp3">
            <a:hlinkClick r:id="" action="ppaction://media"/>
          </p:cNvPr>
          <p:cNvPicPr>
            <a:picLocks noRot="1" noChangeAspect="1"/>
          </p:cNvPicPr>
          <p:nvPr>
            <a:audioFile r:link="rId7"/>
            <p:extLst>
              <p:ext uri="{DAA4B4D4-6D71-4841-9C94-3DE7FCFB9230}">
                <p14:media xmlns:p14="http://schemas.microsoft.com/office/powerpoint/2010/main" r:link="rId8"/>
              </p:ext>
            </p:extLst>
          </p:nvPr>
        </p:nvPicPr>
        <p:blipFill>
          <a:blip r:embed="rId9">
            <a:extLst>
              <a:ext uri="{28A0092B-C50C-407E-A947-70E740481C1C}">
                <a14:useLocalDpi xmlns:a14="http://schemas.microsoft.com/office/drawing/2010/main" val="0"/>
              </a:ext>
            </a:extLst>
          </a:blip>
          <a:srcRect/>
          <a:stretch>
            <a:fillRect/>
          </a:stretch>
        </p:blipFill>
        <p:spPr bwMode="auto">
          <a:xfrm>
            <a:off x="-717550" y="90606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2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5339" fill="hold"/>
                                        <p:tgtEl>
                                          <p:spTgt spid="2"/>
                                        </p:tgtEl>
                                      </p:cBhvr>
                                    </p:cmd>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1000"/>
                                  </p:stCondLst>
                                  <p:childTnLst>
                                    <p:set>
                                      <p:cBhvr>
                                        <p:cTn id="41" dur="1" fill="hold">
                                          <p:stCondLst>
                                            <p:cond delay="0"/>
                                          </p:stCondLst>
                                        </p:cTn>
                                        <p:tgtEl>
                                          <p:spTgt spid="54"/>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nodeType="afterEffect">
                                  <p:stCondLst>
                                    <p:cond delay="1000"/>
                                  </p:stCondLst>
                                  <p:childTnLst>
                                    <p:set>
                                      <p:cBhvr>
                                        <p:cTn id="44" dur="1" fill="hold">
                                          <p:stCondLst>
                                            <p:cond delay="0"/>
                                          </p:stCondLst>
                                        </p:cTn>
                                        <p:tgtEl>
                                          <p:spTgt spid="71"/>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nodeType="afterEffect">
                                  <p:stCondLst>
                                    <p:cond delay="1000"/>
                                  </p:stCondLst>
                                  <p:childTnLst>
                                    <p:set>
                                      <p:cBhvr>
                                        <p:cTn id="47" dur="1" fill="hold">
                                          <p:stCondLst>
                                            <p:cond delay="0"/>
                                          </p:stCondLst>
                                        </p:cTn>
                                        <p:tgtEl>
                                          <p:spTgt spid="88"/>
                                        </p:tgtEl>
                                        <p:attrNameLst>
                                          <p:attrName>style.visibility</p:attrName>
                                        </p:attrNameLst>
                                      </p:cBhvr>
                                      <p:to>
                                        <p:strVal val="visible"/>
                                      </p:to>
                                    </p:set>
                                  </p:childTnLst>
                                </p:cTn>
                              </p:par>
                            </p:childTnLst>
                          </p:cTn>
                        </p:par>
                        <p:par>
                          <p:cTn id="48" fill="hold">
                            <p:stCondLst>
                              <p:cond delay="3000"/>
                            </p:stCondLst>
                            <p:childTnLst>
                              <p:par>
                                <p:cTn id="49" presetID="1" presetClass="entr" presetSubtype="0" fill="hold" nodeType="afterEffect">
                                  <p:stCondLst>
                                    <p:cond delay="1000"/>
                                  </p:stCondLst>
                                  <p:childTnLst>
                                    <p:set>
                                      <p:cBhvr>
                                        <p:cTn id="50" dur="1" fill="hold">
                                          <p:stCondLst>
                                            <p:cond delay="0"/>
                                          </p:stCondLst>
                                        </p:cTn>
                                        <p:tgtEl>
                                          <p:spTgt spid="105"/>
                                        </p:tgtEl>
                                        <p:attrNameLst>
                                          <p:attrName>style.visibility</p:attrName>
                                        </p:attrNameLst>
                                      </p:cBhvr>
                                      <p:to>
                                        <p:strVal val="visible"/>
                                      </p:to>
                                    </p:set>
                                  </p:childTnLst>
                                </p:cTn>
                              </p:par>
                            </p:childTnLst>
                          </p:cTn>
                        </p:par>
                        <p:par>
                          <p:cTn id="51" fill="hold">
                            <p:stCondLst>
                              <p:cond delay="4000"/>
                            </p:stCondLst>
                            <p:childTnLst>
                              <p:par>
                                <p:cTn id="52" presetID="1" presetClass="entr" presetSubtype="0" fill="hold" nodeType="afterEffect">
                                  <p:stCondLst>
                                    <p:cond delay="1000"/>
                                  </p:stCondLst>
                                  <p:childTnLst>
                                    <p:set>
                                      <p:cBhvr>
                                        <p:cTn id="53" dur="1" fill="hold">
                                          <p:stCondLst>
                                            <p:cond delay="0"/>
                                          </p:stCondLst>
                                        </p:cTn>
                                        <p:tgtEl>
                                          <p:spTgt spid="122"/>
                                        </p:tgtEl>
                                        <p:attrNameLst>
                                          <p:attrName>style.visibility</p:attrName>
                                        </p:attrNameLst>
                                      </p:cBhvr>
                                      <p:to>
                                        <p:strVal val="visible"/>
                                      </p:to>
                                    </p:set>
                                  </p:childTnLst>
                                </p:cTn>
                              </p:par>
                            </p:childTnLst>
                          </p:cTn>
                        </p:par>
                        <p:par>
                          <p:cTn id="54" fill="hold">
                            <p:stCondLst>
                              <p:cond delay="5000"/>
                            </p:stCondLst>
                            <p:childTnLst>
                              <p:par>
                                <p:cTn id="55" presetID="1" presetClass="entr" presetSubtype="0" fill="hold" nodeType="afterEffect">
                                  <p:stCondLst>
                                    <p:cond delay="1000"/>
                                  </p:stCondLst>
                                  <p:childTnLst>
                                    <p:set>
                                      <p:cBhvr>
                                        <p:cTn id="56" dur="1" fill="hold">
                                          <p:stCondLst>
                                            <p:cond delay="0"/>
                                          </p:stCondLst>
                                        </p:cTn>
                                        <p:tgtEl>
                                          <p:spTgt spid="139"/>
                                        </p:tgtEl>
                                        <p:attrNameLst>
                                          <p:attrName>style.visibility</p:attrName>
                                        </p:attrNameLst>
                                      </p:cBhvr>
                                      <p:to>
                                        <p:strVal val="visible"/>
                                      </p:to>
                                    </p:set>
                                  </p:childTnLst>
                                </p:cTn>
                              </p:par>
                            </p:childTnLst>
                          </p:cTn>
                        </p:par>
                        <p:par>
                          <p:cTn id="57" fill="hold">
                            <p:stCondLst>
                              <p:cond delay="6000"/>
                            </p:stCondLst>
                            <p:childTnLst>
                              <p:par>
                                <p:cTn id="58" presetID="1" presetClass="entr" presetSubtype="0" fill="hold" nodeType="afterEffect">
                                  <p:stCondLst>
                                    <p:cond delay="1000"/>
                                  </p:stCondLst>
                                  <p:childTnLst>
                                    <p:set>
                                      <p:cBhvr>
                                        <p:cTn id="59" dur="1" fill="hold">
                                          <p:stCondLst>
                                            <p:cond delay="0"/>
                                          </p:stCondLst>
                                        </p:cTn>
                                        <p:tgtEl>
                                          <p:spTgt spid="156"/>
                                        </p:tgtEl>
                                        <p:attrNameLst>
                                          <p:attrName>style.visibility</p:attrName>
                                        </p:attrNameLst>
                                      </p:cBhvr>
                                      <p:to>
                                        <p:strVal val="visible"/>
                                      </p:to>
                                    </p:set>
                                  </p:childTnLst>
                                </p:cTn>
                              </p:par>
                            </p:childTnLst>
                          </p:cTn>
                        </p:par>
                        <p:par>
                          <p:cTn id="60" fill="hold">
                            <p:stCondLst>
                              <p:cond delay="7000"/>
                            </p:stCondLst>
                            <p:childTnLst>
                              <p:par>
                                <p:cTn id="61" presetID="1" presetClass="entr" presetSubtype="0" fill="hold" nodeType="afterEffect">
                                  <p:stCondLst>
                                    <p:cond delay="1000"/>
                                  </p:stCondLst>
                                  <p:childTnLst>
                                    <p:set>
                                      <p:cBhvr>
                                        <p:cTn id="62" dur="1" fill="hold">
                                          <p:stCondLst>
                                            <p:cond delay="0"/>
                                          </p:stCondLst>
                                        </p:cTn>
                                        <p:tgtEl>
                                          <p:spTgt spid="173"/>
                                        </p:tgtEl>
                                        <p:attrNameLst>
                                          <p:attrName>style.visibility</p:attrName>
                                        </p:attrNameLst>
                                      </p:cBhvr>
                                      <p:to>
                                        <p:strVal val="visible"/>
                                      </p:to>
                                    </p:set>
                                  </p:childTnLst>
                                </p:cTn>
                              </p:par>
                            </p:childTnLst>
                          </p:cTn>
                        </p:par>
                        <p:par>
                          <p:cTn id="63" fill="hold">
                            <p:stCondLst>
                              <p:cond delay="8000"/>
                            </p:stCondLst>
                            <p:childTnLst>
                              <p:par>
                                <p:cTn id="64" presetID="1" presetClass="entr" presetSubtype="0" fill="hold" nodeType="afterEffect">
                                  <p:stCondLst>
                                    <p:cond delay="1000"/>
                                  </p:stCondLst>
                                  <p:childTnLst>
                                    <p:set>
                                      <p:cBhvr>
                                        <p:cTn id="65" dur="1" fill="hold">
                                          <p:stCondLst>
                                            <p:cond delay="0"/>
                                          </p:stCondLst>
                                        </p:cTn>
                                        <p:tgtEl>
                                          <p:spTgt spid="190"/>
                                        </p:tgtEl>
                                        <p:attrNameLst>
                                          <p:attrName>style.visibility</p:attrName>
                                        </p:attrNameLst>
                                      </p:cBhvr>
                                      <p:to>
                                        <p:strVal val="visible"/>
                                      </p:to>
                                    </p:set>
                                  </p:childTnLst>
                                </p:cTn>
                              </p:par>
                            </p:childTnLst>
                          </p:cTn>
                        </p:par>
                        <p:par>
                          <p:cTn id="66" fill="hold">
                            <p:stCondLst>
                              <p:cond delay="9000"/>
                            </p:stCondLst>
                            <p:childTnLst>
                              <p:par>
                                <p:cTn id="67" presetID="1" presetClass="entr" presetSubtype="0" fill="hold" nodeType="afterEffect">
                                  <p:stCondLst>
                                    <p:cond delay="1000"/>
                                  </p:stCondLst>
                                  <p:childTnLst>
                                    <p:set>
                                      <p:cBhvr>
                                        <p:cTn id="68"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
                </p:tgtEl>
              </p:cMediaNode>
            </p:audio>
          </p:childTnLst>
        </p:cTn>
      </p:par>
    </p:tnLst>
    <p:bldLst>
      <p:bldP spid="8" grpId="0"/>
      <p:bldP spid="16" grpId="0"/>
      <p:bldP spid="17"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88181"/>
            <a:ext cx="9790113"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2613" y="59531"/>
            <a:ext cx="222885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46448" y="74833"/>
            <a:ext cx="6768752" cy="646331"/>
          </a:xfrm>
          <a:prstGeom prst="rect">
            <a:avLst/>
          </a:prstGeom>
          <a:noFill/>
        </p:spPr>
        <p:txBody>
          <a:bodyPr anchor="ctr">
            <a:spAutoFit/>
            <a:scene3d>
              <a:camera prst="orthographicFront"/>
              <a:lightRig rig="threePt" dir="t"/>
            </a:scene3d>
            <a:sp3d extrusionH="57150">
              <a:bevelT w="38100" h="38100"/>
            </a:sp3d>
          </a:bodyPr>
          <a:lstStyle/>
          <a:p>
            <a:pPr algn="ctr">
              <a:defRPr/>
            </a:pPr>
            <a:r>
              <a:rPr lang="en-US"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CÂU HỎI 1</a:t>
            </a:r>
            <a:endParaRPr lang="vi-VN"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17414" name="TextBox 7"/>
          <p:cNvSpPr txBox="1">
            <a:spLocks noChangeArrowheads="1"/>
          </p:cNvSpPr>
          <p:nvPr/>
        </p:nvSpPr>
        <p:spPr bwMode="auto">
          <a:xfrm>
            <a:off x="1116013" y="1228874"/>
            <a:ext cx="673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algn="ctr" eaLnBrk="1" hangingPunct="1"/>
            <a:r>
              <a:rPr lang="en-US" sz="3200" b="1">
                <a:solidFill>
                  <a:srgbClr val="FFFF00"/>
                </a:solidFill>
                <a:latin typeface="Times New Roman" panose="02020603050405020304" pitchFamily="18" charset="0"/>
                <a:cs typeface="Times New Roman" panose="02020603050405020304" pitchFamily="18" charset="0"/>
              </a:rPr>
              <a:t>Tiêu chí nào dưới đây biểu thị đa dạng sinh học?</a:t>
            </a:r>
            <a:endParaRPr lang="vi-VN" sz="3200" b="1">
              <a:solidFill>
                <a:srgbClr val="FFFF00"/>
              </a:solidFill>
              <a:latin typeface="Times New Roman" panose="02020603050405020304" pitchFamily="18" charset="0"/>
              <a:cs typeface="Times New Roman" panose="02020603050405020304" pitchFamily="18" charset="0"/>
            </a:endParaRPr>
          </a:p>
        </p:txBody>
      </p:sp>
      <p:pic>
        <p:nvPicPr>
          <p:cNvPr id="1741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283619"/>
            <a:ext cx="3981450"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283619"/>
            <a:ext cx="4203700"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549253"/>
            <a:ext cx="39893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549253"/>
            <a:ext cx="4108450"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Box 15"/>
          <p:cNvSpPr txBox="1">
            <a:spLocks noChangeArrowheads="1"/>
          </p:cNvSpPr>
          <p:nvPr/>
        </p:nvSpPr>
        <p:spPr bwMode="auto">
          <a:xfrm>
            <a:off x="1143000" y="2281030"/>
            <a:ext cx="26939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algn="ctr" eaLnBrk="1" hangingPunct="1"/>
            <a:r>
              <a:rPr lang="en-US">
                <a:solidFill>
                  <a:srgbClr val="FFFF00"/>
                </a:solidFill>
              </a:rPr>
              <a:t>A.Số lượng loài trong quẩn thể</a:t>
            </a:r>
            <a:endParaRPr lang="vi-VN">
              <a:solidFill>
                <a:srgbClr val="FFFF00"/>
              </a:solidFill>
            </a:endParaRPr>
          </a:p>
        </p:txBody>
      </p:sp>
      <p:sp>
        <p:nvSpPr>
          <p:cNvPr id="17420" name="TextBox 16"/>
          <p:cNvSpPr txBox="1">
            <a:spLocks noChangeArrowheads="1"/>
          </p:cNvSpPr>
          <p:nvPr/>
        </p:nvSpPr>
        <p:spPr bwMode="auto">
          <a:xfrm>
            <a:off x="5105400" y="2395330"/>
            <a:ext cx="28273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algn="ctr" eaLnBrk="1" hangingPunct="1"/>
            <a:r>
              <a:rPr lang="en-US">
                <a:solidFill>
                  <a:srgbClr val="FFFF00"/>
                </a:solidFill>
              </a:rPr>
              <a:t>B. Số lượng loài trong quần xã</a:t>
            </a:r>
            <a:endParaRPr lang="vi-VN">
              <a:solidFill>
                <a:srgbClr val="FFFF00"/>
              </a:solidFill>
            </a:endParaRPr>
          </a:p>
        </p:txBody>
      </p:sp>
      <p:sp>
        <p:nvSpPr>
          <p:cNvPr id="18" name="TextBox 17"/>
          <p:cNvSpPr txBox="1">
            <a:spLocks noChangeArrowheads="1"/>
          </p:cNvSpPr>
          <p:nvPr/>
        </p:nvSpPr>
        <p:spPr bwMode="auto">
          <a:xfrm>
            <a:off x="946150" y="3878194"/>
            <a:ext cx="3054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algn="ctr" eaLnBrk="1" hangingPunct="1"/>
            <a:r>
              <a:rPr lang="en-US" b="1">
                <a:solidFill>
                  <a:srgbClr val="FF0000"/>
                </a:solidFill>
              </a:rPr>
              <a:t>C.Số lượng loài</a:t>
            </a:r>
            <a:endParaRPr lang="vi-VN" b="1">
              <a:solidFill>
                <a:srgbClr val="FF0000"/>
              </a:solidFill>
            </a:endParaRPr>
          </a:p>
        </p:txBody>
      </p:sp>
      <p:sp>
        <p:nvSpPr>
          <p:cNvPr id="17422" name="TextBox 18"/>
          <p:cNvSpPr txBox="1">
            <a:spLocks noChangeArrowheads="1"/>
          </p:cNvSpPr>
          <p:nvPr/>
        </p:nvSpPr>
        <p:spPr bwMode="auto">
          <a:xfrm>
            <a:off x="4932364" y="3709780"/>
            <a:ext cx="32210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algn="ctr" eaLnBrk="1" hangingPunct="1"/>
            <a:r>
              <a:rPr lang="en-US">
                <a:solidFill>
                  <a:srgbClr val="FFFF00"/>
                </a:solidFill>
              </a:rPr>
              <a:t>D. Số lượng cá thể trong cùng 1 loài</a:t>
            </a:r>
            <a:endParaRPr lang="vi-VN">
              <a:solidFill>
                <a:srgbClr val="FFFF00"/>
              </a:solidFill>
            </a:endParaRPr>
          </a:p>
        </p:txBody>
      </p:sp>
      <p:grpSp>
        <p:nvGrpSpPr>
          <p:cNvPr id="17423" name="Group 36"/>
          <p:cNvGrpSpPr/>
          <p:nvPr/>
        </p:nvGrpSpPr>
        <p:grpSpPr bwMode="auto">
          <a:xfrm>
            <a:off x="4000500" y="2931319"/>
            <a:ext cx="1219200" cy="1003697"/>
            <a:chOff x="3419475" y="752475"/>
            <a:chExt cx="5353050" cy="5353050"/>
          </a:xfrm>
        </p:grpSpPr>
        <p:sp>
          <p:nvSpPr>
            <p:cNvPr id="3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3505202" y="836611"/>
              <a:ext cx="5094518" cy="5143275"/>
              <a:chOff x="3505202" y="836611"/>
              <a:chExt cx="5094518" cy="5143275"/>
            </a:xfrm>
            <a:solidFill>
              <a:schemeClr val="bg1"/>
            </a:solidFill>
          </p:grpSpPr>
          <p:sp>
            <p:nvSpPr>
              <p:cNvPr id="42" name="Rectangle 4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3" name="Rectangle 4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4" name="Rectangle 4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5" name="Rectangle 4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6" name="Rectangle 4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7" name="Rectangle 4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8" name="Rectangle 4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9" name="Rectangle 4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0" name="Rectangle 4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1" name="Rectangle 5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2" name="Rectangle 5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3" name="Rectangle 5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40" name="Oval 39"/>
            <p:cNvSpPr/>
            <p:nvPr/>
          </p:nvSpPr>
          <p:spPr>
            <a:xfrm>
              <a:off x="3879503" y="1203327"/>
              <a:ext cx="4419054"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1" name="TextBox 40"/>
            <p:cNvSpPr txBox="1"/>
            <p:nvPr/>
          </p:nvSpPr>
          <p:spPr>
            <a:xfrm>
              <a:off x="3802834" y="776134"/>
              <a:ext cx="4405114"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10</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7424" name="Group 53"/>
          <p:cNvGrpSpPr/>
          <p:nvPr/>
        </p:nvGrpSpPr>
        <p:grpSpPr bwMode="auto">
          <a:xfrm>
            <a:off x="4000500" y="2931319"/>
            <a:ext cx="1219200" cy="1003697"/>
            <a:chOff x="3419475" y="752475"/>
            <a:chExt cx="5353050" cy="5353050"/>
          </a:xfrm>
        </p:grpSpPr>
        <p:sp>
          <p:nvSpPr>
            <p:cNvPr id="55"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56" name="Group 55"/>
            <p:cNvGrpSpPr/>
            <p:nvPr/>
          </p:nvGrpSpPr>
          <p:grpSpPr>
            <a:xfrm>
              <a:off x="3505202" y="836611"/>
              <a:ext cx="5094518" cy="5143275"/>
              <a:chOff x="3505202" y="836611"/>
              <a:chExt cx="5094518" cy="5143275"/>
            </a:xfrm>
            <a:solidFill>
              <a:schemeClr val="bg1"/>
            </a:solidFill>
          </p:grpSpPr>
          <p:sp>
            <p:nvSpPr>
              <p:cNvPr id="59" name="Rectangle 58"/>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0" name="Rectangle 59"/>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1" name="Rectangle 60"/>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2" name="Rectangle 61"/>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3" name="Rectangle 62"/>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4" name="Rectangle 63"/>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5" name="Rectangle 64"/>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6" name="Rectangle 65"/>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7" name="Rectangle 66"/>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8" name="Rectangle 67"/>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9" name="Rectangle 68"/>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0" name="Rectangle 69"/>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57" name="Oval 56"/>
            <p:cNvSpPr/>
            <p:nvPr/>
          </p:nvSpPr>
          <p:spPr>
            <a:xfrm>
              <a:off x="3879503" y="1203327"/>
              <a:ext cx="4419054"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8" name="TextBox 57"/>
            <p:cNvSpPr txBox="1"/>
            <p:nvPr/>
          </p:nvSpPr>
          <p:spPr>
            <a:xfrm>
              <a:off x="4011937" y="1131734"/>
              <a:ext cx="43981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9</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7425" name="Group 70"/>
          <p:cNvGrpSpPr/>
          <p:nvPr/>
        </p:nvGrpSpPr>
        <p:grpSpPr bwMode="auto">
          <a:xfrm>
            <a:off x="4000500" y="2931319"/>
            <a:ext cx="1219200" cy="1003697"/>
            <a:chOff x="3419475" y="752475"/>
            <a:chExt cx="5353050" cy="5353050"/>
          </a:xfrm>
        </p:grpSpPr>
        <p:sp>
          <p:nvSpPr>
            <p:cNvPr id="72"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505202" y="836611"/>
              <a:ext cx="5094518" cy="5143275"/>
              <a:chOff x="3505202" y="836611"/>
              <a:chExt cx="5094518" cy="5143275"/>
            </a:xfrm>
            <a:solidFill>
              <a:schemeClr val="bg1"/>
            </a:solidFill>
          </p:grpSpPr>
          <p:sp>
            <p:nvSpPr>
              <p:cNvPr id="76" name="Rectangle 75"/>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7" name="Rectangle 76"/>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8" name="Rectangle 77"/>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9" name="Rectangle 78"/>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0" name="Rectangle 79"/>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1" name="Rectangle 80"/>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2" name="Rectangle 81"/>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3" name="Rectangle 82"/>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4" name="Rectangle 83"/>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5" name="Rectangle 84"/>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6" name="Rectangle 85"/>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7" name="Rectangle 86"/>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74" name="Oval 73"/>
            <p:cNvSpPr/>
            <p:nvPr/>
          </p:nvSpPr>
          <p:spPr>
            <a:xfrm>
              <a:off x="3879503" y="1203327"/>
              <a:ext cx="4419054"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5" name="TextBox 74"/>
            <p:cNvSpPr txBox="1"/>
            <p:nvPr/>
          </p:nvSpPr>
          <p:spPr>
            <a:xfrm>
              <a:off x="4011937" y="1131734"/>
              <a:ext cx="43981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8</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7426" name="Group 87"/>
          <p:cNvGrpSpPr/>
          <p:nvPr/>
        </p:nvGrpSpPr>
        <p:grpSpPr bwMode="auto">
          <a:xfrm>
            <a:off x="4000500" y="2931319"/>
            <a:ext cx="1219200" cy="1003697"/>
            <a:chOff x="3419475" y="752475"/>
            <a:chExt cx="5353050" cy="5353050"/>
          </a:xfrm>
        </p:grpSpPr>
        <p:sp>
          <p:nvSpPr>
            <p:cNvPr id="89"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90" name="Group 89"/>
            <p:cNvGrpSpPr/>
            <p:nvPr/>
          </p:nvGrpSpPr>
          <p:grpSpPr>
            <a:xfrm>
              <a:off x="3505202" y="836611"/>
              <a:ext cx="5094518" cy="5143275"/>
              <a:chOff x="3505202" y="836611"/>
              <a:chExt cx="5094518" cy="5143275"/>
            </a:xfrm>
            <a:solidFill>
              <a:schemeClr val="bg1"/>
            </a:solidFill>
          </p:grpSpPr>
          <p:sp>
            <p:nvSpPr>
              <p:cNvPr id="93" name="Rectangle 92"/>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4" name="Rectangle 93"/>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5" name="Rectangle 94"/>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6" name="Rectangle 95"/>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7" name="Rectangle 96"/>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8" name="Rectangle 97"/>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9" name="Rectangle 98"/>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0" name="Rectangle 99"/>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1" name="Rectangle 100"/>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2" name="Rectangle 101"/>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3" name="Rectangle 102"/>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4" name="Rectangle 103"/>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91" name="Oval 90"/>
            <p:cNvSpPr/>
            <p:nvPr/>
          </p:nvSpPr>
          <p:spPr>
            <a:xfrm>
              <a:off x="3879503" y="1203327"/>
              <a:ext cx="4419054"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2" name="TextBox 91"/>
            <p:cNvSpPr txBox="1"/>
            <p:nvPr/>
          </p:nvSpPr>
          <p:spPr>
            <a:xfrm>
              <a:off x="4011937" y="1131734"/>
              <a:ext cx="43981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7</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7427" name="Group 104"/>
          <p:cNvGrpSpPr/>
          <p:nvPr/>
        </p:nvGrpSpPr>
        <p:grpSpPr bwMode="auto">
          <a:xfrm>
            <a:off x="4000500" y="2931319"/>
            <a:ext cx="1219200" cy="1003697"/>
            <a:chOff x="3419475" y="752475"/>
            <a:chExt cx="5353050" cy="5353050"/>
          </a:xfrm>
        </p:grpSpPr>
        <p:sp>
          <p:nvSpPr>
            <p:cNvPr id="106"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07" name="Group 106"/>
            <p:cNvGrpSpPr/>
            <p:nvPr/>
          </p:nvGrpSpPr>
          <p:grpSpPr>
            <a:xfrm>
              <a:off x="3505202" y="836611"/>
              <a:ext cx="5094518" cy="5143275"/>
              <a:chOff x="3505202" y="836611"/>
              <a:chExt cx="5094518" cy="5143275"/>
            </a:xfrm>
            <a:solidFill>
              <a:schemeClr val="bg1"/>
            </a:solidFill>
          </p:grpSpPr>
          <p:sp>
            <p:nvSpPr>
              <p:cNvPr id="110" name="Rectangle 109"/>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1" name="Rectangle 110"/>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2" name="Rectangle 111"/>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3" name="Rectangle 112"/>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4" name="Rectangle 113"/>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5" name="Rectangle 114"/>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6" name="Rectangle 115"/>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7" name="Rectangle 116"/>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8" name="Rectangle 117"/>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9" name="Rectangle 118"/>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0" name="Rectangle 119"/>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1" name="Rectangle 120"/>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08" name="Oval 107"/>
            <p:cNvSpPr/>
            <p:nvPr/>
          </p:nvSpPr>
          <p:spPr>
            <a:xfrm>
              <a:off x="3879503" y="1203327"/>
              <a:ext cx="4419054"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9" name="TextBox 108"/>
            <p:cNvSpPr txBox="1"/>
            <p:nvPr/>
          </p:nvSpPr>
          <p:spPr>
            <a:xfrm>
              <a:off x="4011937" y="1131734"/>
              <a:ext cx="43981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6</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7428" name="Group 121"/>
          <p:cNvGrpSpPr/>
          <p:nvPr/>
        </p:nvGrpSpPr>
        <p:grpSpPr bwMode="auto">
          <a:xfrm>
            <a:off x="4000500" y="2931319"/>
            <a:ext cx="1219200" cy="1003697"/>
            <a:chOff x="3419475" y="752475"/>
            <a:chExt cx="5353050" cy="5353050"/>
          </a:xfrm>
        </p:grpSpPr>
        <p:sp>
          <p:nvSpPr>
            <p:cNvPr id="123"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24" name="Group 123"/>
            <p:cNvGrpSpPr/>
            <p:nvPr/>
          </p:nvGrpSpPr>
          <p:grpSpPr>
            <a:xfrm>
              <a:off x="3505202" y="836611"/>
              <a:ext cx="5094518" cy="5143275"/>
              <a:chOff x="3505202" y="836611"/>
              <a:chExt cx="5094518" cy="5143275"/>
            </a:xfrm>
            <a:solidFill>
              <a:schemeClr val="bg1"/>
            </a:solidFill>
          </p:grpSpPr>
          <p:sp>
            <p:nvSpPr>
              <p:cNvPr id="127" name="Rectangle 126"/>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8" name="Rectangle 127"/>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9" name="Rectangle 128"/>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0" name="Rectangle 129"/>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1" name="Rectangle 130"/>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2" name="Rectangle 131"/>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3" name="Rectangle 132"/>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4" name="Rectangle 133"/>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5" name="Rectangle 134"/>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6" name="Rectangle 135"/>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7" name="Rectangle 136"/>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8" name="Rectangle 137"/>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25" name="Oval 124"/>
            <p:cNvSpPr/>
            <p:nvPr/>
          </p:nvSpPr>
          <p:spPr>
            <a:xfrm>
              <a:off x="3879503" y="1203327"/>
              <a:ext cx="4419054"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6" name="TextBox 125"/>
            <p:cNvSpPr txBox="1"/>
            <p:nvPr/>
          </p:nvSpPr>
          <p:spPr>
            <a:xfrm>
              <a:off x="4011937" y="1131734"/>
              <a:ext cx="43981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5</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7429" name="Group 138"/>
          <p:cNvGrpSpPr/>
          <p:nvPr/>
        </p:nvGrpSpPr>
        <p:grpSpPr bwMode="auto">
          <a:xfrm>
            <a:off x="4000500" y="2931319"/>
            <a:ext cx="1219200" cy="1003697"/>
            <a:chOff x="3419475" y="752475"/>
            <a:chExt cx="5353050" cy="5353050"/>
          </a:xfrm>
        </p:grpSpPr>
        <p:sp>
          <p:nvSpPr>
            <p:cNvPr id="140"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41" name="Group 140"/>
            <p:cNvGrpSpPr/>
            <p:nvPr/>
          </p:nvGrpSpPr>
          <p:grpSpPr>
            <a:xfrm>
              <a:off x="3505202" y="836611"/>
              <a:ext cx="5094518" cy="5143275"/>
              <a:chOff x="3505202" y="836611"/>
              <a:chExt cx="5094518" cy="5143275"/>
            </a:xfrm>
            <a:solidFill>
              <a:schemeClr val="bg1"/>
            </a:solidFill>
          </p:grpSpPr>
          <p:sp>
            <p:nvSpPr>
              <p:cNvPr id="144" name="Rectangle 143"/>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5" name="Rectangle 144"/>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6" name="Rectangle 145"/>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7" name="Rectangle 146"/>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8" name="Rectangle 147"/>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9" name="Rectangle 148"/>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0" name="Rectangle 149"/>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1" name="Rectangle 150"/>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2" name="Rectangle 151"/>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3" name="Rectangle 152"/>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4" name="Rectangle 153"/>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5" name="Rectangle 154"/>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42" name="Oval 141"/>
            <p:cNvSpPr/>
            <p:nvPr/>
          </p:nvSpPr>
          <p:spPr>
            <a:xfrm>
              <a:off x="3879503" y="1203327"/>
              <a:ext cx="4419054"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3" name="TextBox 142"/>
            <p:cNvSpPr txBox="1"/>
            <p:nvPr/>
          </p:nvSpPr>
          <p:spPr>
            <a:xfrm>
              <a:off x="4011937" y="1131734"/>
              <a:ext cx="43981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4</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7430" name="Group 155"/>
          <p:cNvGrpSpPr/>
          <p:nvPr/>
        </p:nvGrpSpPr>
        <p:grpSpPr bwMode="auto">
          <a:xfrm>
            <a:off x="4000500" y="2931319"/>
            <a:ext cx="1219200" cy="1003697"/>
            <a:chOff x="3419475" y="752475"/>
            <a:chExt cx="5353050" cy="5353050"/>
          </a:xfrm>
        </p:grpSpPr>
        <p:sp>
          <p:nvSpPr>
            <p:cNvPr id="157"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58" name="Group 157"/>
            <p:cNvGrpSpPr/>
            <p:nvPr/>
          </p:nvGrpSpPr>
          <p:grpSpPr>
            <a:xfrm>
              <a:off x="3505202" y="836611"/>
              <a:ext cx="5094518" cy="5143275"/>
              <a:chOff x="3505202" y="836611"/>
              <a:chExt cx="5094518" cy="5143275"/>
            </a:xfrm>
            <a:solidFill>
              <a:schemeClr val="bg1"/>
            </a:solidFill>
          </p:grpSpPr>
          <p:sp>
            <p:nvSpPr>
              <p:cNvPr id="161" name="Rectangle 160"/>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2" name="Rectangle 161"/>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3" name="Rectangle 162"/>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4" name="Rectangle 163"/>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5" name="Rectangle 164"/>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6" name="Rectangle 165"/>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7" name="Rectangle 166"/>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8" name="Rectangle 167"/>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9" name="Rectangle 168"/>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0" name="Rectangle 169"/>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1" name="Rectangle 170"/>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2" name="Rectangle 171"/>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59" name="Oval 158"/>
            <p:cNvSpPr/>
            <p:nvPr/>
          </p:nvSpPr>
          <p:spPr>
            <a:xfrm>
              <a:off x="3879503" y="1203327"/>
              <a:ext cx="4419054"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0" name="TextBox 159"/>
            <p:cNvSpPr txBox="1"/>
            <p:nvPr/>
          </p:nvSpPr>
          <p:spPr>
            <a:xfrm>
              <a:off x="4011937" y="1131734"/>
              <a:ext cx="43981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3</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7431" name="Group 172"/>
          <p:cNvGrpSpPr/>
          <p:nvPr/>
        </p:nvGrpSpPr>
        <p:grpSpPr bwMode="auto">
          <a:xfrm>
            <a:off x="4000500" y="2931319"/>
            <a:ext cx="1219200" cy="1003697"/>
            <a:chOff x="3419475" y="752475"/>
            <a:chExt cx="5353050" cy="5353050"/>
          </a:xfrm>
        </p:grpSpPr>
        <p:sp>
          <p:nvSpPr>
            <p:cNvPr id="174"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75" name="Group 174"/>
            <p:cNvGrpSpPr/>
            <p:nvPr/>
          </p:nvGrpSpPr>
          <p:grpSpPr>
            <a:xfrm>
              <a:off x="3505202" y="836611"/>
              <a:ext cx="5094518" cy="5143275"/>
              <a:chOff x="3505202" y="836611"/>
              <a:chExt cx="5094518" cy="5143275"/>
            </a:xfrm>
            <a:solidFill>
              <a:schemeClr val="bg1"/>
            </a:solidFill>
          </p:grpSpPr>
          <p:sp>
            <p:nvSpPr>
              <p:cNvPr id="178" name="Rectangle 177"/>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9" name="Rectangle 178"/>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0" name="Rectangle 179"/>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1" name="Rectangle 180"/>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2" name="Rectangle 181"/>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3" name="Rectangle 182"/>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4" name="Rectangle 183"/>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5" name="Rectangle 184"/>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6" name="Rectangle 185"/>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7" name="Rectangle 186"/>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8" name="Rectangle 187"/>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9" name="Rectangle 188"/>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76" name="Oval 175"/>
            <p:cNvSpPr/>
            <p:nvPr/>
          </p:nvSpPr>
          <p:spPr>
            <a:xfrm>
              <a:off x="3879503" y="1203327"/>
              <a:ext cx="4419054"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7" name="TextBox 176"/>
            <p:cNvSpPr txBox="1"/>
            <p:nvPr/>
          </p:nvSpPr>
          <p:spPr>
            <a:xfrm>
              <a:off x="4011937" y="1131734"/>
              <a:ext cx="43981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2</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7432" name="Group 189"/>
          <p:cNvGrpSpPr/>
          <p:nvPr/>
        </p:nvGrpSpPr>
        <p:grpSpPr bwMode="auto">
          <a:xfrm>
            <a:off x="4000500" y="2931319"/>
            <a:ext cx="1219200" cy="1003697"/>
            <a:chOff x="3419475" y="752475"/>
            <a:chExt cx="5353050" cy="5353050"/>
          </a:xfrm>
        </p:grpSpPr>
        <p:sp>
          <p:nvSpPr>
            <p:cNvPr id="191"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92" name="Group 191"/>
            <p:cNvGrpSpPr/>
            <p:nvPr/>
          </p:nvGrpSpPr>
          <p:grpSpPr>
            <a:xfrm>
              <a:off x="3505202" y="836611"/>
              <a:ext cx="5094518" cy="5143275"/>
              <a:chOff x="3505202" y="836611"/>
              <a:chExt cx="5094518" cy="5143275"/>
            </a:xfrm>
            <a:solidFill>
              <a:schemeClr val="bg1"/>
            </a:solidFill>
          </p:grpSpPr>
          <p:sp>
            <p:nvSpPr>
              <p:cNvPr id="195" name="Rectangle 194"/>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6" name="Rectangle 195"/>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7" name="Rectangle 196"/>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8" name="Rectangle 197"/>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9" name="Rectangle 198"/>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0" name="Rectangle 199"/>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1" name="Rectangle 200"/>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2" name="Rectangle 201"/>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3" name="Rectangle 202"/>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4" name="Rectangle 203"/>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5" name="Rectangle 204"/>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6" name="Rectangle 205"/>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93" name="Oval 192"/>
            <p:cNvSpPr/>
            <p:nvPr/>
          </p:nvSpPr>
          <p:spPr>
            <a:xfrm>
              <a:off x="3879503" y="1203327"/>
              <a:ext cx="4419054"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4" name="TextBox 193"/>
            <p:cNvSpPr txBox="1"/>
            <p:nvPr/>
          </p:nvSpPr>
          <p:spPr>
            <a:xfrm>
              <a:off x="4011937" y="1131734"/>
              <a:ext cx="4398142" cy="3775392"/>
            </a:xfrm>
            <a:prstGeom prst="rect">
              <a:avLst/>
            </a:prstGeom>
            <a:noFill/>
          </p:spPr>
          <p:txBody>
            <a:bodyPr anchor="ct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7433" name="Group 206"/>
          <p:cNvGrpSpPr/>
          <p:nvPr/>
        </p:nvGrpSpPr>
        <p:grpSpPr bwMode="auto">
          <a:xfrm>
            <a:off x="4000500" y="2749421"/>
            <a:ext cx="1219200" cy="1323439"/>
            <a:chOff x="3419475" y="-217646"/>
            <a:chExt cx="5353050" cy="7058339"/>
          </a:xfrm>
        </p:grpSpPr>
        <p:sp>
          <p:nvSpPr>
            <p:cNvPr id="20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209" name="Group 208"/>
            <p:cNvGrpSpPr/>
            <p:nvPr/>
          </p:nvGrpSpPr>
          <p:grpSpPr>
            <a:xfrm>
              <a:off x="3505202" y="836611"/>
              <a:ext cx="5094518" cy="5143275"/>
              <a:chOff x="3505202" y="836611"/>
              <a:chExt cx="5094518" cy="5143275"/>
            </a:xfrm>
            <a:solidFill>
              <a:schemeClr val="bg1"/>
            </a:solidFill>
          </p:grpSpPr>
          <p:sp>
            <p:nvSpPr>
              <p:cNvPr id="212" name="Rectangle 21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3" name="Rectangle 21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4" name="Rectangle 21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5" name="Rectangle 21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6" name="Rectangle 21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7" name="Rectangle 21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8" name="Rectangle 21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9" name="Rectangle 21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0" name="Rectangle 21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1" name="Rectangle 22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2" name="Rectangle 22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3" name="Rectangle 22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210" name="Oval 209"/>
            <p:cNvSpPr/>
            <p:nvPr/>
          </p:nvSpPr>
          <p:spPr>
            <a:xfrm>
              <a:off x="3879503" y="1203327"/>
              <a:ext cx="4419054"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1" name="TextBox 210"/>
            <p:cNvSpPr txBox="1"/>
            <p:nvPr/>
          </p:nvSpPr>
          <p:spPr>
            <a:xfrm>
              <a:off x="4011937" y="-217646"/>
              <a:ext cx="4398142" cy="7058339"/>
            </a:xfrm>
            <a:prstGeom prst="rect">
              <a:avLst/>
            </a:prstGeom>
            <a:noFill/>
          </p:spPr>
          <p:txBody>
            <a:bodyPr anchor="ctr">
              <a:spAutoFit/>
            </a:bodyPr>
            <a:lstStyle/>
            <a:p>
              <a:pPr algn="ctr">
                <a:defRPr/>
              </a:pPr>
              <a:r>
                <a:rPr lang="en-US" sz="8000" b="1" dirty="0">
                  <a:solidFill>
                    <a:schemeClr val="tx1">
                      <a:lumMod val="85000"/>
                      <a:lumOff val="15000"/>
                    </a:schemeClr>
                  </a:solidFill>
                  <a:latin typeface="Times New Roman" panose="02020603050405020304" pitchFamily="18" charset="0"/>
                  <a:cs typeface="Times New Roman" panose="02020603050405020304" pitchFamily="18" charset="0"/>
                </a:rPr>
                <a:t>0</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pic>
        <p:nvPicPr>
          <p:cNvPr id="2" name="Nhạc đáp an.mp3">
            <a:hlinkClick r:id="" action="ppaction://media"/>
          </p:cNvPr>
          <p:cNvPicPr>
            <a:picLocks noRot="1" noChangeAspect="1"/>
          </p:cNvPicPr>
          <p:nvPr>
            <a:audioFile r:link="rId7"/>
            <p:extLst>
              <p:ext uri="{DAA4B4D4-6D71-4841-9C94-3DE7FCFB9230}">
                <p14:media xmlns:p14="http://schemas.microsoft.com/office/powerpoint/2010/main" r:link="rId8"/>
              </p:ext>
            </p:extLst>
          </p:nvPr>
        </p:nvPicPr>
        <p:blipFill>
          <a:blip r:embed="rId9">
            <a:extLst>
              <a:ext uri="{28A0092B-C50C-407E-A947-70E740481C1C}">
                <a14:useLocalDpi xmlns:a14="http://schemas.microsoft.com/office/drawing/2010/main" val="0"/>
              </a:ext>
            </a:extLst>
          </a:blip>
          <a:srcRect/>
          <a:stretch>
            <a:fillRect/>
          </a:stretch>
        </p:blipFill>
        <p:spPr bwMode="auto">
          <a:xfrm>
            <a:off x="-838200" y="714375"/>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repeatCount="500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1000"/>
                                        <p:tgtEl>
                                          <p:spTgt spid="18"/>
                                        </p:tgtEl>
                                      </p:cBhvr>
                                    </p:animEffect>
                                  </p:childTnLst>
                                </p:cTn>
                              </p:par>
                              <p:par>
                                <p:cTn id="8" presetID="1" presetClass="mediacall" presetSubtype="0" fill="hold" nodeType="withEffect">
                                  <p:stCondLst>
                                    <p:cond delay="500"/>
                                  </p:stCondLst>
                                  <p:childTnLst>
                                    <p:cmd type="call" cmd="playFrom(0.0)">
                                      <p:cBhvr>
                                        <p:cTn id="9" dur="2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5000" fill="hold" display="0">
                  <p:stCondLst>
                    <p:cond delay="indefinite"/>
                  </p:stCondLst>
                  <p:endCondLst>
                    <p:cond evt="onStopAudio" delay="0">
                      <p:tgtEl>
                        <p:sldTgt/>
                      </p:tgtEl>
                    </p:cond>
                  </p:endCondLst>
                </p:cTn>
                <p:tgtEl>
                  <p:spTgt spid="2"/>
                </p:tgtEl>
              </p:cMediaNode>
            </p:audio>
          </p:childTnLst>
        </p:cTn>
      </p:par>
    </p:tnLst>
    <p:bldLst>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88181"/>
            <a:ext cx="9790113"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2613" y="59531"/>
            <a:ext cx="222885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46448" y="155624"/>
            <a:ext cx="6768752" cy="646331"/>
          </a:xfrm>
          <a:prstGeom prst="rect">
            <a:avLst/>
          </a:prstGeom>
          <a:noFill/>
        </p:spPr>
        <p:txBody>
          <a:bodyPr>
            <a:spAutoFit/>
            <a:scene3d>
              <a:camera prst="orthographicFront"/>
              <a:lightRig rig="threePt" dir="t"/>
            </a:scene3d>
            <a:sp3d extrusionH="57150">
              <a:bevelT w="38100" h="38100"/>
            </a:sp3d>
          </a:bodyPr>
          <a:lstStyle/>
          <a:p>
            <a:pPr algn="ctr">
              <a:defRPr/>
            </a:pPr>
            <a:r>
              <a:rPr lang="en-US"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CÂU HỎI 2</a:t>
            </a:r>
            <a:endParaRPr lang="vi-VN"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1116013" y="1314450"/>
            <a:ext cx="673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eaLnBrk="1" hangingPunct="1"/>
            <a:r>
              <a:rPr lang="en-US" sz="3200" b="1">
                <a:solidFill>
                  <a:srgbClr val="FFFF00"/>
                </a:solidFill>
                <a:latin typeface="Times New Roman" panose="02020603050405020304" pitchFamily="18" charset="0"/>
                <a:cs typeface="Times New Roman" panose="02020603050405020304" pitchFamily="18" charset="0"/>
              </a:rPr>
              <a:t>T</a:t>
            </a:r>
            <a:r>
              <a:rPr lang="en-US" sz="3200">
                <a:solidFill>
                  <a:srgbClr val="FFFF00"/>
                </a:solidFill>
              </a:rPr>
              <a:t>ập tính nào sau đây không phải của động vật đới nóng? </a:t>
            </a:r>
            <a:endParaRPr lang="vi-VN" sz="3200" b="1">
              <a:solidFill>
                <a:srgbClr val="FFFF00"/>
              </a:solidFill>
              <a:latin typeface="Times New Roman" panose="02020603050405020304" pitchFamily="18" charset="0"/>
              <a:cs typeface="Times New Roman" panose="02020603050405020304" pitchFamily="18" charset="0"/>
            </a:endParaRPr>
          </a:p>
        </p:txBody>
      </p:sp>
      <p:pic>
        <p:nvPicPr>
          <p:cNvPr id="1843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2283619"/>
            <a:ext cx="343693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7901" y="2291953"/>
            <a:ext cx="3660775"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7400" y="3549253"/>
            <a:ext cx="34559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549253"/>
            <a:ext cx="36591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1195389" y="2463403"/>
            <a:ext cx="27130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eaLnBrk="1" hangingPunct="1"/>
            <a:r>
              <a:rPr lang="en-US" sz="2400">
                <a:solidFill>
                  <a:srgbClr val="FFFF00"/>
                </a:solidFill>
              </a:rPr>
              <a:t>A.Di chuyển bằng cách quăng thân</a:t>
            </a:r>
            <a:endParaRPr lang="vi-VN" sz="2400">
              <a:solidFill>
                <a:srgbClr val="FFFF00"/>
              </a:solidFill>
            </a:endParaRPr>
          </a:p>
        </p:txBody>
      </p:sp>
      <p:sp>
        <p:nvSpPr>
          <p:cNvPr id="17" name="TextBox 16"/>
          <p:cNvSpPr txBox="1">
            <a:spLocks noChangeArrowheads="1"/>
          </p:cNvSpPr>
          <p:nvPr/>
        </p:nvSpPr>
        <p:spPr bwMode="auto">
          <a:xfrm>
            <a:off x="5156201" y="2278736"/>
            <a:ext cx="28781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algn="ctr" eaLnBrk="1" hangingPunct="1"/>
            <a:r>
              <a:rPr lang="en-US" sz="2400" dirty="0">
                <a:solidFill>
                  <a:srgbClr val="FFFF00"/>
                </a:solidFill>
              </a:rPr>
              <a:t>B</a:t>
            </a:r>
            <a:r>
              <a:rPr lang="en-US" sz="2400" dirty="0" smtClean="0">
                <a:solidFill>
                  <a:srgbClr val="FFFF00"/>
                </a:solidFill>
              </a:rPr>
              <a:t>. </a:t>
            </a:r>
            <a:r>
              <a:rPr lang="en-US" sz="2400" dirty="0" err="1" smtClean="0">
                <a:solidFill>
                  <a:srgbClr val="FFFF00"/>
                </a:solidFill>
              </a:rPr>
              <a:t>Thường</a:t>
            </a:r>
            <a:r>
              <a:rPr lang="en-US" sz="2400" dirty="0" smtClean="0">
                <a:solidFill>
                  <a:srgbClr val="FFFF00"/>
                </a:solidFill>
              </a:rPr>
              <a:t> </a:t>
            </a:r>
            <a:r>
              <a:rPr lang="en-US" sz="2400" dirty="0" err="1">
                <a:solidFill>
                  <a:srgbClr val="FFFF00"/>
                </a:solidFill>
              </a:rPr>
              <a:t>hoạt</a:t>
            </a:r>
            <a:r>
              <a:rPr lang="en-US" sz="2400" dirty="0">
                <a:solidFill>
                  <a:srgbClr val="FFFF00"/>
                </a:solidFill>
              </a:rPr>
              <a:t> </a:t>
            </a:r>
            <a:r>
              <a:rPr lang="en-US" sz="2400" dirty="0" err="1">
                <a:solidFill>
                  <a:srgbClr val="FFFF00"/>
                </a:solidFill>
              </a:rPr>
              <a:t>động</a:t>
            </a:r>
            <a:r>
              <a:rPr lang="en-US" sz="2400" dirty="0">
                <a:solidFill>
                  <a:srgbClr val="FFFF00"/>
                </a:solidFill>
              </a:rPr>
              <a:t> </a:t>
            </a:r>
            <a:r>
              <a:rPr lang="en-US" sz="2400" dirty="0" err="1">
                <a:solidFill>
                  <a:srgbClr val="FFFF00"/>
                </a:solidFill>
              </a:rPr>
              <a:t>vào</a:t>
            </a:r>
            <a:r>
              <a:rPr lang="en-US" sz="2400" dirty="0">
                <a:solidFill>
                  <a:srgbClr val="FFFF00"/>
                </a:solidFill>
              </a:rPr>
              <a:t> ban </a:t>
            </a:r>
            <a:r>
              <a:rPr lang="en-US" sz="2400" dirty="0" err="1">
                <a:solidFill>
                  <a:srgbClr val="FFFF00"/>
                </a:solidFill>
              </a:rPr>
              <a:t>ngày</a:t>
            </a:r>
            <a:r>
              <a:rPr lang="en-US" sz="2400" dirty="0">
                <a:solidFill>
                  <a:srgbClr val="FFFF00"/>
                </a:solidFill>
              </a:rPr>
              <a:t> </a:t>
            </a:r>
            <a:r>
              <a:rPr lang="en-US" sz="2400" dirty="0" err="1">
                <a:solidFill>
                  <a:srgbClr val="FFFF00"/>
                </a:solidFill>
              </a:rPr>
              <a:t>trong</a:t>
            </a:r>
            <a:r>
              <a:rPr lang="en-US" sz="2400" dirty="0">
                <a:solidFill>
                  <a:srgbClr val="FFFF00"/>
                </a:solidFill>
              </a:rPr>
              <a:t> </a:t>
            </a:r>
            <a:r>
              <a:rPr lang="en-US" sz="2400" dirty="0" err="1">
                <a:solidFill>
                  <a:srgbClr val="FFFF00"/>
                </a:solidFill>
              </a:rPr>
              <a:t>mùa</a:t>
            </a:r>
            <a:r>
              <a:rPr lang="en-US" sz="2400" dirty="0">
                <a:solidFill>
                  <a:srgbClr val="FFFF00"/>
                </a:solidFill>
              </a:rPr>
              <a:t> </a:t>
            </a:r>
            <a:r>
              <a:rPr lang="en-US" sz="2400" dirty="0" err="1">
                <a:solidFill>
                  <a:srgbClr val="FFFF00"/>
                </a:solidFill>
              </a:rPr>
              <a:t>hè</a:t>
            </a:r>
            <a:endParaRPr lang="vi-VN" sz="2400" dirty="0">
              <a:solidFill>
                <a:srgbClr val="FFFF00"/>
              </a:solidFill>
            </a:endParaRPr>
          </a:p>
        </p:txBody>
      </p:sp>
      <p:sp>
        <p:nvSpPr>
          <p:cNvPr id="18" name="TextBox 17"/>
          <p:cNvSpPr txBox="1">
            <a:spLocks noChangeArrowheads="1"/>
          </p:cNvSpPr>
          <p:nvPr/>
        </p:nvSpPr>
        <p:spPr bwMode="auto">
          <a:xfrm>
            <a:off x="1195388" y="3777853"/>
            <a:ext cx="26273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eaLnBrk="1" hangingPunct="1"/>
            <a:r>
              <a:rPr lang="en-US" sz="2400">
                <a:solidFill>
                  <a:srgbClr val="FFFF00"/>
                </a:solidFill>
              </a:rPr>
              <a:t>C.Có khả năng di chuyển rất xa</a:t>
            </a:r>
            <a:endParaRPr lang="vi-VN" sz="2400">
              <a:solidFill>
                <a:srgbClr val="FFFF00"/>
              </a:solidFill>
            </a:endParaRPr>
          </a:p>
        </p:txBody>
      </p:sp>
      <p:sp>
        <p:nvSpPr>
          <p:cNvPr id="19" name="TextBox 18"/>
          <p:cNvSpPr txBox="1">
            <a:spLocks noChangeArrowheads="1"/>
          </p:cNvSpPr>
          <p:nvPr/>
        </p:nvSpPr>
        <p:spPr bwMode="auto">
          <a:xfrm>
            <a:off x="5270500" y="3767138"/>
            <a:ext cx="2776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eaLnBrk="1" hangingPunct="1"/>
            <a:r>
              <a:rPr lang="en-US" sz="2400">
                <a:solidFill>
                  <a:srgbClr val="FFFF00"/>
                </a:solidFill>
              </a:rPr>
              <a:t>D. Chân cao móng rộng đệm thịt dày</a:t>
            </a:r>
            <a:endParaRPr lang="vi-VN" sz="2400">
              <a:solidFill>
                <a:srgbClr val="FFFF00"/>
              </a:solidFill>
            </a:endParaRPr>
          </a:p>
        </p:txBody>
      </p:sp>
      <p:grpSp>
        <p:nvGrpSpPr>
          <p:cNvPr id="37" name="Group 36"/>
          <p:cNvGrpSpPr/>
          <p:nvPr/>
        </p:nvGrpSpPr>
        <p:grpSpPr bwMode="auto">
          <a:xfrm>
            <a:off x="3908426" y="2931319"/>
            <a:ext cx="1368425" cy="1003697"/>
            <a:chOff x="3419475" y="752475"/>
            <a:chExt cx="5353050" cy="5353050"/>
          </a:xfrm>
        </p:grpSpPr>
        <p:sp>
          <p:nvSpPr>
            <p:cNvPr id="3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3505202" y="836611"/>
              <a:ext cx="5094518" cy="5143275"/>
              <a:chOff x="3505202" y="836611"/>
              <a:chExt cx="5094518" cy="5143275"/>
            </a:xfrm>
            <a:solidFill>
              <a:schemeClr val="bg1"/>
            </a:solidFill>
          </p:grpSpPr>
          <p:sp>
            <p:nvSpPr>
              <p:cNvPr id="42" name="Rectangle 4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3" name="Rectangle 4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4" name="Rectangle 4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5" name="Rectangle 4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6" name="Rectangle 4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7" name="Rectangle 4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8" name="Rectangle 4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9" name="Rectangle 4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0" name="Rectangle 4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1" name="Rectangle 5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2" name="Rectangle 5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3" name="Rectangle 5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40" name="Oval 39"/>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1" name="TextBox 40"/>
            <p:cNvSpPr txBox="1"/>
            <p:nvPr/>
          </p:nvSpPr>
          <p:spPr>
            <a:xfrm>
              <a:off x="3798289" y="1247776"/>
              <a:ext cx="440912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10</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54" name="Group 53"/>
          <p:cNvGrpSpPr/>
          <p:nvPr/>
        </p:nvGrpSpPr>
        <p:grpSpPr bwMode="auto">
          <a:xfrm>
            <a:off x="3908426" y="2931319"/>
            <a:ext cx="1368425" cy="1003697"/>
            <a:chOff x="3419475" y="752475"/>
            <a:chExt cx="5353050" cy="5353050"/>
          </a:xfrm>
        </p:grpSpPr>
        <p:sp>
          <p:nvSpPr>
            <p:cNvPr id="55"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56" name="Group 55"/>
            <p:cNvGrpSpPr/>
            <p:nvPr/>
          </p:nvGrpSpPr>
          <p:grpSpPr>
            <a:xfrm>
              <a:off x="3505202" y="836611"/>
              <a:ext cx="5094518" cy="5143275"/>
              <a:chOff x="3505202" y="836611"/>
              <a:chExt cx="5094518" cy="5143275"/>
            </a:xfrm>
            <a:solidFill>
              <a:schemeClr val="bg1"/>
            </a:solidFill>
          </p:grpSpPr>
          <p:sp>
            <p:nvSpPr>
              <p:cNvPr id="59" name="Rectangle 58"/>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0" name="Rectangle 59"/>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1" name="Rectangle 60"/>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2" name="Rectangle 61"/>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3" name="Rectangle 62"/>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4" name="Rectangle 63"/>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5" name="Rectangle 64"/>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6" name="Rectangle 65"/>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7" name="Rectangle 66"/>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8" name="Rectangle 67"/>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9" name="Rectangle 68"/>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0" name="Rectangle 69"/>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57" name="Oval 56"/>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8" name="TextBox 57"/>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9</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71" name="Group 70"/>
          <p:cNvGrpSpPr/>
          <p:nvPr/>
        </p:nvGrpSpPr>
        <p:grpSpPr bwMode="auto">
          <a:xfrm>
            <a:off x="3908426" y="2931319"/>
            <a:ext cx="1368425" cy="1003697"/>
            <a:chOff x="3419475" y="752475"/>
            <a:chExt cx="5353050" cy="5353050"/>
          </a:xfrm>
        </p:grpSpPr>
        <p:sp>
          <p:nvSpPr>
            <p:cNvPr id="72"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505202" y="836611"/>
              <a:ext cx="5094518" cy="5143275"/>
              <a:chOff x="3505202" y="836611"/>
              <a:chExt cx="5094518" cy="5143275"/>
            </a:xfrm>
            <a:solidFill>
              <a:schemeClr val="bg1"/>
            </a:solidFill>
          </p:grpSpPr>
          <p:sp>
            <p:nvSpPr>
              <p:cNvPr id="76" name="Rectangle 75"/>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7" name="Rectangle 76"/>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8" name="Rectangle 77"/>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9" name="Rectangle 78"/>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0" name="Rectangle 79"/>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1" name="Rectangle 80"/>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2" name="Rectangle 81"/>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3" name="Rectangle 82"/>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4" name="Rectangle 83"/>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5" name="Rectangle 84"/>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6" name="Rectangle 85"/>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7" name="Rectangle 86"/>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74" name="Oval 73"/>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5" name="TextBox 74"/>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8</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88" name="Group 87"/>
          <p:cNvGrpSpPr/>
          <p:nvPr/>
        </p:nvGrpSpPr>
        <p:grpSpPr bwMode="auto">
          <a:xfrm>
            <a:off x="3908426" y="2931319"/>
            <a:ext cx="1368425" cy="1003697"/>
            <a:chOff x="3419475" y="752475"/>
            <a:chExt cx="5353050" cy="5353050"/>
          </a:xfrm>
        </p:grpSpPr>
        <p:sp>
          <p:nvSpPr>
            <p:cNvPr id="89"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90" name="Group 89"/>
            <p:cNvGrpSpPr/>
            <p:nvPr/>
          </p:nvGrpSpPr>
          <p:grpSpPr>
            <a:xfrm>
              <a:off x="3505202" y="836611"/>
              <a:ext cx="5094518" cy="5143275"/>
              <a:chOff x="3505202" y="836611"/>
              <a:chExt cx="5094518" cy="5143275"/>
            </a:xfrm>
            <a:solidFill>
              <a:schemeClr val="bg1"/>
            </a:solidFill>
          </p:grpSpPr>
          <p:sp>
            <p:nvSpPr>
              <p:cNvPr id="93" name="Rectangle 92"/>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4" name="Rectangle 93"/>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5" name="Rectangle 94"/>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6" name="Rectangle 95"/>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7" name="Rectangle 96"/>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8" name="Rectangle 97"/>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9" name="Rectangle 98"/>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0" name="Rectangle 99"/>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1" name="Rectangle 100"/>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2" name="Rectangle 101"/>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3" name="Rectangle 102"/>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4" name="Rectangle 103"/>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91" name="Oval 90"/>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2" name="TextBox 91"/>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7</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05" name="Group 104"/>
          <p:cNvGrpSpPr/>
          <p:nvPr/>
        </p:nvGrpSpPr>
        <p:grpSpPr bwMode="auto">
          <a:xfrm>
            <a:off x="3908426" y="2931319"/>
            <a:ext cx="1368425" cy="1003697"/>
            <a:chOff x="3419475" y="752475"/>
            <a:chExt cx="5353050" cy="5353050"/>
          </a:xfrm>
        </p:grpSpPr>
        <p:sp>
          <p:nvSpPr>
            <p:cNvPr id="106"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07" name="Group 106"/>
            <p:cNvGrpSpPr/>
            <p:nvPr/>
          </p:nvGrpSpPr>
          <p:grpSpPr>
            <a:xfrm>
              <a:off x="3505202" y="836611"/>
              <a:ext cx="5094518" cy="5143275"/>
              <a:chOff x="3505202" y="836611"/>
              <a:chExt cx="5094518" cy="5143275"/>
            </a:xfrm>
            <a:solidFill>
              <a:schemeClr val="bg1"/>
            </a:solidFill>
          </p:grpSpPr>
          <p:sp>
            <p:nvSpPr>
              <p:cNvPr id="110" name="Rectangle 109"/>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1" name="Rectangle 110"/>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2" name="Rectangle 111"/>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3" name="Rectangle 112"/>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4" name="Rectangle 113"/>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5" name="Rectangle 114"/>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6" name="Rectangle 115"/>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7" name="Rectangle 116"/>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8" name="Rectangle 117"/>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9" name="Rectangle 118"/>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0" name="Rectangle 119"/>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1" name="Rectangle 120"/>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08" name="Oval 107"/>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9" name="TextBox 108"/>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6</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22" name="Group 121"/>
          <p:cNvGrpSpPr/>
          <p:nvPr/>
        </p:nvGrpSpPr>
        <p:grpSpPr bwMode="auto">
          <a:xfrm>
            <a:off x="3908426" y="2931319"/>
            <a:ext cx="1368425" cy="1003697"/>
            <a:chOff x="3419475" y="752475"/>
            <a:chExt cx="5353050" cy="5353050"/>
          </a:xfrm>
        </p:grpSpPr>
        <p:sp>
          <p:nvSpPr>
            <p:cNvPr id="123"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24" name="Group 123"/>
            <p:cNvGrpSpPr/>
            <p:nvPr/>
          </p:nvGrpSpPr>
          <p:grpSpPr>
            <a:xfrm>
              <a:off x="3505202" y="836611"/>
              <a:ext cx="5094518" cy="5143275"/>
              <a:chOff x="3505202" y="836611"/>
              <a:chExt cx="5094518" cy="5143275"/>
            </a:xfrm>
            <a:solidFill>
              <a:schemeClr val="bg1"/>
            </a:solidFill>
          </p:grpSpPr>
          <p:sp>
            <p:nvSpPr>
              <p:cNvPr id="127" name="Rectangle 126"/>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8" name="Rectangle 127"/>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9" name="Rectangle 128"/>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0" name="Rectangle 129"/>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1" name="Rectangle 130"/>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2" name="Rectangle 131"/>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3" name="Rectangle 132"/>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4" name="Rectangle 133"/>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5" name="Rectangle 134"/>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6" name="Rectangle 135"/>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7" name="Rectangle 136"/>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8" name="Rectangle 137"/>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25" name="Oval 124"/>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6" name="TextBox 125"/>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5</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39" name="Group 138"/>
          <p:cNvGrpSpPr/>
          <p:nvPr/>
        </p:nvGrpSpPr>
        <p:grpSpPr bwMode="auto">
          <a:xfrm>
            <a:off x="3908426" y="2931319"/>
            <a:ext cx="1368425" cy="1003697"/>
            <a:chOff x="3419475" y="752475"/>
            <a:chExt cx="5353050" cy="5353050"/>
          </a:xfrm>
        </p:grpSpPr>
        <p:sp>
          <p:nvSpPr>
            <p:cNvPr id="140"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41" name="Group 140"/>
            <p:cNvGrpSpPr/>
            <p:nvPr/>
          </p:nvGrpSpPr>
          <p:grpSpPr>
            <a:xfrm>
              <a:off x="3505202" y="836611"/>
              <a:ext cx="5094518" cy="5143275"/>
              <a:chOff x="3505202" y="836611"/>
              <a:chExt cx="5094518" cy="5143275"/>
            </a:xfrm>
            <a:solidFill>
              <a:schemeClr val="bg1"/>
            </a:solidFill>
          </p:grpSpPr>
          <p:sp>
            <p:nvSpPr>
              <p:cNvPr id="144" name="Rectangle 143"/>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5" name="Rectangle 144"/>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6" name="Rectangle 145"/>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7" name="Rectangle 146"/>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8" name="Rectangle 147"/>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9" name="Rectangle 148"/>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0" name="Rectangle 149"/>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1" name="Rectangle 150"/>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2" name="Rectangle 151"/>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3" name="Rectangle 152"/>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4" name="Rectangle 153"/>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5" name="Rectangle 154"/>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42" name="Oval 141"/>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3" name="TextBox 142"/>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4</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56" name="Group 155"/>
          <p:cNvGrpSpPr/>
          <p:nvPr/>
        </p:nvGrpSpPr>
        <p:grpSpPr bwMode="auto">
          <a:xfrm>
            <a:off x="3908426" y="2931319"/>
            <a:ext cx="1368425" cy="1003697"/>
            <a:chOff x="3419475" y="752475"/>
            <a:chExt cx="5353050" cy="5353050"/>
          </a:xfrm>
        </p:grpSpPr>
        <p:sp>
          <p:nvSpPr>
            <p:cNvPr id="157"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58" name="Group 157"/>
            <p:cNvGrpSpPr/>
            <p:nvPr/>
          </p:nvGrpSpPr>
          <p:grpSpPr>
            <a:xfrm>
              <a:off x="3505202" y="836611"/>
              <a:ext cx="5094518" cy="5143275"/>
              <a:chOff x="3505202" y="836611"/>
              <a:chExt cx="5094518" cy="5143275"/>
            </a:xfrm>
            <a:solidFill>
              <a:schemeClr val="bg1"/>
            </a:solidFill>
          </p:grpSpPr>
          <p:sp>
            <p:nvSpPr>
              <p:cNvPr id="161" name="Rectangle 160"/>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2" name="Rectangle 161"/>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3" name="Rectangle 162"/>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4" name="Rectangle 163"/>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5" name="Rectangle 164"/>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6" name="Rectangle 165"/>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7" name="Rectangle 166"/>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8" name="Rectangle 167"/>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9" name="Rectangle 168"/>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0" name="Rectangle 169"/>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1" name="Rectangle 170"/>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2" name="Rectangle 171"/>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59" name="Oval 158"/>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0" name="TextBox 159"/>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3</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73" name="Group 172"/>
          <p:cNvGrpSpPr/>
          <p:nvPr/>
        </p:nvGrpSpPr>
        <p:grpSpPr bwMode="auto">
          <a:xfrm>
            <a:off x="3908426" y="2931319"/>
            <a:ext cx="1368425" cy="1003697"/>
            <a:chOff x="3419475" y="752475"/>
            <a:chExt cx="5353050" cy="5353050"/>
          </a:xfrm>
        </p:grpSpPr>
        <p:sp>
          <p:nvSpPr>
            <p:cNvPr id="174"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75" name="Group 174"/>
            <p:cNvGrpSpPr/>
            <p:nvPr/>
          </p:nvGrpSpPr>
          <p:grpSpPr>
            <a:xfrm>
              <a:off x="3505202" y="836611"/>
              <a:ext cx="5094518" cy="5143275"/>
              <a:chOff x="3505202" y="836611"/>
              <a:chExt cx="5094518" cy="5143275"/>
            </a:xfrm>
            <a:solidFill>
              <a:schemeClr val="bg1"/>
            </a:solidFill>
          </p:grpSpPr>
          <p:sp>
            <p:nvSpPr>
              <p:cNvPr id="178" name="Rectangle 177"/>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9" name="Rectangle 178"/>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0" name="Rectangle 179"/>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1" name="Rectangle 180"/>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2" name="Rectangle 181"/>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3" name="Rectangle 182"/>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4" name="Rectangle 183"/>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5" name="Rectangle 184"/>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6" name="Rectangle 185"/>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7" name="Rectangle 186"/>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8" name="Rectangle 187"/>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9" name="Rectangle 188"/>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76" name="Oval 175"/>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7" name="TextBox 176"/>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2</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90" name="Group 189"/>
          <p:cNvGrpSpPr/>
          <p:nvPr/>
        </p:nvGrpSpPr>
        <p:grpSpPr bwMode="auto">
          <a:xfrm>
            <a:off x="3908426" y="2931319"/>
            <a:ext cx="1368425" cy="1003697"/>
            <a:chOff x="3419475" y="752475"/>
            <a:chExt cx="5353050" cy="5353050"/>
          </a:xfrm>
        </p:grpSpPr>
        <p:sp>
          <p:nvSpPr>
            <p:cNvPr id="191"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92" name="Group 191"/>
            <p:cNvGrpSpPr/>
            <p:nvPr/>
          </p:nvGrpSpPr>
          <p:grpSpPr>
            <a:xfrm>
              <a:off x="3505202" y="836611"/>
              <a:ext cx="5094518" cy="5143275"/>
              <a:chOff x="3505202" y="836611"/>
              <a:chExt cx="5094518" cy="5143275"/>
            </a:xfrm>
            <a:solidFill>
              <a:schemeClr val="bg1"/>
            </a:solidFill>
          </p:grpSpPr>
          <p:sp>
            <p:nvSpPr>
              <p:cNvPr id="195" name="Rectangle 194"/>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6" name="Rectangle 195"/>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7" name="Rectangle 196"/>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8" name="Rectangle 197"/>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9" name="Rectangle 198"/>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0" name="Rectangle 199"/>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1" name="Rectangle 200"/>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2" name="Rectangle 201"/>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3" name="Rectangle 202"/>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4" name="Rectangle 203"/>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5" name="Rectangle 204"/>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6" name="Rectangle 205"/>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93" name="Oval 192"/>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4" name="TextBox 193"/>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07" name="Group 206"/>
          <p:cNvGrpSpPr/>
          <p:nvPr/>
        </p:nvGrpSpPr>
        <p:grpSpPr bwMode="auto">
          <a:xfrm>
            <a:off x="3908426" y="2931319"/>
            <a:ext cx="1368425" cy="1174671"/>
            <a:chOff x="3419475" y="752475"/>
            <a:chExt cx="5353050" cy="6264911"/>
          </a:xfrm>
        </p:grpSpPr>
        <p:sp>
          <p:nvSpPr>
            <p:cNvPr id="20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209" name="Group 208"/>
            <p:cNvGrpSpPr/>
            <p:nvPr/>
          </p:nvGrpSpPr>
          <p:grpSpPr>
            <a:xfrm>
              <a:off x="3505202" y="836611"/>
              <a:ext cx="5094518" cy="5143275"/>
              <a:chOff x="3505202" y="836611"/>
              <a:chExt cx="5094518" cy="5143275"/>
            </a:xfrm>
            <a:solidFill>
              <a:schemeClr val="bg1"/>
            </a:solidFill>
          </p:grpSpPr>
          <p:sp>
            <p:nvSpPr>
              <p:cNvPr id="212" name="Rectangle 21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3" name="Rectangle 21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4" name="Rectangle 21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5" name="Rectangle 21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6" name="Rectangle 21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7" name="Rectangle 21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8" name="Rectangle 21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9" name="Rectangle 21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0" name="Rectangle 21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1" name="Rectangle 22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2" name="Rectangle 22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3" name="Rectangle 22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210" name="Oval 209"/>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1" name="TextBox 210"/>
            <p:cNvSpPr txBox="1"/>
            <p:nvPr/>
          </p:nvSpPr>
          <p:spPr>
            <a:xfrm>
              <a:off x="3928698" y="1108075"/>
              <a:ext cx="4396705" cy="5909311"/>
            </a:xfrm>
            <a:prstGeom prst="rect">
              <a:avLst/>
            </a:prstGeom>
            <a:noFill/>
          </p:spPr>
          <p:txBody>
            <a:bodyPr>
              <a:spAutoFit/>
            </a:bodyPr>
            <a:lstStyle/>
            <a:p>
              <a:pPr algn="ctr">
                <a:defRPr/>
              </a:pPr>
              <a:r>
                <a:rPr lang="en-US" sz="6600" b="1" dirty="0">
                  <a:solidFill>
                    <a:schemeClr val="tx1">
                      <a:lumMod val="85000"/>
                      <a:lumOff val="15000"/>
                    </a:schemeClr>
                  </a:solidFill>
                  <a:latin typeface="Times New Roman" panose="02020603050405020304" pitchFamily="18" charset="0"/>
                  <a:cs typeface="Times New Roman" panose="02020603050405020304" pitchFamily="18" charset="0"/>
                </a:rPr>
                <a:t>0</a:t>
              </a:r>
              <a:endParaRPr lang="en-US" sz="66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pic>
        <p:nvPicPr>
          <p:cNvPr id="2" name="Nhạc 10 giây.mp3">
            <a:hlinkClick r:id="" action="ppaction://media"/>
          </p:cNvPr>
          <p:cNvPicPr>
            <a:picLocks noRot="1" noChangeAspect="1"/>
          </p:cNvPicPr>
          <p:nvPr>
            <a:audioFile r:link="rId7"/>
            <p:extLst>
              <p:ext uri="{DAA4B4D4-6D71-4841-9C94-3DE7FCFB9230}">
                <p14:media xmlns:p14="http://schemas.microsoft.com/office/powerpoint/2010/main" r:link="rId8"/>
              </p:ext>
            </p:extLst>
          </p:nvPr>
        </p:nvPicPr>
        <p:blipFill>
          <a:blip r:embed="rId9">
            <a:extLst>
              <a:ext uri="{28A0092B-C50C-407E-A947-70E740481C1C}">
                <a14:useLocalDpi xmlns:a14="http://schemas.microsoft.com/office/drawing/2010/main" val="0"/>
              </a:ext>
            </a:extLst>
          </a:blip>
          <a:srcRect/>
          <a:stretch>
            <a:fillRect/>
          </a:stretch>
        </p:blipFill>
        <p:spPr bwMode="auto">
          <a:xfrm>
            <a:off x="-933450" y="942975"/>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5339" fill="hold"/>
                                        <p:tgtEl>
                                          <p:spTgt spid="2"/>
                                        </p:tgtEl>
                                      </p:cBhvr>
                                    </p:cmd>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1000"/>
                                  </p:stCondLst>
                                  <p:childTnLst>
                                    <p:set>
                                      <p:cBhvr>
                                        <p:cTn id="41" dur="1" fill="hold">
                                          <p:stCondLst>
                                            <p:cond delay="0"/>
                                          </p:stCondLst>
                                        </p:cTn>
                                        <p:tgtEl>
                                          <p:spTgt spid="54"/>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nodeType="afterEffect">
                                  <p:stCondLst>
                                    <p:cond delay="1000"/>
                                  </p:stCondLst>
                                  <p:childTnLst>
                                    <p:set>
                                      <p:cBhvr>
                                        <p:cTn id="44" dur="1" fill="hold">
                                          <p:stCondLst>
                                            <p:cond delay="0"/>
                                          </p:stCondLst>
                                        </p:cTn>
                                        <p:tgtEl>
                                          <p:spTgt spid="71"/>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nodeType="afterEffect">
                                  <p:stCondLst>
                                    <p:cond delay="1000"/>
                                  </p:stCondLst>
                                  <p:childTnLst>
                                    <p:set>
                                      <p:cBhvr>
                                        <p:cTn id="47" dur="1" fill="hold">
                                          <p:stCondLst>
                                            <p:cond delay="0"/>
                                          </p:stCondLst>
                                        </p:cTn>
                                        <p:tgtEl>
                                          <p:spTgt spid="88"/>
                                        </p:tgtEl>
                                        <p:attrNameLst>
                                          <p:attrName>style.visibility</p:attrName>
                                        </p:attrNameLst>
                                      </p:cBhvr>
                                      <p:to>
                                        <p:strVal val="visible"/>
                                      </p:to>
                                    </p:set>
                                  </p:childTnLst>
                                </p:cTn>
                              </p:par>
                            </p:childTnLst>
                          </p:cTn>
                        </p:par>
                        <p:par>
                          <p:cTn id="48" fill="hold">
                            <p:stCondLst>
                              <p:cond delay="3000"/>
                            </p:stCondLst>
                            <p:childTnLst>
                              <p:par>
                                <p:cTn id="49" presetID="1" presetClass="entr" presetSubtype="0" fill="hold" nodeType="afterEffect">
                                  <p:stCondLst>
                                    <p:cond delay="1000"/>
                                  </p:stCondLst>
                                  <p:childTnLst>
                                    <p:set>
                                      <p:cBhvr>
                                        <p:cTn id="50" dur="1" fill="hold">
                                          <p:stCondLst>
                                            <p:cond delay="0"/>
                                          </p:stCondLst>
                                        </p:cTn>
                                        <p:tgtEl>
                                          <p:spTgt spid="105"/>
                                        </p:tgtEl>
                                        <p:attrNameLst>
                                          <p:attrName>style.visibility</p:attrName>
                                        </p:attrNameLst>
                                      </p:cBhvr>
                                      <p:to>
                                        <p:strVal val="visible"/>
                                      </p:to>
                                    </p:set>
                                  </p:childTnLst>
                                </p:cTn>
                              </p:par>
                            </p:childTnLst>
                          </p:cTn>
                        </p:par>
                        <p:par>
                          <p:cTn id="51" fill="hold">
                            <p:stCondLst>
                              <p:cond delay="4000"/>
                            </p:stCondLst>
                            <p:childTnLst>
                              <p:par>
                                <p:cTn id="52" presetID="1" presetClass="entr" presetSubtype="0" fill="hold" nodeType="afterEffect">
                                  <p:stCondLst>
                                    <p:cond delay="1000"/>
                                  </p:stCondLst>
                                  <p:childTnLst>
                                    <p:set>
                                      <p:cBhvr>
                                        <p:cTn id="53" dur="1" fill="hold">
                                          <p:stCondLst>
                                            <p:cond delay="0"/>
                                          </p:stCondLst>
                                        </p:cTn>
                                        <p:tgtEl>
                                          <p:spTgt spid="122"/>
                                        </p:tgtEl>
                                        <p:attrNameLst>
                                          <p:attrName>style.visibility</p:attrName>
                                        </p:attrNameLst>
                                      </p:cBhvr>
                                      <p:to>
                                        <p:strVal val="visible"/>
                                      </p:to>
                                    </p:set>
                                  </p:childTnLst>
                                </p:cTn>
                              </p:par>
                            </p:childTnLst>
                          </p:cTn>
                        </p:par>
                        <p:par>
                          <p:cTn id="54" fill="hold">
                            <p:stCondLst>
                              <p:cond delay="5000"/>
                            </p:stCondLst>
                            <p:childTnLst>
                              <p:par>
                                <p:cTn id="55" presetID="1" presetClass="entr" presetSubtype="0" fill="hold" nodeType="afterEffect">
                                  <p:stCondLst>
                                    <p:cond delay="1000"/>
                                  </p:stCondLst>
                                  <p:childTnLst>
                                    <p:set>
                                      <p:cBhvr>
                                        <p:cTn id="56" dur="1" fill="hold">
                                          <p:stCondLst>
                                            <p:cond delay="0"/>
                                          </p:stCondLst>
                                        </p:cTn>
                                        <p:tgtEl>
                                          <p:spTgt spid="139"/>
                                        </p:tgtEl>
                                        <p:attrNameLst>
                                          <p:attrName>style.visibility</p:attrName>
                                        </p:attrNameLst>
                                      </p:cBhvr>
                                      <p:to>
                                        <p:strVal val="visible"/>
                                      </p:to>
                                    </p:set>
                                  </p:childTnLst>
                                </p:cTn>
                              </p:par>
                            </p:childTnLst>
                          </p:cTn>
                        </p:par>
                        <p:par>
                          <p:cTn id="57" fill="hold">
                            <p:stCondLst>
                              <p:cond delay="6000"/>
                            </p:stCondLst>
                            <p:childTnLst>
                              <p:par>
                                <p:cTn id="58" presetID="1" presetClass="entr" presetSubtype="0" fill="hold" nodeType="afterEffect">
                                  <p:stCondLst>
                                    <p:cond delay="1000"/>
                                  </p:stCondLst>
                                  <p:childTnLst>
                                    <p:set>
                                      <p:cBhvr>
                                        <p:cTn id="59" dur="1" fill="hold">
                                          <p:stCondLst>
                                            <p:cond delay="0"/>
                                          </p:stCondLst>
                                        </p:cTn>
                                        <p:tgtEl>
                                          <p:spTgt spid="156"/>
                                        </p:tgtEl>
                                        <p:attrNameLst>
                                          <p:attrName>style.visibility</p:attrName>
                                        </p:attrNameLst>
                                      </p:cBhvr>
                                      <p:to>
                                        <p:strVal val="visible"/>
                                      </p:to>
                                    </p:set>
                                  </p:childTnLst>
                                </p:cTn>
                              </p:par>
                            </p:childTnLst>
                          </p:cTn>
                        </p:par>
                        <p:par>
                          <p:cTn id="60" fill="hold">
                            <p:stCondLst>
                              <p:cond delay="7000"/>
                            </p:stCondLst>
                            <p:childTnLst>
                              <p:par>
                                <p:cTn id="61" presetID="1" presetClass="entr" presetSubtype="0" fill="hold" nodeType="afterEffect">
                                  <p:stCondLst>
                                    <p:cond delay="1000"/>
                                  </p:stCondLst>
                                  <p:childTnLst>
                                    <p:set>
                                      <p:cBhvr>
                                        <p:cTn id="62" dur="1" fill="hold">
                                          <p:stCondLst>
                                            <p:cond delay="0"/>
                                          </p:stCondLst>
                                        </p:cTn>
                                        <p:tgtEl>
                                          <p:spTgt spid="173"/>
                                        </p:tgtEl>
                                        <p:attrNameLst>
                                          <p:attrName>style.visibility</p:attrName>
                                        </p:attrNameLst>
                                      </p:cBhvr>
                                      <p:to>
                                        <p:strVal val="visible"/>
                                      </p:to>
                                    </p:set>
                                  </p:childTnLst>
                                </p:cTn>
                              </p:par>
                            </p:childTnLst>
                          </p:cTn>
                        </p:par>
                        <p:par>
                          <p:cTn id="63" fill="hold">
                            <p:stCondLst>
                              <p:cond delay="8000"/>
                            </p:stCondLst>
                            <p:childTnLst>
                              <p:par>
                                <p:cTn id="64" presetID="1" presetClass="entr" presetSubtype="0" fill="hold" nodeType="afterEffect">
                                  <p:stCondLst>
                                    <p:cond delay="1000"/>
                                  </p:stCondLst>
                                  <p:childTnLst>
                                    <p:set>
                                      <p:cBhvr>
                                        <p:cTn id="65" dur="1" fill="hold">
                                          <p:stCondLst>
                                            <p:cond delay="0"/>
                                          </p:stCondLst>
                                        </p:cTn>
                                        <p:tgtEl>
                                          <p:spTgt spid="190"/>
                                        </p:tgtEl>
                                        <p:attrNameLst>
                                          <p:attrName>style.visibility</p:attrName>
                                        </p:attrNameLst>
                                      </p:cBhvr>
                                      <p:to>
                                        <p:strVal val="visible"/>
                                      </p:to>
                                    </p:set>
                                  </p:childTnLst>
                                </p:cTn>
                              </p:par>
                            </p:childTnLst>
                          </p:cTn>
                        </p:par>
                        <p:par>
                          <p:cTn id="66" fill="hold">
                            <p:stCondLst>
                              <p:cond delay="9000"/>
                            </p:stCondLst>
                            <p:childTnLst>
                              <p:par>
                                <p:cTn id="67" presetID="1" presetClass="entr" presetSubtype="0" fill="hold" nodeType="afterEffect">
                                  <p:stCondLst>
                                    <p:cond delay="1000"/>
                                  </p:stCondLst>
                                  <p:childTnLst>
                                    <p:set>
                                      <p:cBhvr>
                                        <p:cTn id="68"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
                </p:tgtEl>
              </p:cMediaNode>
            </p:audio>
          </p:childTnLst>
        </p:cTn>
      </p:par>
    </p:tnLst>
    <p:bldLst>
      <p:bldP spid="8" grpId="0"/>
      <p:bldP spid="16" grpId="0"/>
      <p:bldP spid="17"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88181"/>
            <a:ext cx="9790113"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2613" y="59531"/>
            <a:ext cx="222885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46448" y="155624"/>
            <a:ext cx="6768752" cy="646331"/>
          </a:xfrm>
          <a:prstGeom prst="rect">
            <a:avLst/>
          </a:prstGeom>
          <a:noFill/>
        </p:spPr>
        <p:txBody>
          <a:bodyPr>
            <a:spAutoFit/>
            <a:scene3d>
              <a:camera prst="orthographicFront"/>
              <a:lightRig rig="threePt" dir="t"/>
            </a:scene3d>
            <a:sp3d extrusionH="57150">
              <a:bevelT w="38100" h="38100"/>
            </a:sp3d>
          </a:bodyPr>
          <a:lstStyle/>
          <a:p>
            <a:pPr algn="ctr">
              <a:defRPr/>
            </a:pPr>
            <a:r>
              <a:rPr lang="en-US"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CÂU HỎI 2</a:t>
            </a:r>
            <a:endParaRPr lang="vi-VN"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19462" name="TextBox 7"/>
          <p:cNvSpPr txBox="1">
            <a:spLocks noChangeArrowheads="1"/>
          </p:cNvSpPr>
          <p:nvPr/>
        </p:nvSpPr>
        <p:spPr bwMode="auto">
          <a:xfrm>
            <a:off x="1116013" y="1314450"/>
            <a:ext cx="673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eaLnBrk="1" hangingPunct="1"/>
            <a:r>
              <a:rPr lang="en-US" sz="3200" b="1">
                <a:solidFill>
                  <a:srgbClr val="FFFF00"/>
                </a:solidFill>
                <a:latin typeface="Times New Roman" panose="02020603050405020304" pitchFamily="18" charset="0"/>
                <a:cs typeface="Times New Roman" panose="02020603050405020304" pitchFamily="18" charset="0"/>
              </a:rPr>
              <a:t>T</a:t>
            </a:r>
            <a:r>
              <a:rPr lang="en-US" sz="3200">
                <a:solidFill>
                  <a:srgbClr val="FFFF00"/>
                </a:solidFill>
              </a:rPr>
              <a:t>ập tính nào sau đây không phải của động vật đới nóng? </a:t>
            </a:r>
            <a:endParaRPr lang="vi-VN" sz="3200" b="1">
              <a:solidFill>
                <a:srgbClr val="FFFF00"/>
              </a:solidFill>
              <a:latin typeface="Times New Roman" panose="02020603050405020304" pitchFamily="18" charset="0"/>
              <a:cs typeface="Times New Roman" panose="02020603050405020304" pitchFamily="18" charset="0"/>
            </a:endParaRPr>
          </a:p>
        </p:txBody>
      </p:sp>
      <p:pic>
        <p:nvPicPr>
          <p:cNvPr id="1946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2283619"/>
            <a:ext cx="343693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7901" y="2291953"/>
            <a:ext cx="3660775"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7400" y="3549253"/>
            <a:ext cx="34559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549253"/>
            <a:ext cx="36591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TextBox 15"/>
          <p:cNvSpPr txBox="1">
            <a:spLocks noChangeArrowheads="1"/>
          </p:cNvSpPr>
          <p:nvPr/>
        </p:nvSpPr>
        <p:spPr bwMode="auto">
          <a:xfrm>
            <a:off x="1195389" y="2463403"/>
            <a:ext cx="27130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eaLnBrk="1" hangingPunct="1"/>
            <a:r>
              <a:rPr lang="en-US" sz="2400">
                <a:solidFill>
                  <a:srgbClr val="FFFF00"/>
                </a:solidFill>
              </a:rPr>
              <a:t>A.Di chuyển bằng cách quăng thân</a:t>
            </a:r>
            <a:endParaRPr lang="vi-VN" sz="2400">
              <a:solidFill>
                <a:srgbClr val="FFFF00"/>
              </a:solidFill>
            </a:endParaRPr>
          </a:p>
        </p:txBody>
      </p:sp>
      <p:sp>
        <p:nvSpPr>
          <p:cNvPr id="17" name="TextBox 16"/>
          <p:cNvSpPr txBox="1">
            <a:spLocks noChangeArrowheads="1"/>
          </p:cNvSpPr>
          <p:nvPr/>
        </p:nvSpPr>
        <p:spPr bwMode="auto">
          <a:xfrm>
            <a:off x="5168900" y="2381250"/>
            <a:ext cx="2878138"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algn="ctr" eaLnBrk="1" hangingPunct="1"/>
            <a:r>
              <a:rPr lang="en-US" sz="2300" b="1">
                <a:solidFill>
                  <a:srgbClr val="FF0000"/>
                </a:solidFill>
              </a:rPr>
              <a:t>B.Thường hoạt động vào ban ngày trong mùa hè</a:t>
            </a:r>
            <a:endParaRPr lang="vi-VN" sz="2300" b="1">
              <a:solidFill>
                <a:srgbClr val="FF0000"/>
              </a:solidFill>
            </a:endParaRPr>
          </a:p>
        </p:txBody>
      </p:sp>
      <p:sp>
        <p:nvSpPr>
          <p:cNvPr id="19469" name="TextBox 17"/>
          <p:cNvSpPr txBox="1">
            <a:spLocks noChangeArrowheads="1"/>
          </p:cNvSpPr>
          <p:nvPr/>
        </p:nvSpPr>
        <p:spPr bwMode="auto">
          <a:xfrm>
            <a:off x="1195388" y="3777853"/>
            <a:ext cx="26273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eaLnBrk="1" hangingPunct="1"/>
            <a:r>
              <a:rPr lang="en-US" sz="2400">
                <a:solidFill>
                  <a:srgbClr val="FFFF00"/>
                </a:solidFill>
              </a:rPr>
              <a:t>C.Có khả năng di chuyển rất xa</a:t>
            </a:r>
            <a:endParaRPr lang="vi-VN" sz="2400">
              <a:solidFill>
                <a:srgbClr val="FFFF00"/>
              </a:solidFill>
            </a:endParaRPr>
          </a:p>
        </p:txBody>
      </p:sp>
      <p:sp>
        <p:nvSpPr>
          <p:cNvPr id="19470" name="TextBox 18"/>
          <p:cNvSpPr txBox="1">
            <a:spLocks noChangeArrowheads="1"/>
          </p:cNvSpPr>
          <p:nvPr/>
        </p:nvSpPr>
        <p:spPr bwMode="auto">
          <a:xfrm>
            <a:off x="5270500" y="3767138"/>
            <a:ext cx="2776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eaLnBrk="1" hangingPunct="1"/>
            <a:r>
              <a:rPr lang="en-US" sz="2400">
                <a:solidFill>
                  <a:srgbClr val="FFFF00"/>
                </a:solidFill>
              </a:rPr>
              <a:t>D. Chân cao móng rộng đệm thịt dày</a:t>
            </a:r>
            <a:endParaRPr lang="vi-VN" sz="2400">
              <a:solidFill>
                <a:srgbClr val="FFFF00"/>
              </a:solidFill>
            </a:endParaRPr>
          </a:p>
        </p:txBody>
      </p:sp>
      <p:grpSp>
        <p:nvGrpSpPr>
          <p:cNvPr id="19471" name="Group 36"/>
          <p:cNvGrpSpPr/>
          <p:nvPr/>
        </p:nvGrpSpPr>
        <p:grpSpPr bwMode="auto">
          <a:xfrm>
            <a:off x="3810001" y="2931319"/>
            <a:ext cx="1368425" cy="1003697"/>
            <a:chOff x="3419475" y="752475"/>
            <a:chExt cx="5353050" cy="5353050"/>
          </a:xfrm>
        </p:grpSpPr>
        <p:sp>
          <p:nvSpPr>
            <p:cNvPr id="3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3505202" y="836611"/>
              <a:ext cx="5094518" cy="5143275"/>
              <a:chOff x="3505202" y="836611"/>
              <a:chExt cx="5094518" cy="5143275"/>
            </a:xfrm>
            <a:solidFill>
              <a:schemeClr val="bg1"/>
            </a:solidFill>
          </p:grpSpPr>
          <p:sp>
            <p:nvSpPr>
              <p:cNvPr id="42" name="Rectangle 4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3" name="Rectangle 4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4" name="Rectangle 4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5" name="Rectangle 4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6" name="Rectangle 4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7" name="Rectangle 4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8" name="Rectangle 4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9" name="Rectangle 4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0" name="Rectangle 4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1" name="Rectangle 5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2" name="Rectangle 5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3" name="Rectangle 5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40" name="Oval 39"/>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1" name="TextBox 40"/>
            <p:cNvSpPr txBox="1"/>
            <p:nvPr/>
          </p:nvSpPr>
          <p:spPr>
            <a:xfrm>
              <a:off x="3798289" y="1247776"/>
              <a:ext cx="440912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10</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9472" name="Group 53"/>
          <p:cNvGrpSpPr/>
          <p:nvPr/>
        </p:nvGrpSpPr>
        <p:grpSpPr bwMode="auto">
          <a:xfrm>
            <a:off x="3810001" y="2931319"/>
            <a:ext cx="1368425" cy="1003697"/>
            <a:chOff x="3419475" y="752475"/>
            <a:chExt cx="5353050" cy="5353050"/>
          </a:xfrm>
        </p:grpSpPr>
        <p:sp>
          <p:nvSpPr>
            <p:cNvPr id="55"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56" name="Group 55"/>
            <p:cNvGrpSpPr/>
            <p:nvPr/>
          </p:nvGrpSpPr>
          <p:grpSpPr>
            <a:xfrm>
              <a:off x="3505202" y="836611"/>
              <a:ext cx="5094518" cy="5143275"/>
              <a:chOff x="3505202" y="836611"/>
              <a:chExt cx="5094518" cy="5143275"/>
            </a:xfrm>
            <a:solidFill>
              <a:schemeClr val="bg1"/>
            </a:solidFill>
          </p:grpSpPr>
          <p:sp>
            <p:nvSpPr>
              <p:cNvPr id="59" name="Rectangle 58"/>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0" name="Rectangle 59"/>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1" name="Rectangle 60"/>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2" name="Rectangle 61"/>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3" name="Rectangle 62"/>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4" name="Rectangle 63"/>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5" name="Rectangle 64"/>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6" name="Rectangle 65"/>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7" name="Rectangle 66"/>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8" name="Rectangle 67"/>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9" name="Rectangle 68"/>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0" name="Rectangle 69"/>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57" name="Oval 56"/>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8" name="TextBox 57"/>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9</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9473" name="Group 70"/>
          <p:cNvGrpSpPr/>
          <p:nvPr/>
        </p:nvGrpSpPr>
        <p:grpSpPr bwMode="auto">
          <a:xfrm>
            <a:off x="3810001" y="2931319"/>
            <a:ext cx="1368425" cy="1003697"/>
            <a:chOff x="3419475" y="752475"/>
            <a:chExt cx="5353050" cy="5353050"/>
          </a:xfrm>
        </p:grpSpPr>
        <p:sp>
          <p:nvSpPr>
            <p:cNvPr id="72"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505202" y="836611"/>
              <a:ext cx="5094518" cy="5143275"/>
              <a:chOff x="3505202" y="836611"/>
              <a:chExt cx="5094518" cy="5143275"/>
            </a:xfrm>
            <a:solidFill>
              <a:schemeClr val="bg1"/>
            </a:solidFill>
          </p:grpSpPr>
          <p:sp>
            <p:nvSpPr>
              <p:cNvPr id="76" name="Rectangle 75"/>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7" name="Rectangle 76"/>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8" name="Rectangle 77"/>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9" name="Rectangle 78"/>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0" name="Rectangle 79"/>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1" name="Rectangle 80"/>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2" name="Rectangle 81"/>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3" name="Rectangle 82"/>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4" name="Rectangle 83"/>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5" name="Rectangle 84"/>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6" name="Rectangle 85"/>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7" name="Rectangle 86"/>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74" name="Oval 73"/>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5" name="TextBox 74"/>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8</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9474" name="Group 87"/>
          <p:cNvGrpSpPr/>
          <p:nvPr/>
        </p:nvGrpSpPr>
        <p:grpSpPr bwMode="auto">
          <a:xfrm>
            <a:off x="3810001" y="2931319"/>
            <a:ext cx="1368425" cy="1003697"/>
            <a:chOff x="3419475" y="752475"/>
            <a:chExt cx="5353050" cy="5353050"/>
          </a:xfrm>
        </p:grpSpPr>
        <p:sp>
          <p:nvSpPr>
            <p:cNvPr id="89"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90" name="Group 89"/>
            <p:cNvGrpSpPr/>
            <p:nvPr/>
          </p:nvGrpSpPr>
          <p:grpSpPr>
            <a:xfrm>
              <a:off x="3505202" y="836611"/>
              <a:ext cx="5094518" cy="5143275"/>
              <a:chOff x="3505202" y="836611"/>
              <a:chExt cx="5094518" cy="5143275"/>
            </a:xfrm>
            <a:solidFill>
              <a:schemeClr val="bg1"/>
            </a:solidFill>
          </p:grpSpPr>
          <p:sp>
            <p:nvSpPr>
              <p:cNvPr id="93" name="Rectangle 92"/>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4" name="Rectangle 93"/>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5" name="Rectangle 94"/>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6" name="Rectangle 95"/>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7" name="Rectangle 96"/>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8" name="Rectangle 97"/>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9" name="Rectangle 98"/>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0" name="Rectangle 99"/>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1" name="Rectangle 100"/>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2" name="Rectangle 101"/>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3" name="Rectangle 102"/>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4" name="Rectangle 103"/>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91" name="Oval 90"/>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2" name="TextBox 91"/>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7</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9475" name="Group 104"/>
          <p:cNvGrpSpPr/>
          <p:nvPr/>
        </p:nvGrpSpPr>
        <p:grpSpPr bwMode="auto">
          <a:xfrm>
            <a:off x="3810001" y="2931319"/>
            <a:ext cx="1368425" cy="1003697"/>
            <a:chOff x="3419475" y="752475"/>
            <a:chExt cx="5353050" cy="5353050"/>
          </a:xfrm>
        </p:grpSpPr>
        <p:sp>
          <p:nvSpPr>
            <p:cNvPr id="106"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07" name="Group 106"/>
            <p:cNvGrpSpPr/>
            <p:nvPr/>
          </p:nvGrpSpPr>
          <p:grpSpPr>
            <a:xfrm>
              <a:off x="3505202" y="836611"/>
              <a:ext cx="5094518" cy="5143275"/>
              <a:chOff x="3505202" y="836611"/>
              <a:chExt cx="5094518" cy="5143275"/>
            </a:xfrm>
            <a:solidFill>
              <a:schemeClr val="bg1"/>
            </a:solidFill>
          </p:grpSpPr>
          <p:sp>
            <p:nvSpPr>
              <p:cNvPr id="110" name="Rectangle 109"/>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1" name="Rectangle 110"/>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2" name="Rectangle 111"/>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3" name="Rectangle 112"/>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4" name="Rectangle 113"/>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5" name="Rectangle 114"/>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6" name="Rectangle 115"/>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7" name="Rectangle 116"/>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8" name="Rectangle 117"/>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9" name="Rectangle 118"/>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0" name="Rectangle 119"/>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1" name="Rectangle 120"/>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08" name="Oval 107"/>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9" name="TextBox 108"/>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6</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9476" name="Group 121"/>
          <p:cNvGrpSpPr/>
          <p:nvPr/>
        </p:nvGrpSpPr>
        <p:grpSpPr bwMode="auto">
          <a:xfrm>
            <a:off x="3810001" y="2931319"/>
            <a:ext cx="1368425" cy="1003697"/>
            <a:chOff x="3419475" y="752475"/>
            <a:chExt cx="5353050" cy="5353050"/>
          </a:xfrm>
        </p:grpSpPr>
        <p:sp>
          <p:nvSpPr>
            <p:cNvPr id="123"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24" name="Group 123"/>
            <p:cNvGrpSpPr/>
            <p:nvPr/>
          </p:nvGrpSpPr>
          <p:grpSpPr>
            <a:xfrm>
              <a:off x="3505202" y="836611"/>
              <a:ext cx="5094518" cy="5143275"/>
              <a:chOff x="3505202" y="836611"/>
              <a:chExt cx="5094518" cy="5143275"/>
            </a:xfrm>
            <a:solidFill>
              <a:schemeClr val="bg1"/>
            </a:solidFill>
          </p:grpSpPr>
          <p:sp>
            <p:nvSpPr>
              <p:cNvPr id="127" name="Rectangle 126"/>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8" name="Rectangle 127"/>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9" name="Rectangle 128"/>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0" name="Rectangle 129"/>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1" name="Rectangle 130"/>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2" name="Rectangle 131"/>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3" name="Rectangle 132"/>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4" name="Rectangle 133"/>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5" name="Rectangle 134"/>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6" name="Rectangle 135"/>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7" name="Rectangle 136"/>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8" name="Rectangle 137"/>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25" name="Oval 124"/>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6" name="TextBox 125"/>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5</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9477" name="Group 138"/>
          <p:cNvGrpSpPr/>
          <p:nvPr/>
        </p:nvGrpSpPr>
        <p:grpSpPr bwMode="auto">
          <a:xfrm>
            <a:off x="3810001" y="2931319"/>
            <a:ext cx="1368425" cy="1003697"/>
            <a:chOff x="3419475" y="752475"/>
            <a:chExt cx="5353050" cy="5353050"/>
          </a:xfrm>
        </p:grpSpPr>
        <p:sp>
          <p:nvSpPr>
            <p:cNvPr id="140"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41" name="Group 140"/>
            <p:cNvGrpSpPr/>
            <p:nvPr/>
          </p:nvGrpSpPr>
          <p:grpSpPr>
            <a:xfrm>
              <a:off x="3505202" y="836611"/>
              <a:ext cx="5094518" cy="5143275"/>
              <a:chOff x="3505202" y="836611"/>
              <a:chExt cx="5094518" cy="5143275"/>
            </a:xfrm>
            <a:solidFill>
              <a:schemeClr val="bg1"/>
            </a:solidFill>
          </p:grpSpPr>
          <p:sp>
            <p:nvSpPr>
              <p:cNvPr id="144" name="Rectangle 143"/>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5" name="Rectangle 144"/>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6" name="Rectangle 145"/>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7" name="Rectangle 146"/>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8" name="Rectangle 147"/>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9" name="Rectangle 148"/>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0" name="Rectangle 149"/>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1" name="Rectangle 150"/>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2" name="Rectangle 151"/>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3" name="Rectangle 152"/>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4" name="Rectangle 153"/>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5" name="Rectangle 154"/>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42" name="Oval 141"/>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3" name="TextBox 142"/>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4</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9478" name="Group 155"/>
          <p:cNvGrpSpPr/>
          <p:nvPr/>
        </p:nvGrpSpPr>
        <p:grpSpPr bwMode="auto">
          <a:xfrm>
            <a:off x="3810001" y="2931319"/>
            <a:ext cx="1368425" cy="1003697"/>
            <a:chOff x="3419475" y="752475"/>
            <a:chExt cx="5353050" cy="5353050"/>
          </a:xfrm>
        </p:grpSpPr>
        <p:sp>
          <p:nvSpPr>
            <p:cNvPr id="157"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58" name="Group 157"/>
            <p:cNvGrpSpPr/>
            <p:nvPr/>
          </p:nvGrpSpPr>
          <p:grpSpPr>
            <a:xfrm>
              <a:off x="3505202" y="836611"/>
              <a:ext cx="5094518" cy="5143275"/>
              <a:chOff x="3505202" y="836611"/>
              <a:chExt cx="5094518" cy="5143275"/>
            </a:xfrm>
            <a:solidFill>
              <a:schemeClr val="bg1"/>
            </a:solidFill>
          </p:grpSpPr>
          <p:sp>
            <p:nvSpPr>
              <p:cNvPr id="161" name="Rectangle 160"/>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2" name="Rectangle 161"/>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3" name="Rectangle 162"/>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4" name="Rectangle 163"/>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5" name="Rectangle 164"/>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6" name="Rectangle 165"/>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7" name="Rectangle 166"/>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8" name="Rectangle 167"/>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9" name="Rectangle 168"/>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0" name="Rectangle 169"/>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1" name="Rectangle 170"/>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2" name="Rectangle 171"/>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59" name="Oval 158"/>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0" name="TextBox 159"/>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3</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9479" name="Group 172"/>
          <p:cNvGrpSpPr/>
          <p:nvPr/>
        </p:nvGrpSpPr>
        <p:grpSpPr bwMode="auto">
          <a:xfrm>
            <a:off x="3810001" y="2931319"/>
            <a:ext cx="1368425" cy="1003697"/>
            <a:chOff x="3419475" y="752475"/>
            <a:chExt cx="5353050" cy="5353050"/>
          </a:xfrm>
        </p:grpSpPr>
        <p:sp>
          <p:nvSpPr>
            <p:cNvPr id="174"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75" name="Group 174"/>
            <p:cNvGrpSpPr/>
            <p:nvPr/>
          </p:nvGrpSpPr>
          <p:grpSpPr>
            <a:xfrm>
              <a:off x="3505202" y="836611"/>
              <a:ext cx="5094518" cy="5143275"/>
              <a:chOff x="3505202" y="836611"/>
              <a:chExt cx="5094518" cy="5143275"/>
            </a:xfrm>
            <a:solidFill>
              <a:schemeClr val="bg1"/>
            </a:solidFill>
          </p:grpSpPr>
          <p:sp>
            <p:nvSpPr>
              <p:cNvPr id="178" name="Rectangle 177"/>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9" name="Rectangle 178"/>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0" name="Rectangle 179"/>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1" name="Rectangle 180"/>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2" name="Rectangle 181"/>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3" name="Rectangle 182"/>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4" name="Rectangle 183"/>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5" name="Rectangle 184"/>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6" name="Rectangle 185"/>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7" name="Rectangle 186"/>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8" name="Rectangle 187"/>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9" name="Rectangle 188"/>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76" name="Oval 175"/>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7" name="TextBox 176"/>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2</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9480" name="Group 189"/>
          <p:cNvGrpSpPr/>
          <p:nvPr/>
        </p:nvGrpSpPr>
        <p:grpSpPr bwMode="auto">
          <a:xfrm>
            <a:off x="3810001" y="2931319"/>
            <a:ext cx="1368425" cy="1003697"/>
            <a:chOff x="3419475" y="752475"/>
            <a:chExt cx="5353050" cy="5353050"/>
          </a:xfrm>
        </p:grpSpPr>
        <p:sp>
          <p:nvSpPr>
            <p:cNvPr id="191"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92" name="Group 191"/>
            <p:cNvGrpSpPr/>
            <p:nvPr/>
          </p:nvGrpSpPr>
          <p:grpSpPr>
            <a:xfrm>
              <a:off x="3505202" y="836611"/>
              <a:ext cx="5094518" cy="5143275"/>
              <a:chOff x="3505202" y="836611"/>
              <a:chExt cx="5094518" cy="5143275"/>
            </a:xfrm>
            <a:solidFill>
              <a:schemeClr val="bg1"/>
            </a:solidFill>
          </p:grpSpPr>
          <p:sp>
            <p:nvSpPr>
              <p:cNvPr id="195" name="Rectangle 194"/>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6" name="Rectangle 195"/>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7" name="Rectangle 196"/>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8" name="Rectangle 197"/>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9" name="Rectangle 198"/>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0" name="Rectangle 199"/>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1" name="Rectangle 200"/>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2" name="Rectangle 201"/>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3" name="Rectangle 202"/>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4" name="Rectangle 203"/>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5" name="Rectangle 204"/>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6" name="Rectangle 205"/>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93" name="Oval 192"/>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4" name="TextBox 193"/>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9481" name="Group 206"/>
          <p:cNvGrpSpPr/>
          <p:nvPr/>
        </p:nvGrpSpPr>
        <p:grpSpPr bwMode="auto">
          <a:xfrm>
            <a:off x="3810001" y="2931319"/>
            <a:ext cx="1368425" cy="1174671"/>
            <a:chOff x="3419475" y="752475"/>
            <a:chExt cx="5353050" cy="6264911"/>
          </a:xfrm>
        </p:grpSpPr>
        <p:sp>
          <p:nvSpPr>
            <p:cNvPr id="20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209" name="Group 208"/>
            <p:cNvGrpSpPr/>
            <p:nvPr/>
          </p:nvGrpSpPr>
          <p:grpSpPr>
            <a:xfrm>
              <a:off x="3505202" y="836611"/>
              <a:ext cx="5094518" cy="5143275"/>
              <a:chOff x="3505202" y="836611"/>
              <a:chExt cx="5094518" cy="5143275"/>
            </a:xfrm>
            <a:solidFill>
              <a:schemeClr val="bg1"/>
            </a:solidFill>
          </p:grpSpPr>
          <p:sp>
            <p:nvSpPr>
              <p:cNvPr id="212" name="Rectangle 21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3" name="Rectangle 21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4" name="Rectangle 21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5" name="Rectangle 21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6" name="Rectangle 21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7" name="Rectangle 21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8" name="Rectangle 21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9" name="Rectangle 21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0" name="Rectangle 21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1" name="Rectangle 22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2" name="Rectangle 22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3" name="Rectangle 22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210" name="Oval 209"/>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1" name="TextBox 210"/>
            <p:cNvSpPr txBox="1"/>
            <p:nvPr/>
          </p:nvSpPr>
          <p:spPr>
            <a:xfrm>
              <a:off x="3928698" y="1108075"/>
              <a:ext cx="4396705" cy="5909311"/>
            </a:xfrm>
            <a:prstGeom prst="rect">
              <a:avLst/>
            </a:prstGeom>
            <a:noFill/>
          </p:spPr>
          <p:txBody>
            <a:bodyPr>
              <a:spAutoFit/>
            </a:bodyPr>
            <a:lstStyle/>
            <a:p>
              <a:pPr algn="ctr">
                <a:defRPr/>
              </a:pPr>
              <a:r>
                <a:rPr lang="en-US" sz="6600" b="1" dirty="0">
                  <a:solidFill>
                    <a:schemeClr val="tx1">
                      <a:lumMod val="85000"/>
                      <a:lumOff val="15000"/>
                    </a:schemeClr>
                  </a:solidFill>
                  <a:latin typeface="Times New Roman" panose="02020603050405020304" pitchFamily="18" charset="0"/>
                  <a:cs typeface="Times New Roman" panose="02020603050405020304" pitchFamily="18" charset="0"/>
                </a:rPr>
                <a:t>0</a:t>
              </a:r>
              <a:endParaRPr lang="en-US" sz="66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pic>
        <p:nvPicPr>
          <p:cNvPr id="2" name="Nhạc đáp an.mp3">
            <a:hlinkClick r:id="" action="ppaction://media"/>
          </p:cNvPr>
          <p:cNvPicPr>
            <a:picLocks noRot="1" noChangeAspect="1"/>
          </p:cNvPicPr>
          <p:nvPr>
            <a:audioFile r:link="rId7"/>
            <p:extLst>
              <p:ext uri="{DAA4B4D4-6D71-4841-9C94-3DE7FCFB9230}">
                <p14:media xmlns:p14="http://schemas.microsoft.com/office/powerpoint/2010/main" r:link="rId8"/>
              </p:ext>
            </p:extLst>
          </p:nvPr>
        </p:nvPicPr>
        <p:blipFill>
          <a:blip r:embed="rId9">
            <a:extLst>
              <a:ext uri="{28A0092B-C50C-407E-A947-70E740481C1C}">
                <a14:useLocalDpi xmlns:a14="http://schemas.microsoft.com/office/drawing/2010/main" val="0"/>
              </a:ext>
            </a:extLst>
          </a:blip>
          <a:srcRect/>
          <a:stretch>
            <a:fillRect/>
          </a:stretch>
        </p:blipFill>
        <p:spPr bwMode="auto">
          <a:xfrm>
            <a:off x="-920750" y="142875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repeatCount="5000" fill="hold"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1000"/>
                                        <p:tgtEl>
                                          <p:spTgt spid="17">
                                            <p:txEl>
                                              <p:pRg st="0" end="0"/>
                                            </p:txEl>
                                          </p:spTgt>
                                        </p:tgtEl>
                                      </p:cBhvr>
                                    </p:animEffect>
                                  </p:childTnLst>
                                </p:cTn>
                              </p:par>
                              <p:par>
                                <p:cTn id="8" presetID="1" presetClass="mediacall" presetSubtype="0" fill="hold" nodeType="withEffect">
                                  <p:stCondLst>
                                    <p:cond delay="500"/>
                                  </p:stCondLst>
                                  <p:childTnLst>
                                    <p:cmd type="call" cmd="playFrom(0.0)">
                                      <p:cBhvr>
                                        <p:cTn id="9" dur="2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5000"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88181"/>
            <a:ext cx="9790113"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2613" y="59531"/>
            <a:ext cx="222885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46448" y="155624"/>
            <a:ext cx="6768752" cy="646331"/>
          </a:xfrm>
          <a:prstGeom prst="rect">
            <a:avLst/>
          </a:prstGeom>
          <a:noFill/>
        </p:spPr>
        <p:txBody>
          <a:bodyPr>
            <a:spAutoFit/>
            <a:scene3d>
              <a:camera prst="orthographicFront"/>
              <a:lightRig rig="threePt" dir="t"/>
            </a:scene3d>
            <a:sp3d extrusionH="57150">
              <a:bevelT w="38100" h="38100"/>
            </a:sp3d>
          </a:bodyPr>
          <a:lstStyle/>
          <a:p>
            <a:pPr algn="ctr">
              <a:defRPr/>
            </a:pPr>
            <a:r>
              <a:rPr lang="en-US"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CÂU HỎI 3</a:t>
            </a:r>
            <a:endParaRPr lang="vi-VN"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1116013" y="1314450"/>
            <a:ext cx="673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eaLnBrk="1" hangingPunct="1"/>
            <a:r>
              <a:rPr lang="vi-VN" sz="3200" b="1">
                <a:solidFill>
                  <a:srgbClr val="FFFF00"/>
                </a:solidFill>
              </a:rPr>
              <a:t>Hiện tượng ngủ đông ở động vật đơi lạnh có ý nghĩa gì??</a:t>
            </a:r>
            <a:endParaRPr lang="vi-VN" sz="3200" b="1">
              <a:solidFill>
                <a:srgbClr val="FFFF00"/>
              </a:solidFill>
              <a:latin typeface="Times New Roman" panose="02020603050405020304" pitchFamily="18" charset="0"/>
              <a:cs typeface="Times New Roman" panose="02020603050405020304" pitchFamily="18" charset="0"/>
            </a:endParaRPr>
          </a:p>
        </p:txBody>
      </p:sp>
      <p:pic>
        <p:nvPicPr>
          <p:cNvPr id="2048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2283619"/>
            <a:ext cx="343693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7901" y="2291953"/>
            <a:ext cx="3660775"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7400" y="3549253"/>
            <a:ext cx="34559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549253"/>
            <a:ext cx="36591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1195389" y="2463403"/>
            <a:ext cx="27130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400">
                <a:solidFill>
                  <a:srgbClr val="FFFF00"/>
                </a:solidFill>
              </a:rPr>
              <a:t>A. Giúp cơ thể tiết kiệm </a:t>
            </a:r>
            <a:r>
              <a:rPr lang="vi-VN" sz="2400" b="1">
                <a:solidFill>
                  <a:srgbClr val="FFFF00"/>
                </a:solidFill>
              </a:rPr>
              <a:t>năng lượng</a:t>
            </a:r>
            <a:endParaRPr lang="vi-VN" sz="2400">
              <a:solidFill>
                <a:srgbClr val="FFFF00"/>
              </a:solidFill>
            </a:endParaRPr>
          </a:p>
        </p:txBody>
      </p:sp>
      <p:sp>
        <p:nvSpPr>
          <p:cNvPr id="17" name="TextBox 16"/>
          <p:cNvSpPr txBox="1">
            <a:spLocks noChangeArrowheads="1"/>
          </p:cNvSpPr>
          <p:nvPr/>
        </p:nvSpPr>
        <p:spPr bwMode="auto">
          <a:xfrm>
            <a:off x="5199064" y="2520553"/>
            <a:ext cx="2878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400">
                <a:solidFill>
                  <a:srgbClr val="FFFF00"/>
                </a:solidFill>
              </a:rPr>
              <a:t>B. Giúp cơ thể tổng hợp năng lượng</a:t>
            </a:r>
            <a:endParaRPr lang="vi-VN" sz="2400">
              <a:solidFill>
                <a:srgbClr val="FFFF00"/>
              </a:solidFill>
            </a:endParaRPr>
          </a:p>
        </p:txBody>
      </p:sp>
      <p:sp>
        <p:nvSpPr>
          <p:cNvPr id="18" name="TextBox 17"/>
          <p:cNvSpPr txBox="1">
            <a:spLocks noChangeArrowheads="1"/>
          </p:cNvSpPr>
          <p:nvPr/>
        </p:nvSpPr>
        <p:spPr bwMode="auto">
          <a:xfrm>
            <a:off x="1195388" y="3777853"/>
            <a:ext cx="26273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400">
                <a:solidFill>
                  <a:srgbClr val="FFFF00"/>
                </a:solidFill>
              </a:rPr>
              <a:t>C. Giúp lẩn trốn kẻ thù </a:t>
            </a:r>
            <a:endParaRPr lang="vi-VN" sz="2400">
              <a:solidFill>
                <a:srgbClr val="FFFF00"/>
              </a:solidFill>
            </a:endParaRPr>
          </a:p>
        </p:txBody>
      </p:sp>
      <p:sp>
        <p:nvSpPr>
          <p:cNvPr id="19" name="TextBox 18"/>
          <p:cNvSpPr txBox="1">
            <a:spLocks noChangeArrowheads="1"/>
          </p:cNvSpPr>
          <p:nvPr/>
        </p:nvSpPr>
        <p:spPr bwMode="auto">
          <a:xfrm>
            <a:off x="5270500" y="3767138"/>
            <a:ext cx="2776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eaLnBrk="1" hangingPunct="1"/>
            <a:r>
              <a:rPr lang="en-US" sz="2400">
                <a:solidFill>
                  <a:srgbClr val="FFFF00"/>
                </a:solidFill>
              </a:rPr>
              <a:t>D. </a:t>
            </a:r>
            <a:r>
              <a:rPr lang="vi-VN" sz="2400">
                <a:solidFill>
                  <a:srgbClr val="FFFF00"/>
                </a:solidFill>
              </a:rPr>
              <a:t>Tránh mất nước cho cơ thể</a:t>
            </a:r>
            <a:endParaRPr lang="vi-VN" sz="2400">
              <a:solidFill>
                <a:srgbClr val="FFFF00"/>
              </a:solidFill>
            </a:endParaRPr>
          </a:p>
        </p:txBody>
      </p:sp>
      <p:grpSp>
        <p:nvGrpSpPr>
          <p:cNvPr id="37" name="Group 36"/>
          <p:cNvGrpSpPr/>
          <p:nvPr/>
        </p:nvGrpSpPr>
        <p:grpSpPr bwMode="auto">
          <a:xfrm>
            <a:off x="3810001" y="2931319"/>
            <a:ext cx="1368425" cy="1003697"/>
            <a:chOff x="3419475" y="752475"/>
            <a:chExt cx="5353050" cy="5353050"/>
          </a:xfrm>
        </p:grpSpPr>
        <p:sp>
          <p:nvSpPr>
            <p:cNvPr id="3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3505202" y="836611"/>
              <a:ext cx="5094518" cy="5143275"/>
              <a:chOff x="3505202" y="836611"/>
              <a:chExt cx="5094518" cy="5143275"/>
            </a:xfrm>
            <a:solidFill>
              <a:schemeClr val="bg1"/>
            </a:solidFill>
          </p:grpSpPr>
          <p:sp>
            <p:nvSpPr>
              <p:cNvPr id="42" name="Rectangle 4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3" name="Rectangle 4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4" name="Rectangle 4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5" name="Rectangle 4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6" name="Rectangle 4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7" name="Rectangle 4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8" name="Rectangle 4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9" name="Rectangle 4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0" name="Rectangle 4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1" name="Rectangle 5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2" name="Rectangle 5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3" name="Rectangle 5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40" name="Oval 39"/>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1" name="TextBox 40"/>
            <p:cNvSpPr txBox="1"/>
            <p:nvPr/>
          </p:nvSpPr>
          <p:spPr>
            <a:xfrm>
              <a:off x="3798289" y="1247776"/>
              <a:ext cx="440912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10</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54" name="Group 53"/>
          <p:cNvGrpSpPr/>
          <p:nvPr/>
        </p:nvGrpSpPr>
        <p:grpSpPr bwMode="auto">
          <a:xfrm>
            <a:off x="3810001" y="2931319"/>
            <a:ext cx="1368425" cy="1003697"/>
            <a:chOff x="3419475" y="752475"/>
            <a:chExt cx="5353050" cy="5353050"/>
          </a:xfrm>
        </p:grpSpPr>
        <p:sp>
          <p:nvSpPr>
            <p:cNvPr id="55"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56" name="Group 55"/>
            <p:cNvGrpSpPr/>
            <p:nvPr/>
          </p:nvGrpSpPr>
          <p:grpSpPr>
            <a:xfrm>
              <a:off x="3505202" y="836611"/>
              <a:ext cx="5094518" cy="5143275"/>
              <a:chOff x="3505202" y="836611"/>
              <a:chExt cx="5094518" cy="5143275"/>
            </a:xfrm>
            <a:solidFill>
              <a:schemeClr val="bg1"/>
            </a:solidFill>
          </p:grpSpPr>
          <p:sp>
            <p:nvSpPr>
              <p:cNvPr id="59" name="Rectangle 58"/>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0" name="Rectangle 59"/>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1" name="Rectangle 60"/>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2" name="Rectangle 61"/>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3" name="Rectangle 62"/>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4" name="Rectangle 63"/>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5" name="Rectangle 64"/>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6" name="Rectangle 65"/>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7" name="Rectangle 66"/>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8" name="Rectangle 67"/>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9" name="Rectangle 68"/>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0" name="Rectangle 69"/>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57" name="Oval 56"/>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8" name="TextBox 57"/>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9</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71" name="Group 70"/>
          <p:cNvGrpSpPr/>
          <p:nvPr/>
        </p:nvGrpSpPr>
        <p:grpSpPr bwMode="auto">
          <a:xfrm>
            <a:off x="3810001" y="2931319"/>
            <a:ext cx="1368425" cy="1003697"/>
            <a:chOff x="3419475" y="752475"/>
            <a:chExt cx="5353050" cy="5353050"/>
          </a:xfrm>
        </p:grpSpPr>
        <p:sp>
          <p:nvSpPr>
            <p:cNvPr id="72"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505202" y="836611"/>
              <a:ext cx="5094518" cy="5143275"/>
              <a:chOff x="3505202" y="836611"/>
              <a:chExt cx="5094518" cy="5143275"/>
            </a:xfrm>
            <a:solidFill>
              <a:schemeClr val="bg1"/>
            </a:solidFill>
          </p:grpSpPr>
          <p:sp>
            <p:nvSpPr>
              <p:cNvPr id="76" name="Rectangle 75"/>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7" name="Rectangle 76"/>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8" name="Rectangle 77"/>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9" name="Rectangle 78"/>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0" name="Rectangle 79"/>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1" name="Rectangle 80"/>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2" name="Rectangle 81"/>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3" name="Rectangle 82"/>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4" name="Rectangle 83"/>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5" name="Rectangle 84"/>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6" name="Rectangle 85"/>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7" name="Rectangle 86"/>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74" name="Oval 73"/>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5" name="TextBox 74"/>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8</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88" name="Group 87"/>
          <p:cNvGrpSpPr/>
          <p:nvPr/>
        </p:nvGrpSpPr>
        <p:grpSpPr bwMode="auto">
          <a:xfrm>
            <a:off x="3810001" y="2931319"/>
            <a:ext cx="1368425" cy="1003697"/>
            <a:chOff x="3419475" y="752475"/>
            <a:chExt cx="5353050" cy="5353050"/>
          </a:xfrm>
        </p:grpSpPr>
        <p:sp>
          <p:nvSpPr>
            <p:cNvPr id="89"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90" name="Group 89"/>
            <p:cNvGrpSpPr/>
            <p:nvPr/>
          </p:nvGrpSpPr>
          <p:grpSpPr>
            <a:xfrm>
              <a:off x="3505202" y="836611"/>
              <a:ext cx="5094518" cy="5143275"/>
              <a:chOff x="3505202" y="836611"/>
              <a:chExt cx="5094518" cy="5143275"/>
            </a:xfrm>
            <a:solidFill>
              <a:schemeClr val="bg1"/>
            </a:solidFill>
          </p:grpSpPr>
          <p:sp>
            <p:nvSpPr>
              <p:cNvPr id="93" name="Rectangle 92"/>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4" name="Rectangle 93"/>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5" name="Rectangle 94"/>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6" name="Rectangle 95"/>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7" name="Rectangle 96"/>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8" name="Rectangle 97"/>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9" name="Rectangle 98"/>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0" name="Rectangle 99"/>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1" name="Rectangle 100"/>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2" name="Rectangle 101"/>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3" name="Rectangle 102"/>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4" name="Rectangle 103"/>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91" name="Oval 90"/>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2" name="TextBox 91"/>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7</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05" name="Group 104"/>
          <p:cNvGrpSpPr/>
          <p:nvPr/>
        </p:nvGrpSpPr>
        <p:grpSpPr bwMode="auto">
          <a:xfrm>
            <a:off x="3810001" y="2931319"/>
            <a:ext cx="1368425" cy="1003697"/>
            <a:chOff x="3419475" y="752475"/>
            <a:chExt cx="5353050" cy="5353050"/>
          </a:xfrm>
        </p:grpSpPr>
        <p:sp>
          <p:nvSpPr>
            <p:cNvPr id="106"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07" name="Group 106"/>
            <p:cNvGrpSpPr/>
            <p:nvPr/>
          </p:nvGrpSpPr>
          <p:grpSpPr>
            <a:xfrm>
              <a:off x="3505202" y="836611"/>
              <a:ext cx="5094518" cy="5143275"/>
              <a:chOff x="3505202" y="836611"/>
              <a:chExt cx="5094518" cy="5143275"/>
            </a:xfrm>
            <a:solidFill>
              <a:schemeClr val="bg1"/>
            </a:solidFill>
          </p:grpSpPr>
          <p:sp>
            <p:nvSpPr>
              <p:cNvPr id="110" name="Rectangle 109"/>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1" name="Rectangle 110"/>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2" name="Rectangle 111"/>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3" name="Rectangle 112"/>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4" name="Rectangle 113"/>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5" name="Rectangle 114"/>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6" name="Rectangle 115"/>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7" name="Rectangle 116"/>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8" name="Rectangle 117"/>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9" name="Rectangle 118"/>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0" name="Rectangle 119"/>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1" name="Rectangle 120"/>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08" name="Oval 107"/>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9" name="TextBox 108"/>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6</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22" name="Group 121"/>
          <p:cNvGrpSpPr/>
          <p:nvPr/>
        </p:nvGrpSpPr>
        <p:grpSpPr bwMode="auto">
          <a:xfrm>
            <a:off x="3810001" y="2931319"/>
            <a:ext cx="1368425" cy="1003697"/>
            <a:chOff x="3419475" y="752475"/>
            <a:chExt cx="5353050" cy="5353050"/>
          </a:xfrm>
        </p:grpSpPr>
        <p:sp>
          <p:nvSpPr>
            <p:cNvPr id="123"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24" name="Group 123"/>
            <p:cNvGrpSpPr/>
            <p:nvPr/>
          </p:nvGrpSpPr>
          <p:grpSpPr>
            <a:xfrm>
              <a:off x="3505202" y="836611"/>
              <a:ext cx="5094518" cy="5143275"/>
              <a:chOff x="3505202" y="836611"/>
              <a:chExt cx="5094518" cy="5143275"/>
            </a:xfrm>
            <a:solidFill>
              <a:schemeClr val="bg1"/>
            </a:solidFill>
          </p:grpSpPr>
          <p:sp>
            <p:nvSpPr>
              <p:cNvPr id="127" name="Rectangle 126"/>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8" name="Rectangle 127"/>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9" name="Rectangle 128"/>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0" name="Rectangle 129"/>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1" name="Rectangle 130"/>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2" name="Rectangle 131"/>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3" name="Rectangle 132"/>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4" name="Rectangle 133"/>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5" name="Rectangle 134"/>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6" name="Rectangle 135"/>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7" name="Rectangle 136"/>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8" name="Rectangle 137"/>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25" name="Oval 124"/>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6" name="TextBox 125"/>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5</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39" name="Group 138"/>
          <p:cNvGrpSpPr/>
          <p:nvPr/>
        </p:nvGrpSpPr>
        <p:grpSpPr bwMode="auto">
          <a:xfrm>
            <a:off x="3810001" y="2931319"/>
            <a:ext cx="1368425" cy="1003697"/>
            <a:chOff x="3419475" y="752475"/>
            <a:chExt cx="5353050" cy="5353050"/>
          </a:xfrm>
        </p:grpSpPr>
        <p:sp>
          <p:nvSpPr>
            <p:cNvPr id="140"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41" name="Group 140"/>
            <p:cNvGrpSpPr/>
            <p:nvPr/>
          </p:nvGrpSpPr>
          <p:grpSpPr>
            <a:xfrm>
              <a:off x="3505202" y="836611"/>
              <a:ext cx="5094518" cy="5143275"/>
              <a:chOff x="3505202" y="836611"/>
              <a:chExt cx="5094518" cy="5143275"/>
            </a:xfrm>
            <a:solidFill>
              <a:schemeClr val="bg1"/>
            </a:solidFill>
          </p:grpSpPr>
          <p:sp>
            <p:nvSpPr>
              <p:cNvPr id="144" name="Rectangle 143"/>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5" name="Rectangle 144"/>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6" name="Rectangle 145"/>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7" name="Rectangle 146"/>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8" name="Rectangle 147"/>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9" name="Rectangle 148"/>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0" name="Rectangle 149"/>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1" name="Rectangle 150"/>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2" name="Rectangle 151"/>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3" name="Rectangle 152"/>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4" name="Rectangle 153"/>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5" name="Rectangle 154"/>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42" name="Oval 141"/>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3" name="TextBox 142"/>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4</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56" name="Group 155"/>
          <p:cNvGrpSpPr/>
          <p:nvPr/>
        </p:nvGrpSpPr>
        <p:grpSpPr bwMode="auto">
          <a:xfrm>
            <a:off x="3810001" y="2931319"/>
            <a:ext cx="1368425" cy="1003697"/>
            <a:chOff x="3419475" y="752475"/>
            <a:chExt cx="5353050" cy="5353050"/>
          </a:xfrm>
        </p:grpSpPr>
        <p:sp>
          <p:nvSpPr>
            <p:cNvPr id="157"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58" name="Group 157"/>
            <p:cNvGrpSpPr/>
            <p:nvPr/>
          </p:nvGrpSpPr>
          <p:grpSpPr>
            <a:xfrm>
              <a:off x="3505202" y="836611"/>
              <a:ext cx="5094518" cy="5143275"/>
              <a:chOff x="3505202" y="836611"/>
              <a:chExt cx="5094518" cy="5143275"/>
            </a:xfrm>
            <a:solidFill>
              <a:schemeClr val="bg1"/>
            </a:solidFill>
          </p:grpSpPr>
          <p:sp>
            <p:nvSpPr>
              <p:cNvPr id="161" name="Rectangle 160"/>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2" name="Rectangle 161"/>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3" name="Rectangle 162"/>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4" name="Rectangle 163"/>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5" name="Rectangle 164"/>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6" name="Rectangle 165"/>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7" name="Rectangle 166"/>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8" name="Rectangle 167"/>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9" name="Rectangle 168"/>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0" name="Rectangle 169"/>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1" name="Rectangle 170"/>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2" name="Rectangle 171"/>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59" name="Oval 158"/>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0" name="TextBox 159"/>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3</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73" name="Group 172"/>
          <p:cNvGrpSpPr/>
          <p:nvPr/>
        </p:nvGrpSpPr>
        <p:grpSpPr bwMode="auto">
          <a:xfrm>
            <a:off x="3810001" y="2931319"/>
            <a:ext cx="1368425" cy="1003697"/>
            <a:chOff x="3419475" y="752475"/>
            <a:chExt cx="5353050" cy="5353050"/>
          </a:xfrm>
        </p:grpSpPr>
        <p:sp>
          <p:nvSpPr>
            <p:cNvPr id="174"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75" name="Group 174"/>
            <p:cNvGrpSpPr/>
            <p:nvPr/>
          </p:nvGrpSpPr>
          <p:grpSpPr>
            <a:xfrm>
              <a:off x="3505202" y="836611"/>
              <a:ext cx="5094518" cy="5143275"/>
              <a:chOff x="3505202" y="836611"/>
              <a:chExt cx="5094518" cy="5143275"/>
            </a:xfrm>
            <a:solidFill>
              <a:schemeClr val="bg1"/>
            </a:solidFill>
          </p:grpSpPr>
          <p:sp>
            <p:nvSpPr>
              <p:cNvPr id="178" name="Rectangle 177"/>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9" name="Rectangle 178"/>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0" name="Rectangle 179"/>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1" name="Rectangle 180"/>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2" name="Rectangle 181"/>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3" name="Rectangle 182"/>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4" name="Rectangle 183"/>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5" name="Rectangle 184"/>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6" name="Rectangle 185"/>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7" name="Rectangle 186"/>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8" name="Rectangle 187"/>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9" name="Rectangle 188"/>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76" name="Oval 175"/>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7" name="TextBox 176"/>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2</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90" name="Group 189"/>
          <p:cNvGrpSpPr/>
          <p:nvPr/>
        </p:nvGrpSpPr>
        <p:grpSpPr bwMode="auto">
          <a:xfrm>
            <a:off x="3810001" y="2931319"/>
            <a:ext cx="1368425" cy="1003697"/>
            <a:chOff x="3419475" y="752475"/>
            <a:chExt cx="5353050" cy="5353050"/>
          </a:xfrm>
        </p:grpSpPr>
        <p:sp>
          <p:nvSpPr>
            <p:cNvPr id="191"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92" name="Group 191"/>
            <p:cNvGrpSpPr/>
            <p:nvPr/>
          </p:nvGrpSpPr>
          <p:grpSpPr>
            <a:xfrm>
              <a:off x="3505202" y="836611"/>
              <a:ext cx="5094518" cy="5143275"/>
              <a:chOff x="3505202" y="836611"/>
              <a:chExt cx="5094518" cy="5143275"/>
            </a:xfrm>
            <a:solidFill>
              <a:schemeClr val="bg1"/>
            </a:solidFill>
          </p:grpSpPr>
          <p:sp>
            <p:nvSpPr>
              <p:cNvPr id="195" name="Rectangle 194"/>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6" name="Rectangle 195"/>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7" name="Rectangle 196"/>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8" name="Rectangle 197"/>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9" name="Rectangle 198"/>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0" name="Rectangle 199"/>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1" name="Rectangle 200"/>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2" name="Rectangle 201"/>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3" name="Rectangle 202"/>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4" name="Rectangle 203"/>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5" name="Rectangle 204"/>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6" name="Rectangle 205"/>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93" name="Oval 192"/>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4" name="TextBox 193"/>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07" name="Group 206"/>
          <p:cNvGrpSpPr/>
          <p:nvPr/>
        </p:nvGrpSpPr>
        <p:grpSpPr bwMode="auto">
          <a:xfrm>
            <a:off x="3810001" y="2931319"/>
            <a:ext cx="1368425" cy="1174671"/>
            <a:chOff x="3419475" y="752475"/>
            <a:chExt cx="5353050" cy="6264911"/>
          </a:xfrm>
        </p:grpSpPr>
        <p:sp>
          <p:nvSpPr>
            <p:cNvPr id="20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209" name="Group 208"/>
            <p:cNvGrpSpPr/>
            <p:nvPr/>
          </p:nvGrpSpPr>
          <p:grpSpPr>
            <a:xfrm>
              <a:off x="3505202" y="836611"/>
              <a:ext cx="5094518" cy="5143275"/>
              <a:chOff x="3505202" y="836611"/>
              <a:chExt cx="5094518" cy="5143275"/>
            </a:xfrm>
            <a:solidFill>
              <a:schemeClr val="bg1"/>
            </a:solidFill>
          </p:grpSpPr>
          <p:sp>
            <p:nvSpPr>
              <p:cNvPr id="212" name="Rectangle 21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3" name="Rectangle 21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4" name="Rectangle 21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5" name="Rectangle 21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6" name="Rectangle 21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7" name="Rectangle 21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8" name="Rectangle 21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9" name="Rectangle 21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0" name="Rectangle 21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1" name="Rectangle 22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2" name="Rectangle 22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3" name="Rectangle 22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210" name="Oval 209"/>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1" name="TextBox 210"/>
            <p:cNvSpPr txBox="1"/>
            <p:nvPr/>
          </p:nvSpPr>
          <p:spPr>
            <a:xfrm>
              <a:off x="3928698" y="1108075"/>
              <a:ext cx="4396705" cy="5909311"/>
            </a:xfrm>
            <a:prstGeom prst="rect">
              <a:avLst/>
            </a:prstGeom>
            <a:noFill/>
          </p:spPr>
          <p:txBody>
            <a:bodyPr>
              <a:spAutoFit/>
            </a:bodyPr>
            <a:lstStyle/>
            <a:p>
              <a:pPr algn="ctr">
                <a:defRPr/>
              </a:pPr>
              <a:r>
                <a:rPr lang="en-US" sz="6600" b="1" dirty="0">
                  <a:solidFill>
                    <a:schemeClr val="tx1">
                      <a:lumMod val="85000"/>
                      <a:lumOff val="15000"/>
                    </a:schemeClr>
                  </a:solidFill>
                  <a:latin typeface="Times New Roman" panose="02020603050405020304" pitchFamily="18" charset="0"/>
                  <a:cs typeface="Times New Roman" panose="02020603050405020304" pitchFamily="18" charset="0"/>
                </a:rPr>
                <a:t>0</a:t>
              </a:r>
              <a:endParaRPr lang="en-US" sz="66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pic>
        <p:nvPicPr>
          <p:cNvPr id="2" name="Nhạc 10 giây.mp3">
            <a:hlinkClick r:id="" action="ppaction://media"/>
          </p:cNvPr>
          <p:cNvPicPr>
            <a:picLocks noRot="1" noChangeAspect="1"/>
          </p:cNvPicPr>
          <p:nvPr>
            <a:audioFile r:link="rId7"/>
            <p:extLst>
              <p:ext uri="{DAA4B4D4-6D71-4841-9C94-3DE7FCFB9230}">
                <p14:media xmlns:p14="http://schemas.microsoft.com/office/powerpoint/2010/main" r:link="rId8"/>
              </p:ext>
            </p:extLst>
          </p:nvPr>
        </p:nvPicPr>
        <p:blipFill>
          <a:blip r:embed="rId9">
            <a:extLst>
              <a:ext uri="{28A0092B-C50C-407E-A947-70E740481C1C}">
                <a14:useLocalDpi xmlns:a14="http://schemas.microsoft.com/office/drawing/2010/main" val="0"/>
              </a:ext>
            </a:extLst>
          </a:blip>
          <a:srcRect/>
          <a:stretch>
            <a:fillRect/>
          </a:stretch>
        </p:blipFill>
        <p:spPr bwMode="auto">
          <a:xfrm>
            <a:off x="-930275" y="108585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5339" fill="hold"/>
                                        <p:tgtEl>
                                          <p:spTgt spid="2"/>
                                        </p:tgtEl>
                                      </p:cBhvr>
                                    </p:cmd>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1000"/>
                                  </p:stCondLst>
                                  <p:childTnLst>
                                    <p:set>
                                      <p:cBhvr>
                                        <p:cTn id="41" dur="1" fill="hold">
                                          <p:stCondLst>
                                            <p:cond delay="0"/>
                                          </p:stCondLst>
                                        </p:cTn>
                                        <p:tgtEl>
                                          <p:spTgt spid="54"/>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nodeType="afterEffect">
                                  <p:stCondLst>
                                    <p:cond delay="1000"/>
                                  </p:stCondLst>
                                  <p:childTnLst>
                                    <p:set>
                                      <p:cBhvr>
                                        <p:cTn id="44" dur="1" fill="hold">
                                          <p:stCondLst>
                                            <p:cond delay="0"/>
                                          </p:stCondLst>
                                        </p:cTn>
                                        <p:tgtEl>
                                          <p:spTgt spid="71"/>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nodeType="afterEffect">
                                  <p:stCondLst>
                                    <p:cond delay="1000"/>
                                  </p:stCondLst>
                                  <p:childTnLst>
                                    <p:set>
                                      <p:cBhvr>
                                        <p:cTn id="47" dur="1" fill="hold">
                                          <p:stCondLst>
                                            <p:cond delay="0"/>
                                          </p:stCondLst>
                                        </p:cTn>
                                        <p:tgtEl>
                                          <p:spTgt spid="88"/>
                                        </p:tgtEl>
                                        <p:attrNameLst>
                                          <p:attrName>style.visibility</p:attrName>
                                        </p:attrNameLst>
                                      </p:cBhvr>
                                      <p:to>
                                        <p:strVal val="visible"/>
                                      </p:to>
                                    </p:set>
                                  </p:childTnLst>
                                </p:cTn>
                              </p:par>
                            </p:childTnLst>
                          </p:cTn>
                        </p:par>
                        <p:par>
                          <p:cTn id="48" fill="hold">
                            <p:stCondLst>
                              <p:cond delay="3000"/>
                            </p:stCondLst>
                            <p:childTnLst>
                              <p:par>
                                <p:cTn id="49" presetID="1" presetClass="entr" presetSubtype="0" fill="hold" nodeType="afterEffect">
                                  <p:stCondLst>
                                    <p:cond delay="1000"/>
                                  </p:stCondLst>
                                  <p:childTnLst>
                                    <p:set>
                                      <p:cBhvr>
                                        <p:cTn id="50" dur="1" fill="hold">
                                          <p:stCondLst>
                                            <p:cond delay="0"/>
                                          </p:stCondLst>
                                        </p:cTn>
                                        <p:tgtEl>
                                          <p:spTgt spid="105"/>
                                        </p:tgtEl>
                                        <p:attrNameLst>
                                          <p:attrName>style.visibility</p:attrName>
                                        </p:attrNameLst>
                                      </p:cBhvr>
                                      <p:to>
                                        <p:strVal val="visible"/>
                                      </p:to>
                                    </p:set>
                                  </p:childTnLst>
                                </p:cTn>
                              </p:par>
                            </p:childTnLst>
                          </p:cTn>
                        </p:par>
                        <p:par>
                          <p:cTn id="51" fill="hold">
                            <p:stCondLst>
                              <p:cond delay="4000"/>
                            </p:stCondLst>
                            <p:childTnLst>
                              <p:par>
                                <p:cTn id="52" presetID="1" presetClass="entr" presetSubtype="0" fill="hold" nodeType="afterEffect">
                                  <p:stCondLst>
                                    <p:cond delay="1000"/>
                                  </p:stCondLst>
                                  <p:childTnLst>
                                    <p:set>
                                      <p:cBhvr>
                                        <p:cTn id="53" dur="1" fill="hold">
                                          <p:stCondLst>
                                            <p:cond delay="0"/>
                                          </p:stCondLst>
                                        </p:cTn>
                                        <p:tgtEl>
                                          <p:spTgt spid="122"/>
                                        </p:tgtEl>
                                        <p:attrNameLst>
                                          <p:attrName>style.visibility</p:attrName>
                                        </p:attrNameLst>
                                      </p:cBhvr>
                                      <p:to>
                                        <p:strVal val="visible"/>
                                      </p:to>
                                    </p:set>
                                  </p:childTnLst>
                                </p:cTn>
                              </p:par>
                            </p:childTnLst>
                          </p:cTn>
                        </p:par>
                        <p:par>
                          <p:cTn id="54" fill="hold">
                            <p:stCondLst>
                              <p:cond delay="5000"/>
                            </p:stCondLst>
                            <p:childTnLst>
                              <p:par>
                                <p:cTn id="55" presetID="1" presetClass="entr" presetSubtype="0" fill="hold" nodeType="afterEffect">
                                  <p:stCondLst>
                                    <p:cond delay="1000"/>
                                  </p:stCondLst>
                                  <p:childTnLst>
                                    <p:set>
                                      <p:cBhvr>
                                        <p:cTn id="56" dur="1" fill="hold">
                                          <p:stCondLst>
                                            <p:cond delay="0"/>
                                          </p:stCondLst>
                                        </p:cTn>
                                        <p:tgtEl>
                                          <p:spTgt spid="139"/>
                                        </p:tgtEl>
                                        <p:attrNameLst>
                                          <p:attrName>style.visibility</p:attrName>
                                        </p:attrNameLst>
                                      </p:cBhvr>
                                      <p:to>
                                        <p:strVal val="visible"/>
                                      </p:to>
                                    </p:set>
                                  </p:childTnLst>
                                </p:cTn>
                              </p:par>
                            </p:childTnLst>
                          </p:cTn>
                        </p:par>
                        <p:par>
                          <p:cTn id="57" fill="hold">
                            <p:stCondLst>
                              <p:cond delay="6000"/>
                            </p:stCondLst>
                            <p:childTnLst>
                              <p:par>
                                <p:cTn id="58" presetID="1" presetClass="entr" presetSubtype="0" fill="hold" nodeType="afterEffect">
                                  <p:stCondLst>
                                    <p:cond delay="1000"/>
                                  </p:stCondLst>
                                  <p:childTnLst>
                                    <p:set>
                                      <p:cBhvr>
                                        <p:cTn id="59" dur="1" fill="hold">
                                          <p:stCondLst>
                                            <p:cond delay="0"/>
                                          </p:stCondLst>
                                        </p:cTn>
                                        <p:tgtEl>
                                          <p:spTgt spid="156"/>
                                        </p:tgtEl>
                                        <p:attrNameLst>
                                          <p:attrName>style.visibility</p:attrName>
                                        </p:attrNameLst>
                                      </p:cBhvr>
                                      <p:to>
                                        <p:strVal val="visible"/>
                                      </p:to>
                                    </p:set>
                                  </p:childTnLst>
                                </p:cTn>
                              </p:par>
                            </p:childTnLst>
                          </p:cTn>
                        </p:par>
                        <p:par>
                          <p:cTn id="60" fill="hold">
                            <p:stCondLst>
                              <p:cond delay="7000"/>
                            </p:stCondLst>
                            <p:childTnLst>
                              <p:par>
                                <p:cTn id="61" presetID="1" presetClass="entr" presetSubtype="0" fill="hold" nodeType="afterEffect">
                                  <p:stCondLst>
                                    <p:cond delay="1000"/>
                                  </p:stCondLst>
                                  <p:childTnLst>
                                    <p:set>
                                      <p:cBhvr>
                                        <p:cTn id="62" dur="1" fill="hold">
                                          <p:stCondLst>
                                            <p:cond delay="0"/>
                                          </p:stCondLst>
                                        </p:cTn>
                                        <p:tgtEl>
                                          <p:spTgt spid="173"/>
                                        </p:tgtEl>
                                        <p:attrNameLst>
                                          <p:attrName>style.visibility</p:attrName>
                                        </p:attrNameLst>
                                      </p:cBhvr>
                                      <p:to>
                                        <p:strVal val="visible"/>
                                      </p:to>
                                    </p:set>
                                  </p:childTnLst>
                                </p:cTn>
                              </p:par>
                            </p:childTnLst>
                          </p:cTn>
                        </p:par>
                        <p:par>
                          <p:cTn id="63" fill="hold">
                            <p:stCondLst>
                              <p:cond delay="8000"/>
                            </p:stCondLst>
                            <p:childTnLst>
                              <p:par>
                                <p:cTn id="64" presetID="1" presetClass="entr" presetSubtype="0" fill="hold" nodeType="afterEffect">
                                  <p:stCondLst>
                                    <p:cond delay="1000"/>
                                  </p:stCondLst>
                                  <p:childTnLst>
                                    <p:set>
                                      <p:cBhvr>
                                        <p:cTn id="65" dur="1" fill="hold">
                                          <p:stCondLst>
                                            <p:cond delay="0"/>
                                          </p:stCondLst>
                                        </p:cTn>
                                        <p:tgtEl>
                                          <p:spTgt spid="190"/>
                                        </p:tgtEl>
                                        <p:attrNameLst>
                                          <p:attrName>style.visibility</p:attrName>
                                        </p:attrNameLst>
                                      </p:cBhvr>
                                      <p:to>
                                        <p:strVal val="visible"/>
                                      </p:to>
                                    </p:set>
                                  </p:childTnLst>
                                </p:cTn>
                              </p:par>
                            </p:childTnLst>
                          </p:cTn>
                        </p:par>
                        <p:par>
                          <p:cTn id="66" fill="hold">
                            <p:stCondLst>
                              <p:cond delay="9000"/>
                            </p:stCondLst>
                            <p:childTnLst>
                              <p:par>
                                <p:cTn id="67" presetID="1" presetClass="entr" presetSubtype="0" fill="hold" nodeType="afterEffect">
                                  <p:stCondLst>
                                    <p:cond delay="1000"/>
                                  </p:stCondLst>
                                  <p:childTnLst>
                                    <p:set>
                                      <p:cBhvr>
                                        <p:cTn id="68"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
                </p:tgtEl>
              </p:cMediaNode>
            </p:audio>
          </p:childTnLst>
        </p:cTn>
      </p:par>
    </p:tnLst>
    <p:bldLst>
      <p:bldP spid="8" grpId="0"/>
      <p:bldP spid="16" grpId="0"/>
      <p:bldP spid="17" grpId="0"/>
      <p:bldP spid="18"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88181"/>
            <a:ext cx="9790113"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2613" y="59531"/>
            <a:ext cx="222885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46448" y="155624"/>
            <a:ext cx="6768752" cy="646331"/>
          </a:xfrm>
          <a:prstGeom prst="rect">
            <a:avLst/>
          </a:prstGeom>
          <a:noFill/>
        </p:spPr>
        <p:txBody>
          <a:bodyPr>
            <a:spAutoFit/>
            <a:scene3d>
              <a:camera prst="orthographicFront"/>
              <a:lightRig rig="threePt" dir="t"/>
            </a:scene3d>
            <a:sp3d extrusionH="57150">
              <a:bevelT w="38100" h="38100"/>
            </a:sp3d>
          </a:bodyPr>
          <a:lstStyle/>
          <a:p>
            <a:pPr algn="ctr">
              <a:defRPr/>
            </a:pPr>
            <a:r>
              <a:rPr lang="en-US"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CÂU HỎI 3</a:t>
            </a:r>
            <a:endParaRPr lang="vi-VN"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21510" name="TextBox 7"/>
          <p:cNvSpPr txBox="1">
            <a:spLocks noChangeArrowheads="1"/>
          </p:cNvSpPr>
          <p:nvPr/>
        </p:nvSpPr>
        <p:spPr bwMode="auto">
          <a:xfrm>
            <a:off x="1116013" y="1314450"/>
            <a:ext cx="673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eaLnBrk="1" hangingPunct="1"/>
            <a:r>
              <a:rPr lang="vi-VN" sz="3200" b="1">
                <a:solidFill>
                  <a:srgbClr val="FFFF00"/>
                </a:solidFill>
              </a:rPr>
              <a:t>Hiện tượng ngủ đông ở động vật đơi lạnh có ý nghĩa gì??</a:t>
            </a:r>
            <a:endParaRPr lang="vi-VN" sz="3200" b="1">
              <a:solidFill>
                <a:srgbClr val="FFFF00"/>
              </a:solidFill>
              <a:latin typeface="Times New Roman" panose="02020603050405020304" pitchFamily="18" charset="0"/>
              <a:cs typeface="Times New Roman" panose="02020603050405020304" pitchFamily="18" charset="0"/>
            </a:endParaRPr>
          </a:p>
        </p:txBody>
      </p:sp>
      <p:pic>
        <p:nvPicPr>
          <p:cNvPr id="2151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2283619"/>
            <a:ext cx="343693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7901" y="2291953"/>
            <a:ext cx="3660775"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7400" y="3549253"/>
            <a:ext cx="34559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549253"/>
            <a:ext cx="36591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1195389" y="2463404"/>
            <a:ext cx="2713037"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300" b="1">
                <a:solidFill>
                  <a:srgbClr val="FF0000"/>
                </a:solidFill>
              </a:rPr>
              <a:t>A. Giúp cơ thể tiết kiệm năng lượng</a:t>
            </a:r>
            <a:endParaRPr lang="vi-VN" sz="2300" b="1">
              <a:solidFill>
                <a:srgbClr val="FF0000"/>
              </a:solidFill>
            </a:endParaRPr>
          </a:p>
        </p:txBody>
      </p:sp>
      <p:sp>
        <p:nvSpPr>
          <p:cNvPr id="21516" name="TextBox 16"/>
          <p:cNvSpPr txBox="1">
            <a:spLocks noChangeArrowheads="1"/>
          </p:cNvSpPr>
          <p:nvPr/>
        </p:nvSpPr>
        <p:spPr bwMode="auto">
          <a:xfrm>
            <a:off x="5199064" y="2520553"/>
            <a:ext cx="2878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400">
                <a:solidFill>
                  <a:srgbClr val="FFFF00"/>
                </a:solidFill>
              </a:rPr>
              <a:t>B. Giúp cơ thể tổng hợp năng lượng</a:t>
            </a:r>
            <a:endParaRPr lang="vi-VN" sz="2400">
              <a:solidFill>
                <a:srgbClr val="FFFF00"/>
              </a:solidFill>
            </a:endParaRPr>
          </a:p>
        </p:txBody>
      </p:sp>
      <p:sp>
        <p:nvSpPr>
          <p:cNvPr id="21517" name="TextBox 17"/>
          <p:cNvSpPr txBox="1">
            <a:spLocks noChangeArrowheads="1"/>
          </p:cNvSpPr>
          <p:nvPr/>
        </p:nvSpPr>
        <p:spPr bwMode="auto">
          <a:xfrm>
            <a:off x="1195388" y="3777853"/>
            <a:ext cx="26273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400">
                <a:solidFill>
                  <a:srgbClr val="FFFF00"/>
                </a:solidFill>
              </a:rPr>
              <a:t>C. Giúp lẩn trốn kẻ thù </a:t>
            </a:r>
            <a:endParaRPr lang="vi-VN" sz="2400">
              <a:solidFill>
                <a:srgbClr val="FFFF00"/>
              </a:solidFill>
            </a:endParaRPr>
          </a:p>
        </p:txBody>
      </p:sp>
      <p:sp>
        <p:nvSpPr>
          <p:cNvPr id="21518" name="TextBox 18"/>
          <p:cNvSpPr txBox="1">
            <a:spLocks noChangeArrowheads="1"/>
          </p:cNvSpPr>
          <p:nvPr/>
        </p:nvSpPr>
        <p:spPr bwMode="auto">
          <a:xfrm>
            <a:off x="5270500" y="3767138"/>
            <a:ext cx="2776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eaLnBrk="1" hangingPunct="1"/>
            <a:r>
              <a:rPr lang="en-US" sz="2400">
                <a:solidFill>
                  <a:srgbClr val="FFFF00"/>
                </a:solidFill>
              </a:rPr>
              <a:t>D. </a:t>
            </a:r>
            <a:r>
              <a:rPr lang="vi-VN" sz="2400">
                <a:solidFill>
                  <a:srgbClr val="FFFF00"/>
                </a:solidFill>
              </a:rPr>
              <a:t>Tránh mất nước cho cơ thể</a:t>
            </a:r>
            <a:endParaRPr lang="vi-VN" sz="2400">
              <a:solidFill>
                <a:srgbClr val="FFFF00"/>
              </a:solidFill>
            </a:endParaRPr>
          </a:p>
        </p:txBody>
      </p:sp>
      <p:grpSp>
        <p:nvGrpSpPr>
          <p:cNvPr id="21519" name="Group 36"/>
          <p:cNvGrpSpPr/>
          <p:nvPr/>
        </p:nvGrpSpPr>
        <p:grpSpPr bwMode="auto">
          <a:xfrm>
            <a:off x="3810001" y="2931319"/>
            <a:ext cx="1368425" cy="1003697"/>
            <a:chOff x="3419475" y="752475"/>
            <a:chExt cx="5353050" cy="5353050"/>
          </a:xfrm>
        </p:grpSpPr>
        <p:sp>
          <p:nvSpPr>
            <p:cNvPr id="3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3505202" y="836611"/>
              <a:ext cx="5094518" cy="5143275"/>
              <a:chOff x="3505202" y="836611"/>
              <a:chExt cx="5094518" cy="5143275"/>
            </a:xfrm>
            <a:solidFill>
              <a:schemeClr val="bg1"/>
            </a:solidFill>
          </p:grpSpPr>
          <p:sp>
            <p:nvSpPr>
              <p:cNvPr id="42" name="Rectangle 4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3" name="Rectangle 4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4" name="Rectangle 4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5" name="Rectangle 4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6" name="Rectangle 4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7" name="Rectangle 4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8" name="Rectangle 4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9" name="Rectangle 4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0" name="Rectangle 4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1" name="Rectangle 5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2" name="Rectangle 5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3" name="Rectangle 5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40" name="Oval 39"/>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1" name="TextBox 40"/>
            <p:cNvSpPr txBox="1"/>
            <p:nvPr/>
          </p:nvSpPr>
          <p:spPr>
            <a:xfrm>
              <a:off x="3798289" y="1247776"/>
              <a:ext cx="440912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10</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1520" name="Group 53"/>
          <p:cNvGrpSpPr/>
          <p:nvPr/>
        </p:nvGrpSpPr>
        <p:grpSpPr bwMode="auto">
          <a:xfrm>
            <a:off x="3810001" y="2931319"/>
            <a:ext cx="1368425" cy="1003697"/>
            <a:chOff x="3419475" y="752475"/>
            <a:chExt cx="5353050" cy="5353050"/>
          </a:xfrm>
        </p:grpSpPr>
        <p:sp>
          <p:nvSpPr>
            <p:cNvPr id="55"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56" name="Group 55"/>
            <p:cNvGrpSpPr/>
            <p:nvPr/>
          </p:nvGrpSpPr>
          <p:grpSpPr>
            <a:xfrm>
              <a:off x="3505202" y="836611"/>
              <a:ext cx="5094518" cy="5143275"/>
              <a:chOff x="3505202" y="836611"/>
              <a:chExt cx="5094518" cy="5143275"/>
            </a:xfrm>
            <a:solidFill>
              <a:schemeClr val="bg1"/>
            </a:solidFill>
          </p:grpSpPr>
          <p:sp>
            <p:nvSpPr>
              <p:cNvPr id="59" name="Rectangle 58"/>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0" name="Rectangle 59"/>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1" name="Rectangle 60"/>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2" name="Rectangle 61"/>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3" name="Rectangle 62"/>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4" name="Rectangle 63"/>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5" name="Rectangle 64"/>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6" name="Rectangle 65"/>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7" name="Rectangle 66"/>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8" name="Rectangle 67"/>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9" name="Rectangle 68"/>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0" name="Rectangle 69"/>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57" name="Oval 56"/>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8" name="TextBox 57"/>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9</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1521" name="Group 70"/>
          <p:cNvGrpSpPr/>
          <p:nvPr/>
        </p:nvGrpSpPr>
        <p:grpSpPr bwMode="auto">
          <a:xfrm>
            <a:off x="3810001" y="2931319"/>
            <a:ext cx="1368425" cy="1003697"/>
            <a:chOff x="3419475" y="752475"/>
            <a:chExt cx="5353050" cy="5353050"/>
          </a:xfrm>
        </p:grpSpPr>
        <p:sp>
          <p:nvSpPr>
            <p:cNvPr id="72"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505202" y="836611"/>
              <a:ext cx="5094518" cy="5143275"/>
              <a:chOff x="3505202" y="836611"/>
              <a:chExt cx="5094518" cy="5143275"/>
            </a:xfrm>
            <a:solidFill>
              <a:schemeClr val="bg1"/>
            </a:solidFill>
          </p:grpSpPr>
          <p:sp>
            <p:nvSpPr>
              <p:cNvPr id="76" name="Rectangle 75"/>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7" name="Rectangle 76"/>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8" name="Rectangle 77"/>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9" name="Rectangle 78"/>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0" name="Rectangle 79"/>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1" name="Rectangle 80"/>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2" name="Rectangle 81"/>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3" name="Rectangle 82"/>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4" name="Rectangle 83"/>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5" name="Rectangle 84"/>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6" name="Rectangle 85"/>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7" name="Rectangle 86"/>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74" name="Oval 73"/>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5" name="TextBox 74"/>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8</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1522" name="Group 87"/>
          <p:cNvGrpSpPr/>
          <p:nvPr/>
        </p:nvGrpSpPr>
        <p:grpSpPr bwMode="auto">
          <a:xfrm>
            <a:off x="3810001" y="2931319"/>
            <a:ext cx="1368425" cy="1003697"/>
            <a:chOff x="3419475" y="752475"/>
            <a:chExt cx="5353050" cy="5353050"/>
          </a:xfrm>
        </p:grpSpPr>
        <p:sp>
          <p:nvSpPr>
            <p:cNvPr id="89"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90" name="Group 89"/>
            <p:cNvGrpSpPr/>
            <p:nvPr/>
          </p:nvGrpSpPr>
          <p:grpSpPr>
            <a:xfrm>
              <a:off x="3505202" y="836611"/>
              <a:ext cx="5094518" cy="5143275"/>
              <a:chOff x="3505202" y="836611"/>
              <a:chExt cx="5094518" cy="5143275"/>
            </a:xfrm>
            <a:solidFill>
              <a:schemeClr val="bg1"/>
            </a:solidFill>
          </p:grpSpPr>
          <p:sp>
            <p:nvSpPr>
              <p:cNvPr id="93" name="Rectangle 92"/>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4" name="Rectangle 93"/>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5" name="Rectangle 94"/>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6" name="Rectangle 95"/>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7" name="Rectangle 96"/>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8" name="Rectangle 97"/>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9" name="Rectangle 98"/>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0" name="Rectangle 99"/>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1" name="Rectangle 100"/>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2" name="Rectangle 101"/>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3" name="Rectangle 102"/>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4" name="Rectangle 103"/>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91" name="Oval 90"/>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2" name="TextBox 91"/>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7</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1523" name="Group 104"/>
          <p:cNvGrpSpPr/>
          <p:nvPr/>
        </p:nvGrpSpPr>
        <p:grpSpPr bwMode="auto">
          <a:xfrm>
            <a:off x="3810001" y="2931319"/>
            <a:ext cx="1368425" cy="1003697"/>
            <a:chOff x="3419475" y="752475"/>
            <a:chExt cx="5353050" cy="5353050"/>
          </a:xfrm>
        </p:grpSpPr>
        <p:sp>
          <p:nvSpPr>
            <p:cNvPr id="106"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07" name="Group 106"/>
            <p:cNvGrpSpPr/>
            <p:nvPr/>
          </p:nvGrpSpPr>
          <p:grpSpPr>
            <a:xfrm>
              <a:off x="3505202" y="836611"/>
              <a:ext cx="5094518" cy="5143275"/>
              <a:chOff x="3505202" y="836611"/>
              <a:chExt cx="5094518" cy="5143275"/>
            </a:xfrm>
            <a:solidFill>
              <a:schemeClr val="bg1"/>
            </a:solidFill>
          </p:grpSpPr>
          <p:sp>
            <p:nvSpPr>
              <p:cNvPr id="110" name="Rectangle 109"/>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1" name="Rectangle 110"/>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2" name="Rectangle 111"/>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3" name="Rectangle 112"/>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4" name="Rectangle 113"/>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5" name="Rectangle 114"/>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6" name="Rectangle 115"/>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7" name="Rectangle 116"/>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8" name="Rectangle 117"/>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9" name="Rectangle 118"/>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0" name="Rectangle 119"/>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1" name="Rectangle 120"/>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08" name="Oval 107"/>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9" name="TextBox 108"/>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6</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1524" name="Group 121"/>
          <p:cNvGrpSpPr/>
          <p:nvPr/>
        </p:nvGrpSpPr>
        <p:grpSpPr bwMode="auto">
          <a:xfrm>
            <a:off x="3810001" y="2931319"/>
            <a:ext cx="1368425" cy="1003697"/>
            <a:chOff x="3419475" y="752475"/>
            <a:chExt cx="5353050" cy="5353050"/>
          </a:xfrm>
        </p:grpSpPr>
        <p:sp>
          <p:nvSpPr>
            <p:cNvPr id="123"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24" name="Group 123"/>
            <p:cNvGrpSpPr/>
            <p:nvPr/>
          </p:nvGrpSpPr>
          <p:grpSpPr>
            <a:xfrm>
              <a:off x="3505202" y="836611"/>
              <a:ext cx="5094518" cy="5143275"/>
              <a:chOff x="3505202" y="836611"/>
              <a:chExt cx="5094518" cy="5143275"/>
            </a:xfrm>
            <a:solidFill>
              <a:schemeClr val="bg1"/>
            </a:solidFill>
          </p:grpSpPr>
          <p:sp>
            <p:nvSpPr>
              <p:cNvPr id="127" name="Rectangle 126"/>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8" name="Rectangle 127"/>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9" name="Rectangle 128"/>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0" name="Rectangle 129"/>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1" name="Rectangle 130"/>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2" name="Rectangle 131"/>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3" name="Rectangle 132"/>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4" name="Rectangle 133"/>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5" name="Rectangle 134"/>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6" name="Rectangle 135"/>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7" name="Rectangle 136"/>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8" name="Rectangle 137"/>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25" name="Oval 124"/>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6" name="TextBox 125"/>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5</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1525" name="Group 138"/>
          <p:cNvGrpSpPr/>
          <p:nvPr/>
        </p:nvGrpSpPr>
        <p:grpSpPr bwMode="auto">
          <a:xfrm>
            <a:off x="3810001" y="2931319"/>
            <a:ext cx="1368425" cy="1003697"/>
            <a:chOff x="3419475" y="752475"/>
            <a:chExt cx="5353050" cy="5353050"/>
          </a:xfrm>
        </p:grpSpPr>
        <p:sp>
          <p:nvSpPr>
            <p:cNvPr id="140"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41" name="Group 140"/>
            <p:cNvGrpSpPr/>
            <p:nvPr/>
          </p:nvGrpSpPr>
          <p:grpSpPr>
            <a:xfrm>
              <a:off x="3505202" y="836611"/>
              <a:ext cx="5094518" cy="5143275"/>
              <a:chOff x="3505202" y="836611"/>
              <a:chExt cx="5094518" cy="5143275"/>
            </a:xfrm>
            <a:solidFill>
              <a:schemeClr val="bg1"/>
            </a:solidFill>
          </p:grpSpPr>
          <p:sp>
            <p:nvSpPr>
              <p:cNvPr id="144" name="Rectangle 143"/>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5" name="Rectangle 144"/>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6" name="Rectangle 145"/>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7" name="Rectangle 146"/>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8" name="Rectangle 147"/>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9" name="Rectangle 148"/>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0" name="Rectangle 149"/>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1" name="Rectangle 150"/>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2" name="Rectangle 151"/>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3" name="Rectangle 152"/>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4" name="Rectangle 153"/>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5" name="Rectangle 154"/>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42" name="Oval 141"/>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3" name="TextBox 142"/>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4</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1526" name="Group 155"/>
          <p:cNvGrpSpPr/>
          <p:nvPr/>
        </p:nvGrpSpPr>
        <p:grpSpPr bwMode="auto">
          <a:xfrm>
            <a:off x="3810001" y="2931319"/>
            <a:ext cx="1368425" cy="1003697"/>
            <a:chOff x="3419475" y="752475"/>
            <a:chExt cx="5353050" cy="5353050"/>
          </a:xfrm>
        </p:grpSpPr>
        <p:sp>
          <p:nvSpPr>
            <p:cNvPr id="157"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58" name="Group 157"/>
            <p:cNvGrpSpPr/>
            <p:nvPr/>
          </p:nvGrpSpPr>
          <p:grpSpPr>
            <a:xfrm>
              <a:off x="3505202" y="836611"/>
              <a:ext cx="5094518" cy="5143275"/>
              <a:chOff x="3505202" y="836611"/>
              <a:chExt cx="5094518" cy="5143275"/>
            </a:xfrm>
            <a:solidFill>
              <a:schemeClr val="bg1"/>
            </a:solidFill>
          </p:grpSpPr>
          <p:sp>
            <p:nvSpPr>
              <p:cNvPr id="161" name="Rectangle 160"/>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2" name="Rectangle 161"/>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3" name="Rectangle 162"/>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4" name="Rectangle 163"/>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5" name="Rectangle 164"/>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6" name="Rectangle 165"/>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7" name="Rectangle 166"/>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8" name="Rectangle 167"/>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9" name="Rectangle 168"/>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0" name="Rectangle 169"/>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1" name="Rectangle 170"/>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2" name="Rectangle 171"/>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59" name="Oval 158"/>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0" name="TextBox 159"/>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3</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1527" name="Group 172"/>
          <p:cNvGrpSpPr/>
          <p:nvPr/>
        </p:nvGrpSpPr>
        <p:grpSpPr bwMode="auto">
          <a:xfrm>
            <a:off x="3810001" y="2931319"/>
            <a:ext cx="1368425" cy="1003697"/>
            <a:chOff x="3419475" y="752475"/>
            <a:chExt cx="5353050" cy="5353050"/>
          </a:xfrm>
        </p:grpSpPr>
        <p:sp>
          <p:nvSpPr>
            <p:cNvPr id="174"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75" name="Group 174"/>
            <p:cNvGrpSpPr/>
            <p:nvPr/>
          </p:nvGrpSpPr>
          <p:grpSpPr>
            <a:xfrm>
              <a:off x="3505202" y="836611"/>
              <a:ext cx="5094518" cy="5143275"/>
              <a:chOff x="3505202" y="836611"/>
              <a:chExt cx="5094518" cy="5143275"/>
            </a:xfrm>
            <a:solidFill>
              <a:schemeClr val="bg1"/>
            </a:solidFill>
          </p:grpSpPr>
          <p:sp>
            <p:nvSpPr>
              <p:cNvPr id="178" name="Rectangle 177"/>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9" name="Rectangle 178"/>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0" name="Rectangle 179"/>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1" name="Rectangle 180"/>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2" name="Rectangle 181"/>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3" name="Rectangle 182"/>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4" name="Rectangle 183"/>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5" name="Rectangle 184"/>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6" name="Rectangle 185"/>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7" name="Rectangle 186"/>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8" name="Rectangle 187"/>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9" name="Rectangle 188"/>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76" name="Oval 175"/>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7" name="TextBox 176"/>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2</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1528" name="Group 189"/>
          <p:cNvGrpSpPr/>
          <p:nvPr/>
        </p:nvGrpSpPr>
        <p:grpSpPr bwMode="auto">
          <a:xfrm>
            <a:off x="3810001" y="2931319"/>
            <a:ext cx="1368425" cy="1003697"/>
            <a:chOff x="3419475" y="752475"/>
            <a:chExt cx="5353050" cy="5353050"/>
          </a:xfrm>
        </p:grpSpPr>
        <p:sp>
          <p:nvSpPr>
            <p:cNvPr id="191"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92" name="Group 191"/>
            <p:cNvGrpSpPr/>
            <p:nvPr/>
          </p:nvGrpSpPr>
          <p:grpSpPr>
            <a:xfrm>
              <a:off x="3505202" y="836611"/>
              <a:ext cx="5094518" cy="5143275"/>
              <a:chOff x="3505202" y="836611"/>
              <a:chExt cx="5094518" cy="5143275"/>
            </a:xfrm>
            <a:solidFill>
              <a:schemeClr val="bg1"/>
            </a:solidFill>
          </p:grpSpPr>
          <p:sp>
            <p:nvSpPr>
              <p:cNvPr id="195" name="Rectangle 194"/>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6" name="Rectangle 195"/>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7" name="Rectangle 196"/>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8" name="Rectangle 197"/>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9" name="Rectangle 198"/>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0" name="Rectangle 199"/>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1" name="Rectangle 200"/>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2" name="Rectangle 201"/>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3" name="Rectangle 202"/>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4" name="Rectangle 203"/>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5" name="Rectangle 204"/>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6" name="Rectangle 205"/>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93" name="Oval 192"/>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4" name="TextBox 193"/>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1529" name="Group 206"/>
          <p:cNvGrpSpPr/>
          <p:nvPr/>
        </p:nvGrpSpPr>
        <p:grpSpPr bwMode="auto">
          <a:xfrm>
            <a:off x="3810001" y="2931319"/>
            <a:ext cx="1368425" cy="1174671"/>
            <a:chOff x="3419475" y="752475"/>
            <a:chExt cx="5353050" cy="6264911"/>
          </a:xfrm>
        </p:grpSpPr>
        <p:sp>
          <p:nvSpPr>
            <p:cNvPr id="20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209" name="Group 208"/>
            <p:cNvGrpSpPr/>
            <p:nvPr/>
          </p:nvGrpSpPr>
          <p:grpSpPr>
            <a:xfrm>
              <a:off x="3505202" y="836611"/>
              <a:ext cx="5094518" cy="5143275"/>
              <a:chOff x="3505202" y="836611"/>
              <a:chExt cx="5094518" cy="5143275"/>
            </a:xfrm>
            <a:solidFill>
              <a:schemeClr val="bg1"/>
            </a:solidFill>
          </p:grpSpPr>
          <p:sp>
            <p:nvSpPr>
              <p:cNvPr id="212" name="Rectangle 21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3" name="Rectangle 21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4" name="Rectangle 21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5" name="Rectangle 21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6" name="Rectangle 21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7" name="Rectangle 21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8" name="Rectangle 21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9" name="Rectangle 21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0" name="Rectangle 21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1" name="Rectangle 22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2" name="Rectangle 22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3" name="Rectangle 22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210" name="Oval 209"/>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1" name="TextBox 210"/>
            <p:cNvSpPr txBox="1"/>
            <p:nvPr/>
          </p:nvSpPr>
          <p:spPr>
            <a:xfrm>
              <a:off x="3928698" y="1108075"/>
              <a:ext cx="4396705" cy="5909311"/>
            </a:xfrm>
            <a:prstGeom prst="rect">
              <a:avLst/>
            </a:prstGeom>
            <a:noFill/>
          </p:spPr>
          <p:txBody>
            <a:bodyPr>
              <a:spAutoFit/>
            </a:bodyPr>
            <a:lstStyle/>
            <a:p>
              <a:pPr algn="ctr">
                <a:defRPr/>
              </a:pPr>
              <a:r>
                <a:rPr lang="en-US" sz="6600" b="1" dirty="0">
                  <a:solidFill>
                    <a:schemeClr val="tx1">
                      <a:lumMod val="85000"/>
                      <a:lumOff val="15000"/>
                    </a:schemeClr>
                  </a:solidFill>
                  <a:latin typeface="Times New Roman" panose="02020603050405020304" pitchFamily="18" charset="0"/>
                  <a:cs typeface="Times New Roman" panose="02020603050405020304" pitchFamily="18" charset="0"/>
                </a:rPr>
                <a:t>0</a:t>
              </a:r>
              <a:endParaRPr lang="en-US" sz="66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pic>
        <p:nvPicPr>
          <p:cNvPr id="2" name="Nhạc đáp an.mp3">
            <a:hlinkClick r:id="" action="ppaction://media"/>
          </p:cNvPr>
          <p:cNvPicPr>
            <a:picLocks noRot="1" noChangeAspect="1"/>
          </p:cNvPicPr>
          <p:nvPr>
            <a:audioFile r:link="rId7"/>
            <p:extLst>
              <p:ext uri="{DAA4B4D4-6D71-4841-9C94-3DE7FCFB9230}">
                <p14:media xmlns:p14="http://schemas.microsoft.com/office/powerpoint/2010/main" r:link="rId8"/>
              </p:ext>
            </p:extLst>
          </p:nvPr>
        </p:nvPicPr>
        <p:blipFill>
          <a:blip r:embed="rId9">
            <a:extLst>
              <a:ext uri="{28A0092B-C50C-407E-A947-70E740481C1C}">
                <a14:useLocalDpi xmlns:a14="http://schemas.microsoft.com/office/drawing/2010/main" val="0"/>
              </a:ext>
            </a:extLst>
          </a:blip>
          <a:srcRect/>
          <a:stretch>
            <a:fillRect/>
          </a:stretch>
        </p:blipFill>
        <p:spPr bwMode="auto">
          <a:xfrm>
            <a:off x="-747713" y="1489472"/>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repeatCount="5000"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1000"/>
                                        <p:tgtEl>
                                          <p:spTgt spid="16">
                                            <p:txEl>
                                              <p:pRg st="0" end="0"/>
                                            </p:txEl>
                                          </p:spTgt>
                                        </p:tgtEl>
                                      </p:cBhvr>
                                    </p:animEffect>
                                  </p:childTnLst>
                                </p:cTn>
                              </p:par>
                              <p:par>
                                <p:cTn id="8" presetID="1" presetClass="mediacall" presetSubtype="0" fill="hold" nodeType="withEffect">
                                  <p:stCondLst>
                                    <p:cond delay="500"/>
                                  </p:stCondLst>
                                  <p:childTnLst>
                                    <p:cmd type="call" cmd="playFrom(0.0)">
                                      <p:cBhvr>
                                        <p:cTn id="9" dur="2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5000"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88181"/>
            <a:ext cx="9790113"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2613" y="59531"/>
            <a:ext cx="222885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46448" y="155624"/>
            <a:ext cx="6768752" cy="646331"/>
          </a:xfrm>
          <a:prstGeom prst="rect">
            <a:avLst/>
          </a:prstGeom>
          <a:noFill/>
        </p:spPr>
        <p:txBody>
          <a:bodyPr>
            <a:spAutoFit/>
            <a:scene3d>
              <a:camera prst="orthographicFront"/>
              <a:lightRig rig="threePt" dir="t"/>
            </a:scene3d>
            <a:sp3d extrusionH="57150">
              <a:bevelT w="38100" h="38100"/>
            </a:sp3d>
          </a:bodyPr>
          <a:lstStyle/>
          <a:p>
            <a:pPr algn="ctr">
              <a:defRPr/>
            </a:pPr>
            <a:r>
              <a:rPr lang="en-US"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CÂU HỎI 4</a:t>
            </a:r>
            <a:endParaRPr lang="vi-VN"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1116013" y="1314450"/>
            <a:ext cx="673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3200" b="1">
                <a:solidFill>
                  <a:srgbClr val="FFFF00"/>
                </a:solidFill>
              </a:rPr>
              <a:t>Lớp mỡ rất dày ở bướu lạc đà có vai trò gì?</a:t>
            </a:r>
            <a:endParaRPr lang="vi-VN" sz="3200" b="1">
              <a:solidFill>
                <a:srgbClr val="FFFF00"/>
              </a:solidFill>
            </a:endParaRPr>
          </a:p>
        </p:txBody>
      </p:sp>
      <p:pic>
        <p:nvPicPr>
          <p:cNvPr id="22535"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2283619"/>
            <a:ext cx="343693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7901" y="2291953"/>
            <a:ext cx="3660775"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7400" y="3549253"/>
            <a:ext cx="34559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549253"/>
            <a:ext cx="36591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1195389" y="2520553"/>
            <a:ext cx="27130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400">
                <a:solidFill>
                  <a:srgbClr val="FFFF00"/>
                </a:solidFill>
              </a:rPr>
              <a:t>A. Giúp chúng giữ nhiệt cho cơ thể</a:t>
            </a:r>
            <a:endParaRPr lang="vi-VN" sz="2400">
              <a:solidFill>
                <a:srgbClr val="FFFF00"/>
              </a:solidFill>
            </a:endParaRPr>
          </a:p>
        </p:txBody>
      </p:sp>
      <p:sp>
        <p:nvSpPr>
          <p:cNvPr id="17" name="TextBox 16"/>
          <p:cNvSpPr txBox="1">
            <a:spLocks noChangeArrowheads="1"/>
          </p:cNvSpPr>
          <p:nvPr/>
        </p:nvSpPr>
        <p:spPr bwMode="auto">
          <a:xfrm>
            <a:off x="5199064" y="2514600"/>
            <a:ext cx="2878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400">
                <a:solidFill>
                  <a:srgbClr val="FFFF00"/>
                </a:solidFill>
              </a:rPr>
              <a:t>B. Giúp chúng tránh mất nước</a:t>
            </a:r>
            <a:endParaRPr lang="vi-VN" sz="2400">
              <a:solidFill>
                <a:srgbClr val="FFFF00"/>
              </a:solidFill>
            </a:endParaRPr>
          </a:p>
        </p:txBody>
      </p:sp>
      <p:sp>
        <p:nvSpPr>
          <p:cNvPr id="18" name="TextBox 17"/>
          <p:cNvSpPr txBox="1">
            <a:spLocks noChangeArrowheads="1"/>
          </p:cNvSpPr>
          <p:nvPr/>
        </p:nvSpPr>
        <p:spPr bwMode="auto">
          <a:xfrm>
            <a:off x="1195388" y="3777853"/>
            <a:ext cx="2627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400">
                <a:solidFill>
                  <a:srgbClr val="FFFF00"/>
                </a:solidFill>
              </a:rPr>
              <a:t>C. Chống nóng</a:t>
            </a:r>
            <a:endParaRPr lang="vi-VN" sz="2400">
              <a:solidFill>
                <a:srgbClr val="FFFF00"/>
              </a:solidFill>
            </a:endParaRPr>
          </a:p>
        </p:txBody>
      </p:sp>
      <p:sp>
        <p:nvSpPr>
          <p:cNvPr id="19" name="TextBox 18"/>
          <p:cNvSpPr txBox="1">
            <a:spLocks noChangeArrowheads="1"/>
          </p:cNvSpPr>
          <p:nvPr/>
        </p:nvSpPr>
        <p:spPr bwMode="auto">
          <a:xfrm>
            <a:off x="5270500" y="3943351"/>
            <a:ext cx="2776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en-US" sz="2400">
                <a:solidFill>
                  <a:srgbClr val="FFFF00"/>
                </a:solidFill>
              </a:rPr>
              <a:t>D. Dự trữ nước</a:t>
            </a:r>
            <a:endParaRPr lang="vi-VN" sz="2400">
              <a:solidFill>
                <a:srgbClr val="FFFF00"/>
              </a:solidFill>
            </a:endParaRPr>
          </a:p>
        </p:txBody>
      </p:sp>
      <p:grpSp>
        <p:nvGrpSpPr>
          <p:cNvPr id="37" name="Group 36"/>
          <p:cNvGrpSpPr/>
          <p:nvPr/>
        </p:nvGrpSpPr>
        <p:grpSpPr bwMode="auto">
          <a:xfrm>
            <a:off x="3810001" y="2931319"/>
            <a:ext cx="1368425" cy="1003697"/>
            <a:chOff x="3419475" y="752475"/>
            <a:chExt cx="5353050" cy="5353050"/>
          </a:xfrm>
        </p:grpSpPr>
        <p:sp>
          <p:nvSpPr>
            <p:cNvPr id="3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3505202" y="836611"/>
              <a:ext cx="5094518" cy="5143275"/>
              <a:chOff x="3505202" y="836611"/>
              <a:chExt cx="5094518" cy="5143275"/>
            </a:xfrm>
            <a:solidFill>
              <a:schemeClr val="bg1"/>
            </a:solidFill>
          </p:grpSpPr>
          <p:sp>
            <p:nvSpPr>
              <p:cNvPr id="42" name="Rectangle 4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3" name="Rectangle 4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4" name="Rectangle 4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5" name="Rectangle 4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6" name="Rectangle 4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7" name="Rectangle 4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8" name="Rectangle 4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9" name="Rectangle 4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0" name="Rectangle 4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1" name="Rectangle 5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2" name="Rectangle 5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3" name="Rectangle 5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40" name="Oval 39"/>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1" name="TextBox 40"/>
            <p:cNvSpPr txBox="1"/>
            <p:nvPr/>
          </p:nvSpPr>
          <p:spPr>
            <a:xfrm>
              <a:off x="3798289" y="1247776"/>
              <a:ext cx="440912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10</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54" name="Group 53"/>
          <p:cNvGrpSpPr/>
          <p:nvPr/>
        </p:nvGrpSpPr>
        <p:grpSpPr bwMode="auto">
          <a:xfrm>
            <a:off x="3810001" y="2931319"/>
            <a:ext cx="1368425" cy="1003697"/>
            <a:chOff x="3419475" y="752475"/>
            <a:chExt cx="5353050" cy="5353050"/>
          </a:xfrm>
        </p:grpSpPr>
        <p:sp>
          <p:nvSpPr>
            <p:cNvPr id="55"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56" name="Group 55"/>
            <p:cNvGrpSpPr/>
            <p:nvPr/>
          </p:nvGrpSpPr>
          <p:grpSpPr>
            <a:xfrm>
              <a:off x="3505202" y="836611"/>
              <a:ext cx="5094518" cy="5143275"/>
              <a:chOff x="3505202" y="836611"/>
              <a:chExt cx="5094518" cy="5143275"/>
            </a:xfrm>
            <a:solidFill>
              <a:schemeClr val="bg1"/>
            </a:solidFill>
          </p:grpSpPr>
          <p:sp>
            <p:nvSpPr>
              <p:cNvPr id="59" name="Rectangle 58"/>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0" name="Rectangle 59"/>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1" name="Rectangle 60"/>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2" name="Rectangle 61"/>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3" name="Rectangle 62"/>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4" name="Rectangle 63"/>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5" name="Rectangle 64"/>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6" name="Rectangle 65"/>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7" name="Rectangle 66"/>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8" name="Rectangle 67"/>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9" name="Rectangle 68"/>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0" name="Rectangle 69"/>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57" name="Oval 56"/>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8" name="TextBox 57"/>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9</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71" name="Group 70"/>
          <p:cNvGrpSpPr/>
          <p:nvPr/>
        </p:nvGrpSpPr>
        <p:grpSpPr bwMode="auto">
          <a:xfrm>
            <a:off x="3810001" y="2931319"/>
            <a:ext cx="1368425" cy="1003697"/>
            <a:chOff x="3419475" y="752475"/>
            <a:chExt cx="5353050" cy="5353050"/>
          </a:xfrm>
        </p:grpSpPr>
        <p:sp>
          <p:nvSpPr>
            <p:cNvPr id="72"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505202" y="836611"/>
              <a:ext cx="5094518" cy="5143275"/>
              <a:chOff x="3505202" y="836611"/>
              <a:chExt cx="5094518" cy="5143275"/>
            </a:xfrm>
            <a:solidFill>
              <a:schemeClr val="bg1"/>
            </a:solidFill>
          </p:grpSpPr>
          <p:sp>
            <p:nvSpPr>
              <p:cNvPr id="76" name="Rectangle 75"/>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7" name="Rectangle 76"/>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8" name="Rectangle 77"/>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9" name="Rectangle 78"/>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0" name="Rectangle 79"/>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1" name="Rectangle 80"/>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2" name="Rectangle 81"/>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3" name="Rectangle 82"/>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4" name="Rectangle 83"/>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5" name="Rectangle 84"/>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6" name="Rectangle 85"/>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7" name="Rectangle 86"/>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74" name="Oval 73"/>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5" name="TextBox 74"/>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8</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88" name="Group 87"/>
          <p:cNvGrpSpPr/>
          <p:nvPr/>
        </p:nvGrpSpPr>
        <p:grpSpPr bwMode="auto">
          <a:xfrm>
            <a:off x="3810001" y="2931319"/>
            <a:ext cx="1368425" cy="1003697"/>
            <a:chOff x="3419475" y="752475"/>
            <a:chExt cx="5353050" cy="5353050"/>
          </a:xfrm>
        </p:grpSpPr>
        <p:sp>
          <p:nvSpPr>
            <p:cNvPr id="89"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90" name="Group 89"/>
            <p:cNvGrpSpPr/>
            <p:nvPr/>
          </p:nvGrpSpPr>
          <p:grpSpPr>
            <a:xfrm>
              <a:off x="3505202" y="836611"/>
              <a:ext cx="5094518" cy="5143275"/>
              <a:chOff x="3505202" y="836611"/>
              <a:chExt cx="5094518" cy="5143275"/>
            </a:xfrm>
            <a:solidFill>
              <a:schemeClr val="bg1"/>
            </a:solidFill>
          </p:grpSpPr>
          <p:sp>
            <p:nvSpPr>
              <p:cNvPr id="93" name="Rectangle 92"/>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4" name="Rectangle 93"/>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5" name="Rectangle 94"/>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6" name="Rectangle 95"/>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7" name="Rectangle 96"/>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8" name="Rectangle 97"/>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9" name="Rectangle 98"/>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0" name="Rectangle 99"/>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1" name="Rectangle 100"/>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2" name="Rectangle 101"/>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3" name="Rectangle 102"/>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4" name="Rectangle 103"/>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91" name="Oval 90"/>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2" name="TextBox 91"/>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7</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05" name="Group 104"/>
          <p:cNvGrpSpPr/>
          <p:nvPr/>
        </p:nvGrpSpPr>
        <p:grpSpPr bwMode="auto">
          <a:xfrm>
            <a:off x="3810001" y="2931319"/>
            <a:ext cx="1368425" cy="1003697"/>
            <a:chOff x="3419475" y="752475"/>
            <a:chExt cx="5353050" cy="5353050"/>
          </a:xfrm>
        </p:grpSpPr>
        <p:sp>
          <p:nvSpPr>
            <p:cNvPr id="106"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07" name="Group 106"/>
            <p:cNvGrpSpPr/>
            <p:nvPr/>
          </p:nvGrpSpPr>
          <p:grpSpPr>
            <a:xfrm>
              <a:off x="3505202" y="836611"/>
              <a:ext cx="5094518" cy="5143275"/>
              <a:chOff x="3505202" y="836611"/>
              <a:chExt cx="5094518" cy="5143275"/>
            </a:xfrm>
            <a:solidFill>
              <a:schemeClr val="bg1"/>
            </a:solidFill>
          </p:grpSpPr>
          <p:sp>
            <p:nvSpPr>
              <p:cNvPr id="110" name="Rectangle 109"/>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1" name="Rectangle 110"/>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2" name="Rectangle 111"/>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3" name="Rectangle 112"/>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4" name="Rectangle 113"/>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5" name="Rectangle 114"/>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6" name="Rectangle 115"/>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7" name="Rectangle 116"/>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8" name="Rectangle 117"/>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9" name="Rectangle 118"/>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0" name="Rectangle 119"/>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1" name="Rectangle 120"/>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08" name="Oval 107"/>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9" name="TextBox 108"/>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6</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22" name="Group 121"/>
          <p:cNvGrpSpPr/>
          <p:nvPr/>
        </p:nvGrpSpPr>
        <p:grpSpPr bwMode="auto">
          <a:xfrm>
            <a:off x="3810001" y="2931319"/>
            <a:ext cx="1368425" cy="1003697"/>
            <a:chOff x="3419475" y="752475"/>
            <a:chExt cx="5353050" cy="5353050"/>
          </a:xfrm>
        </p:grpSpPr>
        <p:sp>
          <p:nvSpPr>
            <p:cNvPr id="123"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24" name="Group 123"/>
            <p:cNvGrpSpPr/>
            <p:nvPr/>
          </p:nvGrpSpPr>
          <p:grpSpPr>
            <a:xfrm>
              <a:off x="3505202" y="836611"/>
              <a:ext cx="5094518" cy="5143275"/>
              <a:chOff x="3505202" y="836611"/>
              <a:chExt cx="5094518" cy="5143275"/>
            </a:xfrm>
            <a:solidFill>
              <a:schemeClr val="bg1"/>
            </a:solidFill>
          </p:grpSpPr>
          <p:sp>
            <p:nvSpPr>
              <p:cNvPr id="127" name="Rectangle 126"/>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8" name="Rectangle 127"/>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9" name="Rectangle 128"/>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0" name="Rectangle 129"/>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1" name="Rectangle 130"/>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2" name="Rectangle 131"/>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3" name="Rectangle 132"/>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4" name="Rectangle 133"/>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5" name="Rectangle 134"/>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6" name="Rectangle 135"/>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7" name="Rectangle 136"/>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8" name="Rectangle 137"/>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25" name="Oval 124"/>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6" name="TextBox 125"/>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5</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39" name="Group 138"/>
          <p:cNvGrpSpPr/>
          <p:nvPr/>
        </p:nvGrpSpPr>
        <p:grpSpPr bwMode="auto">
          <a:xfrm>
            <a:off x="3810001" y="2931319"/>
            <a:ext cx="1368425" cy="1003697"/>
            <a:chOff x="3419475" y="752475"/>
            <a:chExt cx="5353050" cy="5353050"/>
          </a:xfrm>
        </p:grpSpPr>
        <p:sp>
          <p:nvSpPr>
            <p:cNvPr id="140"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41" name="Group 140"/>
            <p:cNvGrpSpPr/>
            <p:nvPr/>
          </p:nvGrpSpPr>
          <p:grpSpPr>
            <a:xfrm>
              <a:off x="3505202" y="836611"/>
              <a:ext cx="5094518" cy="5143275"/>
              <a:chOff x="3505202" y="836611"/>
              <a:chExt cx="5094518" cy="5143275"/>
            </a:xfrm>
            <a:solidFill>
              <a:schemeClr val="bg1"/>
            </a:solidFill>
          </p:grpSpPr>
          <p:sp>
            <p:nvSpPr>
              <p:cNvPr id="144" name="Rectangle 143"/>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5" name="Rectangle 144"/>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6" name="Rectangle 145"/>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7" name="Rectangle 146"/>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8" name="Rectangle 147"/>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9" name="Rectangle 148"/>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0" name="Rectangle 149"/>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1" name="Rectangle 150"/>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2" name="Rectangle 151"/>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3" name="Rectangle 152"/>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4" name="Rectangle 153"/>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5" name="Rectangle 154"/>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42" name="Oval 141"/>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3" name="TextBox 142"/>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4</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56" name="Group 155"/>
          <p:cNvGrpSpPr/>
          <p:nvPr/>
        </p:nvGrpSpPr>
        <p:grpSpPr bwMode="auto">
          <a:xfrm>
            <a:off x="3810001" y="2931319"/>
            <a:ext cx="1368425" cy="1003697"/>
            <a:chOff x="3419475" y="752475"/>
            <a:chExt cx="5353050" cy="5353050"/>
          </a:xfrm>
        </p:grpSpPr>
        <p:sp>
          <p:nvSpPr>
            <p:cNvPr id="157"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58" name="Group 157"/>
            <p:cNvGrpSpPr/>
            <p:nvPr/>
          </p:nvGrpSpPr>
          <p:grpSpPr>
            <a:xfrm>
              <a:off x="3505202" y="836611"/>
              <a:ext cx="5094518" cy="5143275"/>
              <a:chOff x="3505202" y="836611"/>
              <a:chExt cx="5094518" cy="5143275"/>
            </a:xfrm>
            <a:solidFill>
              <a:schemeClr val="bg1"/>
            </a:solidFill>
          </p:grpSpPr>
          <p:sp>
            <p:nvSpPr>
              <p:cNvPr id="161" name="Rectangle 160"/>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2" name="Rectangle 161"/>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3" name="Rectangle 162"/>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4" name="Rectangle 163"/>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5" name="Rectangle 164"/>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6" name="Rectangle 165"/>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7" name="Rectangle 166"/>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8" name="Rectangle 167"/>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9" name="Rectangle 168"/>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0" name="Rectangle 169"/>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1" name="Rectangle 170"/>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2" name="Rectangle 171"/>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59" name="Oval 158"/>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0" name="TextBox 159"/>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3</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73" name="Group 172"/>
          <p:cNvGrpSpPr/>
          <p:nvPr/>
        </p:nvGrpSpPr>
        <p:grpSpPr bwMode="auto">
          <a:xfrm>
            <a:off x="3810001" y="2931319"/>
            <a:ext cx="1368425" cy="1003697"/>
            <a:chOff x="3419475" y="752475"/>
            <a:chExt cx="5353050" cy="5353050"/>
          </a:xfrm>
        </p:grpSpPr>
        <p:sp>
          <p:nvSpPr>
            <p:cNvPr id="174"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75" name="Group 174"/>
            <p:cNvGrpSpPr/>
            <p:nvPr/>
          </p:nvGrpSpPr>
          <p:grpSpPr>
            <a:xfrm>
              <a:off x="3505202" y="836611"/>
              <a:ext cx="5094518" cy="5143275"/>
              <a:chOff x="3505202" y="836611"/>
              <a:chExt cx="5094518" cy="5143275"/>
            </a:xfrm>
            <a:solidFill>
              <a:schemeClr val="bg1"/>
            </a:solidFill>
          </p:grpSpPr>
          <p:sp>
            <p:nvSpPr>
              <p:cNvPr id="178" name="Rectangle 177"/>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9" name="Rectangle 178"/>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0" name="Rectangle 179"/>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1" name="Rectangle 180"/>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2" name="Rectangle 181"/>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3" name="Rectangle 182"/>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4" name="Rectangle 183"/>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5" name="Rectangle 184"/>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6" name="Rectangle 185"/>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7" name="Rectangle 186"/>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8" name="Rectangle 187"/>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9" name="Rectangle 188"/>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76" name="Oval 175"/>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7" name="TextBox 176"/>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2</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90" name="Group 189"/>
          <p:cNvGrpSpPr/>
          <p:nvPr/>
        </p:nvGrpSpPr>
        <p:grpSpPr bwMode="auto">
          <a:xfrm>
            <a:off x="3810001" y="2931319"/>
            <a:ext cx="1368425" cy="1003697"/>
            <a:chOff x="3419475" y="752475"/>
            <a:chExt cx="5353050" cy="5353050"/>
          </a:xfrm>
        </p:grpSpPr>
        <p:sp>
          <p:nvSpPr>
            <p:cNvPr id="191"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92" name="Group 191"/>
            <p:cNvGrpSpPr/>
            <p:nvPr/>
          </p:nvGrpSpPr>
          <p:grpSpPr>
            <a:xfrm>
              <a:off x="3505202" y="836611"/>
              <a:ext cx="5094518" cy="5143275"/>
              <a:chOff x="3505202" y="836611"/>
              <a:chExt cx="5094518" cy="5143275"/>
            </a:xfrm>
            <a:solidFill>
              <a:schemeClr val="bg1"/>
            </a:solidFill>
          </p:grpSpPr>
          <p:sp>
            <p:nvSpPr>
              <p:cNvPr id="195" name="Rectangle 194"/>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6" name="Rectangle 195"/>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7" name="Rectangle 196"/>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8" name="Rectangle 197"/>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9" name="Rectangle 198"/>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0" name="Rectangle 199"/>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1" name="Rectangle 200"/>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2" name="Rectangle 201"/>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3" name="Rectangle 202"/>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4" name="Rectangle 203"/>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5" name="Rectangle 204"/>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6" name="Rectangle 205"/>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93" name="Oval 192"/>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4" name="TextBox 193"/>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07" name="Group 206"/>
          <p:cNvGrpSpPr/>
          <p:nvPr/>
        </p:nvGrpSpPr>
        <p:grpSpPr bwMode="auto">
          <a:xfrm>
            <a:off x="3810001" y="2931319"/>
            <a:ext cx="1368425" cy="1174671"/>
            <a:chOff x="3419475" y="752475"/>
            <a:chExt cx="5353050" cy="6264911"/>
          </a:xfrm>
        </p:grpSpPr>
        <p:sp>
          <p:nvSpPr>
            <p:cNvPr id="20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209" name="Group 208"/>
            <p:cNvGrpSpPr/>
            <p:nvPr/>
          </p:nvGrpSpPr>
          <p:grpSpPr>
            <a:xfrm>
              <a:off x="3505202" y="836611"/>
              <a:ext cx="5094518" cy="5143275"/>
              <a:chOff x="3505202" y="836611"/>
              <a:chExt cx="5094518" cy="5143275"/>
            </a:xfrm>
            <a:solidFill>
              <a:schemeClr val="bg1"/>
            </a:solidFill>
          </p:grpSpPr>
          <p:sp>
            <p:nvSpPr>
              <p:cNvPr id="212" name="Rectangle 21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3" name="Rectangle 21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4" name="Rectangle 21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5" name="Rectangle 21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6" name="Rectangle 21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7" name="Rectangle 21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8" name="Rectangle 21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9" name="Rectangle 21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0" name="Rectangle 21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1" name="Rectangle 22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2" name="Rectangle 22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3" name="Rectangle 22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210" name="Oval 209"/>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1" name="TextBox 210"/>
            <p:cNvSpPr txBox="1"/>
            <p:nvPr/>
          </p:nvSpPr>
          <p:spPr>
            <a:xfrm>
              <a:off x="3928698" y="1108075"/>
              <a:ext cx="4396705" cy="5909311"/>
            </a:xfrm>
            <a:prstGeom prst="rect">
              <a:avLst/>
            </a:prstGeom>
            <a:noFill/>
          </p:spPr>
          <p:txBody>
            <a:bodyPr>
              <a:spAutoFit/>
            </a:bodyPr>
            <a:lstStyle/>
            <a:p>
              <a:pPr algn="ctr">
                <a:defRPr/>
              </a:pPr>
              <a:r>
                <a:rPr lang="en-US" sz="6600" b="1" dirty="0">
                  <a:solidFill>
                    <a:schemeClr val="tx1">
                      <a:lumMod val="85000"/>
                      <a:lumOff val="15000"/>
                    </a:schemeClr>
                  </a:solidFill>
                  <a:latin typeface="Times New Roman" panose="02020603050405020304" pitchFamily="18" charset="0"/>
                  <a:cs typeface="Times New Roman" panose="02020603050405020304" pitchFamily="18" charset="0"/>
                </a:rPr>
                <a:t>0</a:t>
              </a:r>
              <a:endParaRPr lang="en-US" sz="66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pic>
        <p:nvPicPr>
          <p:cNvPr id="2" name="Nhạc 10 giây.mp3">
            <a:hlinkClick r:id="" action="ppaction://media"/>
          </p:cNvPr>
          <p:cNvPicPr>
            <a:picLocks noRot="1" noChangeAspect="1"/>
          </p:cNvPicPr>
          <p:nvPr>
            <a:audioFile r:link="rId7"/>
            <p:extLst>
              <p:ext uri="{DAA4B4D4-6D71-4841-9C94-3DE7FCFB9230}">
                <p14:media xmlns:p14="http://schemas.microsoft.com/office/powerpoint/2010/main" r:link="rId8"/>
              </p:ext>
            </p:extLst>
          </p:nvPr>
        </p:nvPicPr>
        <p:blipFill>
          <a:blip r:embed="rId9">
            <a:extLst>
              <a:ext uri="{28A0092B-C50C-407E-A947-70E740481C1C}">
                <a14:useLocalDpi xmlns:a14="http://schemas.microsoft.com/office/drawing/2010/main" val="0"/>
              </a:ext>
            </a:extLst>
          </a:blip>
          <a:srcRect/>
          <a:stretch>
            <a:fillRect/>
          </a:stretch>
        </p:blipFill>
        <p:spPr bwMode="auto">
          <a:xfrm>
            <a:off x="-922338" y="1489472"/>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15339" fill="hold"/>
                                        <p:tgtEl>
                                          <p:spTgt spid="2"/>
                                        </p:tgtEl>
                                      </p:cBhvr>
                                    </p:cmd>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1000"/>
                                  </p:stCondLst>
                                  <p:childTnLst>
                                    <p:set>
                                      <p:cBhvr>
                                        <p:cTn id="41" dur="1" fill="hold">
                                          <p:stCondLst>
                                            <p:cond delay="0"/>
                                          </p:stCondLst>
                                        </p:cTn>
                                        <p:tgtEl>
                                          <p:spTgt spid="54"/>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nodeType="afterEffect">
                                  <p:stCondLst>
                                    <p:cond delay="1000"/>
                                  </p:stCondLst>
                                  <p:childTnLst>
                                    <p:set>
                                      <p:cBhvr>
                                        <p:cTn id="44" dur="1" fill="hold">
                                          <p:stCondLst>
                                            <p:cond delay="0"/>
                                          </p:stCondLst>
                                        </p:cTn>
                                        <p:tgtEl>
                                          <p:spTgt spid="71"/>
                                        </p:tgtEl>
                                        <p:attrNameLst>
                                          <p:attrName>style.visibility</p:attrName>
                                        </p:attrNameLst>
                                      </p:cBhvr>
                                      <p:to>
                                        <p:strVal val="visible"/>
                                      </p:to>
                                    </p:set>
                                  </p:childTnLst>
                                </p:cTn>
                              </p:par>
                            </p:childTnLst>
                          </p:cTn>
                        </p:par>
                        <p:par>
                          <p:cTn id="45" fill="hold">
                            <p:stCondLst>
                              <p:cond delay="2000"/>
                            </p:stCondLst>
                            <p:childTnLst>
                              <p:par>
                                <p:cTn id="46" presetID="1" presetClass="entr" presetSubtype="0" fill="hold" nodeType="afterEffect">
                                  <p:stCondLst>
                                    <p:cond delay="1000"/>
                                  </p:stCondLst>
                                  <p:childTnLst>
                                    <p:set>
                                      <p:cBhvr>
                                        <p:cTn id="47" dur="1" fill="hold">
                                          <p:stCondLst>
                                            <p:cond delay="0"/>
                                          </p:stCondLst>
                                        </p:cTn>
                                        <p:tgtEl>
                                          <p:spTgt spid="88"/>
                                        </p:tgtEl>
                                        <p:attrNameLst>
                                          <p:attrName>style.visibility</p:attrName>
                                        </p:attrNameLst>
                                      </p:cBhvr>
                                      <p:to>
                                        <p:strVal val="visible"/>
                                      </p:to>
                                    </p:set>
                                  </p:childTnLst>
                                </p:cTn>
                              </p:par>
                            </p:childTnLst>
                          </p:cTn>
                        </p:par>
                        <p:par>
                          <p:cTn id="48" fill="hold">
                            <p:stCondLst>
                              <p:cond delay="3000"/>
                            </p:stCondLst>
                            <p:childTnLst>
                              <p:par>
                                <p:cTn id="49" presetID="1" presetClass="entr" presetSubtype="0" fill="hold" nodeType="afterEffect">
                                  <p:stCondLst>
                                    <p:cond delay="1000"/>
                                  </p:stCondLst>
                                  <p:childTnLst>
                                    <p:set>
                                      <p:cBhvr>
                                        <p:cTn id="50" dur="1" fill="hold">
                                          <p:stCondLst>
                                            <p:cond delay="0"/>
                                          </p:stCondLst>
                                        </p:cTn>
                                        <p:tgtEl>
                                          <p:spTgt spid="105"/>
                                        </p:tgtEl>
                                        <p:attrNameLst>
                                          <p:attrName>style.visibility</p:attrName>
                                        </p:attrNameLst>
                                      </p:cBhvr>
                                      <p:to>
                                        <p:strVal val="visible"/>
                                      </p:to>
                                    </p:set>
                                  </p:childTnLst>
                                </p:cTn>
                              </p:par>
                            </p:childTnLst>
                          </p:cTn>
                        </p:par>
                        <p:par>
                          <p:cTn id="51" fill="hold">
                            <p:stCondLst>
                              <p:cond delay="4000"/>
                            </p:stCondLst>
                            <p:childTnLst>
                              <p:par>
                                <p:cTn id="52" presetID="1" presetClass="entr" presetSubtype="0" fill="hold" nodeType="afterEffect">
                                  <p:stCondLst>
                                    <p:cond delay="1000"/>
                                  </p:stCondLst>
                                  <p:childTnLst>
                                    <p:set>
                                      <p:cBhvr>
                                        <p:cTn id="53" dur="1" fill="hold">
                                          <p:stCondLst>
                                            <p:cond delay="0"/>
                                          </p:stCondLst>
                                        </p:cTn>
                                        <p:tgtEl>
                                          <p:spTgt spid="122"/>
                                        </p:tgtEl>
                                        <p:attrNameLst>
                                          <p:attrName>style.visibility</p:attrName>
                                        </p:attrNameLst>
                                      </p:cBhvr>
                                      <p:to>
                                        <p:strVal val="visible"/>
                                      </p:to>
                                    </p:set>
                                  </p:childTnLst>
                                </p:cTn>
                              </p:par>
                            </p:childTnLst>
                          </p:cTn>
                        </p:par>
                        <p:par>
                          <p:cTn id="54" fill="hold">
                            <p:stCondLst>
                              <p:cond delay="5000"/>
                            </p:stCondLst>
                            <p:childTnLst>
                              <p:par>
                                <p:cTn id="55" presetID="1" presetClass="entr" presetSubtype="0" fill="hold" nodeType="afterEffect">
                                  <p:stCondLst>
                                    <p:cond delay="1000"/>
                                  </p:stCondLst>
                                  <p:childTnLst>
                                    <p:set>
                                      <p:cBhvr>
                                        <p:cTn id="56" dur="1" fill="hold">
                                          <p:stCondLst>
                                            <p:cond delay="0"/>
                                          </p:stCondLst>
                                        </p:cTn>
                                        <p:tgtEl>
                                          <p:spTgt spid="139"/>
                                        </p:tgtEl>
                                        <p:attrNameLst>
                                          <p:attrName>style.visibility</p:attrName>
                                        </p:attrNameLst>
                                      </p:cBhvr>
                                      <p:to>
                                        <p:strVal val="visible"/>
                                      </p:to>
                                    </p:set>
                                  </p:childTnLst>
                                </p:cTn>
                              </p:par>
                            </p:childTnLst>
                          </p:cTn>
                        </p:par>
                        <p:par>
                          <p:cTn id="57" fill="hold">
                            <p:stCondLst>
                              <p:cond delay="6000"/>
                            </p:stCondLst>
                            <p:childTnLst>
                              <p:par>
                                <p:cTn id="58" presetID="1" presetClass="entr" presetSubtype="0" fill="hold" nodeType="afterEffect">
                                  <p:stCondLst>
                                    <p:cond delay="1000"/>
                                  </p:stCondLst>
                                  <p:childTnLst>
                                    <p:set>
                                      <p:cBhvr>
                                        <p:cTn id="59" dur="1" fill="hold">
                                          <p:stCondLst>
                                            <p:cond delay="0"/>
                                          </p:stCondLst>
                                        </p:cTn>
                                        <p:tgtEl>
                                          <p:spTgt spid="156"/>
                                        </p:tgtEl>
                                        <p:attrNameLst>
                                          <p:attrName>style.visibility</p:attrName>
                                        </p:attrNameLst>
                                      </p:cBhvr>
                                      <p:to>
                                        <p:strVal val="visible"/>
                                      </p:to>
                                    </p:set>
                                  </p:childTnLst>
                                </p:cTn>
                              </p:par>
                            </p:childTnLst>
                          </p:cTn>
                        </p:par>
                        <p:par>
                          <p:cTn id="60" fill="hold">
                            <p:stCondLst>
                              <p:cond delay="7000"/>
                            </p:stCondLst>
                            <p:childTnLst>
                              <p:par>
                                <p:cTn id="61" presetID="1" presetClass="entr" presetSubtype="0" fill="hold" nodeType="afterEffect">
                                  <p:stCondLst>
                                    <p:cond delay="1000"/>
                                  </p:stCondLst>
                                  <p:childTnLst>
                                    <p:set>
                                      <p:cBhvr>
                                        <p:cTn id="62" dur="1" fill="hold">
                                          <p:stCondLst>
                                            <p:cond delay="0"/>
                                          </p:stCondLst>
                                        </p:cTn>
                                        <p:tgtEl>
                                          <p:spTgt spid="173"/>
                                        </p:tgtEl>
                                        <p:attrNameLst>
                                          <p:attrName>style.visibility</p:attrName>
                                        </p:attrNameLst>
                                      </p:cBhvr>
                                      <p:to>
                                        <p:strVal val="visible"/>
                                      </p:to>
                                    </p:set>
                                  </p:childTnLst>
                                </p:cTn>
                              </p:par>
                            </p:childTnLst>
                          </p:cTn>
                        </p:par>
                        <p:par>
                          <p:cTn id="63" fill="hold">
                            <p:stCondLst>
                              <p:cond delay="8000"/>
                            </p:stCondLst>
                            <p:childTnLst>
                              <p:par>
                                <p:cTn id="64" presetID="1" presetClass="entr" presetSubtype="0" fill="hold" nodeType="afterEffect">
                                  <p:stCondLst>
                                    <p:cond delay="1000"/>
                                  </p:stCondLst>
                                  <p:childTnLst>
                                    <p:set>
                                      <p:cBhvr>
                                        <p:cTn id="65" dur="1" fill="hold">
                                          <p:stCondLst>
                                            <p:cond delay="0"/>
                                          </p:stCondLst>
                                        </p:cTn>
                                        <p:tgtEl>
                                          <p:spTgt spid="190"/>
                                        </p:tgtEl>
                                        <p:attrNameLst>
                                          <p:attrName>style.visibility</p:attrName>
                                        </p:attrNameLst>
                                      </p:cBhvr>
                                      <p:to>
                                        <p:strVal val="visible"/>
                                      </p:to>
                                    </p:set>
                                  </p:childTnLst>
                                </p:cTn>
                              </p:par>
                            </p:childTnLst>
                          </p:cTn>
                        </p:par>
                        <p:par>
                          <p:cTn id="66" fill="hold">
                            <p:stCondLst>
                              <p:cond delay="9000"/>
                            </p:stCondLst>
                            <p:childTnLst>
                              <p:par>
                                <p:cTn id="67" presetID="1" presetClass="entr" presetSubtype="0" fill="hold" nodeType="afterEffect">
                                  <p:stCondLst>
                                    <p:cond delay="1000"/>
                                  </p:stCondLst>
                                  <p:childTnLst>
                                    <p:set>
                                      <p:cBhvr>
                                        <p:cTn id="68"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
                </p:tgtEl>
              </p:cMediaNode>
            </p:audio>
          </p:childTnLst>
        </p:cTn>
      </p:par>
    </p:tnLst>
    <p:bldLst>
      <p:bldP spid="8" grpId="0"/>
      <p:bldP spid="16"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7753"/>
            <a:ext cx="8229600" cy="857250"/>
          </a:xfrm>
        </p:spPr>
        <p:txBody>
          <a:bodyPr>
            <a:noAutofit/>
          </a:bodyPr>
          <a:lstStyle/>
          <a:p>
            <a:pPr algn="just">
              <a:lnSpc>
                <a:spcPct val="115000"/>
              </a:lnSpc>
              <a:tabLst>
                <a:tab pos="540385" algn="l"/>
              </a:tabLst>
            </a:pP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Trên</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thế</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giới</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2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triệu</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loài</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sinh</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 1,5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triệu</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loài</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động</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500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loài</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thực</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đó</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loài</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vẹt</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hơn</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393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loài</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trên</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thế</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giới</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Đa</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dạng</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môi</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trường</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sống</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sinh</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phân</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bố</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ở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khắp</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mọi</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nơi</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trên</a:t>
            </a:r>
            <a:r>
              <a:rPr lang="en-US" sz="1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TĐ</a:t>
            </a:r>
            <a:endPar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8" name="Picture 4" descr="Teaching and Mentori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33600" y="1383501"/>
            <a:ext cx="4937584" cy="3619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1381932"/>
            <a:ext cx="4572000" cy="307777"/>
          </a:xfrm>
          <a:prstGeom prst="rect">
            <a:avLst/>
          </a:prstGeom>
          <a:noFill/>
        </p:spPr>
        <p:txBody>
          <a:bodyPr wrap="square">
            <a:spAutoFit/>
          </a:bodyPr>
          <a:lstStyle/>
          <a:p>
            <a:r>
              <a:rPr lang="en-US" sz="1400" i="1" dirty="0">
                <a:solidFill>
                  <a:schemeClr val="bg1"/>
                </a:solidFill>
                <a:effectLst/>
                <a:latin typeface="Arial" panose="020B0604020202020204" pitchFamily="34" charset="0"/>
                <a:ea typeface="Arial" panose="020B0604020202020204" pitchFamily="34" charset="0"/>
                <a:cs typeface="Arial" panose="020B0604020202020204" pitchFamily="34" charset="0"/>
              </a:rPr>
              <a:t>(Theo Wikipedia)</a:t>
            </a:r>
            <a:endParaRPr lang="en-US" sz="1400" i="1" dirty="0"/>
          </a:p>
        </p:txBody>
      </p:sp>
    </p:spTree>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88181"/>
            <a:ext cx="9790113"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2613" y="59531"/>
            <a:ext cx="222885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46448" y="155624"/>
            <a:ext cx="6768752" cy="646331"/>
          </a:xfrm>
          <a:prstGeom prst="rect">
            <a:avLst/>
          </a:prstGeom>
          <a:noFill/>
        </p:spPr>
        <p:txBody>
          <a:bodyPr>
            <a:spAutoFit/>
            <a:scene3d>
              <a:camera prst="orthographicFront"/>
              <a:lightRig rig="threePt" dir="t"/>
            </a:scene3d>
            <a:sp3d extrusionH="57150">
              <a:bevelT w="38100" h="38100"/>
            </a:sp3d>
          </a:bodyPr>
          <a:lstStyle/>
          <a:p>
            <a:pPr algn="ctr">
              <a:defRPr/>
            </a:pPr>
            <a:r>
              <a:rPr lang="en-US"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CÂU HỎI 4</a:t>
            </a:r>
            <a:endParaRPr lang="vi-VN"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23558" name="TextBox 7"/>
          <p:cNvSpPr txBox="1">
            <a:spLocks noChangeArrowheads="1"/>
          </p:cNvSpPr>
          <p:nvPr/>
        </p:nvSpPr>
        <p:spPr bwMode="auto">
          <a:xfrm>
            <a:off x="1116013" y="1314450"/>
            <a:ext cx="673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3200" b="1">
                <a:solidFill>
                  <a:srgbClr val="FFFF00"/>
                </a:solidFill>
              </a:rPr>
              <a:t>Lớp mỡ rất dày ở bướu lạc đà có vai trò gì?</a:t>
            </a:r>
            <a:endParaRPr lang="vi-VN" sz="3200" b="1">
              <a:solidFill>
                <a:srgbClr val="FFFF00"/>
              </a:solidFill>
            </a:endParaRPr>
          </a:p>
        </p:txBody>
      </p:sp>
      <p:pic>
        <p:nvPicPr>
          <p:cNvPr id="2355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2283619"/>
            <a:ext cx="343693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7901" y="2291953"/>
            <a:ext cx="3660775"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7400" y="3549253"/>
            <a:ext cx="34559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549253"/>
            <a:ext cx="36591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Box 15"/>
          <p:cNvSpPr txBox="1">
            <a:spLocks noChangeArrowheads="1"/>
          </p:cNvSpPr>
          <p:nvPr/>
        </p:nvSpPr>
        <p:spPr bwMode="auto">
          <a:xfrm>
            <a:off x="1195389" y="2463403"/>
            <a:ext cx="27130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400">
                <a:solidFill>
                  <a:srgbClr val="FFFF00"/>
                </a:solidFill>
              </a:rPr>
              <a:t>A. Giúp giữ nhiệt cho cơ thể</a:t>
            </a:r>
            <a:endParaRPr lang="vi-VN" sz="2400">
              <a:solidFill>
                <a:srgbClr val="FFFF00"/>
              </a:solidFill>
            </a:endParaRPr>
          </a:p>
        </p:txBody>
      </p:sp>
      <p:sp>
        <p:nvSpPr>
          <p:cNvPr id="23564" name="TextBox 16"/>
          <p:cNvSpPr txBox="1">
            <a:spLocks noChangeArrowheads="1"/>
          </p:cNvSpPr>
          <p:nvPr/>
        </p:nvSpPr>
        <p:spPr bwMode="auto">
          <a:xfrm>
            <a:off x="5199064" y="2520553"/>
            <a:ext cx="2878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400">
                <a:solidFill>
                  <a:srgbClr val="FFFF00"/>
                </a:solidFill>
              </a:rPr>
              <a:t>B. Giúp chúng tránh mất nước</a:t>
            </a:r>
            <a:endParaRPr lang="vi-VN" sz="2400">
              <a:solidFill>
                <a:srgbClr val="FFFF00"/>
              </a:solidFill>
            </a:endParaRPr>
          </a:p>
        </p:txBody>
      </p:sp>
      <p:sp>
        <p:nvSpPr>
          <p:cNvPr id="23565" name="TextBox 17"/>
          <p:cNvSpPr txBox="1">
            <a:spLocks noChangeArrowheads="1"/>
          </p:cNvSpPr>
          <p:nvPr/>
        </p:nvSpPr>
        <p:spPr bwMode="auto">
          <a:xfrm>
            <a:off x="1195388" y="3939778"/>
            <a:ext cx="2627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400">
                <a:solidFill>
                  <a:srgbClr val="FFFF00"/>
                </a:solidFill>
              </a:rPr>
              <a:t>C. Chống nóng</a:t>
            </a:r>
            <a:endParaRPr lang="vi-VN" sz="2400">
              <a:solidFill>
                <a:srgbClr val="FFFF00"/>
              </a:solidFill>
            </a:endParaRPr>
          </a:p>
        </p:txBody>
      </p:sp>
      <p:sp>
        <p:nvSpPr>
          <p:cNvPr id="19" name="TextBox 18"/>
          <p:cNvSpPr txBox="1">
            <a:spLocks noChangeArrowheads="1"/>
          </p:cNvSpPr>
          <p:nvPr/>
        </p:nvSpPr>
        <p:spPr bwMode="auto">
          <a:xfrm>
            <a:off x="5270500" y="3943351"/>
            <a:ext cx="2776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en-US" sz="2400" b="1">
                <a:solidFill>
                  <a:srgbClr val="FF0000"/>
                </a:solidFill>
              </a:rPr>
              <a:t>D. Dự trữ nước</a:t>
            </a:r>
            <a:endParaRPr lang="vi-VN" sz="2400" b="1">
              <a:solidFill>
                <a:srgbClr val="FF0000"/>
              </a:solidFill>
            </a:endParaRPr>
          </a:p>
        </p:txBody>
      </p:sp>
      <p:grpSp>
        <p:nvGrpSpPr>
          <p:cNvPr id="23567" name="Group 36"/>
          <p:cNvGrpSpPr/>
          <p:nvPr/>
        </p:nvGrpSpPr>
        <p:grpSpPr bwMode="auto">
          <a:xfrm>
            <a:off x="3810001" y="2931319"/>
            <a:ext cx="1368425" cy="1003697"/>
            <a:chOff x="3419475" y="752475"/>
            <a:chExt cx="5353050" cy="5353050"/>
          </a:xfrm>
        </p:grpSpPr>
        <p:sp>
          <p:nvSpPr>
            <p:cNvPr id="3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3505202" y="836611"/>
              <a:ext cx="5094518" cy="5143275"/>
              <a:chOff x="3505202" y="836611"/>
              <a:chExt cx="5094518" cy="5143275"/>
            </a:xfrm>
            <a:solidFill>
              <a:schemeClr val="bg1"/>
            </a:solidFill>
          </p:grpSpPr>
          <p:sp>
            <p:nvSpPr>
              <p:cNvPr id="42" name="Rectangle 4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3" name="Rectangle 4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4" name="Rectangle 4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5" name="Rectangle 4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6" name="Rectangle 4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7" name="Rectangle 4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8" name="Rectangle 4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9" name="Rectangle 4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0" name="Rectangle 4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1" name="Rectangle 5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2" name="Rectangle 5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3" name="Rectangle 5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40" name="Oval 39"/>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1" name="TextBox 40"/>
            <p:cNvSpPr txBox="1"/>
            <p:nvPr/>
          </p:nvSpPr>
          <p:spPr>
            <a:xfrm>
              <a:off x="3798289" y="1247776"/>
              <a:ext cx="440912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10</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3568" name="Group 53"/>
          <p:cNvGrpSpPr/>
          <p:nvPr/>
        </p:nvGrpSpPr>
        <p:grpSpPr bwMode="auto">
          <a:xfrm>
            <a:off x="3810001" y="2931319"/>
            <a:ext cx="1368425" cy="1003697"/>
            <a:chOff x="3419475" y="752475"/>
            <a:chExt cx="5353050" cy="5353050"/>
          </a:xfrm>
        </p:grpSpPr>
        <p:sp>
          <p:nvSpPr>
            <p:cNvPr id="55"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56" name="Group 55"/>
            <p:cNvGrpSpPr/>
            <p:nvPr/>
          </p:nvGrpSpPr>
          <p:grpSpPr>
            <a:xfrm>
              <a:off x="3505202" y="836611"/>
              <a:ext cx="5094518" cy="5143275"/>
              <a:chOff x="3505202" y="836611"/>
              <a:chExt cx="5094518" cy="5143275"/>
            </a:xfrm>
            <a:solidFill>
              <a:schemeClr val="bg1"/>
            </a:solidFill>
          </p:grpSpPr>
          <p:sp>
            <p:nvSpPr>
              <p:cNvPr id="59" name="Rectangle 58"/>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0" name="Rectangle 59"/>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1" name="Rectangle 60"/>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2" name="Rectangle 61"/>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3" name="Rectangle 62"/>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4" name="Rectangle 63"/>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5" name="Rectangle 64"/>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6" name="Rectangle 65"/>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7" name="Rectangle 66"/>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8" name="Rectangle 67"/>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9" name="Rectangle 68"/>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0" name="Rectangle 69"/>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57" name="Oval 56"/>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8" name="TextBox 57"/>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9</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3569" name="Group 70"/>
          <p:cNvGrpSpPr/>
          <p:nvPr/>
        </p:nvGrpSpPr>
        <p:grpSpPr bwMode="auto">
          <a:xfrm>
            <a:off x="3810001" y="2931319"/>
            <a:ext cx="1368425" cy="1003697"/>
            <a:chOff x="3419475" y="752475"/>
            <a:chExt cx="5353050" cy="5353050"/>
          </a:xfrm>
        </p:grpSpPr>
        <p:sp>
          <p:nvSpPr>
            <p:cNvPr id="72"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505202" y="836611"/>
              <a:ext cx="5094518" cy="5143275"/>
              <a:chOff x="3505202" y="836611"/>
              <a:chExt cx="5094518" cy="5143275"/>
            </a:xfrm>
            <a:solidFill>
              <a:schemeClr val="bg1"/>
            </a:solidFill>
          </p:grpSpPr>
          <p:sp>
            <p:nvSpPr>
              <p:cNvPr id="76" name="Rectangle 75"/>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7" name="Rectangle 76"/>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8" name="Rectangle 77"/>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9" name="Rectangle 78"/>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0" name="Rectangle 79"/>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1" name="Rectangle 80"/>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2" name="Rectangle 81"/>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3" name="Rectangle 82"/>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4" name="Rectangle 83"/>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5" name="Rectangle 84"/>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6" name="Rectangle 85"/>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7" name="Rectangle 86"/>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74" name="Oval 73"/>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5" name="TextBox 74"/>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8</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3570" name="Group 87"/>
          <p:cNvGrpSpPr/>
          <p:nvPr/>
        </p:nvGrpSpPr>
        <p:grpSpPr bwMode="auto">
          <a:xfrm>
            <a:off x="3810001" y="2931319"/>
            <a:ext cx="1368425" cy="1003697"/>
            <a:chOff x="3419475" y="752475"/>
            <a:chExt cx="5353050" cy="5353050"/>
          </a:xfrm>
        </p:grpSpPr>
        <p:sp>
          <p:nvSpPr>
            <p:cNvPr id="89"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90" name="Group 89"/>
            <p:cNvGrpSpPr/>
            <p:nvPr/>
          </p:nvGrpSpPr>
          <p:grpSpPr>
            <a:xfrm>
              <a:off x="3505202" y="836611"/>
              <a:ext cx="5094518" cy="5143275"/>
              <a:chOff x="3505202" y="836611"/>
              <a:chExt cx="5094518" cy="5143275"/>
            </a:xfrm>
            <a:solidFill>
              <a:schemeClr val="bg1"/>
            </a:solidFill>
          </p:grpSpPr>
          <p:sp>
            <p:nvSpPr>
              <p:cNvPr id="93" name="Rectangle 92"/>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4" name="Rectangle 93"/>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5" name="Rectangle 94"/>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6" name="Rectangle 95"/>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7" name="Rectangle 96"/>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8" name="Rectangle 97"/>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9" name="Rectangle 98"/>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0" name="Rectangle 99"/>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1" name="Rectangle 100"/>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2" name="Rectangle 101"/>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3" name="Rectangle 102"/>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4" name="Rectangle 103"/>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91" name="Oval 90"/>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2" name="TextBox 91"/>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7</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3571" name="Group 104"/>
          <p:cNvGrpSpPr/>
          <p:nvPr/>
        </p:nvGrpSpPr>
        <p:grpSpPr bwMode="auto">
          <a:xfrm>
            <a:off x="3810001" y="2931319"/>
            <a:ext cx="1368425" cy="1003697"/>
            <a:chOff x="3419475" y="752475"/>
            <a:chExt cx="5353050" cy="5353050"/>
          </a:xfrm>
        </p:grpSpPr>
        <p:sp>
          <p:nvSpPr>
            <p:cNvPr id="106"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07" name="Group 106"/>
            <p:cNvGrpSpPr/>
            <p:nvPr/>
          </p:nvGrpSpPr>
          <p:grpSpPr>
            <a:xfrm>
              <a:off x="3505202" y="836611"/>
              <a:ext cx="5094518" cy="5143275"/>
              <a:chOff x="3505202" y="836611"/>
              <a:chExt cx="5094518" cy="5143275"/>
            </a:xfrm>
            <a:solidFill>
              <a:schemeClr val="bg1"/>
            </a:solidFill>
          </p:grpSpPr>
          <p:sp>
            <p:nvSpPr>
              <p:cNvPr id="110" name="Rectangle 109"/>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1" name="Rectangle 110"/>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2" name="Rectangle 111"/>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3" name="Rectangle 112"/>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4" name="Rectangle 113"/>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5" name="Rectangle 114"/>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6" name="Rectangle 115"/>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7" name="Rectangle 116"/>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8" name="Rectangle 117"/>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9" name="Rectangle 118"/>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0" name="Rectangle 119"/>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1" name="Rectangle 120"/>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08" name="Oval 107"/>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9" name="TextBox 108"/>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6</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3572" name="Group 121"/>
          <p:cNvGrpSpPr/>
          <p:nvPr/>
        </p:nvGrpSpPr>
        <p:grpSpPr bwMode="auto">
          <a:xfrm>
            <a:off x="3810001" y="2931319"/>
            <a:ext cx="1368425" cy="1003697"/>
            <a:chOff x="3419475" y="752475"/>
            <a:chExt cx="5353050" cy="5353050"/>
          </a:xfrm>
        </p:grpSpPr>
        <p:sp>
          <p:nvSpPr>
            <p:cNvPr id="123"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24" name="Group 123"/>
            <p:cNvGrpSpPr/>
            <p:nvPr/>
          </p:nvGrpSpPr>
          <p:grpSpPr>
            <a:xfrm>
              <a:off x="3505202" y="836611"/>
              <a:ext cx="5094518" cy="5143275"/>
              <a:chOff x="3505202" y="836611"/>
              <a:chExt cx="5094518" cy="5143275"/>
            </a:xfrm>
            <a:solidFill>
              <a:schemeClr val="bg1"/>
            </a:solidFill>
          </p:grpSpPr>
          <p:sp>
            <p:nvSpPr>
              <p:cNvPr id="127" name="Rectangle 126"/>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8" name="Rectangle 127"/>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9" name="Rectangle 128"/>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0" name="Rectangle 129"/>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1" name="Rectangle 130"/>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2" name="Rectangle 131"/>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3" name="Rectangle 132"/>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4" name="Rectangle 133"/>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5" name="Rectangle 134"/>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6" name="Rectangle 135"/>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7" name="Rectangle 136"/>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8" name="Rectangle 137"/>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25" name="Oval 124"/>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6" name="TextBox 125"/>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5</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3573" name="Group 138"/>
          <p:cNvGrpSpPr/>
          <p:nvPr/>
        </p:nvGrpSpPr>
        <p:grpSpPr bwMode="auto">
          <a:xfrm>
            <a:off x="3810001" y="2931319"/>
            <a:ext cx="1368425" cy="1003697"/>
            <a:chOff x="3419475" y="752475"/>
            <a:chExt cx="5353050" cy="5353050"/>
          </a:xfrm>
        </p:grpSpPr>
        <p:sp>
          <p:nvSpPr>
            <p:cNvPr id="140"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41" name="Group 140"/>
            <p:cNvGrpSpPr/>
            <p:nvPr/>
          </p:nvGrpSpPr>
          <p:grpSpPr>
            <a:xfrm>
              <a:off x="3505202" y="836611"/>
              <a:ext cx="5094518" cy="5143275"/>
              <a:chOff x="3505202" y="836611"/>
              <a:chExt cx="5094518" cy="5143275"/>
            </a:xfrm>
            <a:solidFill>
              <a:schemeClr val="bg1"/>
            </a:solidFill>
          </p:grpSpPr>
          <p:sp>
            <p:nvSpPr>
              <p:cNvPr id="144" name="Rectangle 143"/>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5" name="Rectangle 144"/>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6" name="Rectangle 145"/>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7" name="Rectangle 146"/>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8" name="Rectangle 147"/>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9" name="Rectangle 148"/>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0" name="Rectangle 149"/>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1" name="Rectangle 150"/>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2" name="Rectangle 151"/>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3" name="Rectangle 152"/>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4" name="Rectangle 153"/>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5" name="Rectangle 154"/>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42" name="Oval 141"/>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3" name="TextBox 142"/>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4</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3574" name="Group 155"/>
          <p:cNvGrpSpPr/>
          <p:nvPr/>
        </p:nvGrpSpPr>
        <p:grpSpPr bwMode="auto">
          <a:xfrm>
            <a:off x="3810001" y="2931319"/>
            <a:ext cx="1368425" cy="1003697"/>
            <a:chOff x="3419475" y="752475"/>
            <a:chExt cx="5353050" cy="5353050"/>
          </a:xfrm>
        </p:grpSpPr>
        <p:sp>
          <p:nvSpPr>
            <p:cNvPr id="157"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58" name="Group 157"/>
            <p:cNvGrpSpPr/>
            <p:nvPr/>
          </p:nvGrpSpPr>
          <p:grpSpPr>
            <a:xfrm>
              <a:off x="3505202" y="836611"/>
              <a:ext cx="5094518" cy="5143275"/>
              <a:chOff x="3505202" y="836611"/>
              <a:chExt cx="5094518" cy="5143275"/>
            </a:xfrm>
            <a:solidFill>
              <a:schemeClr val="bg1"/>
            </a:solidFill>
          </p:grpSpPr>
          <p:sp>
            <p:nvSpPr>
              <p:cNvPr id="161" name="Rectangle 160"/>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2" name="Rectangle 161"/>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3" name="Rectangle 162"/>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4" name="Rectangle 163"/>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5" name="Rectangle 164"/>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6" name="Rectangle 165"/>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7" name="Rectangle 166"/>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8" name="Rectangle 167"/>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9" name="Rectangle 168"/>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0" name="Rectangle 169"/>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1" name="Rectangle 170"/>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2" name="Rectangle 171"/>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59" name="Oval 158"/>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0" name="TextBox 159"/>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3</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3575" name="Group 172"/>
          <p:cNvGrpSpPr/>
          <p:nvPr/>
        </p:nvGrpSpPr>
        <p:grpSpPr bwMode="auto">
          <a:xfrm>
            <a:off x="3810001" y="2931319"/>
            <a:ext cx="1368425" cy="1003697"/>
            <a:chOff x="3419475" y="752475"/>
            <a:chExt cx="5353050" cy="5353050"/>
          </a:xfrm>
        </p:grpSpPr>
        <p:sp>
          <p:nvSpPr>
            <p:cNvPr id="174"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75" name="Group 174"/>
            <p:cNvGrpSpPr/>
            <p:nvPr/>
          </p:nvGrpSpPr>
          <p:grpSpPr>
            <a:xfrm>
              <a:off x="3505202" y="836611"/>
              <a:ext cx="5094518" cy="5143275"/>
              <a:chOff x="3505202" y="836611"/>
              <a:chExt cx="5094518" cy="5143275"/>
            </a:xfrm>
            <a:solidFill>
              <a:schemeClr val="bg1"/>
            </a:solidFill>
          </p:grpSpPr>
          <p:sp>
            <p:nvSpPr>
              <p:cNvPr id="178" name="Rectangle 177"/>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9" name="Rectangle 178"/>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0" name="Rectangle 179"/>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1" name="Rectangle 180"/>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2" name="Rectangle 181"/>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3" name="Rectangle 182"/>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4" name="Rectangle 183"/>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5" name="Rectangle 184"/>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6" name="Rectangle 185"/>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7" name="Rectangle 186"/>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8" name="Rectangle 187"/>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9" name="Rectangle 188"/>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76" name="Oval 175"/>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7" name="TextBox 176"/>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2</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3576" name="Group 189"/>
          <p:cNvGrpSpPr/>
          <p:nvPr/>
        </p:nvGrpSpPr>
        <p:grpSpPr bwMode="auto">
          <a:xfrm>
            <a:off x="3810001" y="2931319"/>
            <a:ext cx="1368425" cy="1003697"/>
            <a:chOff x="3419475" y="752475"/>
            <a:chExt cx="5353050" cy="5353050"/>
          </a:xfrm>
        </p:grpSpPr>
        <p:sp>
          <p:nvSpPr>
            <p:cNvPr id="191"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92" name="Group 191"/>
            <p:cNvGrpSpPr/>
            <p:nvPr/>
          </p:nvGrpSpPr>
          <p:grpSpPr>
            <a:xfrm>
              <a:off x="3505202" y="836611"/>
              <a:ext cx="5094518" cy="5143275"/>
              <a:chOff x="3505202" y="836611"/>
              <a:chExt cx="5094518" cy="5143275"/>
            </a:xfrm>
            <a:solidFill>
              <a:schemeClr val="bg1"/>
            </a:solidFill>
          </p:grpSpPr>
          <p:sp>
            <p:nvSpPr>
              <p:cNvPr id="195" name="Rectangle 194"/>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6" name="Rectangle 195"/>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7" name="Rectangle 196"/>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8" name="Rectangle 197"/>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9" name="Rectangle 198"/>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0" name="Rectangle 199"/>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1" name="Rectangle 200"/>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2" name="Rectangle 201"/>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3" name="Rectangle 202"/>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4" name="Rectangle 203"/>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5" name="Rectangle 204"/>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6" name="Rectangle 205"/>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93" name="Oval 192"/>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4" name="TextBox 193"/>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3577" name="Group 206"/>
          <p:cNvGrpSpPr/>
          <p:nvPr/>
        </p:nvGrpSpPr>
        <p:grpSpPr bwMode="auto">
          <a:xfrm>
            <a:off x="3810001" y="2931319"/>
            <a:ext cx="1368425" cy="1174671"/>
            <a:chOff x="3419475" y="752475"/>
            <a:chExt cx="5353050" cy="6264911"/>
          </a:xfrm>
        </p:grpSpPr>
        <p:sp>
          <p:nvSpPr>
            <p:cNvPr id="20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209" name="Group 208"/>
            <p:cNvGrpSpPr/>
            <p:nvPr/>
          </p:nvGrpSpPr>
          <p:grpSpPr>
            <a:xfrm>
              <a:off x="3505202" y="836611"/>
              <a:ext cx="5094518" cy="5143275"/>
              <a:chOff x="3505202" y="836611"/>
              <a:chExt cx="5094518" cy="5143275"/>
            </a:xfrm>
            <a:solidFill>
              <a:schemeClr val="bg1"/>
            </a:solidFill>
          </p:grpSpPr>
          <p:sp>
            <p:nvSpPr>
              <p:cNvPr id="212" name="Rectangle 21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3" name="Rectangle 21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4" name="Rectangle 21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5" name="Rectangle 21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6" name="Rectangle 21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7" name="Rectangle 21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8" name="Rectangle 21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9" name="Rectangle 21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0" name="Rectangle 21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1" name="Rectangle 22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2" name="Rectangle 22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3" name="Rectangle 22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210" name="Oval 209"/>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1" name="TextBox 210"/>
            <p:cNvSpPr txBox="1"/>
            <p:nvPr/>
          </p:nvSpPr>
          <p:spPr>
            <a:xfrm>
              <a:off x="3928698" y="1108075"/>
              <a:ext cx="4396705" cy="5909311"/>
            </a:xfrm>
            <a:prstGeom prst="rect">
              <a:avLst/>
            </a:prstGeom>
            <a:noFill/>
          </p:spPr>
          <p:txBody>
            <a:bodyPr>
              <a:spAutoFit/>
            </a:bodyPr>
            <a:lstStyle/>
            <a:p>
              <a:pPr algn="ctr">
                <a:defRPr/>
              </a:pPr>
              <a:r>
                <a:rPr lang="en-US" sz="6600" b="1" dirty="0">
                  <a:solidFill>
                    <a:schemeClr val="tx1">
                      <a:lumMod val="85000"/>
                      <a:lumOff val="15000"/>
                    </a:schemeClr>
                  </a:solidFill>
                  <a:latin typeface="Times New Roman" panose="02020603050405020304" pitchFamily="18" charset="0"/>
                  <a:cs typeface="Times New Roman" panose="02020603050405020304" pitchFamily="18" charset="0"/>
                </a:rPr>
                <a:t>0</a:t>
              </a:r>
              <a:endParaRPr lang="en-US" sz="66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pic>
        <p:nvPicPr>
          <p:cNvPr id="2" name="Nhạc đáp an.mp3">
            <a:hlinkClick r:id="" action="ppaction://media"/>
          </p:cNvPr>
          <p:cNvPicPr>
            <a:picLocks noRot="1" noChangeAspect="1"/>
          </p:cNvPicPr>
          <p:nvPr>
            <a:audioFile r:link="rId7"/>
            <p:extLst>
              <p:ext uri="{DAA4B4D4-6D71-4841-9C94-3DE7FCFB9230}">
                <p14:media xmlns:p14="http://schemas.microsoft.com/office/powerpoint/2010/main" r:link="rId8"/>
              </p:ext>
            </p:extLst>
          </p:nvPr>
        </p:nvPicPr>
        <p:blipFill>
          <a:blip r:embed="rId9">
            <a:extLst>
              <a:ext uri="{28A0092B-C50C-407E-A947-70E740481C1C}">
                <a14:useLocalDpi xmlns:a14="http://schemas.microsoft.com/office/drawing/2010/main" val="0"/>
              </a:ext>
            </a:extLst>
          </a:blip>
          <a:srcRect/>
          <a:stretch>
            <a:fillRect/>
          </a:stretch>
        </p:blipFill>
        <p:spPr bwMode="auto">
          <a:xfrm>
            <a:off x="-628650" y="108585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repeatCount="5000" fill="hold"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1000"/>
                                        <p:tgtEl>
                                          <p:spTgt spid="19">
                                            <p:txEl>
                                              <p:pRg st="0" end="0"/>
                                            </p:txEl>
                                          </p:spTgt>
                                        </p:tgtEl>
                                      </p:cBhvr>
                                    </p:animEffect>
                                  </p:childTnLst>
                                </p:cTn>
                              </p:par>
                              <p:par>
                                <p:cTn id="8" presetID="1" presetClass="mediacall" presetSubtype="0" fill="hold" nodeType="withEffect">
                                  <p:stCondLst>
                                    <p:cond delay="500"/>
                                  </p:stCondLst>
                                  <p:childTnLst>
                                    <p:cmd type="call" cmd="playFrom(0.0)">
                                      <p:cBhvr>
                                        <p:cTn id="9" dur="2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5000"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88181"/>
            <a:ext cx="9790113"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2613" y="59531"/>
            <a:ext cx="222885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46448" y="155624"/>
            <a:ext cx="6768752" cy="646331"/>
          </a:xfrm>
          <a:prstGeom prst="rect">
            <a:avLst/>
          </a:prstGeom>
          <a:noFill/>
        </p:spPr>
        <p:txBody>
          <a:bodyPr>
            <a:spAutoFit/>
            <a:scene3d>
              <a:camera prst="orthographicFront"/>
              <a:lightRig rig="threePt" dir="t"/>
            </a:scene3d>
            <a:sp3d extrusionH="57150">
              <a:bevelT w="38100" h="38100"/>
            </a:sp3d>
          </a:bodyPr>
          <a:lstStyle/>
          <a:p>
            <a:pPr algn="ctr">
              <a:defRPr/>
            </a:pPr>
            <a:r>
              <a:rPr lang="en-US"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CÂU HỎI 5</a:t>
            </a:r>
            <a:endParaRPr lang="vi-VN"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1116013" y="1314450"/>
            <a:ext cx="673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3200" b="1">
                <a:solidFill>
                  <a:srgbClr val="FFFF00"/>
                </a:solidFill>
              </a:rPr>
              <a:t>Hiện tượng di cư của động vật đới lạnh có ý nghĩa gì? </a:t>
            </a:r>
            <a:endParaRPr lang="vi-VN" sz="3200" b="1">
              <a:solidFill>
                <a:srgbClr val="FFFF00"/>
              </a:solidFill>
            </a:endParaRPr>
          </a:p>
        </p:txBody>
      </p:sp>
      <p:pic>
        <p:nvPicPr>
          <p:cNvPr id="2458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2283619"/>
            <a:ext cx="343693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7901" y="2291953"/>
            <a:ext cx="3660775"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7400" y="3549253"/>
            <a:ext cx="34559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549253"/>
            <a:ext cx="36591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1195389" y="2625328"/>
            <a:ext cx="2713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400" b="1">
                <a:solidFill>
                  <a:srgbClr val="FFFF00"/>
                </a:solidFill>
              </a:rPr>
              <a:t>A. Tránh rét</a:t>
            </a:r>
            <a:endParaRPr lang="vi-VN" sz="2400" b="1">
              <a:solidFill>
                <a:srgbClr val="FFFF00"/>
              </a:solidFill>
            </a:endParaRPr>
          </a:p>
        </p:txBody>
      </p:sp>
      <p:sp>
        <p:nvSpPr>
          <p:cNvPr id="17" name="TextBox 16"/>
          <p:cNvSpPr txBox="1">
            <a:spLocks noChangeArrowheads="1"/>
          </p:cNvSpPr>
          <p:nvPr/>
        </p:nvSpPr>
        <p:spPr bwMode="auto">
          <a:xfrm>
            <a:off x="5199064" y="2520554"/>
            <a:ext cx="2878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400" b="1">
                <a:solidFill>
                  <a:srgbClr val="FFFF00"/>
                </a:solidFill>
              </a:rPr>
              <a:t>B. Lẩn trốn kẻ thù </a:t>
            </a:r>
            <a:endParaRPr lang="vi-VN" sz="2400" b="1">
              <a:solidFill>
                <a:srgbClr val="FFFF00"/>
              </a:solidFill>
            </a:endParaRPr>
          </a:p>
        </p:txBody>
      </p:sp>
      <p:sp>
        <p:nvSpPr>
          <p:cNvPr id="18" name="TextBox 17"/>
          <p:cNvSpPr txBox="1">
            <a:spLocks noChangeArrowheads="1"/>
          </p:cNvSpPr>
          <p:nvPr/>
        </p:nvSpPr>
        <p:spPr bwMode="auto">
          <a:xfrm>
            <a:off x="1195388" y="3777853"/>
            <a:ext cx="26273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400" b="1">
                <a:solidFill>
                  <a:srgbClr val="FFFF00"/>
                </a:solidFill>
              </a:rPr>
              <a:t>C. Tiết kiệm năng lượng</a:t>
            </a:r>
            <a:endParaRPr lang="vi-VN" sz="2400" b="1">
              <a:solidFill>
                <a:srgbClr val="FFFF00"/>
              </a:solidFill>
            </a:endParaRPr>
          </a:p>
        </p:txBody>
      </p:sp>
      <p:sp>
        <p:nvSpPr>
          <p:cNvPr id="19" name="TextBox 18"/>
          <p:cNvSpPr txBox="1">
            <a:spLocks noChangeArrowheads="1"/>
          </p:cNvSpPr>
          <p:nvPr/>
        </p:nvSpPr>
        <p:spPr bwMode="auto">
          <a:xfrm>
            <a:off x="5270500" y="3943351"/>
            <a:ext cx="2776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en-US" sz="2400" b="1">
                <a:solidFill>
                  <a:srgbClr val="FFFF00"/>
                </a:solidFill>
              </a:rPr>
              <a:t>D. </a:t>
            </a:r>
            <a:r>
              <a:rPr lang="vi-VN" sz="2400" b="1">
                <a:solidFill>
                  <a:srgbClr val="FFFF00"/>
                </a:solidFill>
              </a:rPr>
              <a:t>Giữ nhiệt</a:t>
            </a:r>
            <a:endParaRPr lang="vi-VN" sz="2400" b="1">
              <a:solidFill>
                <a:srgbClr val="FFFF00"/>
              </a:solidFill>
            </a:endParaRPr>
          </a:p>
        </p:txBody>
      </p:sp>
      <p:grpSp>
        <p:nvGrpSpPr>
          <p:cNvPr id="37" name="Group 36"/>
          <p:cNvGrpSpPr/>
          <p:nvPr/>
        </p:nvGrpSpPr>
        <p:grpSpPr bwMode="auto">
          <a:xfrm>
            <a:off x="3810001" y="2931319"/>
            <a:ext cx="1368425" cy="1003697"/>
            <a:chOff x="3419475" y="752475"/>
            <a:chExt cx="5353050" cy="5353050"/>
          </a:xfrm>
        </p:grpSpPr>
        <p:sp>
          <p:nvSpPr>
            <p:cNvPr id="3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3505202" y="836611"/>
              <a:ext cx="5094518" cy="5143275"/>
              <a:chOff x="3505202" y="836611"/>
              <a:chExt cx="5094518" cy="5143275"/>
            </a:xfrm>
            <a:solidFill>
              <a:schemeClr val="bg1"/>
            </a:solidFill>
          </p:grpSpPr>
          <p:sp>
            <p:nvSpPr>
              <p:cNvPr id="42" name="Rectangle 4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3" name="Rectangle 4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4" name="Rectangle 4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5" name="Rectangle 4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6" name="Rectangle 4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7" name="Rectangle 4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8" name="Rectangle 4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9" name="Rectangle 4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0" name="Rectangle 4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1" name="Rectangle 5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2" name="Rectangle 5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3" name="Rectangle 5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40" name="Oval 39"/>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1" name="TextBox 40"/>
            <p:cNvSpPr txBox="1"/>
            <p:nvPr/>
          </p:nvSpPr>
          <p:spPr>
            <a:xfrm>
              <a:off x="3798289" y="1247776"/>
              <a:ext cx="440912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10</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54" name="Group 53"/>
          <p:cNvGrpSpPr/>
          <p:nvPr/>
        </p:nvGrpSpPr>
        <p:grpSpPr bwMode="auto">
          <a:xfrm>
            <a:off x="3810001" y="2931319"/>
            <a:ext cx="1368425" cy="1003697"/>
            <a:chOff x="3419475" y="752475"/>
            <a:chExt cx="5353050" cy="5353050"/>
          </a:xfrm>
        </p:grpSpPr>
        <p:sp>
          <p:nvSpPr>
            <p:cNvPr id="55"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56" name="Group 55"/>
            <p:cNvGrpSpPr/>
            <p:nvPr/>
          </p:nvGrpSpPr>
          <p:grpSpPr>
            <a:xfrm>
              <a:off x="3505202" y="836611"/>
              <a:ext cx="5094518" cy="5143275"/>
              <a:chOff x="3505202" y="836611"/>
              <a:chExt cx="5094518" cy="5143275"/>
            </a:xfrm>
            <a:solidFill>
              <a:schemeClr val="bg1"/>
            </a:solidFill>
          </p:grpSpPr>
          <p:sp>
            <p:nvSpPr>
              <p:cNvPr id="59" name="Rectangle 58"/>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0" name="Rectangle 59"/>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1" name="Rectangle 60"/>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2" name="Rectangle 61"/>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3" name="Rectangle 62"/>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4" name="Rectangle 63"/>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5" name="Rectangle 64"/>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6" name="Rectangle 65"/>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7" name="Rectangle 66"/>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8" name="Rectangle 67"/>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9" name="Rectangle 68"/>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0" name="Rectangle 69"/>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57" name="Oval 56"/>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8" name="TextBox 57"/>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9</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71" name="Group 70"/>
          <p:cNvGrpSpPr/>
          <p:nvPr/>
        </p:nvGrpSpPr>
        <p:grpSpPr bwMode="auto">
          <a:xfrm>
            <a:off x="3810001" y="2931319"/>
            <a:ext cx="1368425" cy="1003697"/>
            <a:chOff x="3419475" y="752475"/>
            <a:chExt cx="5353050" cy="5353050"/>
          </a:xfrm>
        </p:grpSpPr>
        <p:sp>
          <p:nvSpPr>
            <p:cNvPr id="72"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505202" y="836611"/>
              <a:ext cx="5094518" cy="5143275"/>
              <a:chOff x="3505202" y="836611"/>
              <a:chExt cx="5094518" cy="5143275"/>
            </a:xfrm>
            <a:solidFill>
              <a:schemeClr val="bg1"/>
            </a:solidFill>
          </p:grpSpPr>
          <p:sp>
            <p:nvSpPr>
              <p:cNvPr id="76" name="Rectangle 75"/>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7" name="Rectangle 76"/>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8" name="Rectangle 77"/>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9" name="Rectangle 78"/>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0" name="Rectangle 79"/>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1" name="Rectangle 80"/>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2" name="Rectangle 81"/>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3" name="Rectangle 82"/>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4" name="Rectangle 83"/>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5" name="Rectangle 84"/>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6" name="Rectangle 85"/>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7" name="Rectangle 86"/>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74" name="Oval 73"/>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5" name="TextBox 74"/>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8</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88" name="Group 87"/>
          <p:cNvGrpSpPr/>
          <p:nvPr/>
        </p:nvGrpSpPr>
        <p:grpSpPr bwMode="auto">
          <a:xfrm>
            <a:off x="3810001" y="2931319"/>
            <a:ext cx="1368425" cy="1003697"/>
            <a:chOff x="3419475" y="752475"/>
            <a:chExt cx="5353050" cy="5353050"/>
          </a:xfrm>
        </p:grpSpPr>
        <p:sp>
          <p:nvSpPr>
            <p:cNvPr id="89"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90" name="Group 89"/>
            <p:cNvGrpSpPr/>
            <p:nvPr/>
          </p:nvGrpSpPr>
          <p:grpSpPr>
            <a:xfrm>
              <a:off x="3505202" y="836611"/>
              <a:ext cx="5094518" cy="5143275"/>
              <a:chOff x="3505202" y="836611"/>
              <a:chExt cx="5094518" cy="5143275"/>
            </a:xfrm>
            <a:solidFill>
              <a:schemeClr val="bg1"/>
            </a:solidFill>
          </p:grpSpPr>
          <p:sp>
            <p:nvSpPr>
              <p:cNvPr id="93" name="Rectangle 92"/>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4" name="Rectangle 93"/>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5" name="Rectangle 94"/>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6" name="Rectangle 95"/>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7" name="Rectangle 96"/>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8" name="Rectangle 97"/>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9" name="Rectangle 98"/>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0" name="Rectangle 99"/>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1" name="Rectangle 100"/>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2" name="Rectangle 101"/>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3" name="Rectangle 102"/>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4" name="Rectangle 103"/>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91" name="Oval 90"/>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2" name="TextBox 91"/>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7</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05" name="Group 104"/>
          <p:cNvGrpSpPr/>
          <p:nvPr/>
        </p:nvGrpSpPr>
        <p:grpSpPr bwMode="auto">
          <a:xfrm>
            <a:off x="3810001" y="2931319"/>
            <a:ext cx="1368425" cy="1003697"/>
            <a:chOff x="3419475" y="752475"/>
            <a:chExt cx="5353050" cy="5353050"/>
          </a:xfrm>
        </p:grpSpPr>
        <p:sp>
          <p:nvSpPr>
            <p:cNvPr id="106"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07" name="Group 106"/>
            <p:cNvGrpSpPr/>
            <p:nvPr/>
          </p:nvGrpSpPr>
          <p:grpSpPr>
            <a:xfrm>
              <a:off x="3505202" y="836611"/>
              <a:ext cx="5094518" cy="5143275"/>
              <a:chOff x="3505202" y="836611"/>
              <a:chExt cx="5094518" cy="5143275"/>
            </a:xfrm>
            <a:solidFill>
              <a:schemeClr val="bg1"/>
            </a:solidFill>
          </p:grpSpPr>
          <p:sp>
            <p:nvSpPr>
              <p:cNvPr id="110" name="Rectangle 109"/>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1" name="Rectangle 110"/>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2" name="Rectangle 111"/>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3" name="Rectangle 112"/>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4" name="Rectangle 113"/>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5" name="Rectangle 114"/>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6" name="Rectangle 115"/>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7" name="Rectangle 116"/>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8" name="Rectangle 117"/>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9" name="Rectangle 118"/>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0" name="Rectangle 119"/>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1" name="Rectangle 120"/>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08" name="Oval 107"/>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9" name="TextBox 108"/>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6</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22" name="Group 121"/>
          <p:cNvGrpSpPr/>
          <p:nvPr/>
        </p:nvGrpSpPr>
        <p:grpSpPr bwMode="auto">
          <a:xfrm>
            <a:off x="3810001" y="2931319"/>
            <a:ext cx="1368425" cy="1003697"/>
            <a:chOff x="3419475" y="752475"/>
            <a:chExt cx="5353050" cy="5353050"/>
          </a:xfrm>
        </p:grpSpPr>
        <p:sp>
          <p:nvSpPr>
            <p:cNvPr id="123"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24" name="Group 123"/>
            <p:cNvGrpSpPr/>
            <p:nvPr/>
          </p:nvGrpSpPr>
          <p:grpSpPr>
            <a:xfrm>
              <a:off x="3505202" y="836611"/>
              <a:ext cx="5094518" cy="5143275"/>
              <a:chOff x="3505202" y="836611"/>
              <a:chExt cx="5094518" cy="5143275"/>
            </a:xfrm>
            <a:solidFill>
              <a:schemeClr val="bg1"/>
            </a:solidFill>
          </p:grpSpPr>
          <p:sp>
            <p:nvSpPr>
              <p:cNvPr id="127" name="Rectangle 126"/>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8" name="Rectangle 127"/>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9" name="Rectangle 128"/>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0" name="Rectangle 129"/>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1" name="Rectangle 130"/>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2" name="Rectangle 131"/>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3" name="Rectangle 132"/>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4" name="Rectangle 133"/>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5" name="Rectangle 134"/>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6" name="Rectangle 135"/>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7" name="Rectangle 136"/>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8" name="Rectangle 137"/>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25" name="Oval 124"/>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6" name="TextBox 125"/>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5</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39" name="Group 138"/>
          <p:cNvGrpSpPr/>
          <p:nvPr/>
        </p:nvGrpSpPr>
        <p:grpSpPr bwMode="auto">
          <a:xfrm>
            <a:off x="3810001" y="2931319"/>
            <a:ext cx="1368425" cy="1003697"/>
            <a:chOff x="3419475" y="752475"/>
            <a:chExt cx="5353050" cy="5353050"/>
          </a:xfrm>
        </p:grpSpPr>
        <p:sp>
          <p:nvSpPr>
            <p:cNvPr id="140"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41" name="Group 140"/>
            <p:cNvGrpSpPr/>
            <p:nvPr/>
          </p:nvGrpSpPr>
          <p:grpSpPr>
            <a:xfrm>
              <a:off x="3505202" y="836611"/>
              <a:ext cx="5094518" cy="5143275"/>
              <a:chOff x="3505202" y="836611"/>
              <a:chExt cx="5094518" cy="5143275"/>
            </a:xfrm>
            <a:solidFill>
              <a:schemeClr val="bg1"/>
            </a:solidFill>
          </p:grpSpPr>
          <p:sp>
            <p:nvSpPr>
              <p:cNvPr id="144" name="Rectangle 143"/>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5" name="Rectangle 144"/>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6" name="Rectangle 145"/>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7" name="Rectangle 146"/>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8" name="Rectangle 147"/>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9" name="Rectangle 148"/>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0" name="Rectangle 149"/>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1" name="Rectangle 150"/>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2" name="Rectangle 151"/>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3" name="Rectangle 152"/>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4" name="Rectangle 153"/>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5" name="Rectangle 154"/>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42" name="Oval 141"/>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3" name="TextBox 142"/>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4</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56" name="Group 155"/>
          <p:cNvGrpSpPr/>
          <p:nvPr/>
        </p:nvGrpSpPr>
        <p:grpSpPr bwMode="auto">
          <a:xfrm>
            <a:off x="3810001" y="2931319"/>
            <a:ext cx="1368425" cy="1003697"/>
            <a:chOff x="3419475" y="752475"/>
            <a:chExt cx="5353050" cy="5353050"/>
          </a:xfrm>
        </p:grpSpPr>
        <p:sp>
          <p:nvSpPr>
            <p:cNvPr id="157"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58" name="Group 157"/>
            <p:cNvGrpSpPr/>
            <p:nvPr/>
          </p:nvGrpSpPr>
          <p:grpSpPr>
            <a:xfrm>
              <a:off x="3505202" y="836611"/>
              <a:ext cx="5094518" cy="5143275"/>
              <a:chOff x="3505202" y="836611"/>
              <a:chExt cx="5094518" cy="5143275"/>
            </a:xfrm>
            <a:solidFill>
              <a:schemeClr val="bg1"/>
            </a:solidFill>
          </p:grpSpPr>
          <p:sp>
            <p:nvSpPr>
              <p:cNvPr id="161" name="Rectangle 160"/>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2" name="Rectangle 161"/>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3" name="Rectangle 162"/>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4" name="Rectangle 163"/>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5" name="Rectangle 164"/>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6" name="Rectangle 165"/>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7" name="Rectangle 166"/>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8" name="Rectangle 167"/>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9" name="Rectangle 168"/>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0" name="Rectangle 169"/>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1" name="Rectangle 170"/>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2" name="Rectangle 171"/>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59" name="Oval 158"/>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0" name="TextBox 159"/>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3</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73" name="Group 172"/>
          <p:cNvGrpSpPr/>
          <p:nvPr/>
        </p:nvGrpSpPr>
        <p:grpSpPr bwMode="auto">
          <a:xfrm>
            <a:off x="3810001" y="2931319"/>
            <a:ext cx="1368425" cy="1003697"/>
            <a:chOff x="3419475" y="752475"/>
            <a:chExt cx="5353050" cy="5353050"/>
          </a:xfrm>
        </p:grpSpPr>
        <p:sp>
          <p:nvSpPr>
            <p:cNvPr id="174"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75" name="Group 174"/>
            <p:cNvGrpSpPr/>
            <p:nvPr/>
          </p:nvGrpSpPr>
          <p:grpSpPr>
            <a:xfrm>
              <a:off x="3505202" y="836611"/>
              <a:ext cx="5094518" cy="5143275"/>
              <a:chOff x="3505202" y="836611"/>
              <a:chExt cx="5094518" cy="5143275"/>
            </a:xfrm>
            <a:solidFill>
              <a:schemeClr val="bg1"/>
            </a:solidFill>
          </p:grpSpPr>
          <p:sp>
            <p:nvSpPr>
              <p:cNvPr id="178" name="Rectangle 177"/>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9" name="Rectangle 178"/>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0" name="Rectangle 179"/>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1" name="Rectangle 180"/>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2" name="Rectangle 181"/>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3" name="Rectangle 182"/>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4" name="Rectangle 183"/>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5" name="Rectangle 184"/>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6" name="Rectangle 185"/>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7" name="Rectangle 186"/>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8" name="Rectangle 187"/>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9" name="Rectangle 188"/>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76" name="Oval 175"/>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7" name="TextBox 176"/>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2</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190" name="Group 189"/>
          <p:cNvGrpSpPr/>
          <p:nvPr/>
        </p:nvGrpSpPr>
        <p:grpSpPr bwMode="auto">
          <a:xfrm>
            <a:off x="3810001" y="2931319"/>
            <a:ext cx="1368425" cy="1003697"/>
            <a:chOff x="3419475" y="752475"/>
            <a:chExt cx="5353050" cy="5353050"/>
          </a:xfrm>
        </p:grpSpPr>
        <p:sp>
          <p:nvSpPr>
            <p:cNvPr id="191"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92" name="Group 191"/>
            <p:cNvGrpSpPr/>
            <p:nvPr/>
          </p:nvGrpSpPr>
          <p:grpSpPr>
            <a:xfrm>
              <a:off x="3505202" y="836611"/>
              <a:ext cx="5094518" cy="5143275"/>
              <a:chOff x="3505202" y="836611"/>
              <a:chExt cx="5094518" cy="5143275"/>
            </a:xfrm>
            <a:solidFill>
              <a:schemeClr val="bg1"/>
            </a:solidFill>
          </p:grpSpPr>
          <p:sp>
            <p:nvSpPr>
              <p:cNvPr id="195" name="Rectangle 194"/>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6" name="Rectangle 195"/>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7" name="Rectangle 196"/>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8" name="Rectangle 197"/>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9" name="Rectangle 198"/>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0" name="Rectangle 199"/>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1" name="Rectangle 200"/>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2" name="Rectangle 201"/>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3" name="Rectangle 202"/>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4" name="Rectangle 203"/>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5" name="Rectangle 204"/>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6" name="Rectangle 205"/>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93" name="Oval 192"/>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4" name="TextBox 193"/>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07" name="Group 206"/>
          <p:cNvGrpSpPr/>
          <p:nvPr/>
        </p:nvGrpSpPr>
        <p:grpSpPr bwMode="auto">
          <a:xfrm>
            <a:off x="3810001" y="2931319"/>
            <a:ext cx="1368425" cy="1174671"/>
            <a:chOff x="3419475" y="752475"/>
            <a:chExt cx="5353050" cy="6264911"/>
          </a:xfrm>
        </p:grpSpPr>
        <p:sp>
          <p:nvSpPr>
            <p:cNvPr id="20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209" name="Group 208"/>
            <p:cNvGrpSpPr/>
            <p:nvPr/>
          </p:nvGrpSpPr>
          <p:grpSpPr>
            <a:xfrm>
              <a:off x="3505202" y="836611"/>
              <a:ext cx="5094518" cy="5143275"/>
              <a:chOff x="3505202" y="836611"/>
              <a:chExt cx="5094518" cy="5143275"/>
            </a:xfrm>
            <a:solidFill>
              <a:schemeClr val="bg1"/>
            </a:solidFill>
          </p:grpSpPr>
          <p:sp>
            <p:nvSpPr>
              <p:cNvPr id="212" name="Rectangle 21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3" name="Rectangle 21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4" name="Rectangle 21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5" name="Rectangle 21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6" name="Rectangle 21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7" name="Rectangle 21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8" name="Rectangle 21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9" name="Rectangle 21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0" name="Rectangle 21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1" name="Rectangle 22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2" name="Rectangle 22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3" name="Rectangle 22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210" name="Oval 209"/>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1" name="TextBox 210"/>
            <p:cNvSpPr txBox="1"/>
            <p:nvPr/>
          </p:nvSpPr>
          <p:spPr>
            <a:xfrm>
              <a:off x="3928698" y="1108075"/>
              <a:ext cx="4396705" cy="5909311"/>
            </a:xfrm>
            <a:prstGeom prst="rect">
              <a:avLst/>
            </a:prstGeom>
            <a:noFill/>
          </p:spPr>
          <p:txBody>
            <a:bodyPr>
              <a:spAutoFit/>
            </a:bodyPr>
            <a:lstStyle/>
            <a:p>
              <a:pPr algn="ctr">
                <a:defRPr/>
              </a:pPr>
              <a:r>
                <a:rPr lang="en-US" sz="6600" b="1" dirty="0">
                  <a:solidFill>
                    <a:schemeClr val="tx1">
                      <a:lumMod val="85000"/>
                      <a:lumOff val="15000"/>
                    </a:schemeClr>
                  </a:solidFill>
                  <a:latin typeface="Times New Roman" panose="02020603050405020304" pitchFamily="18" charset="0"/>
                  <a:cs typeface="Times New Roman" panose="02020603050405020304" pitchFamily="18" charset="0"/>
                </a:rPr>
                <a:t>0</a:t>
              </a:r>
              <a:endParaRPr lang="en-US" sz="66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pic>
        <p:nvPicPr>
          <p:cNvPr id="2" name="Nhạc 10 giây.mp3">
            <a:hlinkClick r:id="" action="ppaction://media"/>
          </p:cNvPr>
          <p:cNvPicPr>
            <a:picLocks noRot="1" noChangeAspect="1"/>
          </p:cNvPicPr>
          <p:nvPr>
            <a:audioFile r:link="rId7"/>
            <p:extLst>
              <p:ext uri="{DAA4B4D4-6D71-4841-9C94-3DE7FCFB9230}">
                <p14:media xmlns:p14="http://schemas.microsoft.com/office/powerpoint/2010/main" r:link="rId8"/>
              </p:ext>
            </p:extLst>
          </p:nvPr>
        </p:nvPicPr>
        <p:blipFill>
          <a:blip r:embed="rId9">
            <a:extLst>
              <a:ext uri="{28A0092B-C50C-407E-A947-70E740481C1C}">
                <a14:useLocalDpi xmlns:a14="http://schemas.microsoft.com/office/drawing/2010/main" val="0"/>
              </a:ext>
            </a:extLst>
          </a:blip>
          <a:srcRect/>
          <a:stretch>
            <a:fillRect/>
          </a:stretch>
        </p:blipFill>
        <p:spPr bwMode="auto">
          <a:xfrm>
            <a:off x="-628650" y="942975"/>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circle(in)">
                                      <p:cBhvr>
                                        <p:cTn id="30" dur="2000"/>
                                        <p:tgtEl>
                                          <p:spTgt spid="17"/>
                                        </p:tgtEl>
                                      </p:cBhvr>
                                    </p:animEffect>
                                  </p:childTnLst>
                                </p:cTn>
                              </p:par>
                              <p:par>
                                <p:cTn id="31" presetID="1" presetClass="mediacall" presetSubtype="0" fill="hold" nodeType="withEffect">
                                  <p:stCondLst>
                                    <p:cond delay="0"/>
                                  </p:stCondLst>
                                  <p:childTnLst>
                                    <p:cmd type="call" cmd="playFrom(0.0)">
                                      <p:cBhvr>
                                        <p:cTn id="32" dur="15339" fill="hold"/>
                                        <p:tgtEl>
                                          <p:spTgt spid="2"/>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999"/>
                                          </p:stCondLst>
                                        </p:cTn>
                                        <p:tgtEl>
                                          <p:spTgt spid="37"/>
                                        </p:tgtEl>
                                        <p:attrNameLst>
                                          <p:attrName>style.visibility</p:attrName>
                                        </p:attrNameLst>
                                      </p:cBhvr>
                                      <p:to>
                                        <p:strVal val="visible"/>
                                      </p:to>
                                    </p:set>
                                  </p:childTnLst>
                                </p:cTn>
                              </p:par>
                            </p:childTnLst>
                          </p:cTn>
                        </p:par>
                        <p:par>
                          <p:cTn id="37" fill="hold">
                            <p:stCondLst>
                              <p:cond delay="1000"/>
                            </p:stCondLst>
                            <p:childTnLst>
                              <p:par>
                                <p:cTn id="38" presetID="1" presetClass="entr" presetSubtype="0" fill="hold" nodeType="afterEffect">
                                  <p:stCondLst>
                                    <p:cond delay="1000"/>
                                  </p:stCondLst>
                                  <p:childTnLst>
                                    <p:set>
                                      <p:cBhvr>
                                        <p:cTn id="39" dur="1" fill="hold">
                                          <p:stCondLst>
                                            <p:cond delay="0"/>
                                          </p:stCondLst>
                                        </p:cTn>
                                        <p:tgtEl>
                                          <p:spTgt spid="54"/>
                                        </p:tgtEl>
                                        <p:attrNameLst>
                                          <p:attrName>style.visibility</p:attrName>
                                        </p:attrNameLst>
                                      </p:cBhvr>
                                      <p:to>
                                        <p:strVal val="visible"/>
                                      </p:to>
                                    </p:set>
                                  </p:childTnLst>
                                </p:cTn>
                              </p:par>
                            </p:childTnLst>
                          </p:cTn>
                        </p:par>
                        <p:par>
                          <p:cTn id="40" fill="hold">
                            <p:stCondLst>
                              <p:cond delay="2000"/>
                            </p:stCondLst>
                            <p:childTnLst>
                              <p:par>
                                <p:cTn id="41" presetID="1" presetClass="entr" presetSubtype="0" fill="hold" nodeType="afterEffect">
                                  <p:stCondLst>
                                    <p:cond delay="1000"/>
                                  </p:stCondLst>
                                  <p:childTnLst>
                                    <p:set>
                                      <p:cBhvr>
                                        <p:cTn id="42" dur="1" fill="hold">
                                          <p:stCondLst>
                                            <p:cond delay="0"/>
                                          </p:stCondLst>
                                        </p:cTn>
                                        <p:tgtEl>
                                          <p:spTgt spid="71"/>
                                        </p:tgtEl>
                                        <p:attrNameLst>
                                          <p:attrName>style.visibility</p:attrName>
                                        </p:attrNameLst>
                                      </p:cBhvr>
                                      <p:to>
                                        <p:strVal val="visible"/>
                                      </p:to>
                                    </p:set>
                                  </p:childTnLst>
                                </p:cTn>
                              </p:par>
                            </p:childTnLst>
                          </p:cTn>
                        </p:par>
                        <p:par>
                          <p:cTn id="43" fill="hold">
                            <p:stCondLst>
                              <p:cond delay="3000"/>
                            </p:stCondLst>
                            <p:childTnLst>
                              <p:par>
                                <p:cTn id="44" presetID="1" presetClass="entr" presetSubtype="0" fill="hold" nodeType="afterEffect">
                                  <p:stCondLst>
                                    <p:cond delay="1000"/>
                                  </p:stCondLst>
                                  <p:childTnLst>
                                    <p:set>
                                      <p:cBhvr>
                                        <p:cTn id="45" dur="1" fill="hold">
                                          <p:stCondLst>
                                            <p:cond delay="0"/>
                                          </p:stCondLst>
                                        </p:cTn>
                                        <p:tgtEl>
                                          <p:spTgt spid="88"/>
                                        </p:tgtEl>
                                        <p:attrNameLst>
                                          <p:attrName>style.visibility</p:attrName>
                                        </p:attrNameLst>
                                      </p:cBhvr>
                                      <p:to>
                                        <p:strVal val="visible"/>
                                      </p:to>
                                    </p:set>
                                  </p:childTnLst>
                                </p:cTn>
                              </p:par>
                            </p:childTnLst>
                          </p:cTn>
                        </p:par>
                        <p:par>
                          <p:cTn id="46" fill="hold">
                            <p:stCondLst>
                              <p:cond delay="4000"/>
                            </p:stCondLst>
                            <p:childTnLst>
                              <p:par>
                                <p:cTn id="47" presetID="1" presetClass="entr" presetSubtype="0" fill="hold" nodeType="afterEffect">
                                  <p:stCondLst>
                                    <p:cond delay="1000"/>
                                  </p:stCondLst>
                                  <p:childTnLst>
                                    <p:set>
                                      <p:cBhvr>
                                        <p:cTn id="48" dur="1" fill="hold">
                                          <p:stCondLst>
                                            <p:cond delay="0"/>
                                          </p:stCondLst>
                                        </p:cTn>
                                        <p:tgtEl>
                                          <p:spTgt spid="105"/>
                                        </p:tgtEl>
                                        <p:attrNameLst>
                                          <p:attrName>style.visibility</p:attrName>
                                        </p:attrNameLst>
                                      </p:cBhvr>
                                      <p:to>
                                        <p:strVal val="visible"/>
                                      </p:to>
                                    </p:set>
                                  </p:childTnLst>
                                </p:cTn>
                              </p:par>
                            </p:childTnLst>
                          </p:cTn>
                        </p:par>
                        <p:par>
                          <p:cTn id="49" fill="hold">
                            <p:stCondLst>
                              <p:cond delay="5000"/>
                            </p:stCondLst>
                            <p:childTnLst>
                              <p:par>
                                <p:cTn id="50" presetID="1" presetClass="entr" presetSubtype="0" fill="hold" nodeType="afterEffect">
                                  <p:stCondLst>
                                    <p:cond delay="1000"/>
                                  </p:stCondLst>
                                  <p:childTnLst>
                                    <p:set>
                                      <p:cBhvr>
                                        <p:cTn id="51" dur="1" fill="hold">
                                          <p:stCondLst>
                                            <p:cond delay="0"/>
                                          </p:stCondLst>
                                        </p:cTn>
                                        <p:tgtEl>
                                          <p:spTgt spid="122"/>
                                        </p:tgtEl>
                                        <p:attrNameLst>
                                          <p:attrName>style.visibility</p:attrName>
                                        </p:attrNameLst>
                                      </p:cBhvr>
                                      <p:to>
                                        <p:strVal val="visible"/>
                                      </p:to>
                                    </p:set>
                                  </p:childTnLst>
                                </p:cTn>
                              </p:par>
                            </p:childTnLst>
                          </p:cTn>
                        </p:par>
                        <p:par>
                          <p:cTn id="52" fill="hold">
                            <p:stCondLst>
                              <p:cond delay="6000"/>
                            </p:stCondLst>
                            <p:childTnLst>
                              <p:par>
                                <p:cTn id="53" presetID="1" presetClass="entr" presetSubtype="0" fill="hold" nodeType="afterEffect">
                                  <p:stCondLst>
                                    <p:cond delay="1000"/>
                                  </p:stCondLst>
                                  <p:childTnLst>
                                    <p:set>
                                      <p:cBhvr>
                                        <p:cTn id="54" dur="1" fill="hold">
                                          <p:stCondLst>
                                            <p:cond delay="0"/>
                                          </p:stCondLst>
                                        </p:cTn>
                                        <p:tgtEl>
                                          <p:spTgt spid="139"/>
                                        </p:tgtEl>
                                        <p:attrNameLst>
                                          <p:attrName>style.visibility</p:attrName>
                                        </p:attrNameLst>
                                      </p:cBhvr>
                                      <p:to>
                                        <p:strVal val="visible"/>
                                      </p:to>
                                    </p:set>
                                  </p:childTnLst>
                                </p:cTn>
                              </p:par>
                            </p:childTnLst>
                          </p:cTn>
                        </p:par>
                        <p:par>
                          <p:cTn id="55" fill="hold">
                            <p:stCondLst>
                              <p:cond delay="7000"/>
                            </p:stCondLst>
                            <p:childTnLst>
                              <p:par>
                                <p:cTn id="56" presetID="1" presetClass="entr" presetSubtype="0" fill="hold" nodeType="afterEffect">
                                  <p:stCondLst>
                                    <p:cond delay="1000"/>
                                  </p:stCondLst>
                                  <p:childTnLst>
                                    <p:set>
                                      <p:cBhvr>
                                        <p:cTn id="57" dur="1" fill="hold">
                                          <p:stCondLst>
                                            <p:cond delay="0"/>
                                          </p:stCondLst>
                                        </p:cTn>
                                        <p:tgtEl>
                                          <p:spTgt spid="156"/>
                                        </p:tgtEl>
                                        <p:attrNameLst>
                                          <p:attrName>style.visibility</p:attrName>
                                        </p:attrNameLst>
                                      </p:cBhvr>
                                      <p:to>
                                        <p:strVal val="visible"/>
                                      </p:to>
                                    </p:set>
                                  </p:childTnLst>
                                </p:cTn>
                              </p:par>
                            </p:childTnLst>
                          </p:cTn>
                        </p:par>
                        <p:par>
                          <p:cTn id="58" fill="hold">
                            <p:stCondLst>
                              <p:cond delay="8000"/>
                            </p:stCondLst>
                            <p:childTnLst>
                              <p:par>
                                <p:cTn id="59" presetID="1" presetClass="entr" presetSubtype="0" fill="hold" nodeType="afterEffect">
                                  <p:stCondLst>
                                    <p:cond delay="1000"/>
                                  </p:stCondLst>
                                  <p:childTnLst>
                                    <p:set>
                                      <p:cBhvr>
                                        <p:cTn id="60" dur="1" fill="hold">
                                          <p:stCondLst>
                                            <p:cond delay="0"/>
                                          </p:stCondLst>
                                        </p:cTn>
                                        <p:tgtEl>
                                          <p:spTgt spid="173"/>
                                        </p:tgtEl>
                                        <p:attrNameLst>
                                          <p:attrName>style.visibility</p:attrName>
                                        </p:attrNameLst>
                                      </p:cBhvr>
                                      <p:to>
                                        <p:strVal val="visible"/>
                                      </p:to>
                                    </p:set>
                                  </p:childTnLst>
                                </p:cTn>
                              </p:par>
                            </p:childTnLst>
                          </p:cTn>
                        </p:par>
                        <p:par>
                          <p:cTn id="61" fill="hold">
                            <p:stCondLst>
                              <p:cond delay="9000"/>
                            </p:stCondLst>
                            <p:childTnLst>
                              <p:par>
                                <p:cTn id="62" presetID="1" presetClass="entr" presetSubtype="0" fill="hold" nodeType="afterEffect">
                                  <p:stCondLst>
                                    <p:cond delay="1000"/>
                                  </p:stCondLst>
                                  <p:childTnLst>
                                    <p:set>
                                      <p:cBhvr>
                                        <p:cTn id="63" dur="1" fill="hold">
                                          <p:stCondLst>
                                            <p:cond delay="0"/>
                                          </p:stCondLst>
                                        </p:cTn>
                                        <p:tgtEl>
                                          <p:spTgt spid="190"/>
                                        </p:tgtEl>
                                        <p:attrNameLst>
                                          <p:attrName>style.visibility</p:attrName>
                                        </p:attrNameLst>
                                      </p:cBhvr>
                                      <p:to>
                                        <p:strVal val="visible"/>
                                      </p:to>
                                    </p:set>
                                  </p:childTnLst>
                                </p:cTn>
                              </p:par>
                            </p:childTnLst>
                          </p:cTn>
                        </p:par>
                        <p:par>
                          <p:cTn id="64" fill="hold">
                            <p:stCondLst>
                              <p:cond delay="10000"/>
                            </p:stCondLst>
                            <p:childTnLst>
                              <p:par>
                                <p:cTn id="65" presetID="1" presetClass="entr" presetSubtype="0" fill="hold" nodeType="afterEffect">
                                  <p:stCondLst>
                                    <p:cond delay="1000"/>
                                  </p:stCondLst>
                                  <p:childTnLst>
                                    <p:set>
                                      <p:cBhvr>
                                        <p:cTn id="66"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2"/>
                </p:tgtEl>
              </p:cMediaNode>
            </p:audio>
          </p:childTnLst>
        </p:cTn>
      </p:par>
    </p:tnLst>
    <p:bldLst>
      <p:bldP spid="8" grpId="0"/>
      <p:bldP spid="16" grpId="0"/>
      <p:bldP spid="17" grpId="0"/>
      <p:bldP spid="18"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850" y="688181"/>
            <a:ext cx="9790113"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2613" y="59531"/>
            <a:ext cx="222885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946448" y="155624"/>
            <a:ext cx="6768752" cy="646331"/>
          </a:xfrm>
          <a:prstGeom prst="rect">
            <a:avLst/>
          </a:prstGeom>
          <a:noFill/>
        </p:spPr>
        <p:txBody>
          <a:bodyPr>
            <a:spAutoFit/>
            <a:scene3d>
              <a:camera prst="orthographicFront"/>
              <a:lightRig rig="threePt" dir="t"/>
            </a:scene3d>
            <a:sp3d extrusionH="57150">
              <a:bevelT w="38100" h="38100"/>
            </a:sp3d>
          </a:bodyPr>
          <a:lstStyle/>
          <a:p>
            <a:pPr algn="ctr">
              <a:defRPr/>
            </a:pPr>
            <a:r>
              <a:rPr lang="en-US"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CÂU HỎI 5</a:t>
            </a:r>
            <a:endParaRPr lang="vi-VN" sz="3600" b="1" dirty="0">
              <a:solidFill>
                <a:srgbClr val="FF00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endParaRPr>
          </a:p>
        </p:txBody>
      </p:sp>
      <p:sp>
        <p:nvSpPr>
          <p:cNvPr id="25606" name="TextBox 7"/>
          <p:cNvSpPr txBox="1">
            <a:spLocks noChangeArrowheads="1"/>
          </p:cNvSpPr>
          <p:nvPr/>
        </p:nvSpPr>
        <p:spPr bwMode="auto">
          <a:xfrm>
            <a:off x="1116013" y="1314450"/>
            <a:ext cx="6731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3200" b="1">
                <a:solidFill>
                  <a:srgbClr val="FFFF00"/>
                </a:solidFill>
              </a:rPr>
              <a:t>Hiện tượng di cư của động vật đới lạnh có ý nghĩa gì? </a:t>
            </a:r>
            <a:endParaRPr lang="vi-VN" sz="3200" b="1">
              <a:solidFill>
                <a:srgbClr val="FFFF00"/>
              </a:solidFill>
            </a:endParaRPr>
          </a:p>
        </p:txBody>
      </p:sp>
      <p:pic>
        <p:nvPicPr>
          <p:cNvPr id="2560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6450" y="2283619"/>
            <a:ext cx="343693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7901" y="2291953"/>
            <a:ext cx="3660775"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7400" y="3549253"/>
            <a:ext cx="34559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549253"/>
            <a:ext cx="3659188" cy="107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1195389" y="2626519"/>
            <a:ext cx="27130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400" b="1">
                <a:solidFill>
                  <a:srgbClr val="FF0000"/>
                </a:solidFill>
              </a:rPr>
              <a:t>A. Tránh rét</a:t>
            </a:r>
            <a:endParaRPr lang="vi-VN" sz="2400" b="1">
              <a:solidFill>
                <a:srgbClr val="FF0000"/>
              </a:solidFill>
            </a:endParaRPr>
          </a:p>
        </p:txBody>
      </p:sp>
      <p:sp>
        <p:nvSpPr>
          <p:cNvPr id="25612" name="TextBox 16"/>
          <p:cNvSpPr txBox="1">
            <a:spLocks noChangeArrowheads="1"/>
          </p:cNvSpPr>
          <p:nvPr/>
        </p:nvSpPr>
        <p:spPr bwMode="auto">
          <a:xfrm>
            <a:off x="5199064" y="2520554"/>
            <a:ext cx="28781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400">
                <a:solidFill>
                  <a:srgbClr val="FFFF00"/>
                </a:solidFill>
              </a:rPr>
              <a:t>B. Lẩn trốn kẻ thù</a:t>
            </a:r>
            <a:endParaRPr lang="vi-VN" sz="2400">
              <a:solidFill>
                <a:srgbClr val="FFFF00"/>
              </a:solidFill>
            </a:endParaRPr>
          </a:p>
        </p:txBody>
      </p:sp>
      <p:sp>
        <p:nvSpPr>
          <p:cNvPr id="25613" name="TextBox 17"/>
          <p:cNvSpPr txBox="1">
            <a:spLocks noChangeArrowheads="1"/>
          </p:cNvSpPr>
          <p:nvPr/>
        </p:nvSpPr>
        <p:spPr bwMode="auto">
          <a:xfrm>
            <a:off x="1195388" y="3777853"/>
            <a:ext cx="26273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vi-VN" sz="2400">
                <a:solidFill>
                  <a:srgbClr val="FFFF00"/>
                </a:solidFill>
              </a:rPr>
              <a:t>C. Tiết kiệm năng lượng</a:t>
            </a:r>
            <a:endParaRPr lang="vi-VN" sz="2400">
              <a:solidFill>
                <a:srgbClr val="FFFF00"/>
              </a:solidFill>
            </a:endParaRPr>
          </a:p>
        </p:txBody>
      </p:sp>
      <p:sp>
        <p:nvSpPr>
          <p:cNvPr id="25614" name="TextBox 18"/>
          <p:cNvSpPr txBox="1">
            <a:spLocks noChangeArrowheads="1"/>
          </p:cNvSpPr>
          <p:nvPr/>
        </p:nvSpPr>
        <p:spPr bwMode="auto">
          <a:xfrm>
            <a:off x="5270500" y="3943351"/>
            <a:ext cx="27765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r>
              <a:rPr lang="en-US" sz="2400" b="1">
                <a:solidFill>
                  <a:srgbClr val="FFFF00"/>
                </a:solidFill>
              </a:rPr>
              <a:t>D. </a:t>
            </a:r>
            <a:r>
              <a:rPr lang="vi-VN" sz="2400" b="1">
                <a:solidFill>
                  <a:srgbClr val="FFFF00"/>
                </a:solidFill>
              </a:rPr>
              <a:t>Giữ nhiệt</a:t>
            </a:r>
            <a:endParaRPr lang="vi-VN" sz="2400" b="1">
              <a:solidFill>
                <a:srgbClr val="FFFF00"/>
              </a:solidFill>
            </a:endParaRPr>
          </a:p>
        </p:txBody>
      </p:sp>
      <p:grpSp>
        <p:nvGrpSpPr>
          <p:cNvPr id="25615" name="Group 36"/>
          <p:cNvGrpSpPr/>
          <p:nvPr/>
        </p:nvGrpSpPr>
        <p:grpSpPr bwMode="auto">
          <a:xfrm>
            <a:off x="3810001" y="2931319"/>
            <a:ext cx="1368425" cy="1003697"/>
            <a:chOff x="3419475" y="752475"/>
            <a:chExt cx="5353050" cy="5353050"/>
          </a:xfrm>
        </p:grpSpPr>
        <p:sp>
          <p:nvSpPr>
            <p:cNvPr id="3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3505202" y="836611"/>
              <a:ext cx="5094518" cy="5143275"/>
              <a:chOff x="3505202" y="836611"/>
              <a:chExt cx="5094518" cy="5143275"/>
            </a:xfrm>
            <a:solidFill>
              <a:schemeClr val="bg1"/>
            </a:solidFill>
          </p:grpSpPr>
          <p:sp>
            <p:nvSpPr>
              <p:cNvPr id="42" name="Rectangle 4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3" name="Rectangle 4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4" name="Rectangle 4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5" name="Rectangle 4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6" name="Rectangle 4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7" name="Rectangle 4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8" name="Rectangle 4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9" name="Rectangle 4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0" name="Rectangle 4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1" name="Rectangle 5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2" name="Rectangle 5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3" name="Rectangle 5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40" name="Oval 39"/>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41" name="TextBox 40"/>
            <p:cNvSpPr txBox="1"/>
            <p:nvPr/>
          </p:nvSpPr>
          <p:spPr>
            <a:xfrm>
              <a:off x="3798289" y="1247776"/>
              <a:ext cx="440912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10</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5616" name="Group 53"/>
          <p:cNvGrpSpPr/>
          <p:nvPr/>
        </p:nvGrpSpPr>
        <p:grpSpPr bwMode="auto">
          <a:xfrm>
            <a:off x="3810001" y="2931319"/>
            <a:ext cx="1368425" cy="1003697"/>
            <a:chOff x="3419475" y="752475"/>
            <a:chExt cx="5353050" cy="5353050"/>
          </a:xfrm>
        </p:grpSpPr>
        <p:sp>
          <p:nvSpPr>
            <p:cNvPr id="55"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56" name="Group 55"/>
            <p:cNvGrpSpPr/>
            <p:nvPr/>
          </p:nvGrpSpPr>
          <p:grpSpPr>
            <a:xfrm>
              <a:off x="3505202" y="836611"/>
              <a:ext cx="5094518" cy="5143275"/>
              <a:chOff x="3505202" y="836611"/>
              <a:chExt cx="5094518" cy="5143275"/>
            </a:xfrm>
            <a:solidFill>
              <a:schemeClr val="bg1"/>
            </a:solidFill>
          </p:grpSpPr>
          <p:sp>
            <p:nvSpPr>
              <p:cNvPr id="59" name="Rectangle 58"/>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0" name="Rectangle 59"/>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1" name="Rectangle 60"/>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2" name="Rectangle 61"/>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3" name="Rectangle 62"/>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4" name="Rectangle 63"/>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5" name="Rectangle 64"/>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6" name="Rectangle 65"/>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7" name="Rectangle 66"/>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8" name="Rectangle 67"/>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69" name="Rectangle 68"/>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0" name="Rectangle 69"/>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57" name="Oval 56"/>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58" name="TextBox 57"/>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9</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5617" name="Group 70"/>
          <p:cNvGrpSpPr/>
          <p:nvPr/>
        </p:nvGrpSpPr>
        <p:grpSpPr bwMode="auto">
          <a:xfrm>
            <a:off x="3810001" y="2931319"/>
            <a:ext cx="1368425" cy="1003697"/>
            <a:chOff x="3419475" y="752475"/>
            <a:chExt cx="5353050" cy="5353050"/>
          </a:xfrm>
        </p:grpSpPr>
        <p:sp>
          <p:nvSpPr>
            <p:cNvPr id="72"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505202" y="836611"/>
              <a:ext cx="5094518" cy="5143275"/>
              <a:chOff x="3505202" y="836611"/>
              <a:chExt cx="5094518" cy="5143275"/>
            </a:xfrm>
            <a:solidFill>
              <a:schemeClr val="bg1"/>
            </a:solidFill>
          </p:grpSpPr>
          <p:sp>
            <p:nvSpPr>
              <p:cNvPr id="76" name="Rectangle 75"/>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7" name="Rectangle 76"/>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8" name="Rectangle 77"/>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9" name="Rectangle 78"/>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0" name="Rectangle 79"/>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1" name="Rectangle 80"/>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2" name="Rectangle 81"/>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3" name="Rectangle 82"/>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4" name="Rectangle 83"/>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5" name="Rectangle 84"/>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6" name="Rectangle 85"/>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87" name="Rectangle 86"/>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74" name="Oval 73"/>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75" name="TextBox 74"/>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8</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5618" name="Group 87"/>
          <p:cNvGrpSpPr/>
          <p:nvPr/>
        </p:nvGrpSpPr>
        <p:grpSpPr bwMode="auto">
          <a:xfrm>
            <a:off x="3810001" y="2931319"/>
            <a:ext cx="1368425" cy="1003697"/>
            <a:chOff x="3419475" y="752475"/>
            <a:chExt cx="5353050" cy="5353050"/>
          </a:xfrm>
        </p:grpSpPr>
        <p:sp>
          <p:nvSpPr>
            <p:cNvPr id="89"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90" name="Group 89"/>
            <p:cNvGrpSpPr/>
            <p:nvPr/>
          </p:nvGrpSpPr>
          <p:grpSpPr>
            <a:xfrm>
              <a:off x="3505202" y="836611"/>
              <a:ext cx="5094518" cy="5143275"/>
              <a:chOff x="3505202" y="836611"/>
              <a:chExt cx="5094518" cy="5143275"/>
            </a:xfrm>
            <a:solidFill>
              <a:schemeClr val="bg1"/>
            </a:solidFill>
          </p:grpSpPr>
          <p:sp>
            <p:nvSpPr>
              <p:cNvPr id="93" name="Rectangle 92"/>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4" name="Rectangle 93"/>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5" name="Rectangle 94"/>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6" name="Rectangle 95"/>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7" name="Rectangle 96"/>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8" name="Rectangle 97"/>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9" name="Rectangle 98"/>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0" name="Rectangle 99"/>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1" name="Rectangle 100"/>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2" name="Rectangle 101"/>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3" name="Rectangle 102"/>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4" name="Rectangle 103"/>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91" name="Oval 90"/>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92" name="TextBox 91"/>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7</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5619" name="Group 104"/>
          <p:cNvGrpSpPr/>
          <p:nvPr/>
        </p:nvGrpSpPr>
        <p:grpSpPr bwMode="auto">
          <a:xfrm>
            <a:off x="3810001" y="2931319"/>
            <a:ext cx="1368425" cy="1003697"/>
            <a:chOff x="3419475" y="752475"/>
            <a:chExt cx="5353050" cy="5353050"/>
          </a:xfrm>
        </p:grpSpPr>
        <p:sp>
          <p:nvSpPr>
            <p:cNvPr id="106"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07" name="Group 106"/>
            <p:cNvGrpSpPr/>
            <p:nvPr/>
          </p:nvGrpSpPr>
          <p:grpSpPr>
            <a:xfrm>
              <a:off x="3505202" y="836611"/>
              <a:ext cx="5094518" cy="5143275"/>
              <a:chOff x="3505202" y="836611"/>
              <a:chExt cx="5094518" cy="5143275"/>
            </a:xfrm>
            <a:solidFill>
              <a:schemeClr val="bg1"/>
            </a:solidFill>
          </p:grpSpPr>
          <p:sp>
            <p:nvSpPr>
              <p:cNvPr id="110" name="Rectangle 109"/>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1" name="Rectangle 110"/>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2" name="Rectangle 111"/>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3" name="Rectangle 112"/>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4" name="Rectangle 113"/>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5" name="Rectangle 114"/>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6" name="Rectangle 115"/>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7" name="Rectangle 116"/>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8" name="Rectangle 117"/>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19" name="Rectangle 118"/>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0" name="Rectangle 119"/>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1" name="Rectangle 120"/>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08" name="Oval 107"/>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09" name="TextBox 108"/>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6</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5620" name="Group 121"/>
          <p:cNvGrpSpPr/>
          <p:nvPr/>
        </p:nvGrpSpPr>
        <p:grpSpPr bwMode="auto">
          <a:xfrm>
            <a:off x="3810001" y="2931319"/>
            <a:ext cx="1368425" cy="1003697"/>
            <a:chOff x="3419475" y="752475"/>
            <a:chExt cx="5353050" cy="5353050"/>
          </a:xfrm>
        </p:grpSpPr>
        <p:sp>
          <p:nvSpPr>
            <p:cNvPr id="123"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24" name="Group 123"/>
            <p:cNvGrpSpPr/>
            <p:nvPr/>
          </p:nvGrpSpPr>
          <p:grpSpPr>
            <a:xfrm>
              <a:off x="3505202" y="836611"/>
              <a:ext cx="5094518" cy="5143275"/>
              <a:chOff x="3505202" y="836611"/>
              <a:chExt cx="5094518" cy="5143275"/>
            </a:xfrm>
            <a:solidFill>
              <a:schemeClr val="bg1"/>
            </a:solidFill>
          </p:grpSpPr>
          <p:sp>
            <p:nvSpPr>
              <p:cNvPr id="127" name="Rectangle 126"/>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8" name="Rectangle 127"/>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9" name="Rectangle 128"/>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0" name="Rectangle 129"/>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1" name="Rectangle 130"/>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2" name="Rectangle 131"/>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3" name="Rectangle 132"/>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4" name="Rectangle 133"/>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5" name="Rectangle 134"/>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6" name="Rectangle 135"/>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7" name="Rectangle 136"/>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38" name="Rectangle 137"/>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25" name="Oval 124"/>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26" name="TextBox 125"/>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5</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5621" name="Group 138"/>
          <p:cNvGrpSpPr/>
          <p:nvPr/>
        </p:nvGrpSpPr>
        <p:grpSpPr bwMode="auto">
          <a:xfrm>
            <a:off x="3810001" y="2931319"/>
            <a:ext cx="1368425" cy="1003697"/>
            <a:chOff x="3419475" y="752475"/>
            <a:chExt cx="5353050" cy="5353050"/>
          </a:xfrm>
        </p:grpSpPr>
        <p:sp>
          <p:nvSpPr>
            <p:cNvPr id="140"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41" name="Group 140"/>
            <p:cNvGrpSpPr/>
            <p:nvPr/>
          </p:nvGrpSpPr>
          <p:grpSpPr>
            <a:xfrm>
              <a:off x="3505202" y="836611"/>
              <a:ext cx="5094518" cy="5143275"/>
              <a:chOff x="3505202" y="836611"/>
              <a:chExt cx="5094518" cy="5143275"/>
            </a:xfrm>
            <a:solidFill>
              <a:schemeClr val="bg1"/>
            </a:solidFill>
          </p:grpSpPr>
          <p:sp>
            <p:nvSpPr>
              <p:cNvPr id="144" name="Rectangle 143"/>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5" name="Rectangle 144"/>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6" name="Rectangle 145"/>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7" name="Rectangle 146"/>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8" name="Rectangle 147"/>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9" name="Rectangle 148"/>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0" name="Rectangle 149"/>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1" name="Rectangle 150"/>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2" name="Rectangle 151"/>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3" name="Rectangle 152"/>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4" name="Rectangle 153"/>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55" name="Rectangle 154"/>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42" name="Oval 141"/>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43" name="TextBox 142"/>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4</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5622" name="Group 155"/>
          <p:cNvGrpSpPr/>
          <p:nvPr/>
        </p:nvGrpSpPr>
        <p:grpSpPr bwMode="auto">
          <a:xfrm>
            <a:off x="3810001" y="2931319"/>
            <a:ext cx="1368425" cy="1003697"/>
            <a:chOff x="3419475" y="752475"/>
            <a:chExt cx="5353050" cy="5353050"/>
          </a:xfrm>
        </p:grpSpPr>
        <p:sp>
          <p:nvSpPr>
            <p:cNvPr id="157"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58" name="Group 157"/>
            <p:cNvGrpSpPr/>
            <p:nvPr/>
          </p:nvGrpSpPr>
          <p:grpSpPr>
            <a:xfrm>
              <a:off x="3505202" y="836611"/>
              <a:ext cx="5094518" cy="5143275"/>
              <a:chOff x="3505202" y="836611"/>
              <a:chExt cx="5094518" cy="5143275"/>
            </a:xfrm>
            <a:solidFill>
              <a:schemeClr val="bg1"/>
            </a:solidFill>
          </p:grpSpPr>
          <p:sp>
            <p:nvSpPr>
              <p:cNvPr id="161" name="Rectangle 160"/>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2" name="Rectangle 161"/>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3" name="Rectangle 162"/>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4" name="Rectangle 163"/>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5" name="Rectangle 164"/>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6" name="Rectangle 165"/>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7" name="Rectangle 166"/>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8" name="Rectangle 167"/>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9" name="Rectangle 168"/>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0" name="Rectangle 169"/>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1" name="Rectangle 170"/>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2" name="Rectangle 171"/>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59" name="Oval 158"/>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60" name="TextBox 159"/>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3</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5623" name="Group 172"/>
          <p:cNvGrpSpPr/>
          <p:nvPr/>
        </p:nvGrpSpPr>
        <p:grpSpPr bwMode="auto">
          <a:xfrm>
            <a:off x="3810001" y="2931319"/>
            <a:ext cx="1368425" cy="1003697"/>
            <a:chOff x="3419475" y="752475"/>
            <a:chExt cx="5353050" cy="5353050"/>
          </a:xfrm>
        </p:grpSpPr>
        <p:sp>
          <p:nvSpPr>
            <p:cNvPr id="174"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75" name="Group 174"/>
            <p:cNvGrpSpPr/>
            <p:nvPr/>
          </p:nvGrpSpPr>
          <p:grpSpPr>
            <a:xfrm>
              <a:off x="3505202" y="836611"/>
              <a:ext cx="5094518" cy="5143275"/>
              <a:chOff x="3505202" y="836611"/>
              <a:chExt cx="5094518" cy="5143275"/>
            </a:xfrm>
            <a:solidFill>
              <a:schemeClr val="bg1"/>
            </a:solidFill>
          </p:grpSpPr>
          <p:sp>
            <p:nvSpPr>
              <p:cNvPr id="178" name="Rectangle 177"/>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9" name="Rectangle 178"/>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0" name="Rectangle 179"/>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1" name="Rectangle 180"/>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2" name="Rectangle 181"/>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3" name="Rectangle 182"/>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4" name="Rectangle 183"/>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5" name="Rectangle 184"/>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6" name="Rectangle 185"/>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7" name="Rectangle 186"/>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8" name="Rectangle 187"/>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89" name="Rectangle 188"/>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76" name="Oval 175"/>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77" name="TextBox 176"/>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2</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5624" name="Group 189"/>
          <p:cNvGrpSpPr/>
          <p:nvPr/>
        </p:nvGrpSpPr>
        <p:grpSpPr bwMode="auto">
          <a:xfrm>
            <a:off x="3810001" y="2931319"/>
            <a:ext cx="1368425" cy="1003697"/>
            <a:chOff x="3419475" y="752475"/>
            <a:chExt cx="5353050" cy="5353050"/>
          </a:xfrm>
        </p:grpSpPr>
        <p:sp>
          <p:nvSpPr>
            <p:cNvPr id="191"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192" name="Group 191"/>
            <p:cNvGrpSpPr/>
            <p:nvPr/>
          </p:nvGrpSpPr>
          <p:grpSpPr>
            <a:xfrm>
              <a:off x="3505202" y="836611"/>
              <a:ext cx="5094518" cy="5143275"/>
              <a:chOff x="3505202" y="836611"/>
              <a:chExt cx="5094518" cy="5143275"/>
            </a:xfrm>
            <a:solidFill>
              <a:schemeClr val="bg1"/>
            </a:solidFill>
          </p:grpSpPr>
          <p:sp>
            <p:nvSpPr>
              <p:cNvPr id="195" name="Rectangle 194"/>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6" name="Rectangle 195"/>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7" name="Rectangle 196"/>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8" name="Rectangle 197"/>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9" name="Rectangle 198"/>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0" name="Rectangle 199"/>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1" name="Rectangle 200"/>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2" name="Rectangle 201"/>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3" name="Rectangle 202"/>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4" name="Rectangle 203"/>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5" name="Rectangle 204"/>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06" name="Rectangle 205"/>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193" name="Oval 192"/>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194" name="TextBox 193"/>
            <p:cNvSpPr txBox="1"/>
            <p:nvPr/>
          </p:nvSpPr>
          <p:spPr>
            <a:xfrm>
              <a:off x="4009430" y="1603376"/>
              <a:ext cx="4396705" cy="3775392"/>
            </a:xfrm>
            <a:prstGeom prst="rect">
              <a:avLst/>
            </a:prstGeom>
            <a:noFill/>
          </p:spPr>
          <p:txBody>
            <a:bodyPr>
              <a:spAutoFit/>
            </a:bodyPr>
            <a:lstStyle/>
            <a:p>
              <a:pPr algn="ctr">
                <a:defRPr/>
              </a:pPr>
              <a:r>
                <a:rPr lang="en-US" sz="4000" b="1" dirty="0">
                  <a:solidFill>
                    <a:schemeClr val="tx1">
                      <a:lumMod val="85000"/>
                      <a:lumOff val="15000"/>
                    </a:schemeClr>
                  </a:solidFill>
                  <a:latin typeface="Times New Roman" panose="02020603050405020304" pitchFamily="18" charset="0"/>
                  <a:cs typeface="Times New Roman" panose="02020603050405020304" pitchFamily="18" charset="0"/>
                </a:rPr>
                <a:t>1</a:t>
              </a:r>
              <a:endParaRPr lang="en-US" sz="4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grpSp>
        <p:nvGrpSpPr>
          <p:cNvPr id="25625" name="Group 206"/>
          <p:cNvGrpSpPr/>
          <p:nvPr/>
        </p:nvGrpSpPr>
        <p:grpSpPr bwMode="auto">
          <a:xfrm>
            <a:off x="3810001" y="2931319"/>
            <a:ext cx="1368425" cy="1174671"/>
            <a:chOff x="3419475" y="752475"/>
            <a:chExt cx="5353050" cy="6264911"/>
          </a:xfrm>
        </p:grpSpPr>
        <p:sp>
          <p:nvSpPr>
            <p:cNvPr id="208" name="Freeform: Shape 391"/>
            <p:cNvSpPr/>
            <p:nvPr/>
          </p:nvSpPr>
          <p:spPr>
            <a:xfrm>
              <a:off x="3419475" y="752475"/>
              <a:ext cx="5353050" cy="5353050"/>
            </a:xfrm>
            <a:custGeom>
              <a:avLst/>
              <a:gdLst>
                <a:gd name="connsiteX0" fmla="*/ 2676525 w 5353050"/>
                <a:gd name="connsiteY0" fmla="*/ 285296 h 5353050"/>
                <a:gd name="connsiteX1" fmla="*/ 285296 w 5353050"/>
                <a:gd name="connsiteY1" fmla="*/ 2676525 h 5353050"/>
                <a:gd name="connsiteX2" fmla="*/ 2676525 w 5353050"/>
                <a:gd name="connsiteY2" fmla="*/ 5067754 h 5353050"/>
                <a:gd name="connsiteX3" fmla="*/ 5067754 w 5353050"/>
                <a:gd name="connsiteY3" fmla="*/ 2676525 h 5353050"/>
                <a:gd name="connsiteX4" fmla="*/ 2676525 w 5353050"/>
                <a:gd name="connsiteY4" fmla="*/ 285296 h 5353050"/>
                <a:gd name="connsiteX5" fmla="*/ 2676525 w 5353050"/>
                <a:gd name="connsiteY5" fmla="*/ 0 h 5353050"/>
                <a:gd name="connsiteX6" fmla="*/ 5353050 w 5353050"/>
                <a:gd name="connsiteY6" fmla="*/ 2676525 h 5353050"/>
                <a:gd name="connsiteX7" fmla="*/ 2676525 w 5353050"/>
                <a:gd name="connsiteY7" fmla="*/ 5353050 h 5353050"/>
                <a:gd name="connsiteX8" fmla="*/ 0 w 5353050"/>
                <a:gd name="connsiteY8" fmla="*/ 2676525 h 5353050"/>
                <a:gd name="connsiteX9" fmla="*/ 2676525 w 5353050"/>
                <a:gd name="connsiteY9" fmla="*/ 0 h 535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050" h="5353050">
                  <a:moveTo>
                    <a:pt x="2676525" y="285296"/>
                  </a:moveTo>
                  <a:cubicBezTo>
                    <a:pt x="1355886" y="285296"/>
                    <a:pt x="285296" y="1355886"/>
                    <a:pt x="285296" y="2676525"/>
                  </a:cubicBezTo>
                  <a:cubicBezTo>
                    <a:pt x="285296" y="3997164"/>
                    <a:pt x="1355886" y="5067754"/>
                    <a:pt x="2676525" y="5067754"/>
                  </a:cubicBezTo>
                  <a:cubicBezTo>
                    <a:pt x="3997164" y="5067754"/>
                    <a:pt x="5067754" y="3997164"/>
                    <a:pt x="5067754" y="2676525"/>
                  </a:cubicBezTo>
                  <a:cubicBezTo>
                    <a:pt x="5067754" y="1355886"/>
                    <a:pt x="3997164" y="285296"/>
                    <a:pt x="2676525" y="285296"/>
                  </a:cubicBezTo>
                  <a:close/>
                  <a:moveTo>
                    <a:pt x="2676525" y="0"/>
                  </a:moveTo>
                  <a:cubicBezTo>
                    <a:pt x="4154729" y="0"/>
                    <a:pt x="5353050" y="1198321"/>
                    <a:pt x="5353050" y="2676525"/>
                  </a:cubicBezTo>
                  <a:cubicBezTo>
                    <a:pt x="5353050" y="4154729"/>
                    <a:pt x="4154729" y="5353050"/>
                    <a:pt x="2676525" y="5353050"/>
                  </a:cubicBezTo>
                  <a:cubicBezTo>
                    <a:pt x="1198321" y="5353050"/>
                    <a:pt x="0" y="4154729"/>
                    <a:pt x="0" y="2676525"/>
                  </a:cubicBezTo>
                  <a:cubicBezTo>
                    <a:pt x="0" y="1198321"/>
                    <a:pt x="1198321" y="0"/>
                    <a:pt x="26765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nvGrpSpPr>
            <p:cNvPr id="209" name="Group 208"/>
            <p:cNvGrpSpPr/>
            <p:nvPr/>
          </p:nvGrpSpPr>
          <p:grpSpPr>
            <a:xfrm>
              <a:off x="3505202" y="836611"/>
              <a:ext cx="5094518" cy="5143275"/>
              <a:chOff x="3505202" y="836611"/>
              <a:chExt cx="5094518" cy="5143275"/>
            </a:xfrm>
            <a:solidFill>
              <a:schemeClr val="bg1"/>
            </a:solidFill>
          </p:grpSpPr>
          <p:sp>
            <p:nvSpPr>
              <p:cNvPr id="212" name="Rectangle 211"/>
              <p:cNvSpPr/>
              <p:nvPr/>
            </p:nvSpPr>
            <p:spPr>
              <a:xfrm>
                <a:off x="5979885"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3" name="Rectangle 212"/>
              <p:cNvSpPr/>
              <p:nvPr/>
            </p:nvSpPr>
            <p:spPr>
              <a:xfrm rot="900000">
                <a:off x="5979886"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4" name="Rectangle 213"/>
              <p:cNvSpPr/>
              <p:nvPr/>
            </p:nvSpPr>
            <p:spPr>
              <a:xfrm rot="1800000">
                <a:off x="5979887"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5" name="Rectangle 214"/>
              <p:cNvSpPr/>
              <p:nvPr/>
            </p:nvSpPr>
            <p:spPr>
              <a:xfrm rot="2700000">
                <a:off x="5979888"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6" name="Rectangle 215"/>
              <p:cNvSpPr/>
              <p:nvPr/>
            </p:nvSpPr>
            <p:spPr>
              <a:xfrm rot="3600000">
                <a:off x="5979889"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7" name="Rectangle 216"/>
              <p:cNvSpPr/>
              <p:nvPr/>
            </p:nvSpPr>
            <p:spPr>
              <a:xfrm rot="4500000">
                <a:off x="5979890"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8" name="Rectangle 217"/>
              <p:cNvSpPr/>
              <p:nvPr/>
            </p:nvSpPr>
            <p:spPr>
              <a:xfrm rot="5400000">
                <a:off x="5979891" y="88537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9" name="Rectangle 218"/>
              <p:cNvSpPr/>
              <p:nvPr/>
            </p:nvSpPr>
            <p:spPr>
              <a:xfrm rot="6300000">
                <a:off x="5979891" y="875619"/>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0" name="Rectangle 219"/>
              <p:cNvSpPr/>
              <p:nvPr/>
            </p:nvSpPr>
            <p:spPr>
              <a:xfrm rot="7200000">
                <a:off x="5979891" y="865867"/>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1" name="Rectangle 220"/>
              <p:cNvSpPr/>
              <p:nvPr/>
            </p:nvSpPr>
            <p:spPr>
              <a:xfrm rot="8100000">
                <a:off x="5979891" y="856115"/>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2" name="Rectangle 221"/>
              <p:cNvSpPr/>
              <p:nvPr/>
            </p:nvSpPr>
            <p:spPr>
              <a:xfrm rot="9000000">
                <a:off x="5979891" y="846363"/>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23" name="Rectangle 222"/>
              <p:cNvSpPr/>
              <p:nvPr/>
            </p:nvSpPr>
            <p:spPr>
              <a:xfrm rot="9900000">
                <a:off x="5979891" y="836611"/>
                <a:ext cx="145143" cy="50945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grpSp>
        <p:sp>
          <p:nvSpPr>
            <p:cNvPr id="210" name="Oval 209"/>
            <p:cNvSpPr/>
            <p:nvPr/>
          </p:nvSpPr>
          <p:spPr>
            <a:xfrm>
              <a:off x="3879018" y="1203327"/>
              <a:ext cx="4421545" cy="44195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a:latin typeface="Times New Roman" panose="02020603050405020304" pitchFamily="18" charset="0"/>
                <a:cs typeface="Times New Roman" panose="02020603050405020304" pitchFamily="18" charset="0"/>
              </a:endParaRPr>
            </a:p>
          </p:txBody>
        </p:sp>
        <p:sp>
          <p:nvSpPr>
            <p:cNvPr id="211" name="TextBox 210"/>
            <p:cNvSpPr txBox="1"/>
            <p:nvPr/>
          </p:nvSpPr>
          <p:spPr>
            <a:xfrm>
              <a:off x="3928698" y="1108075"/>
              <a:ext cx="4396705" cy="5909311"/>
            </a:xfrm>
            <a:prstGeom prst="rect">
              <a:avLst/>
            </a:prstGeom>
            <a:noFill/>
          </p:spPr>
          <p:txBody>
            <a:bodyPr>
              <a:spAutoFit/>
            </a:bodyPr>
            <a:lstStyle/>
            <a:p>
              <a:pPr algn="ctr">
                <a:defRPr/>
              </a:pPr>
              <a:r>
                <a:rPr lang="en-US" sz="6600" b="1" dirty="0">
                  <a:solidFill>
                    <a:schemeClr val="tx1">
                      <a:lumMod val="85000"/>
                      <a:lumOff val="15000"/>
                    </a:schemeClr>
                  </a:solidFill>
                  <a:latin typeface="Times New Roman" panose="02020603050405020304" pitchFamily="18" charset="0"/>
                  <a:cs typeface="Times New Roman" panose="02020603050405020304" pitchFamily="18" charset="0"/>
                </a:rPr>
                <a:t>0</a:t>
              </a:r>
              <a:endParaRPr lang="en-US" sz="66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grpSp>
      <p:pic>
        <p:nvPicPr>
          <p:cNvPr id="2" name="Nhạc đáp an.mp3">
            <a:hlinkClick r:id="" action="ppaction://media"/>
          </p:cNvPr>
          <p:cNvPicPr>
            <a:picLocks noRot="1" noChangeAspect="1"/>
          </p:cNvPicPr>
          <p:nvPr>
            <a:audioFile r:link="rId7"/>
            <p:extLst>
              <p:ext uri="{DAA4B4D4-6D71-4841-9C94-3DE7FCFB9230}">
                <p14:media xmlns:p14="http://schemas.microsoft.com/office/powerpoint/2010/main" r:link="rId8"/>
              </p:ext>
            </p:extLst>
          </p:nvPr>
        </p:nvPicPr>
        <p:blipFill>
          <a:blip r:embed="rId9">
            <a:extLst>
              <a:ext uri="{28A0092B-C50C-407E-A947-70E740481C1C}">
                <a14:useLocalDpi xmlns:a14="http://schemas.microsoft.com/office/drawing/2010/main" val="0"/>
              </a:ext>
            </a:extLst>
          </a:blip>
          <a:srcRect/>
          <a:stretch>
            <a:fillRect/>
          </a:stretch>
        </p:blipFill>
        <p:spPr bwMode="auto">
          <a:xfrm>
            <a:off x="-933450" y="1348979"/>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repeatCount="5000"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1000"/>
                                        <p:tgtEl>
                                          <p:spTgt spid="16">
                                            <p:txEl>
                                              <p:pRg st="0" end="0"/>
                                            </p:txEl>
                                          </p:spTgt>
                                        </p:tgtEl>
                                      </p:cBhvr>
                                    </p:animEffect>
                                  </p:childTnLst>
                                </p:cTn>
                              </p:par>
                              <p:par>
                                <p:cTn id="8" presetID="1" presetClass="mediacall" presetSubtype="0" fill="hold" nodeType="withEffect">
                                  <p:stCondLst>
                                    <p:cond delay="0"/>
                                  </p:stCondLst>
                                  <p:childTnLst>
                                    <p:cmd type="call" cmd="playFrom(0.0)">
                                      <p:cBhvr>
                                        <p:cTn id="9" dur="2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3000"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3" descr="Polar-Bear-Family-wild-animals-2785472-1024-768"/>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0" y="57150"/>
            <a:ext cx="44958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17"/>
          <p:cNvSpPr txBox="1">
            <a:spLocks noChangeArrowheads="1"/>
          </p:cNvSpPr>
          <p:nvPr/>
        </p:nvSpPr>
        <p:spPr bwMode="auto">
          <a:xfrm>
            <a:off x="6878639" y="2110979"/>
            <a:ext cx="2193229" cy="52322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eaLnBrk="1" hangingPunct="1"/>
            <a:r>
              <a:rPr lang="en-US" b="1" i="1">
                <a:solidFill>
                  <a:schemeClr val="tx1"/>
                </a:solidFill>
                <a:latin typeface="Times New Roman" panose="02020603050405020304" pitchFamily="18" charset="0"/>
              </a:rPr>
              <a:t>Gấu Bắc Cực</a:t>
            </a:r>
            <a:endParaRPr lang="en-US" b="1" i="1">
              <a:solidFill>
                <a:schemeClr val="tx1"/>
              </a:solidFill>
              <a:latin typeface="Times New Roman" panose="02020603050405020304" pitchFamily="18" charset="0"/>
            </a:endParaRPr>
          </a:p>
        </p:txBody>
      </p:sp>
      <p:pic>
        <p:nvPicPr>
          <p:cNvPr id="26628" name="Picture 4" descr="sa mac r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631282"/>
            <a:ext cx="4495800" cy="249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6"/>
          <p:cNvSpPr txBox="1">
            <a:spLocks noChangeArrowheads="1"/>
          </p:cNvSpPr>
          <p:nvPr/>
        </p:nvSpPr>
        <p:spPr bwMode="auto">
          <a:xfrm>
            <a:off x="1979614" y="4735116"/>
            <a:ext cx="2539478"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eaLnBrk="1" hangingPunct="1"/>
            <a:r>
              <a:rPr lang="en-US" b="1" i="1">
                <a:solidFill>
                  <a:schemeClr val="tx1"/>
                </a:solidFill>
                <a:latin typeface="Times New Roman" panose="02020603050405020304" pitchFamily="18" charset="0"/>
              </a:rPr>
              <a:t>Rắn hoang mạc</a:t>
            </a:r>
            <a:endParaRPr lang="en-US" b="1" i="1">
              <a:solidFill>
                <a:schemeClr val="tx1"/>
              </a:solidFill>
              <a:latin typeface="Times New Roman" panose="02020603050405020304" pitchFamily="18" charset="0"/>
            </a:endParaRPr>
          </a:p>
        </p:txBody>
      </p:sp>
      <p:pic>
        <p:nvPicPr>
          <p:cNvPr id="266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631282"/>
            <a:ext cx="4648200" cy="251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 Box 8"/>
          <p:cNvSpPr txBox="1">
            <a:spLocks noChangeArrowheads="1"/>
          </p:cNvSpPr>
          <p:nvPr/>
        </p:nvSpPr>
        <p:spPr bwMode="auto">
          <a:xfrm>
            <a:off x="7962900" y="4735116"/>
            <a:ext cx="1191352"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eaLnBrk="1" hangingPunct="1"/>
            <a:r>
              <a:rPr lang="en-US" b="1" i="1">
                <a:solidFill>
                  <a:schemeClr val="tx1"/>
                </a:solidFill>
                <a:latin typeface="Times New Roman" panose="02020603050405020304" pitchFamily="18" charset="0"/>
              </a:rPr>
              <a:t>Lạc đà</a:t>
            </a:r>
            <a:endParaRPr lang="en-US" b="1" i="1">
              <a:solidFill>
                <a:schemeClr val="tx1"/>
              </a:solidFill>
              <a:latin typeface="Times New Roman" panose="02020603050405020304" pitchFamily="18" charset="0"/>
            </a:endParaRPr>
          </a:p>
        </p:txBody>
      </p:sp>
      <p:pic>
        <p:nvPicPr>
          <p:cNvPr id="26632" name="Picture 9" descr="antarctica%209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6675"/>
            <a:ext cx="44831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Text Box 18"/>
          <p:cNvSpPr txBox="1">
            <a:spLocks noChangeArrowheads="1"/>
          </p:cNvSpPr>
          <p:nvPr/>
        </p:nvSpPr>
        <p:spPr bwMode="auto">
          <a:xfrm>
            <a:off x="3429000" y="2134791"/>
            <a:ext cx="1090363" cy="52322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eaLnBrk="1" hangingPunct="1"/>
            <a:r>
              <a:rPr lang="en-US" b="1" i="1">
                <a:solidFill>
                  <a:schemeClr val="tx1"/>
                </a:solidFill>
                <a:latin typeface="Times New Roman" panose="02020603050405020304" pitchFamily="18" charset="0"/>
              </a:rPr>
              <a:t>Hải ly</a:t>
            </a:r>
            <a:endParaRPr lang="en-US" b="1" i="1">
              <a:solidFill>
                <a:schemeClr val="tx1"/>
              </a:solidFill>
              <a:latin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sp>
        <p:nvSpPr>
          <p:cNvPr id="27650" name="Text Box 8"/>
          <p:cNvSpPr txBox="1">
            <a:spLocks noChangeArrowheads="1"/>
          </p:cNvSpPr>
          <p:nvPr/>
        </p:nvSpPr>
        <p:spPr bwMode="auto">
          <a:xfrm>
            <a:off x="1040802" y="57150"/>
            <a:ext cx="6934200"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rgbClr val="0000FF"/>
                </a:solidFill>
                <a:latin typeface="Arial" panose="020B0604020202020204" pitchFamily="34" charset="0"/>
                <a:cs typeface="Arial" panose="020B0604020202020204" pitchFamily="34" charset="0"/>
              </a:defRPr>
            </a:lvl1pPr>
            <a:lvl2pPr marL="742950" indent="-285750" eaLnBrk="0" hangingPunct="0">
              <a:defRPr sz="2800">
                <a:solidFill>
                  <a:srgbClr val="0000FF"/>
                </a:solidFill>
                <a:latin typeface="Arial" panose="020B0604020202020204" pitchFamily="34" charset="0"/>
                <a:cs typeface="Arial" panose="020B0604020202020204" pitchFamily="34" charset="0"/>
              </a:defRPr>
            </a:lvl2pPr>
            <a:lvl3pPr marL="1143000" indent="-228600" eaLnBrk="0" hangingPunct="0">
              <a:defRPr sz="2800">
                <a:solidFill>
                  <a:srgbClr val="0000FF"/>
                </a:solidFill>
                <a:latin typeface="Arial" panose="020B0604020202020204" pitchFamily="34" charset="0"/>
                <a:cs typeface="Arial" panose="020B0604020202020204" pitchFamily="34" charset="0"/>
              </a:defRPr>
            </a:lvl3pPr>
            <a:lvl4pPr marL="1600200" indent="-228600" eaLnBrk="0" hangingPunct="0">
              <a:defRPr sz="2800">
                <a:solidFill>
                  <a:srgbClr val="0000FF"/>
                </a:solidFill>
                <a:latin typeface="Arial" panose="020B0604020202020204" pitchFamily="34" charset="0"/>
                <a:cs typeface="Arial" panose="020B0604020202020204" pitchFamily="34" charset="0"/>
              </a:defRPr>
            </a:lvl4pPr>
            <a:lvl5pPr marL="2057400" indent="-228600" eaLnBrk="0" hangingPunct="0">
              <a:defRPr sz="2800">
                <a:solidFill>
                  <a:srgbClr val="0000FF"/>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rgbClr val="0000FF"/>
                </a:solidFill>
                <a:latin typeface="Arial" panose="020B0604020202020204" pitchFamily="34" charset="0"/>
                <a:cs typeface="Arial" panose="020B0604020202020204" pitchFamily="34" charset="0"/>
              </a:defRPr>
            </a:lvl9pPr>
          </a:lstStyle>
          <a:p>
            <a:pPr algn="ctr" eaLnBrk="1" hangingPunct="1">
              <a:spcBef>
                <a:spcPct val="50000"/>
              </a:spcBef>
            </a:pPr>
            <a:r>
              <a:rPr lang="en-US" sz="3600" dirty="0" err="1">
                <a:solidFill>
                  <a:srgbClr val="FF0000"/>
                </a:solidFill>
              </a:rPr>
              <a:t>Em</a:t>
            </a:r>
            <a:r>
              <a:rPr lang="en-US" sz="3600" dirty="0">
                <a:solidFill>
                  <a:srgbClr val="FF0000"/>
                </a:solidFill>
              </a:rPr>
              <a:t> </a:t>
            </a:r>
            <a:r>
              <a:rPr lang="en-US" sz="3600" dirty="0" err="1">
                <a:solidFill>
                  <a:srgbClr val="FF0000"/>
                </a:solidFill>
              </a:rPr>
              <a:t>Có</a:t>
            </a:r>
            <a:r>
              <a:rPr lang="en-US" sz="3600" dirty="0">
                <a:solidFill>
                  <a:srgbClr val="FF0000"/>
                </a:solidFill>
              </a:rPr>
              <a:t> </a:t>
            </a:r>
            <a:r>
              <a:rPr lang="en-US" sz="3600" dirty="0" err="1">
                <a:solidFill>
                  <a:srgbClr val="FF0000"/>
                </a:solidFill>
              </a:rPr>
              <a:t>Biết</a:t>
            </a:r>
            <a:endParaRPr lang="en-US" sz="3600" dirty="0">
              <a:solidFill>
                <a:srgbClr val="FF0000"/>
              </a:solidFill>
            </a:endParaRPr>
          </a:p>
          <a:p>
            <a:pPr algn="just" eaLnBrk="1" hangingPunct="1">
              <a:spcBef>
                <a:spcPct val="50000"/>
              </a:spcBef>
            </a:pPr>
            <a:r>
              <a:rPr lang="en-US" dirty="0"/>
              <a:t>      </a:t>
            </a:r>
            <a:r>
              <a:rPr lang="en-US" dirty="0" err="1">
                <a:solidFill>
                  <a:srgbClr val="800000"/>
                </a:solidFill>
              </a:rPr>
              <a:t>Lạc</a:t>
            </a:r>
            <a:r>
              <a:rPr lang="en-US" dirty="0">
                <a:solidFill>
                  <a:srgbClr val="800000"/>
                </a:solidFill>
              </a:rPr>
              <a:t> </a:t>
            </a:r>
            <a:r>
              <a:rPr lang="en-US" dirty="0" err="1">
                <a:solidFill>
                  <a:srgbClr val="800000"/>
                </a:solidFill>
              </a:rPr>
              <a:t>đà</a:t>
            </a:r>
            <a:r>
              <a:rPr lang="en-US" dirty="0">
                <a:solidFill>
                  <a:srgbClr val="800000"/>
                </a:solidFill>
              </a:rPr>
              <a:t> </a:t>
            </a:r>
            <a:r>
              <a:rPr lang="en-US" dirty="0" err="1">
                <a:solidFill>
                  <a:srgbClr val="800000"/>
                </a:solidFill>
              </a:rPr>
              <a:t>có</a:t>
            </a:r>
            <a:r>
              <a:rPr lang="en-US" dirty="0">
                <a:solidFill>
                  <a:srgbClr val="800000"/>
                </a:solidFill>
              </a:rPr>
              <a:t> </a:t>
            </a:r>
            <a:r>
              <a:rPr lang="en-US" dirty="0" err="1">
                <a:solidFill>
                  <a:srgbClr val="800000"/>
                </a:solidFill>
              </a:rPr>
              <a:t>thể</a:t>
            </a:r>
            <a:r>
              <a:rPr lang="en-US" dirty="0">
                <a:solidFill>
                  <a:srgbClr val="800000"/>
                </a:solidFill>
              </a:rPr>
              <a:t> </a:t>
            </a:r>
            <a:r>
              <a:rPr lang="en-US" dirty="0" err="1">
                <a:solidFill>
                  <a:srgbClr val="800000"/>
                </a:solidFill>
              </a:rPr>
              <a:t>mất</a:t>
            </a:r>
            <a:r>
              <a:rPr lang="en-US" dirty="0">
                <a:solidFill>
                  <a:srgbClr val="800000"/>
                </a:solidFill>
              </a:rPr>
              <a:t> </a:t>
            </a:r>
            <a:r>
              <a:rPr lang="en-US" dirty="0" err="1">
                <a:solidFill>
                  <a:srgbClr val="800000"/>
                </a:solidFill>
              </a:rPr>
              <a:t>một</a:t>
            </a:r>
            <a:r>
              <a:rPr lang="en-US" dirty="0">
                <a:solidFill>
                  <a:srgbClr val="800000"/>
                </a:solidFill>
              </a:rPr>
              <a:t> </a:t>
            </a:r>
            <a:r>
              <a:rPr lang="en-US" dirty="0" err="1">
                <a:solidFill>
                  <a:srgbClr val="800000"/>
                </a:solidFill>
              </a:rPr>
              <a:t>lượng</a:t>
            </a:r>
            <a:r>
              <a:rPr lang="en-US" dirty="0">
                <a:solidFill>
                  <a:srgbClr val="800000"/>
                </a:solidFill>
              </a:rPr>
              <a:t> </a:t>
            </a:r>
            <a:r>
              <a:rPr lang="en-US" dirty="0" err="1">
                <a:solidFill>
                  <a:srgbClr val="800000"/>
                </a:solidFill>
              </a:rPr>
              <a:t>nước</a:t>
            </a:r>
            <a:r>
              <a:rPr lang="en-US" dirty="0">
                <a:solidFill>
                  <a:srgbClr val="800000"/>
                </a:solidFill>
              </a:rPr>
              <a:t> </a:t>
            </a:r>
            <a:r>
              <a:rPr lang="en-US" dirty="0" err="1">
                <a:solidFill>
                  <a:srgbClr val="800000"/>
                </a:solidFill>
              </a:rPr>
              <a:t>bằng</a:t>
            </a:r>
            <a:r>
              <a:rPr lang="en-US" dirty="0">
                <a:solidFill>
                  <a:srgbClr val="800000"/>
                </a:solidFill>
              </a:rPr>
              <a:t> </a:t>
            </a:r>
            <a:r>
              <a:rPr lang="en-US" dirty="0"/>
              <a:t>30%</a:t>
            </a:r>
            <a:r>
              <a:rPr lang="en-US" dirty="0">
                <a:solidFill>
                  <a:srgbClr val="800000"/>
                </a:solidFill>
              </a:rPr>
              <a:t> </a:t>
            </a:r>
            <a:r>
              <a:rPr lang="en-US" dirty="0" err="1">
                <a:solidFill>
                  <a:srgbClr val="800000"/>
                </a:solidFill>
              </a:rPr>
              <a:t>khối</a:t>
            </a:r>
            <a:r>
              <a:rPr lang="en-US" dirty="0">
                <a:solidFill>
                  <a:srgbClr val="800000"/>
                </a:solidFill>
              </a:rPr>
              <a:t> </a:t>
            </a:r>
            <a:r>
              <a:rPr lang="en-US" dirty="0" err="1">
                <a:solidFill>
                  <a:srgbClr val="800000"/>
                </a:solidFill>
              </a:rPr>
              <a:t>lượng</a:t>
            </a:r>
            <a:r>
              <a:rPr lang="en-US" dirty="0">
                <a:solidFill>
                  <a:srgbClr val="800000"/>
                </a:solidFill>
              </a:rPr>
              <a:t> </a:t>
            </a:r>
            <a:r>
              <a:rPr lang="en-US" dirty="0" err="1">
                <a:solidFill>
                  <a:srgbClr val="800000"/>
                </a:solidFill>
              </a:rPr>
              <a:t>cơ</a:t>
            </a:r>
            <a:r>
              <a:rPr lang="en-US" dirty="0">
                <a:solidFill>
                  <a:srgbClr val="800000"/>
                </a:solidFill>
              </a:rPr>
              <a:t> </a:t>
            </a:r>
            <a:r>
              <a:rPr lang="en-US" dirty="0" err="1">
                <a:solidFill>
                  <a:srgbClr val="800000"/>
                </a:solidFill>
              </a:rPr>
              <a:t>thể</a:t>
            </a:r>
            <a:r>
              <a:rPr lang="en-US" dirty="0">
                <a:solidFill>
                  <a:srgbClr val="800000"/>
                </a:solidFill>
              </a:rPr>
              <a:t>, </a:t>
            </a:r>
            <a:r>
              <a:rPr lang="en-US" dirty="0" err="1">
                <a:solidFill>
                  <a:srgbClr val="800000"/>
                </a:solidFill>
              </a:rPr>
              <a:t>trong</a:t>
            </a:r>
            <a:r>
              <a:rPr lang="en-US" dirty="0">
                <a:solidFill>
                  <a:srgbClr val="800000"/>
                </a:solidFill>
              </a:rPr>
              <a:t> </a:t>
            </a:r>
            <a:r>
              <a:rPr lang="en-US" dirty="0" err="1">
                <a:solidFill>
                  <a:srgbClr val="800000"/>
                </a:solidFill>
              </a:rPr>
              <a:t>khi</a:t>
            </a:r>
            <a:r>
              <a:rPr lang="en-US" dirty="0">
                <a:solidFill>
                  <a:srgbClr val="800000"/>
                </a:solidFill>
              </a:rPr>
              <a:t> </a:t>
            </a:r>
            <a:r>
              <a:rPr lang="en-US" dirty="0" err="1">
                <a:solidFill>
                  <a:srgbClr val="800000"/>
                </a:solidFill>
              </a:rPr>
              <a:t>đó</a:t>
            </a:r>
            <a:r>
              <a:rPr lang="en-US" dirty="0">
                <a:solidFill>
                  <a:srgbClr val="800000"/>
                </a:solidFill>
              </a:rPr>
              <a:t> </a:t>
            </a:r>
            <a:r>
              <a:rPr lang="en-US" dirty="0" err="1">
                <a:solidFill>
                  <a:srgbClr val="800000"/>
                </a:solidFill>
              </a:rPr>
              <a:t>đại</a:t>
            </a:r>
            <a:r>
              <a:rPr lang="en-US" dirty="0">
                <a:solidFill>
                  <a:srgbClr val="800000"/>
                </a:solidFill>
              </a:rPr>
              <a:t> </a:t>
            </a:r>
            <a:r>
              <a:rPr lang="en-US" dirty="0" err="1">
                <a:solidFill>
                  <a:srgbClr val="800000"/>
                </a:solidFill>
              </a:rPr>
              <a:t>bộ</a:t>
            </a:r>
            <a:r>
              <a:rPr lang="en-US" dirty="0">
                <a:solidFill>
                  <a:srgbClr val="800000"/>
                </a:solidFill>
              </a:rPr>
              <a:t> </a:t>
            </a:r>
            <a:r>
              <a:rPr lang="en-US" dirty="0" err="1">
                <a:solidFill>
                  <a:srgbClr val="800000"/>
                </a:solidFill>
              </a:rPr>
              <a:t>phận</a:t>
            </a:r>
            <a:r>
              <a:rPr lang="en-US" dirty="0">
                <a:solidFill>
                  <a:srgbClr val="800000"/>
                </a:solidFill>
              </a:rPr>
              <a:t> </a:t>
            </a:r>
            <a:r>
              <a:rPr lang="en-US" dirty="0" err="1"/>
              <a:t>các</a:t>
            </a:r>
            <a:r>
              <a:rPr lang="en-US" dirty="0"/>
              <a:t> </a:t>
            </a:r>
            <a:r>
              <a:rPr lang="en-US" dirty="0" err="1"/>
              <a:t>loài</a:t>
            </a:r>
            <a:r>
              <a:rPr lang="en-US" dirty="0"/>
              <a:t> </a:t>
            </a:r>
            <a:r>
              <a:rPr lang="en-US" dirty="0" err="1"/>
              <a:t>thú</a:t>
            </a:r>
            <a:r>
              <a:rPr lang="en-US" dirty="0"/>
              <a:t> </a:t>
            </a:r>
            <a:r>
              <a:rPr lang="en-US" dirty="0" err="1"/>
              <a:t>đều</a:t>
            </a:r>
            <a:r>
              <a:rPr lang="en-US" dirty="0"/>
              <a:t> </a:t>
            </a:r>
            <a:r>
              <a:rPr lang="en-US" dirty="0" err="1"/>
              <a:t>bị</a:t>
            </a:r>
            <a:r>
              <a:rPr lang="en-US" dirty="0"/>
              <a:t> </a:t>
            </a:r>
            <a:r>
              <a:rPr lang="en-US" dirty="0" err="1"/>
              <a:t>chết</a:t>
            </a:r>
            <a:r>
              <a:rPr lang="en-US" dirty="0">
                <a:solidFill>
                  <a:srgbClr val="800000"/>
                </a:solidFill>
              </a:rPr>
              <a:t> </a:t>
            </a:r>
            <a:r>
              <a:rPr lang="en-US" dirty="0" err="1">
                <a:solidFill>
                  <a:srgbClr val="800000"/>
                </a:solidFill>
              </a:rPr>
              <a:t>khi</a:t>
            </a:r>
            <a:r>
              <a:rPr lang="en-US" dirty="0">
                <a:solidFill>
                  <a:srgbClr val="800000"/>
                </a:solidFill>
              </a:rPr>
              <a:t> </a:t>
            </a:r>
            <a:r>
              <a:rPr lang="en-US" dirty="0" err="1">
                <a:solidFill>
                  <a:srgbClr val="800000"/>
                </a:solidFill>
              </a:rPr>
              <a:t>mất</a:t>
            </a:r>
            <a:r>
              <a:rPr lang="en-US" dirty="0">
                <a:solidFill>
                  <a:srgbClr val="800000"/>
                </a:solidFill>
              </a:rPr>
              <a:t> 1 </a:t>
            </a:r>
            <a:r>
              <a:rPr lang="en-US" dirty="0" err="1">
                <a:solidFill>
                  <a:srgbClr val="800000"/>
                </a:solidFill>
              </a:rPr>
              <a:t>lượng</a:t>
            </a:r>
            <a:r>
              <a:rPr lang="en-US" dirty="0">
                <a:solidFill>
                  <a:srgbClr val="800000"/>
                </a:solidFill>
              </a:rPr>
              <a:t> </a:t>
            </a:r>
            <a:r>
              <a:rPr lang="en-US" dirty="0" err="1">
                <a:solidFill>
                  <a:srgbClr val="800000"/>
                </a:solidFill>
              </a:rPr>
              <a:t>nước</a:t>
            </a:r>
            <a:r>
              <a:rPr lang="en-US" dirty="0">
                <a:solidFill>
                  <a:srgbClr val="800000"/>
                </a:solidFill>
              </a:rPr>
              <a:t> </a:t>
            </a:r>
            <a:r>
              <a:rPr lang="en-US" dirty="0" err="1">
                <a:solidFill>
                  <a:srgbClr val="800000"/>
                </a:solidFill>
              </a:rPr>
              <a:t>chỉ</a:t>
            </a:r>
            <a:r>
              <a:rPr lang="en-US" dirty="0">
                <a:solidFill>
                  <a:srgbClr val="800000"/>
                </a:solidFill>
              </a:rPr>
              <a:t> </a:t>
            </a:r>
            <a:r>
              <a:rPr lang="en-US" dirty="0" err="1">
                <a:solidFill>
                  <a:srgbClr val="800000"/>
                </a:solidFill>
              </a:rPr>
              <a:t>bằng</a:t>
            </a:r>
            <a:r>
              <a:rPr lang="en-US" dirty="0">
                <a:solidFill>
                  <a:srgbClr val="800000"/>
                </a:solidFill>
              </a:rPr>
              <a:t> </a:t>
            </a:r>
            <a:r>
              <a:rPr lang="en-US" dirty="0"/>
              <a:t>20%</a:t>
            </a:r>
            <a:r>
              <a:rPr lang="en-US" dirty="0">
                <a:solidFill>
                  <a:srgbClr val="800000"/>
                </a:solidFill>
              </a:rPr>
              <a:t> </a:t>
            </a:r>
            <a:r>
              <a:rPr lang="en-US" dirty="0" err="1">
                <a:solidFill>
                  <a:srgbClr val="800000"/>
                </a:solidFill>
              </a:rPr>
              <a:t>khối</a:t>
            </a:r>
            <a:r>
              <a:rPr lang="en-US" dirty="0">
                <a:solidFill>
                  <a:srgbClr val="800000"/>
                </a:solidFill>
              </a:rPr>
              <a:t> </a:t>
            </a:r>
            <a:r>
              <a:rPr lang="en-US" dirty="0" err="1">
                <a:solidFill>
                  <a:srgbClr val="800000"/>
                </a:solidFill>
              </a:rPr>
              <a:t>lượng</a:t>
            </a:r>
            <a:r>
              <a:rPr lang="en-US" dirty="0">
                <a:solidFill>
                  <a:srgbClr val="800000"/>
                </a:solidFill>
              </a:rPr>
              <a:t> </a:t>
            </a:r>
            <a:r>
              <a:rPr lang="en-US" dirty="0" err="1">
                <a:solidFill>
                  <a:srgbClr val="800000"/>
                </a:solidFill>
              </a:rPr>
              <a:t>cơ</a:t>
            </a:r>
            <a:r>
              <a:rPr lang="en-US" dirty="0">
                <a:solidFill>
                  <a:srgbClr val="800000"/>
                </a:solidFill>
              </a:rPr>
              <a:t> </a:t>
            </a:r>
            <a:r>
              <a:rPr lang="en-US" dirty="0" err="1">
                <a:solidFill>
                  <a:srgbClr val="800000"/>
                </a:solidFill>
              </a:rPr>
              <a:t>thể</a:t>
            </a:r>
            <a:r>
              <a:rPr lang="en-US" dirty="0">
                <a:solidFill>
                  <a:srgbClr val="800000"/>
                </a:solidFill>
              </a:rPr>
              <a:t>. </a:t>
            </a:r>
            <a:r>
              <a:rPr lang="en-US" dirty="0" err="1">
                <a:solidFill>
                  <a:srgbClr val="800000"/>
                </a:solidFill>
              </a:rPr>
              <a:t>Khi</a:t>
            </a:r>
            <a:r>
              <a:rPr lang="en-US" dirty="0">
                <a:solidFill>
                  <a:srgbClr val="800000"/>
                </a:solidFill>
              </a:rPr>
              <a:t> </a:t>
            </a:r>
            <a:r>
              <a:rPr lang="en-US" dirty="0" err="1">
                <a:solidFill>
                  <a:srgbClr val="800000"/>
                </a:solidFill>
              </a:rPr>
              <a:t>thiếu</a:t>
            </a:r>
            <a:r>
              <a:rPr lang="en-US" dirty="0">
                <a:solidFill>
                  <a:srgbClr val="800000"/>
                </a:solidFill>
              </a:rPr>
              <a:t> </a:t>
            </a:r>
            <a:r>
              <a:rPr lang="en-US" dirty="0" err="1">
                <a:solidFill>
                  <a:srgbClr val="800000"/>
                </a:solidFill>
              </a:rPr>
              <a:t>nước</a:t>
            </a:r>
            <a:r>
              <a:rPr lang="en-US" dirty="0">
                <a:solidFill>
                  <a:srgbClr val="800000"/>
                </a:solidFill>
              </a:rPr>
              <a:t>, </a:t>
            </a:r>
            <a:r>
              <a:rPr lang="en-US" dirty="0" err="1">
                <a:solidFill>
                  <a:srgbClr val="800000"/>
                </a:solidFill>
              </a:rPr>
              <a:t>lượng</a:t>
            </a:r>
            <a:r>
              <a:rPr lang="en-US" dirty="0">
                <a:solidFill>
                  <a:srgbClr val="800000"/>
                </a:solidFill>
              </a:rPr>
              <a:t> </a:t>
            </a:r>
            <a:r>
              <a:rPr lang="en-US" dirty="0" err="1">
                <a:solidFill>
                  <a:srgbClr val="800000"/>
                </a:solidFill>
              </a:rPr>
              <a:t>nước</a:t>
            </a:r>
            <a:r>
              <a:rPr lang="en-US" dirty="0">
                <a:solidFill>
                  <a:srgbClr val="800000"/>
                </a:solidFill>
              </a:rPr>
              <a:t> </a:t>
            </a:r>
            <a:r>
              <a:rPr lang="en-US" dirty="0" err="1">
                <a:solidFill>
                  <a:srgbClr val="800000"/>
                </a:solidFill>
              </a:rPr>
              <a:t>tiểu</a:t>
            </a:r>
            <a:r>
              <a:rPr lang="en-US" dirty="0">
                <a:solidFill>
                  <a:srgbClr val="800000"/>
                </a:solidFill>
              </a:rPr>
              <a:t> </a:t>
            </a:r>
            <a:r>
              <a:rPr lang="en-US" dirty="0" err="1">
                <a:solidFill>
                  <a:srgbClr val="800000"/>
                </a:solidFill>
              </a:rPr>
              <a:t>của</a:t>
            </a:r>
            <a:r>
              <a:rPr lang="en-US" dirty="0">
                <a:solidFill>
                  <a:srgbClr val="800000"/>
                </a:solidFill>
              </a:rPr>
              <a:t> </a:t>
            </a:r>
            <a:r>
              <a:rPr lang="en-US" dirty="0" err="1">
                <a:solidFill>
                  <a:srgbClr val="800000"/>
                </a:solidFill>
              </a:rPr>
              <a:t>lạc</a:t>
            </a:r>
            <a:r>
              <a:rPr lang="en-US" dirty="0">
                <a:solidFill>
                  <a:srgbClr val="800000"/>
                </a:solidFill>
              </a:rPr>
              <a:t> </a:t>
            </a:r>
            <a:r>
              <a:rPr lang="en-US" dirty="0" err="1">
                <a:solidFill>
                  <a:srgbClr val="800000"/>
                </a:solidFill>
              </a:rPr>
              <a:t>đà</a:t>
            </a:r>
            <a:r>
              <a:rPr lang="en-US" dirty="0">
                <a:solidFill>
                  <a:srgbClr val="800000"/>
                </a:solidFill>
              </a:rPr>
              <a:t> </a:t>
            </a:r>
            <a:r>
              <a:rPr lang="en-US" dirty="0" err="1">
                <a:solidFill>
                  <a:srgbClr val="800000"/>
                </a:solidFill>
              </a:rPr>
              <a:t>giảm</a:t>
            </a:r>
            <a:r>
              <a:rPr lang="en-US" dirty="0">
                <a:solidFill>
                  <a:srgbClr val="800000"/>
                </a:solidFill>
              </a:rPr>
              <a:t> </a:t>
            </a:r>
            <a:r>
              <a:rPr lang="en-US" dirty="0" err="1">
                <a:solidFill>
                  <a:srgbClr val="800000"/>
                </a:solidFill>
              </a:rPr>
              <a:t>xuống</a:t>
            </a:r>
            <a:r>
              <a:rPr lang="en-US" dirty="0">
                <a:solidFill>
                  <a:srgbClr val="800000"/>
                </a:solidFill>
              </a:rPr>
              <a:t> </a:t>
            </a:r>
            <a:r>
              <a:rPr lang="en-US" dirty="0" err="1">
                <a:solidFill>
                  <a:srgbClr val="800000"/>
                </a:solidFill>
              </a:rPr>
              <a:t>rất</a:t>
            </a:r>
            <a:r>
              <a:rPr lang="en-US" dirty="0">
                <a:solidFill>
                  <a:srgbClr val="800000"/>
                </a:solidFill>
              </a:rPr>
              <a:t> </a:t>
            </a:r>
            <a:r>
              <a:rPr lang="en-US" dirty="0" err="1">
                <a:solidFill>
                  <a:srgbClr val="800000"/>
                </a:solidFill>
              </a:rPr>
              <a:t>nhiều</a:t>
            </a:r>
            <a:r>
              <a:rPr lang="en-US" dirty="0">
                <a:solidFill>
                  <a:srgbClr val="800000"/>
                </a:solidFill>
              </a:rPr>
              <a:t>, </a:t>
            </a:r>
            <a:r>
              <a:rPr lang="en-US" dirty="0" err="1">
                <a:solidFill>
                  <a:srgbClr val="800000"/>
                </a:solidFill>
              </a:rPr>
              <a:t>lúc</a:t>
            </a:r>
            <a:r>
              <a:rPr lang="en-US" dirty="0">
                <a:solidFill>
                  <a:srgbClr val="800000"/>
                </a:solidFill>
              </a:rPr>
              <a:t> </a:t>
            </a:r>
            <a:r>
              <a:rPr lang="en-US" dirty="0" err="1">
                <a:solidFill>
                  <a:srgbClr val="800000"/>
                </a:solidFill>
              </a:rPr>
              <a:t>đó</a:t>
            </a:r>
            <a:r>
              <a:rPr lang="en-US" dirty="0">
                <a:solidFill>
                  <a:srgbClr val="800000"/>
                </a:solidFill>
              </a:rPr>
              <a:t> </a:t>
            </a:r>
            <a:r>
              <a:rPr lang="en-US" dirty="0" err="1"/>
              <a:t>mỡ</a:t>
            </a:r>
            <a:r>
              <a:rPr lang="en-US" dirty="0">
                <a:solidFill>
                  <a:srgbClr val="800000"/>
                </a:solidFill>
              </a:rPr>
              <a:t> </a:t>
            </a:r>
            <a:r>
              <a:rPr lang="en-US" dirty="0" err="1">
                <a:solidFill>
                  <a:srgbClr val="800000"/>
                </a:solidFill>
              </a:rPr>
              <a:t>được</a:t>
            </a:r>
            <a:r>
              <a:rPr lang="en-US" dirty="0">
                <a:solidFill>
                  <a:srgbClr val="800000"/>
                </a:solidFill>
              </a:rPr>
              <a:t> </a:t>
            </a:r>
            <a:r>
              <a:rPr lang="en-US" dirty="0" err="1">
                <a:solidFill>
                  <a:srgbClr val="800000"/>
                </a:solidFill>
              </a:rPr>
              <a:t>tích</a:t>
            </a:r>
            <a:r>
              <a:rPr lang="en-US" dirty="0">
                <a:solidFill>
                  <a:srgbClr val="800000"/>
                </a:solidFill>
              </a:rPr>
              <a:t> </a:t>
            </a:r>
            <a:r>
              <a:rPr lang="en-US" dirty="0" err="1">
                <a:solidFill>
                  <a:srgbClr val="800000"/>
                </a:solidFill>
              </a:rPr>
              <a:t>lũy</a:t>
            </a:r>
            <a:r>
              <a:rPr lang="en-US" dirty="0">
                <a:solidFill>
                  <a:srgbClr val="800000"/>
                </a:solidFill>
              </a:rPr>
              <a:t> </a:t>
            </a:r>
            <a:r>
              <a:rPr lang="en-US" dirty="0" err="1">
                <a:solidFill>
                  <a:srgbClr val="800000"/>
                </a:solidFill>
              </a:rPr>
              <a:t>trong</a:t>
            </a:r>
            <a:r>
              <a:rPr lang="en-US" dirty="0">
                <a:solidFill>
                  <a:srgbClr val="800000"/>
                </a:solidFill>
              </a:rPr>
              <a:t> </a:t>
            </a:r>
            <a:r>
              <a:rPr lang="en-US" dirty="0" err="1">
                <a:solidFill>
                  <a:srgbClr val="800000"/>
                </a:solidFill>
              </a:rPr>
              <a:t>bướu</a:t>
            </a:r>
            <a:r>
              <a:rPr lang="en-US" dirty="0">
                <a:solidFill>
                  <a:srgbClr val="800000"/>
                </a:solidFill>
              </a:rPr>
              <a:t> </a:t>
            </a:r>
            <a:r>
              <a:rPr lang="en-US" dirty="0" err="1">
                <a:solidFill>
                  <a:srgbClr val="800000"/>
                </a:solidFill>
              </a:rPr>
              <a:t>lưng</a:t>
            </a:r>
            <a:r>
              <a:rPr lang="en-US" dirty="0">
                <a:solidFill>
                  <a:srgbClr val="800000"/>
                </a:solidFill>
              </a:rPr>
              <a:t> </a:t>
            </a:r>
            <a:r>
              <a:rPr lang="en-US" dirty="0" err="1">
                <a:solidFill>
                  <a:srgbClr val="800000"/>
                </a:solidFill>
              </a:rPr>
              <a:t>lạc</a:t>
            </a:r>
            <a:r>
              <a:rPr lang="en-US" dirty="0">
                <a:solidFill>
                  <a:srgbClr val="800000"/>
                </a:solidFill>
              </a:rPr>
              <a:t> </a:t>
            </a:r>
            <a:r>
              <a:rPr lang="en-US" dirty="0" err="1">
                <a:solidFill>
                  <a:srgbClr val="800000"/>
                </a:solidFill>
              </a:rPr>
              <a:t>đà</a:t>
            </a:r>
            <a:r>
              <a:rPr lang="en-US" dirty="0">
                <a:solidFill>
                  <a:srgbClr val="800000"/>
                </a:solidFill>
              </a:rPr>
              <a:t> </a:t>
            </a:r>
            <a:r>
              <a:rPr lang="en-US" dirty="0" err="1">
                <a:solidFill>
                  <a:srgbClr val="800000"/>
                </a:solidFill>
              </a:rPr>
              <a:t>được</a:t>
            </a:r>
            <a:r>
              <a:rPr lang="en-US" dirty="0"/>
              <a:t> “ </a:t>
            </a:r>
            <a:r>
              <a:rPr lang="en-US" dirty="0" err="1"/>
              <a:t>thiêu</a:t>
            </a:r>
            <a:r>
              <a:rPr lang="en-US" dirty="0"/>
              <a:t> </a:t>
            </a:r>
            <a:r>
              <a:rPr lang="en-US" dirty="0" err="1"/>
              <a:t>đốt</a:t>
            </a:r>
            <a:r>
              <a:rPr lang="en-US" dirty="0"/>
              <a:t>”</a:t>
            </a:r>
            <a:r>
              <a:rPr lang="en-US" dirty="0">
                <a:solidFill>
                  <a:srgbClr val="800000"/>
                </a:solidFill>
              </a:rPr>
              <a:t> </a:t>
            </a:r>
            <a:r>
              <a:rPr lang="en-US" dirty="0" err="1">
                <a:solidFill>
                  <a:srgbClr val="800000"/>
                </a:solidFill>
              </a:rPr>
              <a:t>để</a:t>
            </a:r>
            <a:r>
              <a:rPr lang="en-US" dirty="0">
                <a:solidFill>
                  <a:srgbClr val="800000"/>
                </a:solidFill>
              </a:rPr>
              <a:t> </a:t>
            </a:r>
            <a:r>
              <a:rPr lang="en-US" dirty="0" err="1">
                <a:solidFill>
                  <a:srgbClr val="800000"/>
                </a:solidFill>
              </a:rPr>
              <a:t>trở</a:t>
            </a:r>
            <a:r>
              <a:rPr lang="en-US" dirty="0">
                <a:solidFill>
                  <a:srgbClr val="800000"/>
                </a:solidFill>
              </a:rPr>
              <a:t> </a:t>
            </a:r>
            <a:r>
              <a:rPr lang="en-US" dirty="0" err="1"/>
              <a:t>thành</a:t>
            </a:r>
            <a:r>
              <a:rPr lang="en-US" dirty="0"/>
              <a:t> </a:t>
            </a:r>
            <a:r>
              <a:rPr lang="en-US" dirty="0" err="1"/>
              <a:t>nước</a:t>
            </a:r>
            <a:r>
              <a:rPr lang="en-US" dirty="0">
                <a:solidFill>
                  <a:srgbClr val="800000"/>
                </a:solidFill>
              </a:rPr>
              <a:t> “</a:t>
            </a:r>
            <a:r>
              <a:rPr lang="en-US" dirty="0" err="1">
                <a:solidFill>
                  <a:srgbClr val="800000"/>
                </a:solidFill>
              </a:rPr>
              <a:t>trao</a:t>
            </a:r>
            <a:r>
              <a:rPr lang="en-US" dirty="0">
                <a:solidFill>
                  <a:srgbClr val="800000"/>
                </a:solidFill>
              </a:rPr>
              <a:t> </a:t>
            </a:r>
            <a:r>
              <a:rPr lang="en-US" dirty="0" err="1">
                <a:solidFill>
                  <a:srgbClr val="800000"/>
                </a:solidFill>
              </a:rPr>
              <a:t>đổi</a:t>
            </a:r>
            <a:r>
              <a:rPr lang="en-US" dirty="0">
                <a:solidFill>
                  <a:srgbClr val="800000"/>
                </a:solidFill>
              </a:rPr>
              <a:t> </a:t>
            </a:r>
            <a:r>
              <a:rPr lang="en-US" dirty="0" err="1">
                <a:solidFill>
                  <a:srgbClr val="800000"/>
                </a:solidFill>
              </a:rPr>
              <a:t>chất</a:t>
            </a:r>
            <a:r>
              <a:rPr lang="en-US" dirty="0">
                <a:solidFill>
                  <a:srgbClr val="800000"/>
                </a:solidFill>
              </a:rPr>
              <a:t>”, </a:t>
            </a:r>
            <a:r>
              <a:rPr lang="en-US" dirty="0" err="1">
                <a:solidFill>
                  <a:srgbClr val="800000"/>
                </a:solidFill>
              </a:rPr>
              <a:t>đảm</a:t>
            </a:r>
            <a:r>
              <a:rPr lang="en-US" dirty="0">
                <a:solidFill>
                  <a:srgbClr val="800000"/>
                </a:solidFill>
              </a:rPr>
              <a:t> </a:t>
            </a:r>
            <a:r>
              <a:rPr lang="en-US" dirty="0" err="1">
                <a:solidFill>
                  <a:srgbClr val="800000"/>
                </a:solidFill>
              </a:rPr>
              <a:t>bảo</a:t>
            </a:r>
            <a:r>
              <a:rPr lang="en-US" dirty="0">
                <a:solidFill>
                  <a:srgbClr val="800000"/>
                </a:solidFill>
              </a:rPr>
              <a:t> </a:t>
            </a:r>
            <a:r>
              <a:rPr lang="en-US" dirty="0" err="1">
                <a:solidFill>
                  <a:srgbClr val="800000"/>
                </a:solidFill>
              </a:rPr>
              <a:t>yêu</a:t>
            </a:r>
            <a:r>
              <a:rPr lang="en-US" dirty="0">
                <a:solidFill>
                  <a:srgbClr val="800000"/>
                </a:solidFill>
              </a:rPr>
              <a:t> </a:t>
            </a:r>
            <a:r>
              <a:rPr lang="en-US" dirty="0" err="1">
                <a:solidFill>
                  <a:srgbClr val="800000"/>
                </a:solidFill>
              </a:rPr>
              <a:t>cầu</a:t>
            </a:r>
            <a:r>
              <a:rPr lang="en-US" dirty="0">
                <a:solidFill>
                  <a:srgbClr val="800000"/>
                </a:solidFill>
              </a:rPr>
              <a:t> </a:t>
            </a:r>
            <a:r>
              <a:rPr lang="en-US" dirty="0" err="1">
                <a:solidFill>
                  <a:srgbClr val="800000"/>
                </a:solidFill>
              </a:rPr>
              <a:t>về</a:t>
            </a:r>
            <a:r>
              <a:rPr lang="en-US" dirty="0">
                <a:solidFill>
                  <a:srgbClr val="800000"/>
                </a:solidFill>
              </a:rPr>
              <a:t> </a:t>
            </a:r>
            <a:r>
              <a:rPr lang="en-US" dirty="0" err="1">
                <a:solidFill>
                  <a:srgbClr val="800000"/>
                </a:solidFill>
              </a:rPr>
              <a:t>nước</a:t>
            </a:r>
            <a:r>
              <a:rPr lang="en-US" dirty="0">
                <a:solidFill>
                  <a:srgbClr val="800000"/>
                </a:solidFill>
              </a:rPr>
              <a:t> </a:t>
            </a:r>
            <a:r>
              <a:rPr lang="en-US" dirty="0" err="1">
                <a:solidFill>
                  <a:srgbClr val="800000"/>
                </a:solidFill>
              </a:rPr>
              <a:t>của</a:t>
            </a:r>
            <a:r>
              <a:rPr lang="en-US" dirty="0">
                <a:solidFill>
                  <a:srgbClr val="800000"/>
                </a:solidFill>
              </a:rPr>
              <a:t> </a:t>
            </a:r>
            <a:r>
              <a:rPr lang="en-US" dirty="0" err="1">
                <a:solidFill>
                  <a:srgbClr val="800000"/>
                </a:solidFill>
              </a:rPr>
              <a:t>cơ</a:t>
            </a:r>
            <a:r>
              <a:rPr lang="en-US" dirty="0">
                <a:solidFill>
                  <a:srgbClr val="800000"/>
                </a:solidFill>
              </a:rPr>
              <a:t> </a:t>
            </a:r>
            <a:r>
              <a:rPr lang="en-US" dirty="0" err="1">
                <a:solidFill>
                  <a:srgbClr val="800000"/>
                </a:solidFill>
              </a:rPr>
              <a:t>thể</a:t>
            </a:r>
            <a:r>
              <a:rPr lang="en-US" dirty="0">
                <a:solidFill>
                  <a:srgbClr val="800000"/>
                </a:solidFill>
              </a:rPr>
              <a:t>. </a:t>
            </a:r>
            <a:endParaRPr lang="en-US" dirty="0">
              <a:solidFill>
                <a:srgbClr val="800000"/>
              </a:solidFill>
            </a:endParaRPr>
          </a:p>
        </p:txBody>
      </p:sp>
    </p:spTree>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Ô nhiễm môi trường đất ảnh hưởng lớn đến đời sống - sinh vien am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65464" y="0"/>
            <a:ext cx="7278536"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1865464" cy="51435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700" b="1" dirty="0" err="1">
                <a:solidFill>
                  <a:srgbClr val="002060"/>
                </a:solidFill>
                <a:latin typeface="Times New Roman" panose="02020603050405020304" pitchFamily="18" charset="0"/>
                <a:cs typeface="Times New Roman" panose="02020603050405020304" pitchFamily="18" charset="0"/>
              </a:rPr>
              <a:t>Bảo</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vệ</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môi</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trường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bảo</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vệ</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đa</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dạng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sinh</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học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là</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bảo</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vệ</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cuộc</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sống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hiện</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tại</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và</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tương</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lai</a:t>
            </a:r>
            <a:r>
              <a:rPr lang="en-US" sz="2700" b="1" dirty="0">
                <a:solidFill>
                  <a:srgbClr val="002060"/>
                </a:solidFill>
                <a:latin typeface="Times New Roman" panose="02020603050405020304" pitchFamily="18" charset="0"/>
                <a:cs typeface="Times New Roman" panose="02020603050405020304" pitchFamily="18" charset="0"/>
              </a:rPr>
              <a:t> </a:t>
            </a:r>
            <a:r>
              <a:rPr lang="en-US" sz="2700" b="1" dirty="0" err="1">
                <a:solidFill>
                  <a:srgbClr val="002060"/>
                </a:solidFill>
                <a:latin typeface="Times New Roman" panose="02020603050405020304" pitchFamily="18" charset="0"/>
                <a:cs typeface="Times New Roman" panose="02020603050405020304" pitchFamily="18" charset="0"/>
              </a:rPr>
              <a:t>của</a:t>
            </a:r>
            <a:r>
              <a:rPr lang="en-US" sz="2700" b="1" dirty="0">
                <a:solidFill>
                  <a:srgbClr val="002060"/>
                </a:solidFill>
                <a:latin typeface="Times New Roman" panose="02020603050405020304" pitchFamily="18" charset="0"/>
                <a:cs typeface="Times New Roman" panose="02020603050405020304" pitchFamily="18" charset="0"/>
              </a:rPr>
              <a:t> con </a:t>
            </a:r>
            <a:r>
              <a:rPr lang="en-US" sz="2700" b="1" dirty="0" err="1">
                <a:solidFill>
                  <a:srgbClr val="002060"/>
                </a:solidFill>
                <a:latin typeface="Times New Roman" panose="02020603050405020304" pitchFamily="18" charset="0"/>
                <a:cs typeface="Times New Roman" panose="02020603050405020304" pitchFamily="18" charset="0"/>
              </a:rPr>
              <a:t>người</a:t>
            </a:r>
            <a:r>
              <a:rPr lang="en-US" sz="2700" b="1" dirty="0">
                <a:solidFill>
                  <a:srgbClr val="002060"/>
                </a:solidFill>
                <a:latin typeface="Times New Roman" panose="02020603050405020304" pitchFamily="18" charset="0"/>
                <a:cs typeface="Times New Roman" panose="02020603050405020304" pitchFamily="18" charset="0"/>
              </a:rPr>
              <a:t> </a:t>
            </a:r>
            <a:endParaRPr lang="en-US" sz="27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Cách nuôi chó BULLDOG chuẩn khuyến cáo"/>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dirty="0"/>
          </a:p>
        </p:txBody>
      </p:sp>
      <p:sp>
        <p:nvSpPr>
          <p:cNvPr id="21" name="Rectangle 20"/>
          <p:cNvSpPr/>
          <p:nvPr/>
        </p:nvSpPr>
        <p:spPr>
          <a:xfrm>
            <a:off x="693056" y="4476750"/>
            <a:ext cx="8004416" cy="369332"/>
          </a:xfrm>
          <a:prstGeom prst="rect">
            <a:avLst/>
          </a:prstGeom>
        </p:spPr>
        <p:txBody>
          <a:bodyPr wrap="square">
            <a:spAutoFit/>
          </a:bodyPr>
          <a:lstStyle/>
          <a:p>
            <a:pPr algn="ctr"/>
            <a:r>
              <a:rPr lang="en-US" b="1" dirty="0">
                <a:solidFill>
                  <a:srgbClr val="FFC000"/>
                </a:solidFill>
                <a:latin typeface="Arial" panose="020B0604020202020204" pitchFamily="34" charset="0"/>
              </a:rPr>
              <a:t>Các hoạt động hưởng ứng ngày </a:t>
            </a:r>
            <a:r>
              <a:rPr lang="en-US" b="1" dirty="0" err="1">
                <a:solidFill>
                  <a:srgbClr val="FFC000"/>
                </a:solidFill>
                <a:latin typeface="Arial" panose="020B0604020202020204" pitchFamily="34" charset="0"/>
              </a:rPr>
              <a:t>Quốc</a:t>
            </a:r>
            <a:r>
              <a:rPr lang="en-US" b="1" dirty="0">
                <a:solidFill>
                  <a:srgbClr val="FFC000"/>
                </a:solidFill>
                <a:latin typeface="Arial" panose="020B0604020202020204" pitchFamily="34" charset="0"/>
              </a:rPr>
              <a:t> </a:t>
            </a:r>
            <a:r>
              <a:rPr lang="en-US" b="1" dirty="0" err="1">
                <a:solidFill>
                  <a:srgbClr val="FFC000"/>
                </a:solidFill>
                <a:latin typeface="Arial" panose="020B0604020202020204" pitchFamily="34" charset="0"/>
              </a:rPr>
              <a:t>tế</a:t>
            </a:r>
            <a:r>
              <a:rPr lang="en-US" b="1" dirty="0">
                <a:solidFill>
                  <a:srgbClr val="FFC000"/>
                </a:solidFill>
                <a:latin typeface="Arial" panose="020B0604020202020204" pitchFamily="34" charset="0"/>
              </a:rPr>
              <a:t> Đa dạng sinh học (22/5).</a:t>
            </a:r>
            <a:endParaRPr lang="en-US" b="1" dirty="0">
              <a:solidFill>
                <a:srgbClr val="FFC000"/>
              </a:solidFill>
              <a:latin typeface="Arial" panose="020B0604020202020204" pitchFamily="34" charset="0"/>
            </a:endParaRPr>
          </a:p>
        </p:txBody>
      </p:sp>
      <p:pic>
        <p:nvPicPr>
          <p:cNvPr id="7170" name="Picture 2" descr="Kỷ niệm Ngày Quốc tế về Đa dạng sinh học 2017: “Đa dạng sinh học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9544" y="236788"/>
            <a:ext cx="2359025" cy="1563688"/>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2" name="Picture 4" descr="Trang chủ"/>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3260" y="282523"/>
            <a:ext cx="2187575" cy="1127919"/>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4" name="Picture 6" descr="Bộ TN&amp;MT tổ chức Lễ kỷ niệm Ngày quốc tế đa dạng sinh học năm 2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8569" y="627951"/>
            <a:ext cx="1750332" cy="1722374"/>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76" name="Picture 8" descr="Đắk Lắk tổ chức các hoạt động hưởng ứng Ngày Quốc tế đa dạng sinh ..."/>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024956" y="1661935"/>
            <a:ext cx="2324100" cy="1581151"/>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AutoShape 10" descr="NGÀY ĐA DẠNG SINH HỌC QUA CÁC NĂM"/>
          <p:cNvSpPr>
            <a:spLocks noChangeAspect="1" noChangeArrowheads="1"/>
          </p:cNvSpPr>
          <p:nvPr/>
        </p:nvSpPr>
        <p:spPr bwMode="auto">
          <a:xfrm>
            <a:off x="307975" y="1587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dirty="0"/>
          </a:p>
        </p:txBody>
      </p:sp>
      <p:pic>
        <p:nvPicPr>
          <p:cNvPr id="7180" name="Picture 12" descr="NGÀY ĐA DẠNG SINH HỌC QUA CÁC NĂ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756" y="627951"/>
            <a:ext cx="2187575" cy="1640682"/>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2" name="Picture 14" descr="Bilateria - Simple English Wikipedia, the free encycloped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4482" y="690935"/>
            <a:ext cx="2261934" cy="2714489"/>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4" name="Picture 16" descr="Thầy và trò trường Everest hưởng ứng Ngày quốc tế đa dạng sinh học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66392" y="2053555"/>
            <a:ext cx="2876180" cy="1848365"/>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6" name="Picture 18" descr="Tin tức chi tiết"/>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45929" y="2700523"/>
            <a:ext cx="2607875" cy="1395227"/>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188" name="Picture 20" descr="Hôm nay kỉ niệm Ngày Đa dạng Sinh học Quốc tế | UNDP tại Việt Nam"/>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06425" y="2019548"/>
            <a:ext cx="2238357" cy="1487326"/>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0" name="Picture 2" descr="Phá chuyên án chuyên mua bán động vật hoang dã"/>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35087" y="2883137"/>
            <a:ext cx="2207485" cy="1430530"/>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052" name="Picture 4" descr="Kiến nghị cấm buôn bán động vật hoang dã ngăn chặn Covid -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71600" y="2883137"/>
            <a:ext cx="2514600" cy="1581448"/>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randombar(horizontal)">
                                      <p:cBhvr>
                                        <p:cTn id="12" dur="500"/>
                                        <p:tgtEl>
                                          <p:spTgt spid="717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randombar(horizontal)">
                                      <p:cBhvr>
                                        <p:cTn id="17" dur="500"/>
                                        <p:tgtEl>
                                          <p:spTgt spid="717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randombar(horizontal)">
                                      <p:cBhvr>
                                        <p:cTn id="22" dur="500"/>
                                        <p:tgtEl>
                                          <p:spTgt spid="717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180"/>
                                        </p:tgtEl>
                                        <p:attrNameLst>
                                          <p:attrName>style.visibility</p:attrName>
                                        </p:attrNameLst>
                                      </p:cBhvr>
                                      <p:to>
                                        <p:strVal val="visible"/>
                                      </p:to>
                                    </p:set>
                                    <p:animEffect transition="in" filter="randombar(horizontal)">
                                      <p:cBhvr>
                                        <p:cTn id="27" dur="500"/>
                                        <p:tgtEl>
                                          <p:spTgt spid="718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7182"/>
                                        </p:tgtEl>
                                        <p:attrNameLst>
                                          <p:attrName>style.visibility</p:attrName>
                                        </p:attrNameLst>
                                      </p:cBhvr>
                                      <p:to>
                                        <p:strVal val="visible"/>
                                      </p:to>
                                    </p:set>
                                    <p:animEffect transition="in" filter="randombar(horizontal)">
                                      <p:cBhvr>
                                        <p:cTn id="32" dur="500"/>
                                        <p:tgtEl>
                                          <p:spTgt spid="718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186"/>
                                        </p:tgtEl>
                                        <p:attrNameLst>
                                          <p:attrName>style.visibility</p:attrName>
                                        </p:attrNameLst>
                                      </p:cBhvr>
                                      <p:to>
                                        <p:strVal val="visible"/>
                                      </p:to>
                                    </p:set>
                                    <p:animEffect transition="in" filter="randombar(horizontal)">
                                      <p:cBhvr>
                                        <p:cTn id="37" dur="500"/>
                                        <p:tgtEl>
                                          <p:spTgt spid="7186"/>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7184"/>
                                        </p:tgtEl>
                                        <p:attrNameLst>
                                          <p:attrName>style.visibility</p:attrName>
                                        </p:attrNameLst>
                                      </p:cBhvr>
                                      <p:to>
                                        <p:strVal val="visible"/>
                                      </p:to>
                                    </p:set>
                                    <p:animEffect transition="in" filter="randombar(horizontal)">
                                      <p:cBhvr>
                                        <p:cTn id="42" dur="500"/>
                                        <p:tgtEl>
                                          <p:spTgt spid="718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7188"/>
                                        </p:tgtEl>
                                        <p:attrNameLst>
                                          <p:attrName>style.visibility</p:attrName>
                                        </p:attrNameLst>
                                      </p:cBhvr>
                                      <p:to>
                                        <p:strVal val="visible"/>
                                      </p:to>
                                    </p:set>
                                    <p:animEffect transition="in" filter="randombar(horizontal)">
                                      <p:cBhvr>
                                        <p:cTn id="47" dur="500"/>
                                        <p:tgtEl>
                                          <p:spTgt spid="7188"/>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2050"/>
                                        </p:tgtEl>
                                        <p:attrNameLst>
                                          <p:attrName>style.visibility</p:attrName>
                                        </p:attrNameLst>
                                      </p:cBhvr>
                                      <p:to>
                                        <p:strVal val="visible"/>
                                      </p:to>
                                    </p:set>
                                    <p:animEffect transition="in" filter="randombar(horizontal)">
                                      <p:cBhvr>
                                        <p:cTn id="52" dur="500"/>
                                        <p:tgtEl>
                                          <p:spTgt spid="2050"/>
                                        </p:tgtEl>
                                      </p:cBhvr>
                                    </p:animEffect>
                                  </p:childTnLst>
                                </p:cTn>
                              </p:par>
                              <p:par>
                                <p:cTn id="53" presetID="14" presetClass="entr" presetSubtype="10" fill="hold" nodeType="withEffect">
                                  <p:stCondLst>
                                    <p:cond delay="0"/>
                                  </p:stCondLst>
                                  <p:childTnLst>
                                    <p:set>
                                      <p:cBhvr>
                                        <p:cTn id="54" dur="1" fill="hold">
                                          <p:stCondLst>
                                            <p:cond delay="0"/>
                                          </p:stCondLst>
                                        </p:cTn>
                                        <p:tgtEl>
                                          <p:spTgt spid="2052"/>
                                        </p:tgtEl>
                                        <p:attrNameLst>
                                          <p:attrName>style.visibility</p:attrName>
                                        </p:attrNameLst>
                                      </p:cBhvr>
                                      <p:to>
                                        <p:strVal val="visible"/>
                                      </p:to>
                                    </p:set>
                                    <p:animEffect transition="in" filter="randombar(horizontal)">
                                      <p:cBhvr>
                                        <p:cTn id="5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ẹp &amp;#39;quên lối về&amp;#39; mùa bướm bay rợp trời ở Cúc Phươ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009628" y="2495550"/>
            <a:ext cx="4003463" cy="24580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hám phá thiên nhiên kỳ bí ở rừng Cúc Phương| Mytour.vn | Mytour.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9044" y="285750"/>
            <a:ext cx="4034047" cy="267779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5"/>
          <p:cNvSpPr>
            <a:spLocks noGrp="1"/>
          </p:cNvSpPr>
          <p:nvPr>
            <p:ph type="title"/>
          </p:nvPr>
        </p:nvSpPr>
        <p:spPr>
          <a:xfrm>
            <a:off x="228600" y="209550"/>
            <a:ext cx="2362200" cy="626646"/>
          </a:xfrm>
          <a:prstGeom prst="homePlate">
            <a:avLst/>
          </a:prstGeom>
          <a:solidFill>
            <a:srgbClr val="002060"/>
          </a:solidFill>
          <a:ln w="19050">
            <a:solidFill>
              <a:srgbClr val="FFFFFF"/>
            </a:solidFill>
          </a:ln>
        </p:spPr>
        <p:txBody>
          <a:bodyPr>
            <a:normAutofit/>
          </a:bodyPr>
          <a:lstStyle/>
          <a:p>
            <a:pPr algn="just"/>
            <a:r>
              <a:rPr lang="en-US" sz="2800" b="1" dirty="0">
                <a:solidFill>
                  <a:srgbClr val="FFFFFF"/>
                </a:solidFill>
              </a:rPr>
              <a:t>LUYỆN TẬP: </a:t>
            </a:r>
            <a:endParaRPr lang="en-US" sz="2800" b="1" dirty="0">
              <a:solidFill>
                <a:srgbClr val="FFFFFF"/>
              </a:solidFill>
            </a:endParaRPr>
          </a:p>
        </p:txBody>
      </p:sp>
      <p:sp>
        <p:nvSpPr>
          <p:cNvPr id="9" name="TextBox 8"/>
          <p:cNvSpPr txBox="1"/>
          <p:nvPr/>
        </p:nvSpPr>
        <p:spPr>
          <a:xfrm>
            <a:off x="228600" y="1352550"/>
            <a:ext cx="4572000" cy="2629566"/>
          </a:xfrm>
          <a:prstGeom prst="rect">
            <a:avLst/>
          </a:prstGeom>
          <a:noFill/>
        </p:spPr>
        <p:txBody>
          <a:bodyPr wrap="square">
            <a:spAutoFit/>
          </a:bodyPr>
          <a:lstStyle/>
          <a:p>
            <a:pPr algn="just">
              <a:lnSpc>
                <a:spcPts val="2500"/>
              </a:lnSpc>
            </a:pP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Đọc</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tài</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liệu</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sách</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báo</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về</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vườn</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Quốc</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gia</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Cúc</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Phương</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trả</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lời</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ts val="2500"/>
              </a:lnSpc>
            </a:pP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Hãy</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chứng</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minh</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sự</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đa</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dạng</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sinh</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học</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của</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nơi</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đây</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ts val="2500"/>
              </a:lnSpc>
            </a:pP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Vai</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trò</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của</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sự</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đa</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dạng</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sinh</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học</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đó</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just">
              <a:lnSpc>
                <a:spcPts val="2500"/>
              </a:lnSpc>
            </a:pP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Để</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bảo</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vệ</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sự</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đa</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dạng</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sinh</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học</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tại</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vườn</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Quốc</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gia</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Cúc</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Phương</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theo</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em</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phải</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làm</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như</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thế</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US" dirty="0" err="1">
                <a:solidFill>
                  <a:schemeClr val="bg1"/>
                </a:solidFill>
                <a:effectLst/>
                <a:latin typeface="Arial" panose="020B0604020202020204" pitchFamily="34" charset="0"/>
                <a:ea typeface="Times New Roman" panose="02020603050405020304" pitchFamily="18" charset="0"/>
                <a:cs typeface="Arial" panose="020B0604020202020204" pitchFamily="34" charset="0"/>
              </a:rPr>
              <a:t>nào</a:t>
            </a:r>
            <a:r>
              <a:rPr lang="en-US"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t>
            </a:r>
            <a:endParaRPr lang="en-US"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192504"/>
            <a:ext cx="3733800" cy="702846"/>
          </a:xfrm>
          <a:prstGeom prst="homePlate">
            <a:avLst/>
          </a:prstGeom>
          <a:solidFill>
            <a:srgbClr val="002060"/>
          </a:solidFill>
          <a:ln w="19050">
            <a:solidFill>
              <a:srgbClr val="FFFFFF"/>
            </a:solidFill>
          </a:ln>
        </p:spPr>
        <p:txBody>
          <a:bodyPr>
            <a:normAutofit/>
          </a:bodyPr>
          <a:lstStyle/>
          <a:p>
            <a:pPr algn="just"/>
            <a:r>
              <a:rPr lang="en-US" sz="2800" b="1" dirty="0">
                <a:solidFill>
                  <a:srgbClr val="FFFFFF"/>
                </a:solidFill>
              </a:rPr>
              <a:t>HƯỚNG DẪN VỀ NHÀ: </a:t>
            </a:r>
            <a:endParaRPr lang="en-US" sz="2800" b="1" dirty="0">
              <a:solidFill>
                <a:srgbClr val="FFFFFF"/>
              </a:solidFill>
            </a:endParaRPr>
          </a:p>
        </p:txBody>
      </p:sp>
      <p:sp>
        <p:nvSpPr>
          <p:cNvPr id="4" name="TextBox 3"/>
          <p:cNvSpPr txBox="1"/>
          <p:nvPr/>
        </p:nvSpPr>
        <p:spPr>
          <a:xfrm>
            <a:off x="1023923" y="2571343"/>
            <a:ext cx="7096154" cy="2057807"/>
          </a:xfrm>
          <a:prstGeom prst="rect">
            <a:avLst/>
          </a:prstGeom>
          <a:solidFill>
            <a:schemeClr val="bg1">
              <a:alpha val="8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a:spAutoFit/>
          </a:bodyPr>
          <a:lstStyle/>
          <a:p>
            <a:pPr defTabSz="685800">
              <a:lnSpc>
                <a:spcPct val="150000"/>
              </a:lnSpc>
              <a:spcBef>
                <a:spcPct val="0"/>
              </a:spcBef>
              <a:defRPr/>
            </a:pPr>
            <a:r>
              <a:rPr lang="en-US" altLang="en-US" sz="2100" b="1" dirty="0" err="1">
                <a:solidFill>
                  <a:prstClr val="black"/>
                </a:solidFill>
                <a:latin typeface="Arial" panose="020B0604020202020204" pitchFamily="34" charset="0"/>
              </a:rPr>
              <a:t>Chủ</a:t>
            </a:r>
            <a:r>
              <a:rPr lang="en-US" altLang="en-US" sz="2100" b="1" dirty="0">
                <a:solidFill>
                  <a:prstClr val="black"/>
                </a:solidFill>
                <a:latin typeface="Arial" panose="020B0604020202020204" pitchFamily="34" charset="0"/>
              </a:rPr>
              <a:t> </a:t>
            </a:r>
            <a:r>
              <a:rPr lang="en-US" altLang="en-US" sz="2100" b="1" dirty="0" err="1">
                <a:solidFill>
                  <a:prstClr val="black"/>
                </a:solidFill>
                <a:latin typeface="Arial" panose="020B0604020202020204" pitchFamily="34" charset="0"/>
              </a:rPr>
              <a:t>đề</a:t>
            </a:r>
            <a:r>
              <a:rPr lang="en-US" altLang="en-US" sz="2100" b="1" dirty="0">
                <a:solidFill>
                  <a:prstClr val="black"/>
                </a:solidFill>
                <a:latin typeface="Arial" panose="020B0604020202020204" pitchFamily="34" charset="0"/>
              </a:rPr>
              <a:t>: </a:t>
            </a:r>
            <a:endParaRPr lang="en-US" altLang="en-US" sz="2100" b="1" dirty="0">
              <a:solidFill>
                <a:prstClr val="black"/>
              </a:solidFill>
              <a:latin typeface="Arial" panose="020B0604020202020204" pitchFamily="34" charset="0"/>
            </a:endParaRPr>
          </a:p>
          <a:p>
            <a:pPr defTabSz="685800">
              <a:lnSpc>
                <a:spcPct val="150000"/>
              </a:lnSpc>
              <a:spcBef>
                <a:spcPct val="0"/>
              </a:spcBef>
              <a:defRPr/>
            </a:pPr>
            <a:r>
              <a:rPr lang="en-US" altLang="en-US" sz="2100" b="1" i="1" dirty="0" err="1">
                <a:solidFill>
                  <a:prstClr val="black"/>
                </a:solidFill>
                <a:latin typeface="Arial" panose="020B0604020202020204" pitchFamily="34" charset="0"/>
              </a:rPr>
              <a:t>Dự</a:t>
            </a:r>
            <a:r>
              <a:rPr lang="en-US" altLang="en-US" sz="2100" b="1" i="1" dirty="0">
                <a:solidFill>
                  <a:prstClr val="black"/>
                </a:solidFill>
                <a:latin typeface="Arial" panose="020B0604020202020204" pitchFamily="34" charset="0"/>
              </a:rPr>
              <a:t> </a:t>
            </a:r>
            <a:r>
              <a:rPr lang="en-US" altLang="en-US" sz="2100" b="1" i="1" dirty="0" err="1">
                <a:solidFill>
                  <a:prstClr val="black"/>
                </a:solidFill>
                <a:latin typeface="Arial" panose="020B0604020202020204" pitchFamily="34" charset="0"/>
              </a:rPr>
              <a:t>án</a:t>
            </a:r>
            <a:r>
              <a:rPr lang="en-US" altLang="en-US" sz="2100" b="1" i="1" dirty="0">
                <a:solidFill>
                  <a:prstClr val="black"/>
                </a:solidFill>
                <a:latin typeface="Arial" panose="020B0604020202020204" pitchFamily="34" charset="0"/>
              </a:rPr>
              <a:t> </a:t>
            </a:r>
            <a:r>
              <a:rPr lang="en-US" altLang="en-US" sz="2100" b="1" i="1" dirty="0" err="1">
                <a:solidFill>
                  <a:prstClr val="black"/>
                </a:solidFill>
                <a:latin typeface="Arial" panose="020B0604020202020204" pitchFamily="34" charset="0"/>
              </a:rPr>
              <a:t>tuyên</a:t>
            </a:r>
            <a:r>
              <a:rPr lang="en-US" altLang="en-US" sz="2100" b="1" i="1" dirty="0">
                <a:solidFill>
                  <a:prstClr val="black"/>
                </a:solidFill>
                <a:latin typeface="Arial" panose="020B0604020202020204" pitchFamily="34" charset="0"/>
              </a:rPr>
              <a:t> </a:t>
            </a:r>
            <a:r>
              <a:rPr lang="en-US" altLang="en-US" sz="2100" b="1" i="1" dirty="0" err="1">
                <a:solidFill>
                  <a:prstClr val="black"/>
                </a:solidFill>
                <a:latin typeface="Arial" panose="020B0604020202020204" pitchFamily="34" charset="0"/>
              </a:rPr>
              <a:t>truyền</a:t>
            </a:r>
            <a:r>
              <a:rPr lang="en-US" altLang="en-US" sz="2100" b="1" i="1" dirty="0">
                <a:solidFill>
                  <a:prstClr val="black"/>
                </a:solidFill>
                <a:latin typeface="Arial" panose="020B0604020202020204" pitchFamily="34" charset="0"/>
              </a:rPr>
              <a:t> </a:t>
            </a:r>
            <a:r>
              <a:rPr lang="en-US" altLang="en-US" sz="2100" b="1" i="1" dirty="0" err="1">
                <a:solidFill>
                  <a:prstClr val="black"/>
                </a:solidFill>
                <a:latin typeface="Arial" panose="020B0604020202020204" pitchFamily="34" charset="0"/>
              </a:rPr>
              <a:t>bảo</a:t>
            </a:r>
            <a:r>
              <a:rPr lang="en-US" altLang="en-US" sz="2100" b="1" i="1" dirty="0">
                <a:solidFill>
                  <a:prstClr val="black"/>
                </a:solidFill>
                <a:latin typeface="Arial" panose="020B0604020202020204" pitchFamily="34" charset="0"/>
              </a:rPr>
              <a:t> </a:t>
            </a:r>
            <a:r>
              <a:rPr lang="en-US" altLang="en-US" sz="2100" b="1" i="1" dirty="0" err="1">
                <a:solidFill>
                  <a:prstClr val="black"/>
                </a:solidFill>
                <a:latin typeface="Arial" panose="020B0604020202020204" pitchFamily="34" charset="0"/>
              </a:rPr>
              <a:t>vệ</a:t>
            </a:r>
            <a:r>
              <a:rPr lang="en-US" altLang="en-US" sz="2100" b="1" i="1" dirty="0">
                <a:solidFill>
                  <a:prstClr val="black"/>
                </a:solidFill>
                <a:latin typeface="Arial" panose="020B0604020202020204" pitchFamily="34" charset="0"/>
              </a:rPr>
              <a:t> </a:t>
            </a:r>
            <a:r>
              <a:rPr lang="en-US" altLang="en-US" sz="2100" b="1" i="1" dirty="0" err="1">
                <a:solidFill>
                  <a:prstClr val="black"/>
                </a:solidFill>
                <a:latin typeface="Arial" panose="020B0604020202020204" pitchFamily="34" charset="0"/>
              </a:rPr>
              <a:t>đa</a:t>
            </a:r>
            <a:r>
              <a:rPr lang="en-US" altLang="en-US" sz="2100" b="1" i="1" dirty="0">
                <a:solidFill>
                  <a:prstClr val="black"/>
                </a:solidFill>
                <a:latin typeface="Arial" panose="020B0604020202020204" pitchFamily="34" charset="0"/>
              </a:rPr>
              <a:t> </a:t>
            </a:r>
            <a:r>
              <a:rPr lang="en-US" altLang="en-US" sz="2100" b="1" i="1" dirty="0" err="1">
                <a:solidFill>
                  <a:prstClr val="black"/>
                </a:solidFill>
                <a:latin typeface="Arial" panose="020B0604020202020204" pitchFamily="34" charset="0"/>
              </a:rPr>
              <a:t>dạng</a:t>
            </a:r>
            <a:r>
              <a:rPr lang="en-US" altLang="en-US" sz="2100" b="1" i="1" dirty="0">
                <a:solidFill>
                  <a:prstClr val="black"/>
                </a:solidFill>
                <a:latin typeface="Arial" panose="020B0604020202020204" pitchFamily="34" charset="0"/>
              </a:rPr>
              <a:t> </a:t>
            </a:r>
            <a:r>
              <a:rPr lang="en-US" altLang="en-US" sz="2100" b="1" i="1" dirty="0" err="1">
                <a:solidFill>
                  <a:prstClr val="black"/>
                </a:solidFill>
                <a:latin typeface="Arial" panose="020B0604020202020204" pitchFamily="34" charset="0"/>
              </a:rPr>
              <a:t>sinh</a:t>
            </a:r>
            <a:r>
              <a:rPr lang="en-US" altLang="en-US" sz="2100" b="1" i="1" dirty="0">
                <a:solidFill>
                  <a:prstClr val="black"/>
                </a:solidFill>
                <a:latin typeface="Arial" panose="020B0604020202020204" pitchFamily="34" charset="0"/>
              </a:rPr>
              <a:t> </a:t>
            </a:r>
            <a:r>
              <a:rPr lang="en-US" altLang="en-US" sz="2100" b="1" i="1" dirty="0" err="1">
                <a:solidFill>
                  <a:prstClr val="black"/>
                </a:solidFill>
                <a:latin typeface="Arial" panose="020B0604020202020204" pitchFamily="34" charset="0"/>
              </a:rPr>
              <a:t>học</a:t>
            </a:r>
            <a:endParaRPr lang="en-US" altLang="en-US" sz="1500" b="1" i="1" dirty="0">
              <a:solidFill>
                <a:prstClr val="black"/>
              </a:solidFill>
              <a:latin typeface="Arial" panose="020B0604020202020204" pitchFamily="34" charset="0"/>
            </a:endParaRPr>
          </a:p>
          <a:p>
            <a:pPr defTabSz="685800">
              <a:lnSpc>
                <a:spcPct val="150000"/>
              </a:lnSpc>
              <a:spcBef>
                <a:spcPct val="0"/>
              </a:spcBef>
              <a:defRPr/>
            </a:pPr>
            <a:r>
              <a:rPr lang="en-US" altLang="en-US" sz="1500" b="1" dirty="0" err="1">
                <a:solidFill>
                  <a:prstClr val="black"/>
                </a:solidFill>
                <a:latin typeface="Arial" panose="020B0604020202020204" pitchFamily="34" charset="0"/>
              </a:rPr>
              <a:t>Hình</a:t>
            </a:r>
            <a:r>
              <a:rPr lang="en-US" altLang="en-US" sz="1500" b="1" dirty="0">
                <a:solidFill>
                  <a:prstClr val="black"/>
                </a:solidFill>
                <a:latin typeface="Arial" panose="020B0604020202020204" pitchFamily="34" charset="0"/>
              </a:rPr>
              <a:t> </a:t>
            </a:r>
            <a:r>
              <a:rPr lang="en-US" altLang="en-US" sz="1500" b="1" dirty="0" err="1">
                <a:solidFill>
                  <a:prstClr val="black"/>
                </a:solidFill>
                <a:latin typeface="Arial" panose="020B0604020202020204" pitchFamily="34" charset="0"/>
              </a:rPr>
              <a:t>thức</a:t>
            </a:r>
            <a:r>
              <a:rPr lang="en-US" altLang="en-US" sz="1500" b="1" dirty="0">
                <a:solidFill>
                  <a:prstClr val="black"/>
                </a:solidFill>
                <a:latin typeface="Arial" panose="020B0604020202020204" pitchFamily="34" charset="0"/>
              </a:rPr>
              <a:t>: Workshop, </a:t>
            </a:r>
            <a:r>
              <a:rPr lang="en-US" altLang="en-US" sz="1500" b="1" dirty="0" err="1">
                <a:solidFill>
                  <a:prstClr val="black"/>
                </a:solidFill>
                <a:latin typeface="Arial" panose="020B0604020202020204" pitchFamily="34" charset="0"/>
              </a:rPr>
              <a:t>phỏng</a:t>
            </a:r>
            <a:r>
              <a:rPr lang="en-US" altLang="en-US" sz="1500" b="1" dirty="0">
                <a:solidFill>
                  <a:prstClr val="black"/>
                </a:solidFill>
                <a:latin typeface="Arial" panose="020B0604020202020204" pitchFamily="34" charset="0"/>
              </a:rPr>
              <a:t> </a:t>
            </a:r>
            <a:r>
              <a:rPr lang="en-US" altLang="en-US" sz="1500" b="1" dirty="0" err="1">
                <a:solidFill>
                  <a:prstClr val="black"/>
                </a:solidFill>
                <a:latin typeface="Arial" panose="020B0604020202020204" pitchFamily="34" charset="0"/>
              </a:rPr>
              <a:t>vấn</a:t>
            </a:r>
            <a:r>
              <a:rPr lang="en-US" altLang="en-US" sz="1500" b="1" dirty="0">
                <a:solidFill>
                  <a:prstClr val="black"/>
                </a:solidFill>
                <a:latin typeface="Arial" panose="020B0604020202020204" pitchFamily="34" charset="0"/>
              </a:rPr>
              <a:t> </a:t>
            </a:r>
            <a:r>
              <a:rPr lang="en-US" altLang="en-US" sz="1500" b="1" dirty="0" err="1">
                <a:solidFill>
                  <a:prstClr val="black"/>
                </a:solidFill>
                <a:latin typeface="Arial" panose="020B0604020202020204" pitchFamily="34" charset="0"/>
              </a:rPr>
              <a:t>ngắn</a:t>
            </a:r>
            <a:r>
              <a:rPr lang="en-US" altLang="en-US" sz="1500" b="1" dirty="0">
                <a:solidFill>
                  <a:prstClr val="black"/>
                </a:solidFill>
                <a:latin typeface="Arial" panose="020B0604020202020204" pitchFamily="34" charset="0"/>
              </a:rPr>
              <a:t>, video, infographic, poster.</a:t>
            </a:r>
            <a:endParaRPr lang="en-US" altLang="en-US" sz="1500" dirty="0">
              <a:solidFill>
                <a:prstClr val="black"/>
              </a:solidFill>
              <a:latin typeface="Arial" panose="020B0604020202020204" pitchFamily="34" charset="0"/>
            </a:endParaRPr>
          </a:p>
          <a:p>
            <a:pPr defTabSz="685800">
              <a:lnSpc>
                <a:spcPct val="150000"/>
              </a:lnSpc>
              <a:spcBef>
                <a:spcPct val="0"/>
              </a:spcBef>
              <a:defRPr/>
            </a:pPr>
            <a:r>
              <a:rPr lang="en-US" altLang="en-US" sz="1500" b="1" dirty="0" err="1">
                <a:solidFill>
                  <a:prstClr val="black"/>
                </a:solidFill>
                <a:latin typeface="Arial" panose="020B0604020202020204" pitchFamily="34" charset="0"/>
              </a:rPr>
              <a:t>hoạt</a:t>
            </a:r>
            <a:r>
              <a:rPr lang="en-US" altLang="en-US" sz="1500" b="1" dirty="0">
                <a:solidFill>
                  <a:prstClr val="black"/>
                </a:solidFill>
                <a:latin typeface="Arial" panose="020B0604020202020204" pitchFamily="34" charset="0"/>
              </a:rPr>
              <a:t> </a:t>
            </a:r>
            <a:r>
              <a:rPr lang="en-US" altLang="en-US" sz="1500" b="1" dirty="0" err="1">
                <a:solidFill>
                  <a:prstClr val="black"/>
                </a:solidFill>
                <a:latin typeface="Arial" panose="020B0604020202020204" pitchFamily="34" charset="0"/>
              </a:rPr>
              <a:t>động</a:t>
            </a:r>
            <a:r>
              <a:rPr lang="en-US" altLang="en-US" sz="1500" b="1" dirty="0">
                <a:solidFill>
                  <a:prstClr val="black"/>
                </a:solidFill>
                <a:latin typeface="Arial" panose="020B0604020202020204" pitchFamily="34" charset="0"/>
              </a:rPr>
              <a:t> </a:t>
            </a:r>
            <a:r>
              <a:rPr lang="en-US" altLang="en-US" sz="1500" b="1" dirty="0" err="1">
                <a:solidFill>
                  <a:prstClr val="black"/>
                </a:solidFill>
                <a:latin typeface="Arial" panose="020B0604020202020204" pitchFamily="34" charset="0"/>
              </a:rPr>
              <a:t>nhóm</a:t>
            </a:r>
            <a:r>
              <a:rPr lang="en-US" altLang="en-US" sz="1500" b="1" dirty="0">
                <a:solidFill>
                  <a:prstClr val="black"/>
                </a:solidFill>
                <a:latin typeface="Arial" panose="020B0604020202020204" pitchFamily="34" charset="0"/>
              </a:rPr>
              <a:t>:</a:t>
            </a:r>
            <a:r>
              <a:rPr lang="en-US" altLang="en-US" sz="1500" dirty="0">
                <a:solidFill>
                  <a:prstClr val="black"/>
                </a:solidFill>
                <a:latin typeface="Arial" panose="020B0604020202020204" pitchFamily="34" charset="0"/>
              </a:rPr>
              <a:t> 10HS/</a:t>
            </a:r>
            <a:r>
              <a:rPr lang="en-US" altLang="en-US" sz="1500" dirty="0" err="1">
                <a:solidFill>
                  <a:prstClr val="black"/>
                </a:solidFill>
                <a:latin typeface="Arial" panose="020B0604020202020204" pitchFamily="34" charset="0"/>
              </a:rPr>
              <a:t>nhóm</a:t>
            </a:r>
            <a:r>
              <a:rPr lang="en-US" altLang="en-US" sz="1500" dirty="0">
                <a:solidFill>
                  <a:prstClr val="black"/>
                </a:solidFill>
                <a:latin typeface="Arial" panose="020B0604020202020204" pitchFamily="34" charset="0"/>
              </a:rPr>
              <a:t> </a:t>
            </a:r>
            <a:endParaRPr lang="en-US" altLang="en-US" sz="1500" dirty="0">
              <a:solidFill>
                <a:prstClr val="black"/>
              </a:solidFill>
              <a:latin typeface="Arial" panose="020B0604020202020204" pitchFamily="34" charset="0"/>
            </a:endParaRPr>
          </a:p>
          <a:p>
            <a:pPr defTabSz="685800">
              <a:lnSpc>
                <a:spcPct val="150000"/>
              </a:lnSpc>
              <a:spcBef>
                <a:spcPct val="0"/>
              </a:spcBef>
              <a:defRPr/>
            </a:pPr>
            <a:r>
              <a:rPr lang="en-US" altLang="en-US" sz="1500" b="1" dirty="0">
                <a:solidFill>
                  <a:prstClr val="black"/>
                </a:solidFill>
                <a:latin typeface="Arial" panose="020B0604020202020204" pitchFamily="34" charset="0"/>
              </a:rPr>
              <a:t>Deadline: </a:t>
            </a:r>
            <a:r>
              <a:rPr lang="en-US" altLang="en-US" sz="1500" dirty="0" err="1">
                <a:solidFill>
                  <a:prstClr val="black"/>
                </a:solidFill>
                <a:latin typeface="Arial" panose="020B0604020202020204" pitchFamily="34" charset="0"/>
              </a:rPr>
              <a:t>Nộp</a:t>
            </a:r>
            <a:r>
              <a:rPr lang="en-US" altLang="en-US" sz="1500" dirty="0">
                <a:solidFill>
                  <a:prstClr val="black"/>
                </a:solidFill>
                <a:latin typeface="Arial" panose="020B0604020202020204" pitchFamily="34" charset="0"/>
              </a:rPr>
              <a:t> </a:t>
            </a:r>
            <a:r>
              <a:rPr lang="en-US" altLang="en-US" sz="1500" dirty="0" err="1">
                <a:solidFill>
                  <a:prstClr val="black"/>
                </a:solidFill>
                <a:latin typeface="Arial" panose="020B0604020202020204" pitchFamily="34" charset="0"/>
              </a:rPr>
              <a:t>vào</a:t>
            </a:r>
            <a:r>
              <a:rPr lang="en-US" altLang="en-US" sz="1500" dirty="0">
                <a:solidFill>
                  <a:prstClr val="black"/>
                </a:solidFill>
                <a:latin typeface="Arial" panose="020B0604020202020204" pitchFamily="34" charset="0"/>
              </a:rPr>
              <a:t> </a:t>
            </a:r>
            <a:r>
              <a:rPr lang="en-US" altLang="en-US" sz="1500" dirty="0" err="1">
                <a:solidFill>
                  <a:prstClr val="black"/>
                </a:solidFill>
                <a:latin typeface="Arial" panose="020B0604020202020204" pitchFamily="34" charset="0"/>
              </a:rPr>
              <a:t>tiết</a:t>
            </a:r>
            <a:r>
              <a:rPr lang="en-US" altLang="en-US" sz="1500" dirty="0">
                <a:solidFill>
                  <a:prstClr val="black"/>
                </a:solidFill>
                <a:latin typeface="Arial" panose="020B0604020202020204" pitchFamily="34" charset="0"/>
              </a:rPr>
              <a:t> </a:t>
            </a:r>
            <a:r>
              <a:rPr lang="en-US" altLang="en-US" sz="1500" dirty="0" err="1">
                <a:solidFill>
                  <a:prstClr val="black"/>
                </a:solidFill>
                <a:latin typeface="Arial" panose="020B0604020202020204" pitchFamily="34" charset="0"/>
              </a:rPr>
              <a:t>học</a:t>
            </a:r>
            <a:r>
              <a:rPr lang="en-US" altLang="en-US" sz="1500" dirty="0">
                <a:solidFill>
                  <a:prstClr val="black"/>
                </a:solidFill>
                <a:latin typeface="Arial" panose="020B0604020202020204" pitchFamily="34" charset="0"/>
              </a:rPr>
              <a:t> </a:t>
            </a:r>
            <a:r>
              <a:rPr lang="en-US" altLang="en-US" sz="1500" dirty="0" err="1">
                <a:solidFill>
                  <a:prstClr val="black"/>
                </a:solidFill>
                <a:latin typeface="Arial" panose="020B0604020202020204" pitchFamily="34" charset="0"/>
              </a:rPr>
              <a:t>sau</a:t>
            </a:r>
            <a:r>
              <a:rPr lang="en-US" altLang="en-US" sz="1500" dirty="0">
                <a:solidFill>
                  <a:prstClr val="black"/>
                </a:solidFill>
                <a:latin typeface="Arial" panose="020B0604020202020204" pitchFamily="34" charset="0"/>
              </a:rPr>
              <a:t>.</a:t>
            </a:r>
            <a:r>
              <a:rPr lang="en-US" sz="1200" i="1" dirty="0">
                <a:solidFill>
                  <a:prstClr val="black"/>
                </a:solidFill>
                <a:latin typeface="Arial" panose="020B0604020202020204" pitchFamily="34" charset="0"/>
              </a:rPr>
              <a:t> </a:t>
            </a:r>
            <a:endParaRPr lang="en-US" sz="1200" i="1" dirty="0">
              <a:solidFill>
                <a:prstClr val="black"/>
              </a:solidFill>
              <a:latin typeface="Calibri" panose="020F0502020204030204"/>
            </a:endParaRPr>
          </a:p>
        </p:txBody>
      </p:sp>
      <p:sp>
        <p:nvSpPr>
          <p:cNvPr id="5" name="TextBox 1"/>
          <p:cNvSpPr txBox="1">
            <a:spLocks noChangeArrowheads="1"/>
          </p:cNvSpPr>
          <p:nvPr/>
        </p:nvSpPr>
        <p:spPr bwMode="auto">
          <a:xfrm>
            <a:off x="2247900" y="1231814"/>
            <a:ext cx="4807481" cy="1494215"/>
          </a:xfrm>
          <a:prstGeom prst="ellipse">
            <a:avLst/>
          </a:prstGeom>
          <a:solidFill>
            <a:srgbClr val="F4ECD5"/>
          </a:solidFill>
          <a:ln>
            <a:noFill/>
          </a:ln>
        </p:spPr>
        <p:txBody>
          <a:bodyPr wrap="square">
            <a:spAutoFit/>
          </a:bodyPr>
          <a:lstStyle>
            <a:lvl1pPr marL="266700" indent="-2667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lnSpc>
                <a:spcPct val="150000"/>
              </a:lnSpc>
              <a:spcBef>
                <a:spcPct val="0"/>
              </a:spcBef>
              <a:buFontTx/>
              <a:buNone/>
            </a:pPr>
            <a:r>
              <a:rPr lang="en-US" altLang="en-US" sz="2100" dirty="0">
                <a:solidFill>
                  <a:srgbClr val="FF0000"/>
                </a:solidFill>
                <a:latin typeface="Arial" panose="020B0604020202020204" pitchFamily="34" charset="0"/>
              </a:rPr>
              <a:t>DỰ ÁN: </a:t>
            </a:r>
            <a:endParaRPr lang="en-US" altLang="en-US" sz="2100" dirty="0">
              <a:solidFill>
                <a:srgbClr val="FF0000"/>
              </a:solidFill>
              <a:latin typeface="Arial" panose="020B0604020202020204" pitchFamily="34" charset="0"/>
            </a:endParaRPr>
          </a:p>
          <a:p>
            <a:pPr>
              <a:lnSpc>
                <a:spcPct val="150000"/>
              </a:lnSpc>
              <a:spcBef>
                <a:spcPct val="0"/>
              </a:spcBef>
              <a:buFontTx/>
              <a:buNone/>
            </a:pPr>
            <a:r>
              <a:rPr lang="en-US" altLang="en-US" sz="2400" b="1" dirty="0">
                <a:solidFill>
                  <a:srgbClr val="FF0000"/>
                </a:solidFill>
                <a:latin typeface="Arial" panose="020B0604020202020204" pitchFamily="34" charset="0"/>
              </a:rPr>
              <a:t>ĐA DẠNG SINH HỌC</a:t>
            </a:r>
            <a:endParaRPr lang="en-US" altLang="en-US" sz="2400" b="1" dirty="0">
              <a:solidFill>
                <a:srgbClr val="FF0000"/>
              </a:solidFill>
              <a:latin typeface="Arial" panose="020B0604020202020204" pitchFamily="34" charset="0"/>
            </a:endParaRPr>
          </a:p>
        </p:txBody>
      </p:sp>
    </p:spTree>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6832" y="159992"/>
            <a:ext cx="4226285" cy="523220"/>
          </a:xfrm>
          <a:prstGeom prst="rect">
            <a:avLst/>
          </a:prstGeom>
          <a:solidFill>
            <a:srgbClr val="002060"/>
          </a:solidFill>
        </p:spPr>
        <p:style>
          <a:lnRef idx="0">
            <a:schemeClr val="accent6"/>
          </a:lnRef>
          <a:fillRef idx="3">
            <a:schemeClr val="accent6"/>
          </a:fillRef>
          <a:effectRef idx="3">
            <a:schemeClr val="accent6"/>
          </a:effectRef>
          <a:fontRef idx="minor">
            <a:schemeClr val="lt1"/>
          </a:fontRef>
        </p:style>
        <p:txBody>
          <a:bodyPr wrap="none">
            <a:spAutoFit/>
          </a:bodyPr>
          <a:lstStyle/>
          <a:p>
            <a:pPr algn="ctr" defTabSz="685800" eaLnBrk="0" fontAlgn="base" hangingPunct="0">
              <a:spcBef>
                <a:spcPct val="0"/>
              </a:spcBef>
              <a:spcAft>
                <a:spcPct val="0"/>
              </a:spcAft>
              <a:tabLst>
                <a:tab pos="7209155" algn="l"/>
              </a:tabLst>
              <a:defRPr/>
            </a:pPr>
            <a:r>
              <a:rPr lang="en-US" altLang="vi-VN" sz="2800" b="1" dirty="0">
                <a:solidFill>
                  <a:prstClr val="white"/>
                </a:solidFill>
                <a:latin typeface="+mj-lt"/>
                <a:ea typeface="Calibri" panose="020F0502020204030204" pitchFamily="34" charset="0"/>
                <a:cs typeface="Times New Roman" panose="02020603050405020304" pitchFamily="18" charset="0"/>
              </a:rPr>
              <a:t>TIÊU CHÍ CHẤM SẢN PHẨM</a:t>
            </a:r>
            <a:endParaRPr lang="en-US" altLang="vi-VN" sz="2800" b="1" dirty="0">
              <a:solidFill>
                <a:prstClr val="white"/>
              </a:solidFill>
              <a:latin typeface="+mj-lt"/>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nvGraphicFramePr>
        <p:xfrm>
          <a:off x="690107" y="895350"/>
          <a:ext cx="7763786" cy="3931577"/>
        </p:xfrm>
        <a:graphic>
          <a:graphicData uri="http://schemas.openxmlformats.org/drawingml/2006/table">
            <a:tbl>
              <a:tblPr firstRow="1" firstCol="1" bandRow="1">
                <a:tableStyleId>{69012ECD-51FC-41F1-AA8D-1B2483CD663E}</a:tableStyleId>
              </a:tblPr>
              <a:tblGrid>
                <a:gridCol w="579033"/>
                <a:gridCol w="1827043"/>
                <a:gridCol w="4298349"/>
                <a:gridCol w="1059361"/>
              </a:tblGrid>
              <a:tr h="570265">
                <a:tc>
                  <a:txBody>
                    <a:bodyPr/>
                    <a:lstStyle/>
                    <a:p>
                      <a:pPr algn="ctr">
                        <a:lnSpc>
                          <a:spcPct val="150000"/>
                        </a:lnSpc>
                      </a:pPr>
                      <a:r>
                        <a:rPr lang="vi-VN" sz="1800" dirty="0">
                          <a:solidFill>
                            <a:schemeClr val="tx1"/>
                          </a:solidFill>
                          <a:effectLst/>
                        </a:rPr>
                        <a:t>STT</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714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vi-VN" sz="1800" dirty="0">
                          <a:solidFill>
                            <a:schemeClr val="tx1"/>
                          </a:solidFill>
                          <a:effectLst/>
                        </a:rPr>
                        <a:t>Tiêu chí</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714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vi-VN" sz="1800" dirty="0">
                          <a:solidFill>
                            <a:schemeClr val="tx1"/>
                          </a:solidFill>
                          <a:effectLst/>
                        </a:rPr>
                        <a:t>Yêu cầu</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714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50000"/>
                        </a:lnSpc>
                      </a:pPr>
                      <a:r>
                        <a:rPr lang="vi-VN" sz="1800" dirty="0">
                          <a:solidFill>
                            <a:schemeClr val="tx1"/>
                          </a:solidFill>
                          <a:effectLst/>
                        </a:rPr>
                        <a:t>Số điểm</a:t>
                      </a:r>
                      <a:endParaRPr lang="en-US"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435" marR="51435" marT="714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1142238">
                <a:tc>
                  <a:txBody>
                    <a:bodyPr/>
                    <a:lstStyle/>
                    <a:p>
                      <a:pPr>
                        <a:lnSpc>
                          <a:spcPct val="150000"/>
                        </a:lnSpc>
                      </a:pPr>
                      <a:r>
                        <a:rPr lang="vi-VN" sz="1800" b="1" dirty="0">
                          <a:solidFill>
                            <a:srgbClr val="FFFFFF"/>
                          </a:solidFill>
                          <a:effectLst/>
                          <a:latin typeface="+mn-lt"/>
                          <a:ea typeface="Times New Roman" panose="02020603050405020304" pitchFamily="18" charset="0"/>
                          <a:cs typeface="Arial" panose="020B0604020202020204" pitchFamily="34" charset="0"/>
                        </a:rPr>
                        <a:t>1</a:t>
                      </a:r>
                      <a:endParaRPr lang="en-US" sz="1800" dirty="0">
                        <a:solidFill>
                          <a:srgbClr val="FFFFFF"/>
                        </a:solidFill>
                        <a:effectLst/>
                        <a:latin typeface="+mn-lt"/>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a:lnSpc>
                          <a:spcPct val="150000"/>
                        </a:lnSpc>
                      </a:pPr>
                      <a:r>
                        <a:rPr lang="vi-VN" sz="1800" dirty="0">
                          <a:solidFill>
                            <a:srgbClr val="FFFFFF"/>
                          </a:solidFill>
                          <a:effectLst/>
                          <a:latin typeface="+mn-lt"/>
                          <a:ea typeface="Times New Roman" panose="02020603050405020304" pitchFamily="18" charset="0"/>
                          <a:cs typeface="Arial" panose="020B0604020202020204" pitchFamily="34" charset="0"/>
                        </a:rPr>
                        <a:t>Nội dung</a:t>
                      </a:r>
                      <a:endParaRPr lang="en-US" sz="1800" dirty="0">
                        <a:solidFill>
                          <a:srgbClr val="FFFFFF"/>
                        </a:solidFill>
                        <a:effectLst/>
                        <a:latin typeface="+mn-lt"/>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a:lnSpc>
                          <a:spcPct val="150000"/>
                        </a:lnSpc>
                      </a:pPr>
                      <a:r>
                        <a:rPr lang="vi-VN" sz="1800" dirty="0">
                          <a:solidFill>
                            <a:srgbClr val="FFFFFF"/>
                          </a:solidFill>
                          <a:effectLst/>
                          <a:latin typeface="+mn-lt"/>
                          <a:ea typeface="Times New Roman" panose="02020603050405020304" pitchFamily="18" charset="0"/>
                          <a:cs typeface="Arial" panose="020B0604020202020204" pitchFamily="34" charset="0"/>
                        </a:rPr>
                        <a:t>- </a:t>
                      </a:r>
                      <a:r>
                        <a:rPr lang="en-US" sz="1800" dirty="0">
                          <a:solidFill>
                            <a:srgbClr val="FFFFFF"/>
                          </a:solidFill>
                          <a:effectLst/>
                          <a:latin typeface="+mn-lt"/>
                          <a:ea typeface="Times New Roman" panose="02020603050405020304" pitchFamily="18" charset="0"/>
                          <a:cs typeface="Arial" panose="020B0604020202020204" pitchFamily="34" charset="0"/>
                        </a:rPr>
                        <a:t>Ý </a:t>
                      </a:r>
                      <a:r>
                        <a:rPr lang="en-US" sz="1800" dirty="0" err="1">
                          <a:solidFill>
                            <a:srgbClr val="FFFFFF"/>
                          </a:solidFill>
                          <a:effectLst/>
                          <a:latin typeface="+mn-lt"/>
                          <a:ea typeface="Times New Roman" panose="02020603050405020304" pitchFamily="18" charset="0"/>
                          <a:cs typeface="Arial" panose="020B0604020202020204" pitchFamily="34" charset="0"/>
                        </a:rPr>
                        <a:t>nghĩa</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thực</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tiễn</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của</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sản</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phẩm</a:t>
                      </a:r>
                      <a:r>
                        <a:rPr lang="en-US" sz="1800" dirty="0">
                          <a:solidFill>
                            <a:srgbClr val="FFFFFF"/>
                          </a:solidFill>
                          <a:effectLst/>
                          <a:latin typeface="+mn-lt"/>
                          <a:ea typeface="Times New Roman" panose="02020603050405020304" pitchFamily="18" charset="0"/>
                          <a:cs typeface="Arial" panose="020B0604020202020204" pitchFamily="34" charset="0"/>
                        </a:rPr>
                        <a:t> (3 </a:t>
                      </a:r>
                      <a:r>
                        <a:rPr lang="en-US" sz="1800" dirty="0" err="1">
                          <a:solidFill>
                            <a:srgbClr val="FFFFFF"/>
                          </a:solidFill>
                          <a:effectLst/>
                          <a:latin typeface="+mn-lt"/>
                          <a:ea typeface="Times New Roman" panose="02020603050405020304" pitchFamily="18" charset="0"/>
                          <a:cs typeface="Arial" panose="020B0604020202020204" pitchFamily="34" charset="0"/>
                        </a:rPr>
                        <a:t>điểm</a:t>
                      </a:r>
                      <a:r>
                        <a:rPr lang="en-US" sz="1800" dirty="0">
                          <a:solidFill>
                            <a:srgbClr val="FFFFFF"/>
                          </a:solidFill>
                          <a:effectLst/>
                          <a:latin typeface="+mn-lt"/>
                          <a:ea typeface="Times New Roman" panose="02020603050405020304" pitchFamily="18" charset="0"/>
                          <a:cs typeface="Arial" panose="020B0604020202020204" pitchFamily="34" charset="0"/>
                        </a:rPr>
                        <a:t>).</a:t>
                      </a:r>
                      <a:endParaRPr lang="en-US" sz="1800" dirty="0">
                        <a:solidFill>
                          <a:srgbClr val="FFFFFF"/>
                        </a:solidFill>
                        <a:effectLst/>
                        <a:latin typeface="+mn-lt"/>
                        <a:ea typeface="Calibri" panose="020F0502020204030204" pitchFamily="34" charset="0"/>
                        <a:cs typeface="Arial" panose="020B0604020202020204" pitchFamily="34" charset="0"/>
                      </a:endParaRPr>
                    </a:p>
                    <a:p>
                      <a:pPr>
                        <a:lnSpc>
                          <a:spcPct val="150000"/>
                        </a:lnSpc>
                      </a:pP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Cách</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tổ</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chức</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triển</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khai</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sản</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phẩm</a:t>
                      </a:r>
                      <a:r>
                        <a:rPr lang="en-US" sz="1800" dirty="0">
                          <a:solidFill>
                            <a:srgbClr val="FFFFFF"/>
                          </a:solidFill>
                          <a:effectLst/>
                          <a:latin typeface="+mn-lt"/>
                          <a:ea typeface="Times New Roman" panose="02020603050405020304" pitchFamily="18" charset="0"/>
                          <a:cs typeface="Arial" panose="020B0604020202020204" pitchFamily="34" charset="0"/>
                        </a:rPr>
                        <a:t> (3 </a:t>
                      </a:r>
                      <a:r>
                        <a:rPr lang="en-US" sz="1800" dirty="0" err="1">
                          <a:solidFill>
                            <a:srgbClr val="FFFFFF"/>
                          </a:solidFill>
                          <a:effectLst/>
                          <a:latin typeface="+mn-lt"/>
                          <a:ea typeface="Times New Roman" panose="02020603050405020304" pitchFamily="18" charset="0"/>
                          <a:cs typeface="Arial" panose="020B0604020202020204" pitchFamily="34" charset="0"/>
                        </a:rPr>
                        <a:t>điểm</a:t>
                      </a:r>
                      <a:r>
                        <a:rPr lang="en-US" sz="1800" dirty="0">
                          <a:solidFill>
                            <a:srgbClr val="FFFFFF"/>
                          </a:solidFill>
                          <a:effectLst/>
                          <a:latin typeface="+mn-lt"/>
                          <a:ea typeface="Times New Roman" panose="02020603050405020304" pitchFamily="18" charset="0"/>
                          <a:cs typeface="Arial" panose="020B0604020202020204" pitchFamily="34" charset="0"/>
                        </a:rPr>
                        <a:t>).</a:t>
                      </a:r>
                      <a:endParaRPr lang="en-US" sz="1800" dirty="0">
                        <a:solidFill>
                          <a:srgbClr val="FFFFFF"/>
                        </a:solidFill>
                        <a:effectLst/>
                        <a:latin typeface="+mn-lt"/>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a:lnSpc>
                          <a:spcPct val="150000"/>
                        </a:lnSpc>
                      </a:pPr>
                      <a:r>
                        <a:rPr lang="vi-VN" sz="1800" dirty="0">
                          <a:solidFill>
                            <a:srgbClr val="FFFFFF"/>
                          </a:solidFill>
                        </a:rPr>
                        <a:t> </a:t>
                      </a:r>
                      <a:endParaRPr lang="en-US" sz="1800" dirty="0">
                        <a:solidFill>
                          <a:srgbClr val="FFFFFF"/>
                        </a:solidFill>
                      </a:endParaRPr>
                    </a:p>
                  </a:txBody>
                  <a:tcPr marL="51435" marR="51435" marT="714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r>
              <a:tr h="965584">
                <a:tc>
                  <a:txBody>
                    <a:bodyPr/>
                    <a:lstStyle/>
                    <a:p>
                      <a:pPr>
                        <a:lnSpc>
                          <a:spcPct val="150000"/>
                        </a:lnSpc>
                      </a:pPr>
                      <a:r>
                        <a:rPr lang="vi-VN" sz="1800" b="1">
                          <a:solidFill>
                            <a:srgbClr val="FFFFFF"/>
                          </a:solidFill>
                          <a:effectLst/>
                          <a:latin typeface="+mn-lt"/>
                          <a:ea typeface="Times New Roman" panose="02020603050405020304" pitchFamily="18" charset="0"/>
                          <a:cs typeface="Arial" panose="020B0604020202020204" pitchFamily="34" charset="0"/>
                        </a:rPr>
                        <a:t>2</a:t>
                      </a:r>
                      <a:endParaRPr lang="en-US" sz="1800">
                        <a:solidFill>
                          <a:srgbClr val="FFFFFF"/>
                        </a:solidFill>
                        <a:effectLst/>
                        <a:latin typeface="+mn-lt"/>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a:lnSpc>
                          <a:spcPct val="150000"/>
                        </a:lnSpc>
                      </a:pPr>
                      <a:r>
                        <a:rPr lang="vi-VN" sz="1800">
                          <a:solidFill>
                            <a:srgbClr val="FFFFFF"/>
                          </a:solidFill>
                          <a:effectLst/>
                          <a:latin typeface="+mn-lt"/>
                          <a:ea typeface="Times New Roman" panose="02020603050405020304" pitchFamily="18" charset="0"/>
                          <a:cs typeface="Arial" panose="020B0604020202020204" pitchFamily="34" charset="0"/>
                        </a:rPr>
                        <a:t>Hình thức</a:t>
                      </a:r>
                      <a:endParaRPr lang="en-US" sz="1800">
                        <a:solidFill>
                          <a:srgbClr val="FFFFFF"/>
                        </a:solidFill>
                        <a:effectLst/>
                        <a:latin typeface="+mn-lt"/>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a:lnSpc>
                          <a:spcPct val="150000"/>
                        </a:lnSpc>
                      </a:pP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Sản</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phẩm</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rõ</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ràng</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thể</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hiện</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được</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rõ</a:t>
                      </a:r>
                      <a:r>
                        <a:rPr lang="en-US" sz="1800" dirty="0">
                          <a:solidFill>
                            <a:srgbClr val="FFFFFF"/>
                          </a:solidFill>
                          <a:effectLst/>
                          <a:latin typeface="+mn-lt"/>
                          <a:ea typeface="Times New Roman" panose="02020603050405020304" pitchFamily="18" charset="0"/>
                          <a:cs typeface="Arial" panose="020B0604020202020204" pitchFamily="34" charset="0"/>
                        </a:rPr>
                        <a:t> ý </a:t>
                      </a:r>
                      <a:r>
                        <a:rPr lang="en-US" sz="1800" dirty="0" err="1">
                          <a:solidFill>
                            <a:srgbClr val="FFFFFF"/>
                          </a:solidFill>
                          <a:effectLst/>
                          <a:latin typeface="+mn-lt"/>
                          <a:ea typeface="Times New Roman" panose="02020603050405020304" pitchFamily="18" charset="0"/>
                          <a:cs typeface="Arial" panose="020B0604020202020204" pitchFamily="34" charset="0"/>
                        </a:rPr>
                        <a:t>nghĩa</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thực</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tiễn</a:t>
                      </a:r>
                      <a:r>
                        <a:rPr lang="en-US" sz="1800" dirty="0">
                          <a:solidFill>
                            <a:srgbClr val="FFFFFF"/>
                          </a:solidFill>
                          <a:effectLst/>
                          <a:latin typeface="+mn-lt"/>
                          <a:ea typeface="Times New Roman" panose="02020603050405020304" pitchFamily="18" charset="0"/>
                          <a:cs typeface="Arial" panose="020B0604020202020204" pitchFamily="34" charset="0"/>
                        </a:rPr>
                        <a:t> </a:t>
                      </a:r>
                      <a:r>
                        <a:rPr lang="en-US" sz="1800" dirty="0" err="1">
                          <a:solidFill>
                            <a:srgbClr val="FFFFFF"/>
                          </a:solidFill>
                          <a:effectLst/>
                          <a:latin typeface="+mn-lt"/>
                          <a:ea typeface="Times New Roman" panose="02020603050405020304" pitchFamily="18" charset="0"/>
                          <a:cs typeface="Arial" panose="020B0604020202020204" pitchFamily="34" charset="0"/>
                        </a:rPr>
                        <a:t>đề</a:t>
                      </a:r>
                      <a:r>
                        <a:rPr lang="en-US" sz="1800" dirty="0">
                          <a:solidFill>
                            <a:srgbClr val="FFFFFF"/>
                          </a:solidFill>
                          <a:effectLst/>
                          <a:latin typeface="+mn-lt"/>
                          <a:ea typeface="Times New Roman" panose="02020603050405020304" pitchFamily="18" charset="0"/>
                          <a:cs typeface="Arial" panose="020B0604020202020204" pitchFamily="34" charset="0"/>
                        </a:rPr>
                        <a:t> ra (3 </a:t>
                      </a:r>
                      <a:r>
                        <a:rPr lang="en-US" sz="1800" dirty="0" err="1">
                          <a:solidFill>
                            <a:srgbClr val="FFFFFF"/>
                          </a:solidFill>
                          <a:effectLst/>
                          <a:latin typeface="+mn-lt"/>
                          <a:ea typeface="Times New Roman" panose="02020603050405020304" pitchFamily="18" charset="0"/>
                          <a:cs typeface="Arial" panose="020B0604020202020204" pitchFamily="34" charset="0"/>
                        </a:rPr>
                        <a:t>điểm</a:t>
                      </a:r>
                      <a:r>
                        <a:rPr lang="en-US" sz="1800" dirty="0">
                          <a:solidFill>
                            <a:srgbClr val="FFFFFF"/>
                          </a:solidFill>
                          <a:effectLst/>
                          <a:latin typeface="+mn-lt"/>
                          <a:ea typeface="Times New Roman" panose="02020603050405020304" pitchFamily="18" charset="0"/>
                          <a:cs typeface="Arial" panose="020B0604020202020204" pitchFamily="34" charset="0"/>
                        </a:rPr>
                        <a:t>).</a:t>
                      </a:r>
                      <a:endParaRPr lang="en-US" sz="1800" dirty="0">
                        <a:solidFill>
                          <a:srgbClr val="FFFFFF"/>
                        </a:solidFill>
                        <a:effectLst/>
                        <a:latin typeface="+mn-lt"/>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a:lnSpc>
                          <a:spcPct val="150000"/>
                        </a:lnSpc>
                      </a:pPr>
                      <a:r>
                        <a:rPr lang="vi-VN" sz="1800" dirty="0">
                          <a:solidFill>
                            <a:srgbClr val="FFFFFF"/>
                          </a:solidFill>
                        </a:rPr>
                        <a:t> </a:t>
                      </a:r>
                      <a:endParaRPr lang="en-US" sz="1800" dirty="0">
                        <a:solidFill>
                          <a:srgbClr val="FFFFFF"/>
                        </a:solidFill>
                      </a:endParaRPr>
                    </a:p>
                  </a:txBody>
                  <a:tcPr marL="51435" marR="51435" marT="714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r>
              <a:tr h="764827">
                <a:tc>
                  <a:txBody>
                    <a:bodyPr/>
                    <a:lstStyle/>
                    <a:p>
                      <a:pPr>
                        <a:lnSpc>
                          <a:spcPct val="150000"/>
                        </a:lnSpc>
                      </a:pPr>
                      <a:r>
                        <a:rPr lang="vi-VN" sz="1800" b="1">
                          <a:solidFill>
                            <a:srgbClr val="FFFFFF"/>
                          </a:solidFill>
                          <a:effectLst/>
                          <a:latin typeface="+mn-lt"/>
                          <a:ea typeface="Calibri" panose="020F0502020204030204" pitchFamily="34" charset="0"/>
                          <a:cs typeface="Arial" panose="020B0604020202020204" pitchFamily="34" charset="0"/>
                        </a:rPr>
                        <a:t>3</a:t>
                      </a:r>
                      <a:endParaRPr lang="en-US" sz="1800">
                        <a:solidFill>
                          <a:srgbClr val="FFFFFF"/>
                        </a:solidFill>
                        <a:effectLst/>
                        <a:latin typeface="+mn-lt"/>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a:lnSpc>
                          <a:spcPct val="150000"/>
                        </a:lnSpc>
                      </a:pPr>
                      <a:r>
                        <a:rPr lang="vi-VN" sz="1800">
                          <a:solidFill>
                            <a:srgbClr val="FFFFFF"/>
                          </a:solidFill>
                          <a:effectLst/>
                          <a:latin typeface="+mn-lt"/>
                          <a:ea typeface="Times New Roman" panose="02020603050405020304" pitchFamily="18" charset="0"/>
                          <a:cs typeface="Arial" panose="020B0604020202020204" pitchFamily="34" charset="0"/>
                        </a:rPr>
                        <a:t>Ý thức học tập</a:t>
                      </a:r>
                      <a:endParaRPr lang="en-US" sz="1800">
                        <a:solidFill>
                          <a:srgbClr val="FFFFFF"/>
                        </a:solidFill>
                        <a:effectLst/>
                        <a:latin typeface="+mn-lt"/>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marL="285750" indent="-285750">
                        <a:lnSpc>
                          <a:spcPct val="150000"/>
                        </a:lnSpc>
                        <a:buFontTx/>
                        <a:buChar char="-"/>
                      </a:pPr>
                      <a:r>
                        <a:rPr lang="vi-VN" sz="1800" dirty="0">
                          <a:solidFill>
                            <a:srgbClr val="FFFFFF"/>
                          </a:solidFill>
                          <a:effectLst/>
                          <a:latin typeface="+mn-lt"/>
                          <a:ea typeface="Times New Roman" panose="02020603050405020304" pitchFamily="18" charset="0"/>
                          <a:cs typeface="Arial" panose="020B0604020202020204" pitchFamily="34" charset="0"/>
                        </a:rPr>
                        <a:t>Hoàn thành đúng thời gian cho phép </a:t>
                      </a:r>
                      <a:endParaRPr lang="en-US" sz="1800" dirty="0">
                        <a:solidFill>
                          <a:srgbClr val="FFFFFF"/>
                        </a:solidFill>
                        <a:effectLst/>
                        <a:latin typeface="+mn-lt"/>
                        <a:ea typeface="Times New Roman" panose="02020603050405020304" pitchFamily="18" charset="0"/>
                        <a:cs typeface="Arial" panose="020B0604020202020204" pitchFamily="34" charset="0"/>
                      </a:endParaRPr>
                    </a:p>
                    <a:p>
                      <a:pPr marL="0" indent="0">
                        <a:lnSpc>
                          <a:spcPct val="150000"/>
                        </a:lnSpc>
                        <a:buFontTx/>
                        <a:buNone/>
                      </a:pPr>
                      <a:r>
                        <a:rPr lang="vi-VN" sz="1800" dirty="0">
                          <a:solidFill>
                            <a:srgbClr val="FFFFFF"/>
                          </a:solidFill>
                          <a:effectLst/>
                          <a:latin typeface="+mn-lt"/>
                          <a:ea typeface="Times New Roman" panose="02020603050405020304" pitchFamily="18" charset="0"/>
                          <a:cs typeface="Arial" panose="020B0604020202020204" pitchFamily="34" charset="0"/>
                        </a:rPr>
                        <a:t>(1 điểm).</a:t>
                      </a:r>
                      <a:endParaRPr lang="en-US" sz="1800" dirty="0">
                        <a:solidFill>
                          <a:srgbClr val="FFFFFF"/>
                        </a:solidFill>
                        <a:effectLst/>
                        <a:latin typeface="+mn-lt"/>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a:txBody>
                    <a:bodyPr/>
                    <a:lstStyle/>
                    <a:p>
                      <a:pPr>
                        <a:lnSpc>
                          <a:spcPct val="150000"/>
                        </a:lnSpc>
                      </a:pPr>
                      <a:r>
                        <a:rPr lang="vi-VN" sz="1800" dirty="0">
                          <a:solidFill>
                            <a:srgbClr val="FFFFFF"/>
                          </a:solidFill>
                        </a:rPr>
                        <a:t> </a:t>
                      </a:r>
                      <a:endParaRPr lang="en-US" sz="1800" dirty="0">
                        <a:solidFill>
                          <a:srgbClr val="FFFFFF"/>
                        </a:solidFill>
                      </a:endParaRPr>
                    </a:p>
                  </a:txBody>
                  <a:tcPr marL="51435" marR="51435" marT="714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r>
              <a:tr h="365529">
                <a:tc gridSpan="3">
                  <a:txBody>
                    <a:bodyPr/>
                    <a:lstStyle/>
                    <a:p>
                      <a:pPr algn="ctr">
                        <a:lnSpc>
                          <a:spcPct val="150000"/>
                        </a:lnSpc>
                      </a:pPr>
                      <a:r>
                        <a:rPr lang="vi-VN" sz="1800" b="1" dirty="0">
                          <a:solidFill>
                            <a:srgbClr val="FFFFFF"/>
                          </a:solidFill>
                          <a:effectLst/>
                          <a:latin typeface="+mn-lt"/>
                          <a:ea typeface="Times New Roman" panose="02020603050405020304" pitchFamily="18" charset="0"/>
                          <a:cs typeface="Arial" panose="020B0604020202020204" pitchFamily="34" charset="0"/>
                        </a:rPr>
                        <a:t>Tổng điểm:</a:t>
                      </a:r>
                      <a:endParaRPr lang="en-US" sz="1800" dirty="0">
                        <a:solidFill>
                          <a:srgbClr val="FFFFFF"/>
                        </a:solidFill>
                        <a:effectLst/>
                        <a:latin typeface="+mn-lt"/>
                        <a:ea typeface="Calibri" panose="020F0502020204030204" pitchFamily="34" charset="0"/>
                        <a:cs typeface="Arial" panose="020B0604020202020204" pitchFamily="34" charset="0"/>
                      </a:endParaRPr>
                    </a:p>
                  </a:txBody>
                  <a:tcPr marL="68580" marR="68580" marT="9525"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c hMerge="1">
                  <a:tcPr/>
                </a:tc>
                <a:tc hMerge="1">
                  <a:tcPr/>
                </a:tc>
                <a:tc>
                  <a:txBody>
                    <a:bodyPr/>
                    <a:lstStyle/>
                    <a:p>
                      <a:pPr>
                        <a:lnSpc>
                          <a:spcPct val="150000"/>
                        </a:lnSpc>
                      </a:pPr>
                      <a:r>
                        <a:rPr lang="vi-VN" sz="1800" dirty="0">
                          <a:solidFill>
                            <a:srgbClr val="FFFFFF"/>
                          </a:solidFill>
                        </a:rPr>
                        <a:t> </a:t>
                      </a:r>
                      <a:endParaRPr lang="en-US" sz="1800" dirty="0">
                        <a:solidFill>
                          <a:srgbClr val="FFFFFF"/>
                        </a:solidFill>
                      </a:endParaRPr>
                    </a:p>
                  </a:txBody>
                  <a:tcPr marL="51435" marR="51435" marT="7144"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0000">
                        <a:alpha val="50196"/>
                      </a:srgbClr>
                    </a:solidFill>
                  </a:tcPr>
                </a:tc>
              </a:tr>
            </a:tbl>
          </a:graphicData>
        </a:graphic>
      </p:graphicFrame>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466"/>
            <a:ext cx="8229600" cy="857250"/>
          </a:xfrm>
        </p:spPr>
        <p:txBody>
          <a:bodyPr>
            <a:noAutofit/>
          </a:bodyPr>
          <a:lstStyle/>
          <a:p>
            <a:r>
              <a:rPr lang="vi-VN" sz="1800" dirty="0">
                <a:solidFill>
                  <a:schemeClr val="bg1"/>
                </a:solidFill>
                <a:latin typeface="Times New Roman" panose="02020603050405020304" pitchFamily="18" charset="0"/>
                <a:cs typeface="Times New Roman" panose="02020603050405020304" pitchFamily="18" charset="0"/>
              </a:rPr>
              <a:t>Amazon </a:t>
            </a:r>
            <a:r>
              <a:rPr lang="en-US" sz="1800" dirty="0">
                <a:solidFill>
                  <a:schemeClr val="bg1"/>
                </a:solidFill>
                <a:latin typeface="Times New Roman" panose="02020603050405020304" pitchFamily="18" charset="0"/>
                <a:cs typeface="Times New Roman" panose="02020603050405020304" pitchFamily="18" charset="0"/>
              </a:rPr>
              <a:t> - </a:t>
            </a:r>
            <a:r>
              <a:rPr lang="vi-VN" sz="1800" dirty="0">
                <a:solidFill>
                  <a:schemeClr val="bg1"/>
                </a:solidFill>
                <a:latin typeface="Times New Roman" panose="02020603050405020304" pitchFamily="18" charset="0"/>
                <a:cs typeface="Times New Roman" panose="02020603050405020304" pitchFamily="18" charset="0"/>
              </a:rPr>
              <a:t>một trong những nơi đa dạng sinh học nhất trên trái đất. </a:t>
            </a:r>
            <a:br>
              <a:rPr lang="en-US" sz="1800" dirty="0">
                <a:solidFill>
                  <a:schemeClr val="bg1"/>
                </a:solidFill>
                <a:latin typeface="Times New Roman" panose="02020603050405020304" pitchFamily="18" charset="0"/>
                <a:cs typeface="Times New Roman" panose="02020603050405020304" pitchFamily="18" charset="0"/>
              </a:rPr>
            </a:br>
            <a:r>
              <a:rPr lang="vi-VN" sz="1800" dirty="0">
                <a:solidFill>
                  <a:schemeClr val="bg1"/>
                </a:solidFill>
                <a:latin typeface="Times New Roman" panose="02020603050405020304" pitchFamily="18" charset="0"/>
                <a:cs typeface="Times New Roman" panose="02020603050405020304" pitchFamily="18" charset="0"/>
              </a:rPr>
              <a:t>Hơn 3 triệu loài sống trong rừng nhiệt đới và hơn 2.500 loài cây (hoặc một phần ba tổng số cây nhiệt đới tồn tại trên trái đất)</a:t>
            </a:r>
            <a:endParaRPr lang="en-US" sz="3200" dirty="0">
              <a:latin typeface="Times New Roman" panose="02020603050405020304" pitchFamily="18" charset="0"/>
              <a:cs typeface="Times New Roman" panose="02020603050405020304" pitchFamily="18" charset="0"/>
            </a:endParaRPr>
          </a:p>
        </p:txBody>
      </p:sp>
      <p:pic>
        <p:nvPicPr>
          <p:cNvPr id="1026" name="Picture 2" descr="The Amazon travel guide: how to book, where to go, and what to do"/>
          <p:cNvPicPr>
            <a:picLocks noChangeAspect="1" noChangeArrowheads="1"/>
          </p:cNvPicPr>
          <p:nvPr/>
        </p:nvPicPr>
        <p:blipFill>
          <a:blip r:embed="rId1" cstate="print">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05000" y="1250853"/>
            <a:ext cx="5867400" cy="36706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86400" y="4644520"/>
            <a:ext cx="4572000" cy="276999"/>
          </a:xfrm>
          <a:prstGeom prst="rect">
            <a:avLst/>
          </a:prstGeom>
          <a:noFill/>
        </p:spPr>
        <p:txBody>
          <a:bodyPr wrap="square">
            <a:spAutoFit/>
          </a:bodyPr>
          <a:lstStyle/>
          <a:p>
            <a:r>
              <a:rPr lang="en-US" sz="1200" dirty="0">
                <a:solidFill>
                  <a:schemeClr val="bg1"/>
                </a:solidFill>
                <a:effectLst/>
                <a:latin typeface="Arial" panose="020B0604020202020204" pitchFamily="34" charset="0"/>
                <a:ea typeface="Arial" panose="020B0604020202020204" pitchFamily="34" charset="0"/>
                <a:cs typeface="Arial" panose="020B0604020202020204" pitchFamily="34" charset="0"/>
              </a:rPr>
              <a:t>(</a:t>
            </a:r>
            <a:r>
              <a:rPr lang="en-US" sz="1200" i="1" dirty="0">
                <a:solidFill>
                  <a:schemeClr val="bg1"/>
                </a:solidFill>
                <a:effectLst/>
                <a:latin typeface="Arial" panose="020B0604020202020204" pitchFamily="34" charset="0"/>
                <a:ea typeface="Arial" panose="020B0604020202020204" pitchFamily="34" charset="0"/>
                <a:cs typeface="Arial" panose="020B0604020202020204" pitchFamily="34" charset="0"/>
              </a:rPr>
              <a:t>Theo </a:t>
            </a:r>
            <a:r>
              <a:rPr lang="vi-VN" sz="12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Greenpeace USA</a:t>
            </a:r>
            <a:r>
              <a:rPr lang="en-US" sz="12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120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Cách nuôi chó BULLDOG chuẩn khuyến cáo"/>
          <p:cNvSpPr>
            <a:spLocks noChangeAspect="1" noChangeArrowheads="1"/>
          </p:cNvSpPr>
          <p:nvPr/>
        </p:nvSpPr>
        <p:spPr bwMode="auto">
          <a:xfrm>
            <a:off x="155575" y="-136525"/>
            <a:ext cx="298450" cy="298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dirty="0"/>
          </a:p>
        </p:txBody>
      </p:sp>
      <p:sp>
        <p:nvSpPr>
          <p:cNvPr id="21" name="Rectangle 20"/>
          <p:cNvSpPr/>
          <p:nvPr/>
        </p:nvSpPr>
        <p:spPr>
          <a:xfrm>
            <a:off x="455612" y="4392274"/>
            <a:ext cx="8232775" cy="400110"/>
          </a:xfrm>
          <a:prstGeom prst="rect">
            <a:avLst/>
          </a:prstGeom>
        </p:spPr>
        <p:txBody>
          <a:bodyPr wrap="square">
            <a:spAutoFit/>
          </a:bodyPr>
          <a:lstStyle/>
          <a:p>
            <a:pPr algn="ctr"/>
            <a:r>
              <a:rPr lang="en-US" sz="2000" dirty="0" err="1" smtClean="0">
                <a:solidFill>
                  <a:schemeClr val="bg1"/>
                </a:solidFill>
                <a:latin typeface="Times New Roman" panose="02020603050405020304" pitchFamily="18" charset="0"/>
                <a:cs typeface="Times New Roman" panose="02020603050405020304" pitchFamily="18" charset="0"/>
              </a:rPr>
              <a:t>Em</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hãy</a:t>
            </a:r>
            <a:r>
              <a:rPr lang="en-US" sz="2000" dirty="0" smtClean="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lấy</a:t>
            </a:r>
            <a:r>
              <a:rPr lang="en-US" sz="2000" dirty="0" smtClean="0">
                <a:solidFill>
                  <a:schemeClr val="bg1"/>
                </a:solidFill>
                <a:latin typeface="Times New Roman" panose="02020603050405020304" pitchFamily="18" charset="0"/>
                <a:cs typeface="Times New Roman" panose="02020603050405020304" pitchFamily="18" charset="0"/>
              </a:rPr>
              <a:t> VD </a:t>
            </a:r>
            <a:r>
              <a:rPr lang="en-US" sz="2000" dirty="0">
                <a:solidFill>
                  <a:schemeClr val="bg1"/>
                </a:solidFill>
                <a:latin typeface="Times New Roman" panose="02020603050405020304" pitchFamily="18" charset="0"/>
                <a:cs typeface="Times New Roman" panose="02020603050405020304" pitchFamily="18" charset="0"/>
              </a:rPr>
              <a:t>về nơi có nhiều sinh vật và nơi có ít sinh </a:t>
            </a:r>
            <a:r>
              <a:rPr lang="en-US" sz="2000" dirty="0" err="1">
                <a:solidFill>
                  <a:schemeClr val="bg1"/>
                </a:solidFill>
                <a:latin typeface="Times New Roman" panose="02020603050405020304" pitchFamily="18" charset="0"/>
                <a:cs typeface="Times New Roman" panose="02020603050405020304" pitchFamily="18" charset="0"/>
              </a:rPr>
              <a:t>vật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cs typeface="Times New Roman" panose="02020603050405020304" pitchFamily="18" charset="0"/>
              </a:rPr>
              <a:t>sống</a:t>
            </a:r>
            <a:r>
              <a:rPr lang="en-US" sz="2000" dirty="0" smtClean="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5122" name="Picture 2" descr="Thăm thú những khu rừng mưa nhiệt đới tuyệt vời ở Úc - Đại lý vé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66800" y="351711"/>
            <a:ext cx="3151279" cy="168655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ảo tồn hệ sinh thái biển-Sự sống cho cộng đồng dân cư ven biể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726" y="2274344"/>
            <a:ext cx="3127906" cy="194867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Băng Bắc Cực tan chảy không ngừng, 1.200 con gấu có nguy cơ biế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94891"/>
            <a:ext cx="2898086" cy="180019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Vẻ đẹp mê hồn trên sa mạc - Phượt - ZINGNEWS.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375513"/>
            <a:ext cx="2959509" cy="18475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pic>
        <p:nvPicPr>
          <p:cNvPr id="4" name="Picture 9" descr="bang2"/>
          <p:cNvPicPr>
            <a:picLocks noChangeAspect="1" noChangeArrowheads="1"/>
          </p:cNvPicPr>
          <p:nvPr/>
        </p:nvPicPr>
        <p:blipFill>
          <a:blip r:embed="rId2">
            <a:lum bright="6000" contrast="14000"/>
            <a:extLst>
              <a:ext uri="{28A0092B-C50C-407E-A947-70E740481C1C}">
                <a14:useLocalDpi xmlns:a14="http://schemas.microsoft.com/office/drawing/2010/main" val="0"/>
              </a:ext>
            </a:extLst>
          </a:blip>
          <a:srcRect/>
          <a:stretch>
            <a:fillRect/>
          </a:stretch>
        </p:blipFill>
        <p:spPr bwMode="auto">
          <a:xfrm>
            <a:off x="5758543" y="-1"/>
            <a:ext cx="3385457" cy="236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Thế giới đang cạnh tranh thầm lặng ở “miếng bánh ngon” Bắc Cực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8543" y="2362201"/>
            <a:ext cx="3385457" cy="27813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ăm làng của ông già No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7771" y="-2"/>
            <a:ext cx="3450771" cy="23622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ư liệu sưu tầ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7770" y="2362200"/>
            <a:ext cx="3450771" cy="27813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0" y="337752"/>
            <a:ext cx="2307771" cy="1731243"/>
          </a:xfrm>
          <a:prstGeom prst="rect">
            <a:avLst/>
          </a:prstGeom>
        </p:spPr>
        <p:txBody>
          <a:bodyPr wrap="square" lIns="68580" tIns="34290" rIns="68580" bIns="34290">
            <a:spAutoFit/>
          </a:bodyPr>
          <a:lstStyle/>
          <a:p>
            <a:pPr algn="ctr">
              <a:defRPr/>
            </a:pPr>
            <a:r>
              <a:rPr lang="en-US" sz="2700" dirty="0">
                <a:solidFill>
                  <a:srgbClr val="002060"/>
                </a:solidFill>
                <a:latin typeface="Times New Roman" panose="02020603050405020304" pitchFamily="18" charset="0"/>
                <a:cs typeface="Times New Roman" panose="02020603050405020304" pitchFamily="18" charset="0"/>
              </a:rPr>
              <a:t>1. </a:t>
            </a:r>
            <a:r>
              <a:rPr lang="en-US" sz="2700" dirty="0" err="1">
                <a:solidFill>
                  <a:srgbClr val="002060"/>
                </a:solidFill>
                <a:latin typeface="Times New Roman" panose="02020603050405020304" pitchFamily="18" charset="0"/>
                <a:cs typeface="Times New Roman" panose="02020603050405020304" pitchFamily="18" charset="0"/>
              </a:rPr>
              <a:t>Em</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hãy</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nhận</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xét</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về</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đặc</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điểm</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khí</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hậu</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đới</a:t>
            </a:r>
            <a:r>
              <a:rPr lang="en-US" sz="2700" dirty="0">
                <a:solidFill>
                  <a:srgbClr val="002060"/>
                </a:solidFill>
                <a:latin typeface="Times New Roman" panose="02020603050405020304" pitchFamily="18" charset="0"/>
                <a:cs typeface="Times New Roman" panose="02020603050405020304" pitchFamily="18" charset="0"/>
              </a:rPr>
              <a:t> </a:t>
            </a:r>
            <a:r>
              <a:rPr lang="en-US" sz="2700" dirty="0" err="1">
                <a:solidFill>
                  <a:srgbClr val="002060"/>
                </a:solidFill>
                <a:latin typeface="Times New Roman" panose="02020603050405020304" pitchFamily="18" charset="0"/>
                <a:cs typeface="Times New Roman" panose="02020603050405020304" pitchFamily="18" charset="0"/>
              </a:rPr>
              <a:t>lạnh</a:t>
            </a:r>
            <a:r>
              <a:rPr lang="en-US" sz="2700" dirty="0">
                <a:solidFill>
                  <a:srgbClr val="002060"/>
                </a:solidFill>
                <a:latin typeface="Times New Roman" panose="02020603050405020304" pitchFamily="18" charset="0"/>
                <a:cs typeface="Times New Roman" panose="02020603050405020304" pitchFamily="18" charset="0"/>
              </a:rPr>
              <a:t>?</a:t>
            </a:r>
            <a:endParaRPr lang="en-US" sz="2700"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0" y="2362201"/>
            <a:ext cx="2299336" cy="2458365"/>
          </a:xfrm>
          <a:prstGeom prst="rect">
            <a:avLst/>
          </a:prstGeom>
        </p:spPr>
        <p:txBody>
          <a:bodyPr wrap="square" lIns="68580" tIns="34290" rIns="68580" bIns="34290">
            <a:spAutoFit/>
          </a:bodyPr>
          <a:lstStyle/>
          <a:p>
            <a:pPr algn="ctr">
              <a:lnSpc>
                <a:spcPct val="115000"/>
              </a:lnSpc>
              <a:spcAft>
                <a:spcPts val="750"/>
              </a:spcAft>
            </a:pPr>
            <a:r>
              <a:rPr lang="en-US" sz="2700" dirty="0">
                <a:solidFill>
                  <a:srgbClr val="002060"/>
                </a:solidFill>
                <a:latin typeface="Times New Roman" panose="02020603050405020304" pitchFamily="18" charset="0"/>
                <a:ea typeface="Calibri" panose="020F0502020204030204" pitchFamily="34" charset="0"/>
              </a:rPr>
              <a:t>2. </a:t>
            </a:r>
            <a:r>
              <a:rPr lang="en-US" sz="2700" dirty="0" err="1">
                <a:solidFill>
                  <a:srgbClr val="002060"/>
                </a:solidFill>
                <a:latin typeface="Times New Roman" panose="02020603050405020304" pitchFamily="18" charset="0"/>
                <a:ea typeface="Calibri" panose="020F0502020204030204" pitchFamily="34" charset="0"/>
              </a:rPr>
              <a:t>Với</a:t>
            </a:r>
            <a:r>
              <a:rPr lang="en-US" sz="2700" dirty="0">
                <a:solidFill>
                  <a:srgbClr val="002060"/>
                </a:solidFill>
                <a:latin typeface="Times New Roman" panose="02020603050405020304" pitchFamily="18" charset="0"/>
                <a:ea typeface="Calibri" panose="020F0502020204030204" pitchFamily="34" charset="0"/>
              </a:rPr>
              <a:t> </a:t>
            </a:r>
            <a:r>
              <a:rPr lang="en-US" sz="2700" dirty="0" err="1">
                <a:solidFill>
                  <a:srgbClr val="002060"/>
                </a:solidFill>
                <a:latin typeface="Times New Roman" panose="02020603050405020304" pitchFamily="18" charset="0"/>
                <a:ea typeface="Calibri" panose="020F0502020204030204" pitchFamily="34" charset="0"/>
              </a:rPr>
              <a:t>điều</a:t>
            </a:r>
            <a:r>
              <a:rPr lang="en-US" sz="2700" dirty="0">
                <a:solidFill>
                  <a:srgbClr val="002060"/>
                </a:solidFill>
                <a:latin typeface="Times New Roman" panose="02020603050405020304" pitchFamily="18" charset="0"/>
                <a:ea typeface="Calibri" panose="020F0502020204030204" pitchFamily="34" charset="0"/>
              </a:rPr>
              <a:t> </a:t>
            </a:r>
            <a:r>
              <a:rPr lang="en-US" sz="2700" dirty="0" err="1">
                <a:solidFill>
                  <a:srgbClr val="002060"/>
                </a:solidFill>
                <a:latin typeface="Times New Roman" panose="02020603050405020304" pitchFamily="18" charset="0"/>
                <a:ea typeface="Calibri" panose="020F0502020204030204" pitchFamily="34" charset="0"/>
              </a:rPr>
              <a:t>kiện</a:t>
            </a:r>
            <a:r>
              <a:rPr lang="en-US" sz="2700" dirty="0">
                <a:solidFill>
                  <a:srgbClr val="002060"/>
                </a:solidFill>
                <a:latin typeface="Times New Roman" panose="02020603050405020304" pitchFamily="18" charset="0"/>
                <a:ea typeface="Calibri" panose="020F0502020204030204" pitchFamily="34" charset="0"/>
              </a:rPr>
              <a:t> </a:t>
            </a:r>
            <a:r>
              <a:rPr lang="en-US" sz="2700" dirty="0" err="1">
                <a:solidFill>
                  <a:srgbClr val="002060"/>
                </a:solidFill>
                <a:latin typeface="Times New Roman" panose="02020603050405020304" pitchFamily="18" charset="0"/>
                <a:ea typeface="Calibri" panose="020F0502020204030204" pitchFamily="34" charset="0"/>
              </a:rPr>
              <a:t>khí</a:t>
            </a:r>
            <a:r>
              <a:rPr lang="en-US" sz="2700" dirty="0">
                <a:solidFill>
                  <a:srgbClr val="002060"/>
                </a:solidFill>
                <a:latin typeface="Times New Roman" panose="02020603050405020304" pitchFamily="18" charset="0"/>
                <a:ea typeface="Calibri" panose="020F0502020204030204" pitchFamily="34" charset="0"/>
              </a:rPr>
              <a:t> </a:t>
            </a:r>
            <a:r>
              <a:rPr lang="en-US" sz="2700" dirty="0" err="1">
                <a:solidFill>
                  <a:srgbClr val="002060"/>
                </a:solidFill>
                <a:latin typeface="Times New Roman" panose="02020603050405020304" pitchFamily="18" charset="0"/>
                <a:ea typeface="Calibri" panose="020F0502020204030204" pitchFamily="34" charset="0"/>
              </a:rPr>
              <a:t>hậu</a:t>
            </a:r>
            <a:r>
              <a:rPr lang="en-US" sz="2700" dirty="0">
                <a:solidFill>
                  <a:srgbClr val="002060"/>
                </a:solidFill>
                <a:latin typeface="Times New Roman" panose="02020603050405020304" pitchFamily="18" charset="0"/>
                <a:ea typeface="Calibri" panose="020F0502020204030204" pitchFamily="34" charset="0"/>
              </a:rPr>
              <a:t> </a:t>
            </a:r>
            <a:r>
              <a:rPr lang="en-US" sz="2700" dirty="0" err="1">
                <a:solidFill>
                  <a:srgbClr val="002060"/>
                </a:solidFill>
                <a:latin typeface="Times New Roman" panose="02020603050405020304" pitchFamily="18" charset="0"/>
                <a:ea typeface="Calibri" panose="020F0502020204030204" pitchFamily="34" charset="0"/>
              </a:rPr>
              <a:t>như</a:t>
            </a:r>
            <a:r>
              <a:rPr lang="en-US" sz="2700" dirty="0">
                <a:solidFill>
                  <a:srgbClr val="002060"/>
                </a:solidFill>
                <a:latin typeface="Times New Roman" panose="02020603050405020304" pitchFamily="18" charset="0"/>
                <a:ea typeface="Calibri" panose="020F0502020204030204" pitchFamily="34" charset="0"/>
              </a:rPr>
              <a:t> </a:t>
            </a:r>
            <a:r>
              <a:rPr lang="en-US" sz="2700" dirty="0" err="1">
                <a:solidFill>
                  <a:srgbClr val="002060"/>
                </a:solidFill>
                <a:latin typeface="Times New Roman" panose="02020603050405020304" pitchFamily="18" charset="0"/>
                <a:ea typeface="Calibri" panose="020F0502020204030204" pitchFamily="34" charset="0"/>
              </a:rPr>
              <a:t>vậy</a:t>
            </a:r>
            <a:r>
              <a:rPr lang="en-US" sz="2700" dirty="0">
                <a:solidFill>
                  <a:srgbClr val="002060"/>
                </a:solidFill>
                <a:latin typeface="Times New Roman" panose="02020603050405020304" pitchFamily="18" charset="0"/>
                <a:ea typeface="Calibri" panose="020F0502020204030204" pitchFamily="34" charset="0"/>
              </a:rPr>
              <a:t> </a:t>
            </a:r>
            <a:r>
              <a:rPr lang="en-US" sz="2700" dirty="0" err="1">
                <a:solidFill>
                  <a:srgbClr val="002060"/>
                </a:solidFill>
                <a:latin typeface="Times New Roman" panose="02020603050405020304" pitchFamily="18" charset="0"/>
                <a:ea typeface="Calibri" panose="020F0502020204030204" pitchFamily="34" charset="0"/>
              </a:rPr>
              <a:t>thì</a:t>
            </a:r>
            <a:r>
              <a:rPr lang="en-US" sz="2700" dirty="0">
                <a:solidFill>
                  <a:srgbClr val="002060"/>
                </a:solidFill>
                <a:latin typeface="Times New Roman" panose="02020603050405020304" pitchFamily="18" charset="0"/>
                <a:ea typeface="Calibri" panose="020F0502020204030204" pitchFamily="34" charset="0"/>
              </a:rPr>
              <a:t> </a:t>
            </a:r>
            <a:r>
              <a:rPr lang="en-US" sz="2700" dirty="0" err="1">
                <a:solidFill>
                  <a:srgbClr val="002060"/>
                </a:solidFill>
                <a:latin typeface="Times New Roman" panose="02020603050405020304" pitchFamily="18" charset="0"/>
                <a:ea typeface="Calibri" panose="020F0502020204030204" pitchFamily="34" charset="0"/>
              </a:rPr>
              <a:t>đa</a:t>
            </a:r>
            <a:r>
              <a:rPr lang="en-US" sz="2700" dirty="0">
                <a:solidFill>
                  <a:srgbClr val="002060"/>
                </a:solidFill>
                <a:latin typeface="Times New Roman" panose="02020603050405020304" pitchFamily="18" charset="0"/>
                <a:ea typeface="Calibri" panose="020F0502020204030204" pitchFamily="34" charset="0"/>
              </a:rPr>
              <a:t> </a:t>
            </a:r>
            <a:r>
              <a:rPr lang="en-US" sz="2700" dirty="0" err="1">
                <a:solidFill>
                  <a:srgbClr val="002060"/>
                </a:solidFill>
                <a:latin typeface="Times New Roman" panose="02020603050405020304" pitchFamily="18" charset="0"/>
                <a:ea typeface="Calibri" panose="020F0502020204030204" pitchFamily="34" charset="0"/>
              </a:rPr>
              <a:t>dạng</a:t>
            </a:r>
            <a:r>
              <a:rPr lang="en-US" sz="2700" dirty="0">
                <a:solidFill>
                  <a:srgbClr val="002060"/>
                </a:solidFill>
                <a:latin typeface="Times New Roman" panose="02020603050405020304" pitchFamily="18" charset="0"/>
                <a:ea typeface="Calibri" panose="020F0502020204030204" pitchFamily="34" charset="0"/>
              </a:rPr>
              <a:t> </a:t>
            </a:r>
            <a:r>
              <a:rPr lang="en-US" sz="2700" dirty="0" err="1">
                <a:solidFill>
                  <a:srgbClr val="002060"/>
                </a:solidFill>
                <a:latin typeface="Times New Roman" panose="02020603050405020304" pitchFamily="18" charset="0"/>
                <a:ea typeface="Calibri" panose="020F0502020204030204" pitchFamily="34" charset="0"/>
              </a:rPr>
              <a:t>sinh</a:t>
            </a:r>
            <a:r>
              <a:rPr lang="en-US" sz="2700" dirty="0">
                <a:solidFill>
                  <a:srgbClr val="002060"/>
                </a:solidFill>
                <a:latin typeface="Times New Roman" panose="02020603050405020304" pitchFamily="18" charset="0"/>
                <a:ea typeface="Calibri" panose="020F0502020204030204" pitchFamily="34" charset="0"/>
              </a:rPr>
              <a:t> </a:t>
            </a:r>
            <a:r>
              <a:rPr lang="en-US" sz="2700" dirty="0" err="1">
                <a:solidFill>
                  <a:srgbClr val="002060"/>
                </a:solidFill>
                <a:latin typeface="Times New Roman" panose="02020603050405020304" pitchFamily="18" charset="0"/>
                <a:ea typeface="Calibri" panose="020F0502020204030204" pitchFamily="34" charset="0"/>
              </a:rPr>
              <a:t>học</a:t>
            </a:r>
            <a:r>
              <a:rPr lang="en-US" sz="2700" dirty="0">
                <a:solidFill>
                  <a:srgbClr val="002060"/>
                </a:solidFill>
                <a:latin typeface="Times New Roman" panose="02020603050405020304" pitchFamily="18" charset="0"/>
                <a:ea typeface="Calibri" panose="020F0502020204030204" pitchFamily="34" charset="0"/>
              </a:rPr>
              <a:t> </a:t>
            </a:r>
            <a:r>
              <a:rPr lang="en-US" sz="2700" dirty="0" err="1">
                <a:solidFill>
                  <a:srgbClr val="002060"/>
                </a:solidFill>
                <a:latin typeface="Times New Roman" panose="02020603050405020304" pitchFamily="18" charset="0"/>
                <a:ea typeface="Calibri" panose="020F0502020204030204" pitchFamily="34" charset="0"/>
              </a:rPr>
              <a:t>cao</a:t>
            </a:r>
            <a:r>
              <a:rPr lang="en-US" sz="2700" dirty="0">
                <a:solidFill>
                  <a:srgbClr val="002060"/>
                </a:solidFill>
                <a:latin typeface="Times New Roman" panose="02020603050405020304" pitchFamily="18" charset="0"/>
                <a:ea typeface="Calibri" panose="020F0502020204030204" pitchFamily="34" charset="0"/>
              </a:rPr>
              <a:t> hay </a:t>
            </a:r>
            <a:r>
              <a:rPr lang="en-US" sz="2700" dirty="0" err="1">
                <a:solidFill>
                  <a:srgbClr val="002060"/>
                </a:solidFill>
                <a:latin typeface="Times New Roman" panose="02020603050405020304" pitchFamily="18" charset="0"/>
                <a:ea typeface="Calibri" panose="020F0502020204030204" pitchFamily="34" charset="0"/>
              </a:rPr>
              <a:t>thấp</a:t>
            </a:r>
            <a:r>
              <a:rPr lang="en-US" sz="2700" dirty="0">
                <a:solidFill>
                  <a:srgbClr val="002060"/>
                </a:solidFill>
                <a:latin typeface="Times New Roman" panose="02020603050405020304" pitchFamily="18" charset="0"/>
                <a:ea typeface="Calibri" panose="020F0502020204030204" pitchFamily="34" charset="0"/>
              </a:rPr>
              <a:t>?</a:t>
            </a:r>
            <a:endParaRPr lang="en-US" sz="2700" dirty="0">
              <a:solidFill>
                <a:srgbClr val="002060"/>
              </a:solidFill>
              <a:latin typeface="Times New Roman" panose="02020603050405020304" pitchFamily="18" charset="0"/>
              <a:ea typeface="Calibri" panose="020F0502020204030204" pitchFamily="34" charset="0"/>
            </a:endParaRPr>
          </a:p>
        </p:txBody>
      </p:sp>
      <p:sp>
        <p:nvSpPr>
          <p:cNvPr id="2" name="Rectangle 1"/>
          <p:cNvSpPr/>
          <p:nvPr/>
        </p:nvSpPr>
        <p:spPr>
          <a:xfrm>
            <a:off x="3581400" y="2068995"/>
            <a:ext cx="4833257"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s-ES" b="1" dirty="0" smtClean="0">
                <a:latin typeface="Times New Roman" panose="02020603050405020304" pitchFamily="18" charset="0"/>
                <a:ea typeface="Times New Roman" panose="02020603050405020304" pitchFamily="18" charset="0"/>
                <a:sym typeface="Wingdings" panose="05000000000000000000"/>
              </a:rPr>
              <a:t></a:t>
            </a:r>
            <a:r>
              <a:rPr lang="es-ES" b="1" dirty="0" smtClean="0">
                <a:latin typeface="Times New Roman" panose="02020603050405020304" pitchFamily="18" charset="0"/>
                <a:ea typeface="Times New Roman" panose="02020603050405020304" pitchFamily="18" charset="0"/>
              </a:rPr>
              <a:t> </a:t>
            </a:r>
            <a:r>
              <a:rPr lang="es-ES" b="1" dirty="0" err="1">
                <a:latin typeface="Times New Roman" panose="02020603050405020304" pitchFamily="18" charset="0"/>
                <a:ea typeface="Times New Roman" panose="02020603050405020304" pitchFamily="18" charset="0"/>
              </a:rPr>
              <a:t>Môi</a:t>
            </a:r>
            <a:r>
              <a:rPr lang="es-ES" b="1" dirty="0">
                <a:latin typeface="Times New Roman" panose="02020603050405020304" pitchFamily="18" charset="0"/>
                <a:ea typeface="Times New Roman" panose="02020603050405020304" pitchFamily="18" charset="0"/>
              </a:rPr>
              <a:t> </a:t>
            </a:r>
            <a:r>
              <a:rPr lang="es-ES" b="1" dirty="0" err="1">
                <a:latin typeface="Times New Roman" panose="02020603050405020304" pitchFamily="18" charset="0"/>
                <a:ea typeface="Times New Roman" panose="02020603050405020304" pitchFamily="18" charset="0"/>
              </a:rPr>
              <a:t>trường</a:t>
            </a:r>
            <a:r>
              <a:rPr lang="es-ES" b="1" dirty="0">
                <a:latin typeface="Times New Roman" panose="02020603050405020304" pitchFamily="18" charset="0"/>
                <a:ea typeface="Times New Roman" panose="02020603050405020304" pitchFamily="18" charset="0"/>
              </a:rPr>
              <a:t> </a:t>
            </a:r>
            <a:r>
              <a:rPr lang="es-ES" b="1" dirty="0" err="1">
                <a:latin typeface="Times New Roman" panose="02020603050405020304" pitchFamily="18" charset="0"/>
                <a:ea typeface="Times New Roman" panose="02020603050405020304" pitchFamily="18" charset="0"/>
              </a:rPr>
              <a:t>đới</a:t>
            </a:r>
            <a:r>
              <a:rPr lang="es-ES" b="1" dirty="0">
                <a:latin typeface="Times New Roman" panose="02020603050405020304" pitchFamily="18" charset="0"/>
                <a:ea typeface="Times New Roman" panose="02020603050405020304" pitchFamily="18" charset="0"/>
              </a:rPr>
              <a:t> </a:t>
            </a:r>
            <a:r>
              <a:rPr lang="es-ES" b="1" dirty="0" err="1">
                <a:latin typeface="Times New Roman" panose="02020603050405020304" pitchFamily="18" charset="0"/>
                <a:ea typeface="Times New Roman" panose="02020603050405020304" pitchFamily="18" charset="0"/>
              </a:rPr>
              <a:t>lạnh</a:t>
            </a:r>
            <a:r>
              <a:rPr lang="es-ES" b="1" dirty="0">
                <a:latin typeface="Times New Roman" panose="02020603050405020304" pitchFamily="18" charset="0"/>
                <a:ea typeface="Times New Roman" panose="02020603050405020304" pitchFamily="18" charset="0"/>
              </a:rPr>
              <a:t> </a:t>
            </a:r>
            <a:r>
              <a:rPr lang="es-ES" b="1" dirty="0" err="1">
                <a:latin typeface="Times New Roman" panose="02020603050405020304" pitchFamily="18" charset="0"/>
                <a:ea typeface="Times New Roman" panose="02020603050405020304" pitchFamily="18" charset="0"/>
              </a:rPr>
              <a:t>có</a:t>
            </a:r>
            <a:r>
              <a:rPr lang="es-ES" b="1" dirty="0">
                <a:latin typeface="Times New Roman" panose="02020603050405020304" pitchFamily="18" charset="0"/>
                <a:ea typeface="Times New Roman" panose="02020603050405020304" pitchFamily="18" charset="0"/>
              </a:rPr>
              <a:t> </a:t>
            </a:r>
            <a:r>
              <a:rPr lang="es-ES" b="1" dirty="0" err="1">
                <a:latin typeface="Times New Roman" panose="02020603050405020304" pitchFamily="18" charset="0"/>
                <a:ea typeface="Times New Roman" panose="02020603050405020304" pitchFamily="18" charset="0"/>
              </a:rPr>
              <a:t>khí</a:t>
            </a:r>
            <a:r>
              <a:rPr lang="es-ES" b="1" dirty="0">
                <a:latin typeface="Times New Roman" panose="02020603050405020304" pitchFamily="18" charset="0"/>
                <a:ea typeface="Times New Roman" panose="02020603050405020304" pitchFamily="18" charset="0"/>
              </a:rPr>
              <a:t> </a:t>
            </a:r>
            <a:r>
              <a:rPr lang="es-ES" b="1" dirty="0" err="1">
                <a:latin typeface="Times New Roman" panose="02020603050405020304" pitchFamily="18" charset="0"/>
                <a:ea typeface="Times New Roman" panose="02020603050405020304" pitchFamily="18" charset="0"/>
              </a:rPr>
              <a:t>hậu</a:t>
            </a:r>
            <a:r>
              <a:rPr lang="es-ES" b="1" dirty="0">
                <a:latin typeface="Times New Roman" panose="02020603050405020304" pitchFamily="18" charset="0"/>
                <a:ea typeface="Times New Roman" panose="02020603050405020304" pitchFamily="18" charset="0"/>
              </a:rPr>
              <a:t> </a:t>
            </a:r>
            <a:r>
              <a:rPr lang="es-ES" b="1" dirty="0" err="1">
                <a:latin typeface="Times New Roman" panose="02020603050405020304" pitchFamily="18" charset="0"/>
                <a:ea typeface="Times New Roman" panose="02020603050405020304" pitchFamily="18" charset="0"/>
              </a:rPr>
              <a:t>khắc</a:t>
            </a:r>
            <a:r>
              <a:rPr lang="es-ES" b="1" dirty="0">
                <a:latin typeface="Times New Roman" panose="02020603050405020304" pitchFamily="18" charset="0"/>
                <a:ea typeface="Times New Roman" panose="02020603050405020304" pitchFamily="18" charset="0"/>
              </a:rPr>
              <a:t> </a:t>
            </a:r>
            <a:r>
              <a:rPr lang="es-ES" b="1" dirty="0" err="1">
                <a:latin typeface="Times New Roman" panose="02020603050405020304" pitchFamily="18" charset="0"/>
                <a:ea typeface="Times New Roman" panose="02020603050405020304" pitchFamily="18" charset="0"/>
              </a:rPr>
              <a:t>nghiệt</a:t>
            </a:r>
            <a:r>
              <a:rPr lang="es-ES" b="1" dirty="0">
                <a:latin typeface="Times New Roman" panose="02020603050405020304" pitchFamily="18" charset="0"/>
                <a:ea typeface="Times New Roman" panose="02020603050405020304" pitchFamily="18" charset="0"/>
              </a:rPr>
              <a:t>, </a:t>
            </a:r>
            <a:r>
              <a:rPr lang="es-ES" b="1" dirty="0" err="1">
                <a:latin typeface="Times New Roman" panose="02020603050405020304" pitchFamily="18" charset="0"/>
                <a:ea typeface="Times New Roman" panose="02020603050405020304" pitchFamily="18" charset="0"/>
              </a:rPr>
              <a:t>số</a:t>
            </a:r>
            <a:r>
              <a:rPr lang="es-ES" b="1" dirty="0">
                <a:latin typeface="Times New Roman" panose="02020603050405020304" pitchFamily="18" charset="0"/>
                <a:ea typeface="Times New Roman" panose="02020603050405020304" pitchFamily="18" charset="0"/>
              </a:rPr>
              <a:t> </a:t>
            </a:r>
            <a:r>
              <a:rPr lang="es-ES" b="1" dirty="0" err="1">
                <a:latin typeface="Times New Roman" panose="02020603050405020304" pitchFamily="18" charset="0"/>
                <a:ea typeface="Times New Roman" panose="02020603050405020304" pitchFamily="18" charset="0"/>
              </a:rPr>
              <a:t>loài</a:t>
            </a:r>
            <a:r>
              <a:rPr lang="es-ES" b="1" dirty="0">
                <a:latin typeface="Times New Roman" panose="02020603050405020304" pitchFamily="18" charset="0"/>
                <a:ea typeface="Times New Roman" panose="02020603050405020304" pitchFamily="18" charset="0"/>
              </a:rPr>
              <a:t> </a:t>
            </a:r>
            <a:r>
              <a:rPr lang="es-ES" b="1" dirty="0" err="1">
                <a:latin typeface="Times New Roman" panose="02020603050405020304" pitchFamily="18" charset="0"/>
                <a:ea typeface="Times New Roman" panose="02020603050405020304" pitchFamily="18" charset="0"/>
              </a:rPr>
              <a:t>ít</a:t>
            </a:r>
            <a:r>
              <a:rPr lang="es-ES" b="1" dirty="0">
                <a:latin typeface="Times New Roman" panose="02020603050405020304" pitchFamily="18" charset="0"/>
                <a:ea typeface="Times New Roman" panose="02020603050405020304" pitchFamily="18" charset="0"/>
              </a:rPr>
              <a:t> -&gt; </a:t>
            </a:r>
            <a:r>
              <a:rPr lang="es-ES" b="1" dirty="0" err="1">
                <a:latin typeface="Times New Roman" panose="02020603050405020304" pitchFamily="18" charset="0"/>
                <a:ea typeface="Times New Roman" panose="02020603050405020304" pitchFamily="18" charset="0"/>
              </a:rPr>
              <a:t>Đa</a:t>
            </a:r>
            <a:r>
              <a:rPr lang="es-ES" b="1" dirty="0">
                <a:latin typeface="Times New Roman" panose="02020603050405020304" pitchFamily="18" charset="0"/>
                <a:ea typeface="Times New Roman" panose="02020603050405020304" pitchFamily="18" charset="0"/>
              </a:rPr>
              <a:t> </a:t>
            </a:r>
            <a:r>
              <a:rPr lang="es-ES" b="1" dirty="0" err="1">
                <a:latin typeface="Times New Roman" panose="02020603050405020304" pitchFamily="18" charset="0"/>
                <a:ea typeface="Times New Roman" panose="02020603050405020304" pitchFamily="18" charset="0"/>
              </a:rPr>
              <a:t>dạng</a:t>
            </a:r>
            <a:r>
              <a:rPr lang="es-ES" b="1" dirty="0">
                <a:latin typeface="Times New Roman" panose="02020603050405020304" pitchFamily="18" charset="0"/>
                <a:ea typeface="Times New Roman" panose="02020603050405020304" pitchFamily="18" charset="0"/>
              </a:rPr>
              <a:t> </a:t>
            </a:r>
            <a:r>
              <a:rPr lang="es-ES" b="1" dirty="0" err="1">
                <a:latin typeface="Times New Roman" panose="02020603050405020304" pitchFamily="18" charset="0"/>
                <a:ea typeface="Times New Roman" panose="02020603050405020304" pitchFamily="18" charset="0"/>
              </a:rPr>
              <a:t>sinh</a:t>
            </a:r>
            <a:r>
              <a:rPr lang="es-ES" b="1" dirty="0">
                <a:latin typeface="Times New Roman" panose="02020603050405020304" pitchFamily="18" charset="0"/>
                <a:ea typeface="Times New Roman" panose="02020603050405020304" pitchFamily="18" charset="0"/>
              </a:rPr>
              <a:t> </a:t>
            </a:r>
            <a:r>
              <a:rPr lang="es-ES" b="1" dirty="0" err="1">
                <a:latin typeface="Times New Roman" panose="02020603050405020304" pitchFamily="18" charset="0"/>
                <a:ea typeface="Times New Roman" panose="02020603050405020304" pitchFamily="18" charset="0"/>
              </a:rPr>
              <a:t>học</a:t>
            </a:r>
            <a:r>
              <a:rPr lang="es-ES" b="1" dirty="0">
                <a:latin typeface="Times New Roman" panose="02020603050405020304" pitchFamily="18" charset="0"/>
                <a:ea typeface="Times New Roman" panose="02020603050405020304" pitchFamily="18" charset="0"/>
              </a:rPr>
              <a:t> </a:t>
            </a:r>
            <a:r>
              <a:rPr lang="es-ES" b="1" dirty="0" err="1">
                <a:latin typeface="Times New Roman" panose="02020603050405020304" pitchFamily="18" charset="0"/>
                <a:ea typeface="Times New Roman" panose="02020603050405020304" pitchFamily="18" charset="0"/>
              </a:rPr>
              <a:t>thấp</a:t>
            </a:r>
            <a:r>
              <a:rPr lang="es-ES" b="1" dirty="0">
                <a:latin typeface="Times New Roman" panose="02020603050405020304" pitchFamily="18" charset="0"/>
                <a:ea typeface="Times New Roman" panose="02020603050405020304" pitchFamily="18" charset="0"/>
              </a:rPr>
              <a:t>.</a:t>
            </a:r>
            <a:endParaRPr lang="en-US" b="1" dirty="0">
              <a:latin typeface="Times New Roman" panose="02020603050405020304" pitchFamily="18" charset="0"/>
              <a:ea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pic>
        <p:nvPicPr>
          <p:cNvPr id="4" name="Picture 2" descr="Đa dạng sinh học | Học trực tuyế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115" y="-1"/>
            <a:ext cx="7249886" cy="54380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95941" y="892705"/>
            <a:ext cx="1513115" cy="2971583"/>
          </a:xfrm>
          <a:prstGeom prst="rect">
            <a:avLst/>
          </a:prstGeom>
        </p:spPr>
        <p:txBody>
          <a:bodyPr wrap="square" lIns="68580" tIns="34290" rIns="68580" bIns="34290">
            <a:spAutoFit/>
          </a:bodyPr>
          <a:lstStyle/>
          <a:p>
            <a:pPr algn="ctr">
              <a:lnSpc>
                <a:spcPct val="115000"/>
              </a:lnSpc>
              <a:spcAft>
                <a:spcPts val="750"/>
              </a:spcAft>
            </a:pPr>
            <a:r>
              <a:rPr lang="en-US" sz="4100" b="1" dirty="0" err="1">
                <a:solidFill>
                  <a:srgbClr val="002060"/>
                </a:solidFill>
                <a:latin typeface="Times New Roman" panose="02020603050405020304" pitchFamily="18" charset="0"/>
                <a:ea typeface="Calibri" panose="020F0502020204030204" pitchFamily="34" charset="0"/>
              </a:rPr>
              <a:t>Động</a:t>
            </a:r>
            <a:r>
              <a:rPr lang="en-US" sz="4100" b="1" dirty="0">
                <a:solidFill>
                  <a:srgbClr val="002060"/>
                </a:solidFill>
                <a:latin typeface="Times New Roman" panose="02020603050405020304" pitchFamily="18" charset="0"/>
                <a:ea typeface="Calibri" panose="020F0502020204030204" pitchFamily="34" charset="0"/>
              </a:rPr>
              <a:t> </a:t>
            </a:r>
            <a:r>
              <a:rPr lang="en-US" sz="4100" b="1" dirty="0" err="1">
                <a:solidFill>
                  <a:srgbClr val="002060"/>
                </a:solidFill>
                <a:latin typeface="Times New Roman" panose="02020603050405020304" pitchFamily="18" charset="0"/>
                <a:ea typeface="Calibri" panose="020F0502020204030204" pitchFamily="34" charset="0"/>
              </a:rPr>
              <a:t>vật</a:t>
            </a:r>
            <a:r>
              <a:rPr lang="en-US" sz="4100" b="1" dirty="0">
                <a:solidFill>
                  <a:srgbClr val="002060"/>
                </a:solidFill>
                <a:latin typeface="Times New Roman" panose="02020603050405020304" pitchFamily="18" charset="0"/>
                <a:ea typeface="Calibri" panose="020F0502020204030204" pitchFamily="34" charset="0"/>
              </a:rPr>
              <a:t> </a:t>
            </a:r>
            <a:r>
              <a:rPr lang="en-US" sz="4100" b="1" dirty="0" err="1">
                <a:solidFill>
                  <a:srgbClr val="002060"/>
                </a:solidFill>
                <a:latin typeface="Times New Roman" panose="02020603050405020304" pitchFamily="18" charset="0"/>
                <a:ea typeface="Calibri" panose="020F0502020204030204" pitchFamily="34" charset="0"/>
              </a:rPr>
              <a:t>đới</a:t>
            </a:r>
            <a:r>
              <a:rPr lang="en-US" sz="4100" b="1" dirty="0">
                <a:solidFill>
                  <a:srgbClr val="002060"/>
                </a:solidFill>
                <a:latin typeface="Times New Roman" panose="02020603050405020304" pitchFamily="18" charset="0"/>
                <a:ea typeface="Calibri" panose="020F0502020204030204" pitchFamily="34" charset="0"/>
              </a:rPr>
              <a:t> </a:t>
            </a:r>
            <a:r>
              <a:rPr lang="en-US" sz="4100" b="1" dirty="0" err="1">
                <a:solidFill>
                  <a:srgbClr val="002060"/>
                </a:solidFill>
                <a:latin typeface="Times New Roman" panose="02020603050405020304" pitchFamily="18" charset="0"/>
                <a:ea typeface="Calibri" panose="020F0502020204030204" pitchFamily="34" charset="0"/>
              </a:rPr>
              <a:t>lạnh</a:t>
            </a:r>
            <a:endParaRPr lang="en-US" sz="4100" b="1" dirty="0">
              <a:solidFill>
                <a:srgbClr val="002060"/>
              </a:solidFill>
              <a:latin typeface="Times New Roman" panose="02020603050405020304" pitchFamily="18" charset="0"/>
              <a:ea typeface="Calibri" panose="020F0502020204030204" pitchFamily="34" charset="0"/>
            </a:endParaRPr>
          </a:p>
        </p:txBody>
      </p:sp>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6000"/>
          </a:stretch>
        </a:blipFill>
        <a:effectLst/>
      </p:bgPr>
    </p:bg>
    <p:spTree>
      <p:nvGrpSpPr>
        <p:cNvPr id="1" name=""/>
        <p:cNvGrpSpPr/>
        <p:nvPr/>
      </p:nvGrpSpPr>
      <p:grpSpPr>
        <a:xfrm>
          <a:off x="0" y="0"/>
          <a:ext cx="0" cy="0"/>
          <a:chOff x="0" y="0"/>
          <a:chExt cx="0" cy="0"/>
        </a:xfrm>
      </p:grpSpPr>
      <p:pic>
        <p:nvPicPr>
          <p:cNvPr id="1026" name="Picture 2" descr="10 loài động vật chịu lạnh tốt nhất -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2125" y="-1"/>
            <a:ext cx="3571875" cy="2253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72125" y="2185306"/>
            <a:ext cx="3602189" cy="346249"/>
          </a:xfrm>
          <a:prstGeom prst="rect">
            <a:avLst/>
          </a:prstGeom>
        </p:spPr>
        <p:txBody>
          <a:bodyPr wrap="none" lIns="68580" tIns="34290" rIns="68580" bIns="34290">
            <a:spAutoFit/>
          </a:bodyPr>
          <a:lstStyle/>
          <a:p>
            <a:r>
              <a:rPr lang="vi-VN" dirty="0">
                <a:latin typeface="Arial" panose="020B0604020202020204" pitchFamily="34" charset="0"/>
              </a:rPr>
              <a:t>Bò xạ hương (Ovibos moschatus)</a:t>
            </a:r>
            <a:endParaRPr lang="en-US" dirty="0"/>
          </a:p>
        </p:txBody>
      </p:sp>
      <p:pic>
        <p:nvPicPr>
          <p:cNvPr id="1028" name="Picture 4" descr="Số lượng hải mã và tuần lộc tại Bắc Cực giảm mạnh chưa từng thấy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085" y="1"/>
            <a:ext cx="3199040" cy="22533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465740" y="2168980"/>
            <a:ext cx="1016000" cy="346249"/>
          </a:xfrm>
          <a:prstGeom prst="rect">
            <a:avLst/>
          </a:prstGeom>
        </p:spPr>
        <p:txBody>
          <a:bodyPr wrap="none" lIns="68580" tIns="34290" rIns="68580" bIns="34290">
            <a:spAutoFit/>
          </a:bodyPr>
          <a:lstStyle/>
          <a:p>
            <a:r>
              <a:rPr lang="en-US" dirty="0" err="1">
                <a:latin typeface="Arial" panose="020B0604020202020204" pitchFamily="34" charset="0"/>
              </a:rPr>
              <a:t>Tuần</a:t>
            </a:r>
            <a:r>
              <a:rPr lang="en-US" dirty="0">
                <a:latin typeface="Arial" panose="020B0604020202020204" pitchFamily="34" charset="0"/>
              </a:rPr>
              <a:t> </a:t>
            </a:r>
            <a:r>
              <a:rPr lang="en-US" dirty="0" err="1">
                <a:latin typeface="Arial" panose="020B0604020202020204" pitchFamily="34" charset="0"/>
              </a:rPr>
              <a:t>lộc</a:t>
            </a:r>
            <a:endParaRPr lang="en-US" dirty="0"/>
          </a:p>
        </p:txBody>
      </p:sp>
      <p:pic>
        <p:nvPicPr>
          <p:cNvPr id="1030" name="Picture 6" descr="Artic wolves trong 2020 | Cáo tuyết bắc cực, Stuffed animals, Động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25" y="2515228"/>
            <a:ext cx="3602189" cy="26282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954612" y="4830538"/>
            <a:ext cx="1126751" cy="346249"/>
          </a:xfrm>
          <a:prstGeom prst="rect">
            <a:avLst/>
          </a:prstGeom>
        </p:spPr>
        <p:txBody>
          <a:bodyPr wrap="none" lIns="68580" tIns="34290" rIns="68580" bIns="34290">
            <a:spAutoFit/>
          </a:bodyPr>
          <a:lstStyle/>
          <a:p>
            <a:r>
              <a:rPr lang="en-US" dirty="0" err="1">
                <a:latin typeface="Arial" panose="020B0604020202020204" pitchFamily="34" charset="0"/>
              </a:rPr>
              <a:t>Cáo</a:t>
            </a:r>
            <a:r>
              <a:rPr lang="en-US" dirty="0">
                <a:latin typeface="Arial" panose="020B0604020202020204" pitchFamily="34" charset="0"/>
              </a:rPr>
              <a:t> </a:t>
            </a:r>
            <a:r>
              <a:rPr lang="en-US" dirty="0" err="1">
                <a:latin typeface="Arial" panose="020B0604020202020204" pitchFamily="34" charset="0"/>
              </a:rPr>
              <a:t>tuyết</a:t>
            </a:r>
            <a:endParaRPr lang="en-US" dirty="0"/>
          </a:p>
        </p:txBody>
      </p:sp>
      <p:pic>
        <p:nvPicPr>
          <p:cNvPr id="1034" name="Picture 10" descr="Hình nền : thỏ rừng, tuyết, mùa đông, Ngụy trang 1920x1200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3085" y="2531554"/>
            <a:ext cx="3199040" cy="26125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433086" y="4792438"/>
            <a:ext cx="1447753" cy="346249"/>
          </a:xfrm>
          <a:prstGeom prst="rect">
            <a:avLst/>
          </a:prstGeom>
        </p:spPr>
        <p:txBody>
          <a:bodyPr wrap="none" lIns="68580" tIns="34290" rIns="68580" bIns="34290">
            <a:spAutoFit/>
          </a:bodyPr>
          <a:lstStyle/>
          <a:p>
            <a:r>
              <a:rPr lang="en-US" dirty="0" err="1">
                <a:latin typeface="Arial" panose="020B0604020202020204" pitchFamily="34" charset="0"/>
              </a:rPr>
              <a:t>Thỏ</a:t>
            </a:r>
            <a:r>
              <a:rPr lang="en-US" dirty="0">
                <a:latin typeface="Arial" panose="020B0604020202020204" pitchFamily="34" charset="0"/>
              </a:rPr>
              <a:t> </a:t>
            </a:r>
            <a:r>
              <a:rPr lang="en-US" dirty="0" err="1">
                <a:latin typeface="Arial" panose="020B0604020202020204" pitchFamily="34" charset="0"/>
              </a:rPr>
              <a:t>Bắc</a:t>
            </a:r>
            <a:r>
              <a:rPr lang="en-US" dirty="0">
                <a:latin typeface="Arial" panose="020B0604020202020204" pitchFamily="34" charset="0"/>
              </a:rPr>
              <a:t> </a:t>
            </a:r>
            <a:r>
              <a:rPr lang="en-US" dirty="0" err="1">
                <a:latin typeface="Arial" panose="020B0604020202020204" pitchFamily="34" charset="0"/>
              </a:rPr>
              <a:t>cực</a:t>
            </a:r>
            <a:endParaRPr lang="en-US" dirty="0"/>
          </a:p>
        </p:txBody>
      </p:sp>
      <p:sp>
        <p:nvSpPr>
          <p:cNvPr id="12" name="Rectangle 11"/>
          <p:cNvSpPr/>
          <p:nvPr/>
        </p:nvSpPr>
        <p:spPr>
          <a:xfrm>
            <a:off x="195941" y="892705"/>
            <a:ext cx="2144194" cy="3891835"/>
          </a:xfrm>
          <a:prstGeom prst="rect">
            <a:avLst/>
          </a:prstGeom>
        </p:spPr>
        <p:txBody>
          <a:bodyPr wrap="square" lIns="68580" tIns="34290" rIns="68580" bIns="34290">
            <a:spAutoFit/>
          </a:bodyPr>
          <a:lstStyle/>
          <a:p>
            <a:pPr algn="ctr">
              <a:lnSpc>
                <a:spcPct val="115000"/>
              </a:lnSpc>
              <a:spcAft>
                <a:spcPts val="750"/>
              </a:spcAft>
            </a:pPr>
            <a:r>
              <a:rPr lang="en-US" sz="5400" b="1" dirty="0" err="1">
                <a:solidFill>
                  <a:srgbClr val="002060"/>
                </a:solidFill>
                <a:latin typeface="Times New Roman" panose="02020603050405020304" pitchFamily="18" charset="0"/>
                <a:ea typeface="Calibri" panose="020F0502020204030204" pitchFamily="34" charset="0"/>
              </a:rPr>
              <a:t>Động</a:t>
            </a:r>
            <a:r>
              <a:rPr lang="en-US" sz="5400" b="1" dirty="0">
                <a:solidFill>
                  <a:srgbClr val="002060"/>
                </a:solidFill>
                <a:latin typeface="Times New Roman" panose="02020603050405020304" pitchFamily="18" charset="0"/>
                <a:ea typeface="Calibri" panose="020F0502020204030204" pitchFamily="34" charset="0"/>
              </a:rPr>
              <a:t> </a:t>
            </a:r>
            <a:r>
              <a:rPr lang="en-US" sz="5400" b="1" dirty="0" err="1">
                <a:solidFill>
                  <a:srgbClr val="002060"/>
                </a:solidFill>
                <a:latin typeface="Times New Roman" panose="02020603050405020304" pitchFamily="18" charset="0"/>
                <a:ea typeface="Calibri" panose="020F0502020204030204" pitchFamily="34" charset="0"/>
              </a:rPr>
              <a:t>vật</a:t>
            </a:r>
            <a:r>
              <a:rPr lang="en-US" sz="5400" b="1" dirty="0">
                <a:solidFill>
                  <a:srgbClr val="002060"/>
                </a:solidFill>
                <a:latin typeface="Times New Roman" panose="02020603050405020304" pitchFamily="18" charset="0"/>
                <a:ea typeface="Calibri" panose="020F0502020204030204" pitchFamily="34" charset="0"/>
              </a:rPr>
              <a:t> </a:t>
            </a:r>
            <a:r>
              <a:rPr lang="en-US" sz="5400" b="1" dirty="0" err="1">
                <a:solidFill>
                  <a:srgbClr val="002060"/>
                </a:solidFill>
                <a:latin typeface="Times New Roman" panose="02020603050405020304" pitchFamily="18" charset="0"/>
                <a:ea typeface="Calibri" panose="020F0502020204030204" pitchFamily="34" charset="0"/>
              </a:rPr>
              <a:t>đới</a:t>
            </a:r>
            <a:r>
              <a:rPr lang="en-US" sz="5400" b="1" dirty="0">
                <a:solidFill>
                  <a:srgbClr val="002060"/>
                </a:solidFill>
                <a:latin typeface="Times New Roman" panose="02020603050405020304" pitchFamily="18" charset="0"/>
                <a:ea typeface="Calibri" panose="020F0502020204030204" pitchFamily="34" charset="0"/>
              </a:rPr>
              <a:t> </a:t>
            </a:r>
            <a:r>
              <a:rPr lang="en-US" sz="5400" b="1" dirty="0" err="1">
                <a:solidFill>
                  <a:srgbClr val="002060"/>
                </a:solidFill>
                <a:latin typeface="Times New Roman" panose="02020603050405020304" pitchFamily="18" charset="0"/>
                <a:ea typeface="Calibri" panose="020F0502020204030204" pitchFamily="34" charset="0"/>
              </a:rPr>
              <a:t>lạnh</a:t>
            </a:r>
            <a:endParaRPr lang="en-US" sz="5400" b="1" dirty="0">
              <a:solidFill>
                <a:srgbClr val="002060"/>
              </a:solidFill>
              <a:latin typeface="Times New Roman" panose="02020603050405020304" pitchFamily="18" charset="0"/>
              <a:ea typeface="Calibri" panose="020F0502020204030204" pitchFamily="34" charset="0"/>
            </a:endParaRPr>
          </a:p>
        </p:txBody>
      </p:sp>
    </p:spTree>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7772</Words>
  <Application>WPS Slides</Application>
  <PresentationFormat>On-screen Show (16:9)</PresentationFormat>
  <Paragraphs>629</Paragraphs>
  <Slides>49</Slides>
  <Notes>4</Notes>
  <HiddenSlides>0</HiddenSlides>
  <MMClips>10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49</vt:i4>
      </vt:variant>
    </vt:vector>
  </HeadingPairs>
  <TitlesOfParts>
    <vt:vector size="66" baseType="lpstr">
      <vt:lpstr>Arial</vt:lpstr>
      <vt:lpstr>SimSun</vt:lpstr>
      <vt:lpstr>Wingdings</vt:lpstr>
      <vt:lpstr>The Hand</vt:lpstr>
      <vt:lpstr>Times New Roman</vt:lpstr>
      <vt:lpstr>Jokerman</vt:lpstr>
      <vt:lpstr>Calibri</vt:lpstr>
      <vt:lpstr>Wingdings</vt:lpstr>
      <vt:lpstr>Segoe Print</vt:lpstr>
      <vt:lpstr>Microsoft YaHei</vt:lpstr>
      <vt:lpstr>Arial Unicode MS</vt:lpstr>
      <vt:lpstr>Modern Love</vt:lpstr>
      <vt:lpstr>小单纯体</vt:lpstr>
      <vt:lpstr>Calibri</vt:lpstr>
      <vt:lpstr>Broad</vt:lpstr>
      <vt:lpstr>Office Theme</vt:lpstr>
      <vt:lpstr>SketchyVTI</vt:lpstr>
      <vt:lpstr>TIẾT 95 + 96 - Bài 24:  ĐA DẠNG SINH HỌC</vt:lpstr>
      <vt:lpstr>PowerPoint 演示文稿</vt:lpstr>
      <vt:lpstr>PowerPoint 演示文稿</vt:lpstr>
      <vt:lpstr>Trên thế giới hiện có 2 triệu loài sinh vật : 1,5 triệu loài động vật và 500 loài thực vật, trong đó: loài vẹt có hơn 393 loài trên thế giới …. Đa dạng về môi trường sống như sinh vật phân bố ở khắp mọi nơi trên TĐ</vt:lpstr>
      <vt:lpstr>Amazon  - một trong những nơi đa dạng sinh học nhất trên trái đất.  Hơn 3 triệu loài sống trong rừng nhiệt đới và hơn 2.500 loài cây (hoặc một phần ba tổng số cây nhiệt đới tồn tại trên trái đất)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LUYỆN TẬP: </vt:lpstr>
      <vt:lpstr>HƯỚNG DẪN VỀ NHÀ: </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hoangkhuong</dc:creator>
  <cp:lastModifiedBy>HOA HOÀNG</cp:lastModifiedBy>
  <cp:revision>130</cp:revision>
  <dcterms:created xsi:type="dcterms:W3CDTF">2020-04-15T13:26:00Z</dcterms:created>
  <dcterms:modified xsi:type="dcterms:W3CDTF">2025-05-10T16:02:23Z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A91E892A566D4E67AA6CCD2032CA7C6C_13</vt:lpwstr>
  </property>
  <property fmtid="{D5CDD505-2E9C-101B-9397-08002B2CF9AE}" pid="3" name="KSOProductBuildVer">
    <vt:lpwstr>1033-12.2.0.20795</vt:lpwstr>
  </property>
</Properties>
</file>